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13"/>
  </p:notesMasterIdLst>
  <p:handoutMasterIdLst>
    <p:handoutMasterId r:id="rId14"/>
  </p:handoutMasterIdLst>
  <p:sldIdLst>
    <p:sldId id="406" r:id="rId4"/>
    <p:sldId id="464" r:id="rId5"/>
    <p:sldId id="414" r:id="rId6"/>
    <p:sldId id="465" r:id="rId7"/>
    <p:sldId id="469" r:id="rId8"/>
    <p:sldId id="466" r:id="rId9"/>
    <p:sldId id="467" r:id="rId10"/>
    <p:sldId id="468" r:id="rId11"/>
    <p:sldId id="459" r:id="rId12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9CB71-5169-4EF4-952D-D5540F9624F7}" v="16" dt="2019-03-26T06:50:36.499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0437" autoAdjust="0"/>
  </p:normalViewPr>
  <p:slideViewPr>
    <p:cSldViewPr>
      <p:cViewPr varScale="1">
        <p:scale>
          <a:sx n="131" d="100"/>
          <a:sy n="131" d="100"/>
        </p:scale>
        <p:origin x="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  <pc:docChgLst>
    <pc:chgData name="Henrik Lange" userId="0224487d-274b-4d71-863e-9ebf1d158e14" providerId="ADAL" clId="{FED9CB71-5169-4EF4-952D-D5540F9624F7}"/>
    <pc:docChg chg="undo custSel addSld modSld">
      <pc:chgData name="Henrik Lange" userId="0224487d-274b-4d71-863e-9ebf1d158e14" providerId="ADAL" clId="{FED9CB71-5169-4EF4-952D-D5540F9624F7}" dt="2019-03-27T13:42:37.919" v="2180" actId="313"/>
      <pc:docMkLst>
        <pc:docMk/>
      </pc:docMkLst>
      <pc:sldChg chg="modSp">
        <pc:chgData name="Henrik Lange" userId="0224487d-274b-4d71-863e-9ebf1d158e14" providerId="ADAL" clId="{FED9CB71-5169-4EF4-952D-D5540F9624F7}" dt="2019-03-24T11:53:18.753" v="57" actId="20577"/>
        <pc:sldMkLst>
          <pc:docMk/>
          <pc:sldMk cId="0" sldId="406"/>
        </pc:sldMkLst>
        <pc:spChg chg="mod">
          <ac:chgData name="Henrik Lange" userId="0224487d-274b-4d71-863e-9ebf1d158e14" providerId="ADAL" clId="{FED9CB71-5169-4EF4-952D-D5540F9624F7}" dt="2019-03-24T11:53:18.753" v="57" actId="20577"/>
          <ac:spMkLst>
            <pc:docMk/>
            <pc:sldMk cId="0" sldId="406"/>
            <ac:spMk id="4098" creationId="{1327921A-54F3-4C63-9BD9-4B4D40ECF2BB}"/>
          </ac:spMkLst>
        </pc:spChg>
      </pc:sldChg>
      <pc:sldChg chg="modSp">
        <pc:chgData name="Henrik Lange" userId="0224487d-274b-4d71-863e-9ebf1d158e14" providerId="ADAL" clId="{FED9CB71-5169-4EF4-952D-D5540F9624F7}" dt="2019-03-24T11:56:28.921" v="174" actId="20577"/>
        <pc:sldMkLst>
          <pc:docMk/>
          <pc:sldMk cId="0" sldId="414"/>
        </pc:sldMkLst>
        <pc:spChg chg="mod">
          <ac:chgData name="Henrik Lange" userId="0224487d-274b-4d71-863e-9ebf1d158e14" providerId="ADAL" clId="{FED9CB71-5169-4EF4-952D-D5540F9624F7}" dt="2019-03-24T11:56:28.921" v="174" actId="20577"/>
          <ac:spMkLst>
            <pc:docMk/>
            <pc:sldMk cId="0" sldId="414"/>
            <ac:spMk id="5123" creationId="{800EF323-F9AE-47DC-9344-047D2F9EE26B}"/>
          </ac:spMkLst>
        </pc:spChg>
      </pc:sldChg>
      <pc:sldChg chg="modSp">
        <pc:chgData name="Henrik Lange" userId="0224487d-274b-4d71-863e-9ebf1d158e14" providerId="ADAL" clId="{FED9CB71-5169-4EF4-952D-D5540F9624F7}" dt="2019-03-26T06:26:07.356" v="1928" actId="20577"/>
        <pc:sldMkLst>
          <pc:docMk/>
          <pc:sldMk cId="1845058123" sldId="464"/>
        </pc:sldMkLst>
        <pc:spChg chg="mod">
          <ac:chgData name="Henrik Lange" userId="0224487d-274b-4d71-863e-9ebf1d158e14" providerId="ADAL" clId="{FED9CB71-5169-4EF4-952D-D5540F9624F7}" dt="2019-03-26T06:26:07.356" v="1928" actId="20577"/>
          <ac:spMkLst>
            <pc:docMk/>
            <pc:sldMk cId="1845058123" sldId="46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FED9CB71-5169-4EF4-952D-D5540F9624F7}" dt="2019-03-27T13:42:37.919" v="2180" actId="313"/>
        <pc:sldMkLst>
          <pc:docMk/>
          <pc:sldMk cId="2445526126" sldId="465"/>
        </pc:sldMkLst>
        <pc:spChg chg="mod">
          <ac:chgData name="Henrik Lange" userId="0224487d-274b-4d71-863e-9ebf1d158e14" providerId="ADAL" clId="{FED9CB71-5169-4EF4-952D-D5540F9624F7}" dt="2019-03-24T19:58:07.366" v="1104" actId="20577"/>
          <ac:spMkLst>
            <pc:docMk/>
            <pc:sldMk cId="2445526126" sldId="465"/>
            <ac:spMk id="5122" creationId="{770228EC-4F71-40B1-BD9D-7349A2EDCB76}"/>
          </ac:spMkLst>
        </pc:spChg>
        <pc:spChg chg="mod">
          <ac:chgData name="Henrik Lange" userId="0224487d-274b-4d71-863e-9ebf1d158e14" providerId="ADAL" clId="{FED9CB71-5169-4EF4-952D-D5540F9624F7}" dt="2019-03-27T13:42:37.919" v="2180" actId="313"/>
          <ac:spMkLst>
            <pc:docMk/>
            <pc:sldMk cId="2445526126" sldId="465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FED9CB71-5169-4EF4-952D-D5540F9624F7}" dt="2019-03-26T06:50:33.499" v="1929" actId="122"/>
        <pc:sldMkLst>
          <pc:docMk/>
          <pc:sldMk cId="4247468369" sldId="466"/>
        </pc:sldMkLst>
        <pc:spChg chg="add mod">
          <ac:chgData name="Henrik Lange" userId="0224487d-274b-4d71-863e-9ebf1d158e14" providerId="ADAL" clId="{FED9CB71-5169-4EF4-952D-D5540F9624F7}" dt="2019-03-24T20:23:53.561" v="1305" actId="5793"/>
          <ac:spMkLst>
            <pc:docMk/>
            <pc:sldMk cId="4247468369" sldId="466"/>
            <ac:spMk id="2" creationId="{25508A89-2114-4F01-89B0-21D0A40F5549}"/>
          </ac:spMkLst>
        </pc:spChg>
        <pc:spChg chg="add del">
          <ac:chgData name="Henrik Lange" userId="0224487d-274b-4d71-863e-9ebf1d158e14" providerId="ADAL" clId="{FED9CB71-5169-4EF4-952D-D5540F9624F7}" dt="2019-03-24T20:23:44.998" v="1289"/>
          <ac:spMkLst>
            <pc:docMk/>
            <pc:sldMk cId="4247468369" sldId="466"/>
            <ac:spMk id="3" creationId="{D716453D-C520-4641-B3D8-1A3189CA478A}"/>
          </ac:spMkLst>
        </pc:spChg>
        <pc:spChg chg="mod">
          <ac:chgData name="Henrik Lange" userId="0224487d-274b-4d71-863e-9ebf1d158e14" providerId="ADAL" clId="{FED9CB71-5169-4EF4-952D-D5540F9624F7}" dt="2019-03-26T06:50:33.499" v="1929" actId="122"/>
          <ac:spMkLst>
            <pc:docMk/>
            <pc:sldMk cId="4247468369" sldId="466"/>
            <ac:spMk id="5122" creationId="{770228EC-4F71-40B1-BD9D-7349A2EDCB76}"/>
          </ac:spMkLst>
        </pc:spChg>
        <pc:spChg chg="mod">
          <ac:chgData name="Henrik Lange" userId="0224487d-274b-4d71-863e-9ebf1d158e14" providerId="ADAL" clId="{FED9CB71-5169-4EF4-952D-D5540F9624F7}" dt="2019-03-24T20:23:23.582" v="1284" actId="255"/>
          <ac:spMkLst>
            <pc:docMk/>
            <pc:sldMk cId="4247468369" sldId="466"/>
            <ac:spMk id="5123" creationId="{800EF323-F9AE-47DC-9344-047D2F9EE26B}"/>
          </ac:spMkLst>
        </pc:spChg>
        <pc:spChg chg="mod">
          <ac:chgData name="Henrik Lange" userId="0224487d-274b-4d71-863e-9ebf1d158e14" providerId="ADAL" clId="{FED9CB71-5169-4EF4-952D-D5540F9624F7}" dt="2019-03-24T20:23:23.582" v="1284" actId="255"/>
          <ac:spMkLst>
            <pc:docMk/>
            <pc:sldMk cId="4247468369" sldId="466"/>
            <ac:spMk id="5124" creationId="{8BAB255F-A7C4-49F2-BED2-AB6400C5BDDE}"/>
          </ac:spMkLst>
        </pc:spChg>
        <pc:spChg chg="mod">
          <ac:chgData name="Henrik Lange" userId="0224487d-274b-4d71-863e-9ebf1d158e14" providerId="ADAL" clId="{FED9CB71-5169-4EF4-952D-D5540F9624F7}" dt="2019-03-24T20:23:23.582" v="1284" actId="255"/>
          <ac:spMkLst>
            <pc:docMk/>
            <pc:sldMk cId="4247468369" sldId="466"/>
            <ac:spMk id="5125" creationId="{6126F886-2502-4B77-BE2F-719B7E1DEDE6}"/>
          </ac:spMkLst>
        </pc:spChg>
      </pc:sldChg>
      <pc:sldChg chg="modSp add">
        <pc:chgData name="Henrik Lange" userId="0224487d-274b-4d71-863e-9ebf1d158e14" providerId="ADAL" clId="{FED9CB71-5169-4EF4-952D-D5540F9624F7}" dt="2019-03-24T20:41:43.337" v="1474" actId="14"/>
        <pc:sldMkLst>
          <pc:docMk/>
          <pc:sldMk cId="2338437142" sldId="467"/>
        </pc:sldMkLst>
        <pc:spChg chg="mod">
          <ac:chgData name="Henrik Lange" userId="0224487d-274b-4d71-863e-9ebf1d158e14" providerId="ADAL" clId="{FED9CB71-5169-4EF4-952D-D5540F9624F7}" dt="2019-03-24T19:58:25.358" v="1121" actId="20577"/>
          <ac:spMkLst>
            <pc:docMk/>
            <pc:sldMk cId="2338437142" sldId="467"/>
            <ac:spMk id="5122" creationId="{770228EC-4F71-40B1-BD9D-7349A2EDCB76}"/>
          </ac:spMkLst>
        </pc:spChg>
        <pc:spChg chg="mod">
          <ac:chgData name="Henrik Lange" userId="0224487d-274b-4d71-863e-9ebf1d158e14" providerId="ADAL" clId="{FED9CB71-5169-4EF4-952D-D5540F9624F7}" dt="2019-03-24T20:41:43.337" v="1474" actId="14"/>
          <ac:spMkLst>
            <pc:docMk/>
            <pc:sldMk cId="2338437142" sldId="467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FED9CB71-5169-4EF4-952D-D5540F9624F7}" dt="2019-03-25T07:19:58.673" v="1919" actId="20577"/>
        <pc:sldMkLst>
          <pc:docMk/>
          <pc:sldMk cId="4017845069" sldId="468"/>
        </pc:sldMkLst>
        <pc:spChg chg="mod">
          <ac:chgData name="Henrik Lange" userId="0224487d-274b-4d71-863e-9ebf1d158e14" providerId="ADAL" clId="{FED9CB71-5169-4EF4-952D-D5540F9624F7}" dt="2019-03-25T07:17:14.936" v="1666" actId="20577"/>
          <ac:spMkLst>
            <pc:docMk/>
            <pc:sldMk cId="4017845069" sldId="468"/>
            <ac:spMk id="5122" creationId="{770228EC-4F71-40B1-BD9D-7349A2EDCB76}"/>
          </ac:spMkLst>
        </pc:spChg>
        <pc:spChg chg="mod">
          <ac:chgData name="Henrik Lange" userId="0224487d-274b-4d71-863e-9ebf1d158e14" providerId="ADAL" clId="{FED9CB71-5169-4EF4-952D-D5540F9624F7}" dt="2019-03-25T07:19:58.673" v="1919" actId="20577"/>
          <ac:spMkLst>
            <pc:docMk/>
            <pc:sldMk cId="4017845069" sldId="468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FED9CB71-5169-4EF4-952D-D5540F9624F7}" dt="2019-03-26T06:51:29.994" v="2051" actId="20577"/>
        <pc:sldMkLst>
          <pc:docMk/>
          <pc:sldMk cId="507533864" sldId="469"/>
        </pc:sldMkLst>
        <pc:spChg chg="mod">
          <ac:chgData name="Henrik Lange" userId="0224487d-274b-4d71-863e-9ebf1d158e14" providerId="ADAL" clId="{FED9CB71-5169-4EF4-952D-D5540F9624F7}" dt="2019-03-26T06:50:40.945" v="1935" actId="20577"/>
          <ac:spMkLst>
            <pc:docMk/>
            <pc:sldMk cId="507533864" sldId="469"/>
            <ac:spMk id="5122" creationId="{770228EC-4F71-40B1-BD9D-7349A2EDCB76}"/>
          </ac:spMkLst>
        </pc:spChg>
        <pc:spChg chg="mod">
          <ac:chgData name="Henrik Lange" userId="0224487d-274b-4d71-863e-9ebf1d158e14" providerId="ADAL" clId="{FED9CB71-5169-4EF4-952D-D5540F9624F7}" dt="2019-03-26T06:51:29.994" v="2051" actId="20577"/>
          <ac:spMkLst>
            <pc:docMk/>
            <pc:sldMk cId="507533864" sldId="469"/>
            <ac:spMk id="5123" creationId="{800EF323-F9AE-47DC-9344-047D2F9EE2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26-03-2019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ableweb.com/apis/directory?page=1" TargetMode="External"/><Relationship Id="rId2" Type="http://schemas.openxmlformats.org/officeDocument/2006/relationships/hyperlink" Target="https://github.com/toddmotto/public-apis/blob/master/README.md#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7: Project Presentations and Feedback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908721"/>
            <a:ext cx="7796213" cy="5760640"/>
          </a:xfrm>
        </p:spPr>
        <p:txBody>
          <a:bodyPr/>
          <a:lstStyle/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5: Recap, Internet History, Project help (march 15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Project Hand-In (march 22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OOP PHP, MVC, Routers, Reflection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Midway Evaluation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7: Project Presentation (march 29</a:t>
            </a:r>
            <a:r>
              <a:rPr lang="en-US" altLang="en-US" baseline="30000" dirty="0">
                <a:solidFill>
                  <a:srgbClr val="00B0F0"/>
                </a:solidFill>
              </a:rPr>
              <a:t>th</a:t>
            </a:r>
            <a:r>
              <a:rPr lang="en-US" alt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7: Assignment 2 specification</a:t>
            </a:r>
          </a:p>
          <a:p>
            <a:r>
              <a:rPr lang="en-US" altLang="en-US" dirty="0"/>
              <a:t>Week 8: API’s, JSON and XML</a:t>
            </a:r>
          </a:p>
          <a:p>
            <a:r>
              <a:rPr lang="en-US" altLang="en-US" dirty="0"/>
              <a:t>Week 9: Frameworks </a:t>
            </a:r>
          </a:p>
          <a:p>
            <a:pPr lvl="2"/>
            <a:r>
              <a:rPr lang="en-US" altLang="en-US" dirty="0"/>
              <a:t>(Bootstrap, jQuery, Leaflet, Google Charts)</a:t>
            </a:r>
          </a:p>
          <a:p>
            <a:r>
              <a:rPr lang="en-US" altLang="en-US" dirty="0"/>
              <a:t>Week 10: Search Engine Optimization and Advertising</a:t>
            </a:r>
          </a:p>
          <a:p>
            <a:r>
              <a:rPr lang="en-US" altLang="en-US" dirty="0"/>
              <a:t>Week 11: ASP </a:t>
            </a:r>
            <a:r>
              <a:rPr lang="en-US" altLang="en-US" dirty="0" err="1"/>
              <a:t>.net</a:t>
            </a:r>
            <a:r>
              <a:rPr lang="en-US" altLang="en-US" dirty="0"/>
              <a:t> LINQ scaffolding, A2 hand-in</a:t>
            </a:r>
          </a:p>
          <a:p>
            <a:r>
              <a:rPr lang="en-US" altLang="en-US" dirty="0"/>
              <a:t>Week 12: Presentations, Feedback, Recap, Exam Questions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0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General Feedback</a:t>
            </a:r>
          </a:p>
          <a:p>
            <a:r>
              <a:rPr lang="en-US" altLang="en-US" dirty="0"/>
              <a:t>Presentations in groups</a:t>
            </a:r>
          </a:p>
          <a:p>
            <a:r>
              <a:rPr lang="en-US" altLang="en-US" dirty="0"/>
              <a:t>Assignment 2 specification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General Feedback PHP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6335910"/>
          </a:xfrm>
        </p:spPr>
        <p:txBody>
          <a:bodyPr/>
          <a:lstStyle/>
          <a:p>
            <a:r>
              <a:rPr lang="en-US" altLang="en-US" dirty="0"/>
              <a:t>Exit the PHP tags when you write more than a single line of HTML</a:t>
            </a:r>
          </a:p>
          <a:p>
            <a:pPr lvl="2"/>
            <a:r>
              <a:rPr lang="en-US" altLang="en-US" dirty="0"/>
              <a:t>It even works inside loops, functions and conditionals</a:t>
            </a:r>
          </a:p>
          <a:p>
            <a:r>
              <a:rPr lang="en-US" altLang="en-US" dirty="0"/>
              <a:t>You page should begin on an </a:t>
            </a:r>
            <a:r>
              <a:rPr lang="en-US" altLang="en-US" b="1" dirty="0" err="1"/>
              <a:t>index.php</a:t>
            </a:r>
            <a:r>
              <a:rPr lang="en-US" altLang="en-US" dirty="0"/>
              <a:t> site</a:t>
            </a:r>
          </a:p>
          <a:p>
            <a:r>
              <a:rPr lang="en-US" altLang="en-US" dirty="0" err="1"/>
              <a:t>Html_entities</a:t>
            </a:r>
            <a:r>
              <a:rPr lang="en-US" altLang="en-US" dirty="0"/>
              <a:t> on sanitized strings creates strange output. Sanitize everything. Use </a:t>
            </a:r>
            <a:r>
              <a:rPr lang="en-US" altLang="en-US" dirty="0" err="1"/>
              <a:t>html_entities</a:t>
            </a:r>
            <a:r>
              <a:rPr lang="en-US" altLang="en-US" dirty="0"/>
              <a:t> on printing, but only when necessary.</a:t>
            </a:r>
          </a:p>
          <a:p>
            <a:pPr lvl="2"/>
            <a:r>
              <a:rPr lang="en-US" altLang="en-US" dirty="0" err="1"/>
              <a:t>HtmlSpecialChars</a:t>
            </a:r>
            <a:endParaRPr lang="en-US" altLang="en-US" dirty="0"/>
          </a:p>
          <a:p>
            <a:r>
              <a:rPr lang="en-US" altLang="en-US" dirty="0"/>
              <a:t>Exit/Die function has a special purpose and is not necessary to end execution</a:t>
            </a:r>
          </a:p>
          <a:p>
            <a:r>
              <a:rPr lang="en-US" altLang="en-US" dirty="0"/>
              <a:t>&lt;?php if(</a:t>
            </a:r>
            <a:r>
              <a:rPr lang="en-US" altLang="en-US" dirty="0" err="1"/>
              <a:t>isset</a:t>
            </a:r>
            <a:r>
              <a:rPr lang="en-US" altLang="en-US" dirty="0"/>
              <a:t>($</a:t>
            </a:r>
            <a:r>
              <a:rPr lang="en-US" altLang="en-US" dirty="0" err="1"/>
              <a:t>myVar</a:t>
            </a:r>
            <a:r>
              <a:rPr lang="en-US" altLang="en-US" dirty="0"/>
              <a:t>)) { echo $</a:t>
            </a:r>
            <a:r>
              <a:rPr lang="en-US" altLang="en-US" dirty="0" err="1"/>
              <a:t>myVar</a:t>
            </a:r>
            <a:r>
              <a:rPr lang="en-US" altLang="en-US" dirty="0"/>
              <a:t> } ?&gt;</a:t>
            </a:r>
          </a:p>
          <a:p>
            <a:r>
              <a:rPr lang="en-US" altLang="en-US" dirty="0"/>
              <a:t>&lt;?=$</a:t>
            </a:r>
            <a:r>
              <a:rPr lang="en-US" altLang="en-US" dirty="0" err="1"/>
              <a:t>myVar</a:t>
            </a:r>
            <a:r>
              <a:rPr lang="en-US" altLang="en-US" dirty="0"/>
              <a:t> ?? ‘’ ?&gt;</a:t>
            </a:r>
          </a:p>
          <a:p>
            <a:r>
              <a:rPr lang="en-US" altLang="en-US" dirty="0"/>
              <a:t>&lt;?=</a:t>
            </a:r>
            <a:r>
              <a:rPr lang="en-US" altLang="en-US" dirty="0" err="1"/>
              <a:t>htmlspecialchars</a:t>
            </a:r>
            <a:r>
              <a:rPr lang="en-US" altLang="en-US" dirty="0"/>
              <a:t>($</a:t>
            </a:r>
            <a:r>
              <a:rPr lang="en-US" altLang="en-US" dirty="0" err="1"/>
              <a:t>myVar</a:t>
            </a:r>
            <a:r>
              <a:rPr lang="en-US" altLang="en-US" dirty="0"/>
              <a:t> ?? </a:t>
            </a:r>
            <a:r>
              <a:rPr lang="en-US" altLang="en-US"/>
              <a:t>‘’);?&gt;</a:t>
            </a: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52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General Feedback SQL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6335910"/>
          </a:xfrm>
        </p:spPr>
        <p:txBody>
          <a:bodyPr/>
          <a:lstStyle/>
          <a:p>
            <a:r>
              <a:rPr lang="en-US" altLang="en-US" dirty="0"/>
              <a:t>Migrations</a:t>
            </a:r>
          </a:p>
          <a:p>
            <a:pPr lvl="1"/>
            <a:r>
              <a:rPr lang="en-US" altLang="en-US" dirty="0"/>
              <a:t>You can not reference a table that does not yet exist</a:t>
            </a:r>
          </a:p>
          <a:p>
            <a:pPr lvl="1"/>
            <a:r>
              <a:rPr lang="en-US" altLang="en-US" dirty="0"/>
              <a:t>Migrate your tables in an order that makes sense</a:t>
            </a:r>
          </a:p>
          <a:p>
            <a:pPr lvl="1"/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5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General Feedback JavaScript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6335910"/>
          </a:xfrm>
        </p:spPr>
        <p:txBody>
          <a:bodyPr/>
          <a:lstStyle/>
          <a:p>
            <a:r>
              <a:rPr lang="en-US" altLang="en-US" dirty="0"/>
              <a:t>Try not to use JS Alert function</a:t>
            </a:r>
          </a:p>
          <a:p>
            <a:r>
              <a:rPr lang="en-US" altLang="en-US" dirty="0"/>
              <a:t>When an ajax call is waiting, you could insert a load icon from font-awesome</a:t>
            </a:r>
          </a:p>
          <a:p>
            <a:r>
              <a:rPr lang="en-US" altLang="en-US" dirty="0"/>
              <a:t>When you use ajax, you can save your window position before the call, and set it after you made your changes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508A89-2114-4F01-89B0-21D0A40F5549}"/>
              </a:ext>
            </a:extLst>
          </p:cNvPr>
          <p:cNvSpPr/>
          <p:nvPr/>
        </p:nvSpPr>
        <p:spPr>
          <a:xfrm>
            <a:off x="1403648" y="3212976"/>
            <a:ext cx="64807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var position = </a:t>
            </a:r>
            <a:r>
              <a:rPr lang="da-DK" sz="1600" dirty="0" err="1"/>
              <a:t>element.scrollTop</a:t>
            </a:r>
            <a:r>
              <a:rPr lang="da-DK" sz="1600" dirty="0"/>
              <a:t>;</a:t>
            </a:r>
          </a:p>
          <a:p>
            <a:r>
              <a:rPr lang="da-DK" sz="1600" dirty="0"/>
              <a:t>… </a:t>
            </a:r>
            <a:r>
              <a:rPr lang="da-DK" sz="1600" dirty="0" err="1"/>
              <a:t>ajax</a:t>
            </a:r>
            <a:r>
              <a:rPr lang="da-DK" sz="1600" dirty="0"/>
              <a:t> …</a:t>
            </a:r>
          </a:p>
          <a:p>
            <a:r>
              <a:rPr lang="da-DK" sz="1600" dirty="0" err="1"/>
              <a:t>element.scrollTop</a:t>
            </a:r>
            <a:r>
              <a:rPr lang="da-DK" sz="1600" dirty="0"/>
              <a:t> = position;</a:t>
            </a:r>
          </a:p>
        </p:txBody>
      </p:sp>
    </p:spTree>
    <p:extLst>
      <p:ext uri="{BB962C8B-B14F-4D97-AF65-F5344CB8AC3E}">
        <p14:creationId xmlns:p14="http://schemas.microsoft.com/office/powerpoint/2010/main" val="424746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General Feedback CSS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6335910"/>
          </a:xfrm>
        </p:spPr>
        <p:txBody>
          <a:bodyPr/>
          <a:lstStyle/>
          <a:p>
            <a:r>
              <a:rPr lang="en-US" altLang="en-US" dirty="0"/>
              <a:t>Avoid repeating too much CSS by using several selectors and repeating them, instead of repeating the content</a:t>
            </a:r>
          </a:p>
          <a:p>
            <a:r>
              <a:rPr lang="en-US" altLang="en-US" dirty="0"/>
              <a:t>You page should begin on an </a:t>
            </a:r>
            <a:r>
              <a:rPr lang="en-US" altLang="en-US" dirty="0" err="1"/>
              <a:t>index.php</a:t>
            </a:r>
            <a:r>
              <a:rPr lang="en-US" altLang="en-US" dirty="0"/>
              <a:t> site</a:t>
            </a:r>
          </a:p>
          <a:p>
            <a:r>
              <a:rPr lang="en-US" altLang="en-US" dirty="0"/>
              <a:t>Put comments in your CSS, because it is – by definition – unreadable</a:t>
            </a:r>
          </a:p>
          <a:p>
            <a:r>
              <a:rPr lang="en-US" altLang="en-US" dirty="0"/>
              <a:t>Use @media and consider properties like</a:t>
            </a:r>
          </a:p>
          <a:p>
            <a:pPr lvl="2"/>
            <a:r>
              <a:rPr lang="en-US" altLang="en-US" dirty="0"/>
              <a:t>Display: inline-block</a:t>
            </a:r>
          </a:p>
          <a:p>
            <a:pPr lvl="2"/>
            <a:r>
              <a:rPr lang="en-US" altLang="en-US" dirty="0"/>
              <a:t>Width + min-width + max-width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43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2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6335910"/>
          </a:xfrm>
        </p:spPr>
        <p:txBody>
          <a:bodyPr/>
          <a:lstStyle/>
          <a:p>
            <a:r>
              <a:rPr lang="en-US" altLang="en-US" dirty="0"/>
              <a:t>New version of assignment 1</a:t>
            </a:r>
          </a:p>
          <a:p>
            <a:r>
              <a:rPr lang="en-US" altLang="en-US" dirty="0"/>
              <a:t>Must use MVC pattern</a:t>
            </a:r>
          </a:p>
          <a:p>
            <a:r>
              <a:rPr lang="en-US" altLang="en-US" dirty="0"/>
              <a:t>Must use 2 frameworks</a:t>
            </a:r>
          </a:p>
          <a:p>
            <a:pPr lvl="2"/>
            <a:r>
              <a:rPr lang="en-US" altLang="en-US" dirty="0"/>
              <a:t>Bootstrap, jQuery, Leaflet &amp; Google charts is okay</a:t>
            </a:r>
          </a:p>
          <a:p>
            <a:pPr lvl="2"/>
            <a:r>
              <a:rPr lang="en-US" altLang="en-US" dirty="0"/>
              <a:t>Ask if you want to use others</a:t>
            </a:r>
          </a:p>
          <a:p>
            <a:r>
              <a:rPr lang="en-US" altLang="en-US" dirty="0"/>
              <a:t>Must use 2 API’s</a:t>
            </a:r>
          </a:p>
          <a:p>
            <a:pPr lvl="2"/>
            <a:r>
              <a:rPr lang="x-none" dirty="0">
                <a:hlinkClick r:id="rId2"/>
              </a:rPr>
              <a:t>https://github.com/toddmotto/public-apis/blob/master/README.md#news</a:t>
            </a:r>
            <a:endParaRPr lang="x-none" dirty="0"/>
          </a:p>
          <a:p>
            <a:pPr lvl="2"/>
            <a:r>
              <a:rPr lang="x-none" dirty="0">
                <a:hlinkClick r:id="rId3"/>
              </a:rPr>
              <a:t>https://www.programmableweb.com/apis/directory?page=1</a:t>
            </a:r>
            <a:endParaRPr lang="x-none" dirty="0"/>
          </a:p>
          <a:p>
            <a:r>
              <a:rPr lang="en-US" altLang="en-US" dirty="0"/>
              <a:t>Must expose a RESTful API</a:t>
            </a:r>
          </a:p>
          <a:p>
            <a:pPr lvl="2"/>
            <a:r>
              <a:rPr lang="en-US" altLang="en-US" dirty="0"/>
              <a:t>Details will come in API lecture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84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Assignment 1 presentation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Assignment 2 specification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19085</TotalTime>
  <Pages>0</Pages>
  <Words>540</Words>
  <Characters>0</Characters>
  <Application>Microsoft Office PowerPoint</Application>
  <PresentationFormat>On-screen Show (4:3)</PresentationFormat>
  <Lines>0</Lines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</vt:lpstr>
      <vt:lpstr>Gill Sans MT</vt:lpstr>
      <vt:lpstr>Wingdings</vt:lpstr>
      <vt:lpstr>Ny SDU skabelon - blaa</vt:lpstr>
      <vt:lpstr>PowerPoint Presentation</vt:lpstr>
      <vt:lpstr>Plan</vt:lpstr>
      <vt:lpstr>Agenda</vt:lpstr>
      <vt:lpstr>General Feedback PHP</vt:lpstr>
      <vt:lpstr>General Feedback SQL</vt:lpstr>
      <vt:lpstr>General Feedback JavaScript</vt:lpstr>
      <vt:lpstr>General Feedback CSS</vt:lpstr>
      <vt:lpstr>Assignment 2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550</cp:revision>
  <cp:lastPrinted>2014-09-22T14:05:59Z</cp:lastPrinted>
  <dcterms:created xsi:type="dcterms:W3CDTF">2009-06-26T14:20:50Z</dcterms:created>
  <dcterms:modified xsi:type="dcterms:W3CDTF">2019-03-27T13:42:41Z</dcterms:modified>
</cp:coreProperties>
</file>