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43"/>
  </p:notesMasterIdLst>
  <p:handoutMasterIdLst>
    <p:handoutMasterId r:id="rId44"/>
  </p:handoutMasterIdLst>
  <p:sldIdLst>
    <p:sldId id="406" r:id="rId4"/>
    <p:sldId id="465" r:id="rId5"/>
    <p:sldId id="414" r:id="rId6"/>
    <p:sldId id="466" r:id="rId7"/>
    <p:sldId id="467" r:id="rId8"/>
    <p:sldId id="475" r:id="rId9"/>
    <p:sldId id="477" r:id="rId10"/>
    <p:sldId id="476" r:id="rId11"/>
    <p:sldId id="478" r:id="rId12"/>
    <p:sldId id="468" r:id="rId13"/>
    <p:sldId id="479" r:id="rId14"/>
    <p:sldId id="469" r:id="rId15"/>
    <p:sldId id="480" r:id="rId16"/>
    <p:sldId id="481" r:id="rId17"/>
    <p:sldId id="470" r:id="rId18"/>
    <p:sldId id="471" r:id="rId19"/>
    <p:sldId id="484" r:id="rId20"/>
    <p:sldId id="485" r:id="rId21"/>
    <p:sldId id="486" r:id="rId22"/>
    <p:sldId id="483" r:id="rId23"/>
    <p:sldId id="472" r:id="rId24"/>
    <p:sldId id="482" r:id="rId25"/>
    <p:sldId id="473" r:id="rId26"/>
    <p:sldId id="497" r:id="rId27"/>
    <p:sldId id="498" r:id="rId28"/>
    <p:sldId id="499" r:id="rId29"/>
    <p:sldId id="488" r:id="rId30"/>
    <p:sldId id="491" r:id="rId31"/>
    <p:sldId id="489" r:id="rId32"/>
    <p:sldId id="500" r:id="rId33"/>
    <p:sldId id="490" r:id="rId34"/>
    <p:sldId id="492" r:id="rId35"/>
    <p:sldId id="494" r:id="rId36"/>
    <p:sldId id="495" r:id="rId37"/>
    <p:sldId id="496" r:id="rId38"/>
    <p:sldId id="474" r:id="rId39"/>
    <p:sldId id="487" r:id="rId40"/>
    <p:sldId id="493" r:id="rId41"/>
    <p:sldId id="459" r:id="rId42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C1E463-B4FF-4770-B555-4D4A5269776B}" v="156" dt="2019-04-05T07:18:09.357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0" autoAdjust="0"/>
    <p:restoredTop sz="80437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A6C1E463-B4FF-4770-B555-4D4A5269776B}"/>
    <pc:docChg chg="undo custSel addSld delSld modSld sldOrd">
      <pc:chgData name="Henrik Lange" userId="0224487d-274b-4d71-863e-9ebf1d158e14" providerId="ADAL" clId="{A6C1E463-B4FF-4770-B555-4D4A5269776B}" dt="2019-04-05T07:18:25.138" v="12412" actId="478"/>
      <pc:docMkLst>
        <pc:docMk/>
      </pc:docMkLst>
      <pc:sldChg chg="modSp">
        <pc:chgData name="Henrik Lange" userId="0224487d-274b-4d71-863e-9ebf1d158e14" providerId="ADAL" clId="{A6C1E463-B4FF-4770-B555-4D4A5269776B}" dt="2019-04-01T18:13:18.904" v="44" actId="20577"/>
        <pc:sldMkLst>
          <pc:docMk/>
          <pc:sldMk cId="0" sldId="406"/>
        </pc:sldMkLst>
        <pc:spChg chg="mod">
          <ac:chgData name="Henrik Lange" userId="0224487d-274b-4d71-863e-9ebf1d158e14" providerId="ADAL" clId="{A6C1E463-B4FF-4770-B555-4D4A5269776B}" dt="2019-04-01T18:13:18.904" v="44" actId="20577"/>
          <ac:spMkLst>
            <pc:docMk/>
            <pc:sldMk cId="0" sldId="406"/>
            <ac:spMk id="4098" creationId="{1327921A-54F3-4C63-9BD9-4B4D40ECF2BB}"/>
          </ac:spMkLst>
        </pc:spChg>
      </pc:sldChg>
      <pc:sldChg chg="modSp">
        <pc:chgData name="Henrik Lange" userId="0224487d-274b-4d71-863e-9ebf1d158e14" providerId="ADAL" clId="{A6C1E463-B4FF-4770-B555-4D4A5269776B}" dt="2019-04-01T18:17:22.858" v="172" actId="14100"/>
        <pc:sldMkLst>
          <pc:docMk/>
          <pc:sldMk cId="0" sldId="414"/>
        </pc:sldMkLst>
        <pc:spChg chg="mod">
          <ac:chgData name="Henrik Lange" userId="0224487d-274b-4d71-863e-9ebf1d158e14" providerId="ADAL" clId="{A6C1E463-B4FF-4770-B555-4D4A5269776B}" dt="2019-04-01T18:17:22.858" v="172" actId="14100"/>
          <ac:spMkLst>
            <pc:docMk/>
            <pc:sldMk cId="0" sldId="414"/>
            <ac:spMk id="5123" creationId="{800EF323-F9AE-47DC-9344-047D2F9EE26B}"/>
          </ac:spMkLst>
        </pc:spChg>
      </pc:sldChg>
      <pc:sldChg chg="modSp">
        <pc:chgData name="Henrik Lange" userId="0224487d-274b-4d71-863e-9ebf1d158e14" providerId="ADAL" clId="{A6C1E463-B4FF-4770-B555-4D4A5269776B}" dt="2019-04-04T17:53:32.401" v="9606" actId="20577"/>
        <pc:sldMkLst>
          <pc:docMk/>
          <pc:sldMk cId="0" sldId="459"/>
        </pc:sldMkLst>
        <pc:spChg chg="mod">
          <ac:chgData name="Henrik Lange" userId="0224487d-274b-4d71-863e-9ebf1d158e14" providerId="ADAL" clId="{A6C1E463-B4FF-4770-B555-4D4A5269776B}" dt="2019-04-04T17:53:32.401" v="9606" actId="20577"/>
          <ac:spMkLst>
            <pc:docMk/>
            <pc:sldMk cId="0" sldId="459"/>
            <ac:spMk id="6147" creationId="{342FCBA0-6CD7-400A-861C-EB67F9B46F93}"/>
          </ac:spMkLst>
        </pc:spChg>
      </pc:sldChg>
      <pc:sldChg chg="modSp add">
        <pc:chgData name="Henrik Lange" userId="0224487d-274b-4d71-863e-9ebf1d158e14" providerId="ADAL" clId="{A6C1E463-B4FF-4770-B555-4D4A5269776B}" dt="2019-04-04T17:53:42.113" v="9620" actId="20577"/>
        <pc:sldMkLst>
          <pc:docMk/>
          <pc:sldMk cId="3630620502" sldId="465"/>
        </pc:sldMkLst>
        <pc:spChg chg="mod">
          <ac:chgData name="Henrik Lange" userId="0224487d-274b-4d71-863e-9ebf1d158e14" providerId="ADAL" clId="{A6C1E463-B4FF-4770-B555-4D4A5269776B}" dt="2019-04-04T17:53:42.113" v="9620" actId="20577"/>
          <ac:spMkLst>
            <pc:docMk/>
            <pc:sldMk cId="3630620502" sldId="46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1T18:39:13.526" v="1121" actId="20577"/>
        <pc:sldMkLst>
          <pc:docMk/>
          <pc:sldMk cId="3616340214" sldId="466"/>
        </pc:sldMkLst>
        <pc:spChg chg="mod">
          <ac:chgData name="Henrik Lange" userId="0224487d-274b-4d71-863e-9ebf1d158e14" providerId="ADAL" clId="{A6C1E463-B4FF-4770-B555-4D4A5269776B}" dt="2019-04-01T18:18:32.326" v="198" actId="20577"/>
          <ac:spMkLst>
            <pc:docMk/>
            <pc:sldMk cId="3616340214" sldId="466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1T18:39:13.526" v="1121" actId="20577"/>
          <ac:spMkLst>
            <pc:docMk/>
            <pc:sldMk cId="3616340214" sldId="466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3T17:25:49.007" v="4311" actId="20577"/>
        <pc:sldMkLst>
          <pc:docMk/>
          <pc:sldMk cId="1594380495" sldId="467"/>
        </pc:sldMkLst>
        <pc:spChg chg="mod">
          <ac:chgData name="Henrik Lange" userId="0224487d-274b-4d71-863e-9ebf1d158e14" providerId="ADAL" clId="{A6C1E463-B4FF-4770-B555-4D4A5269776B}" dt="2019-04-01T18:18:37.645" v="203" actId="20577"/>
          <ac:spMkLst>
            <pc:docMk/>
            <pc:sldMk cId="1594380495" sldId="467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3T17:25:49.007" v="4311" actId="20577"/>
          <ac:spMkLst>
            <pc:docMk/>
            <pc:sldMk cId="1594380495" sldId="467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A6C1E463-B4FF-4770-B555-4D4A5269776B}" dt="2019-04-01T19:24:39.690" v="3102" actId="313"/>
        <pc:sldMkLst>
          <pc:docMk/>
          <pc:sldMk cId="3193110626" sldId="468"/>
        </pc:sldMkLst>
        <pc:spChg chg="add mod">
          <ac:chgData name="Henrik Lange" userId="0224487d-274b-4d71-863e-9ebf1d158e14" providerId="ADAL" clId="{A6C1E463-B4FF-4770-B555-4D4A5269776B}" dt="2019-04-01T19:20:42.345" v="3076" actId="1076"/>
          <ac:spMkLst>
            <pc:docMk/>
            <pc:sldMk cId="3193110626" sldId="468"/>
            <ac:spMk id="2" creationId="{6122866D-5ADD-4DD5-B532-A5B0932D27B1}"/>
          </ac:spMkLst>
        </pc:spChg>
        <pc:spChg chg="mod">
          <ac:chgData name="Henrik Lange" userId="0224487d-274b-4d71-863e-9ebf1d158e14" providerId="ADAL" clId="{A6C1E463-B4FF-4770-B555-4D4A5269776B}" dt="2019-04-01T18:18:50.514" v="208" actId="20577"/>
          <ac:spMkLst>
            <pc:docMk/>
            <pc:sldMk cId="3193110626" sldId="468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1T19:24:39.690" v="3102" actId="313"/>
          <ac:spMkLst>
            <pc:docMk/>
            <pc:sldMk cId="3193110626" sldId="468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3T17:15:28.115" v="4215" actId="14100"/>
        <pc:sldMkLst>
          <pc:docMk/>
          <pc:sldMk cId="4073201281" sldId="469"/>
        </pc:sldMkLst>
        <pc:spChg chg="mod">
          <ac:chgData name="Henrik Lange" userId="0224487d-274b-4d71-863e-9ebf1d158e14" providerId="ADAL" clId="{A6C1E463-B4FF-4770-B555-4D4A5269776B}" dt="2019-04-01T18:18:57.871" v="217" actId="20577"/>
          <ac:spMkLst>
            <pc:docMk/>
            <pc:sldMk cId="4073201281" sldId="469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3T17:15:28.115" v="4215" actId="14100"/>
          <ac:spMkLst>
            <pc:docMk/>
            <pc:sldMk cId="4073201281" sldId="469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3T17:31:25.907" v="4378" actId="20577"/>
        <pc:sldMkLst>
          <pc:docMk/>
          <pc:sldMk cId="3944247968" sldId="470"/>
        </pc:sldMkLst>
        <pc:spChg chg="mod">
          <ac:chgData name="Henrik Lange" userId="0224487d-274b-4d71-863e-9ebf1d158e14" providerId="ADAL" clId="{A6C1E463-B4FF-4770-B555-4D4A5269776B}" dt="2019-04-01T18:19:08.242" v="222" actId="20577"/>
          <ac:spMkLst>
            <pc:docMk/>
            <pc:sldMk cId="3944247968" sldId="470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3T17:31:25.907" v="4378" actId="20577"/>
          <ac:spMkLst>
            <pc:docMk/>
            <pc:sldMk cId="3944247968" sldId="470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3T17:35:07.815" v="4650"/>
        <pc:sldMkLst>
          <pc:docMk/>
          <pc:sldMk cId="3541799336" sldId="471"/>
        </pc:sldMkLst>
        <pc:spChg chg="mod">
          <ac:chgData name="Henrik Lange" userId="0224487d-274b-4d71-863e-9ebf1d158e14" providerId="ADAL" clId="{A6C1E463-B4FF-4770-B555-4D4A5269776B}" dt="2019-04-01T18:19:15.368" v="230" actId="20577"/>
          <ac:spMkLst>
            <pc:docMk/>
            <pc:sldMk cId="3541799336" sldId="471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3T17:35:07.815" v="4650"/>
          <ac:spMkLst>
            <pc:docMk/>
            <pc:sldMk cId="3541799336" sldId="471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3T18:26:16.651" v="5371" actId="15"/>
        <pc:sldMkLst>
          <pc:docMk/>
          <pc:sldMk cId="2639418932" sldId="472"/>
        </pc:sldMkLst>
        <pc:spChg chg="mod">
          <ac:chgData name="Henrik Lange" userId="0224487d-274b-4d71-863e-9ebf1d158e14" providerId="ADAL" clId="{A6C1E463-B4FF-4770-B555-4D4A5269776B}" dt="2019-04-01T18:19:20.871" v="238" actId="20577"/>
          <ac:spMkLst>
            <pc:docMk/>
            <pc:sldMk cId="2639418932" sldId="472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3T18:26:16.651" v="5371" actId="15"/>
          <ac:spMkLst>
            <pc:docMk/>
            <pc:sldMk cId="2639418932" sldId="472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A6C1E463-B4FF-4770-B555-4D4A5269776B}" dt="2019-04-04T06:30:09.581" v="8152" actId="14734"/>
        <pc:sldMkLst>
          <pc:docMk/>
          <pc:sldMk cId="3908850860" sldId="473"/>
        </pc:sldMkLst>
        <pc:spChg chg="add del mod">
          <ac:chgData name="Henrik Lange" userId="0224487d-274b-4d71-863e-9ebf1d158e14" providerId="ADAL" clId="{A6C1E463-B4FF-4770-B555-4D4A5269776B}" dt="2019-04-04T06:25:40.872" v="7522" actId="3680"/>
          <ac:spMkLst>
            <pc:docMk/>
            <pc:sldMk cId="3908850860" sldId="473"/>
            <ac:spMk id="3" creationId="{AE785E94-1186-4521-B8F3-541B36E0AC6A}"/>
          </ac:spMkLst>
        </pc:spChg>
        <pc:spChg chg="mod">
          <ac:chgData name="Henrik Lange" userId="0224487d-274b-4d71-863e-9ebf1d158e14" providerId="ADAL" clId="{A6C1E463-B4FF-4770-B555-4D4A5269776B}" dt="2019-04-04T06:25:13.158" v="7520" actId="20577"/>
          <ac:spMkLst>
            <pc:docMk/>
            <pc:sldMk cId="3908850860" sldId="473"/>
            <ac:spMk id="5122" creationId="{770228EC-4F71-40B1-BD9D-7349A2EDCB76}"/>
          </ac:spMkLst>
        </pc:spChg>
        <pc:spChg chg="del">
          <ac:chgData name="Henrik Lange" userId="0224487d-274b-4d71-863e-9ebf1d158e14" providerId="ADAL" clId="{A6C1E463-B4FF-4770-B555-4D4A5269776B}" dt="2019-04-04T06:25:22.385" v="7521" actId="478"/>
          <ac:spMkLst>
            <pc:docMk/>
            <pc:sldMk cId="3908850860" sldId="473"/>
            <ac:spMk id="5123" creationId="{800EF323-F9AE-47DC-9344-047D2F9EE26B}"/>
          </ac:spMkLst>
        </pc:spChg>
        <pc:graphicFrameChg chg="add mod modGraphic">
          <ac:chgData name="Henrik Lange" userId="0224487d-274b-4d71-863e-9ebf1d158e14" providerId="ADAL" clId="{A6C1E463-B4FF-4770-B555-4D4A5269776B}" dt="2019-04-04T06:30:09.581" v="8152" actId="14734"/>
          <ac:graphicFrameMkLst>
            <pc:docMk/>
            <pc:sldMk cId="3908850860" sldId="473"/>
            <ac:graphicFrameMk id="4" creationId="{6969FE84-14A8-488B-92BB-FD906C17F61B}"/>
          </ac:graphicFrameMkLst>
        </pc:graphicFrameChg>
      </pc:sldChg>
      <pc:sldChg chg="modSp add">
        <pc:chgData name="Henrik Lange" userId="0224487d-274b-4d71-863e-9ebf1d158e14" providerId="ADAL" clId="{A6C1E463-B4FF-4770-B555-4D4A5269776B}" dt="2019-04-04T17:49:44.040" v="9539" actId="1035"/>
        <pc:sldMkLst>
          <pc:docMk/>
          <pc:sldMk cId="65069498" sldId="474"/>
        </pc:sldMkLst>
        <pc:spChg chg="mod">
          <ac:chgData name="Henrik Lange" userId="0224487d-274b-4d71-863e-9ebf1d158e14" providerId="ADAL" clId="{A6C1E463-B4FF-4770-B555-4D4A5269776B}" dt="2019-04-01T18:19:51.196" v="277" actId="20577"/>
          <ac:spMkLst>
            <pc:docMk/>
            <pc:sldMk cId="65069498" sldId="474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4T17:49:44.040" v="9539" actId="1035"/>
          <ac:spMkLst>
            <pc:docMk/>
            <pc:sldMk cId="65069498" sldId="474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1T18:55:58.151" v="2252" actId="20577"/>
        <pc:sldMkLst>
          <pc:docMk/>
          <pc:sldMk cId="2976672053" sldId="475"/>
        </pc:sldMkLst>
        <pc:spChg chg="mod">
          <ac:chgData name="Henrik Lange" userId="0224487d-274b-4d71-863e-9ebf1d158e14" providerId="ADAL" clId="{A6C1E463-B4FF-4770-B555-4D4A5269776B}" dt="2019-04-01T18:40:18.368" v="1132" actId="20577"/>
          <ac:spMkLst>
            <pc:docMk/>
            <pc:sldMk cId="2976672053" sldId="475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1T18:55:58.151" v="2252" actId="20577"/>
          <ac:spMkLst>
            <pc:docMk/>
            <pc:sldMk cId="2976672053" sldId="47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1T18:48:50.747" v="1833" actId="5793"/>
        <pc:sldMkLst>
          <pc:docMk/>
          <pc:sldMk cId="1521568831" sldId="476"/>
        </pc:sldMkLst>
        <pc:spChg chg="mod">
          <ac:chgData name="Henrik Lange" userId="0224487d-274b-4d71-863e-9ebf1d158e14" providerId="ADAL" clId="{A6C1E463-B4FF-4770-B555-4D4A5269776B}" dt="2019-04-01T18:48:50.747" v="1833" actId="5793"/>
          <ac:spMkLst>
            <pc:docMk/>
            <pc:sldMk cId="1521568831" sldId="476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1T18:48:25.461" v="1828" actId="20577"/>
        <pc:sldMkLst>
          <pc:docMk/>
          <pc:sldMk cId="1546599432" sldId="477"/>
        </pc:sldMkLst>
        <pc:spChg chg="mod">
          <ac:chgData name="Henrik Lange" userId="0224487d-274b-4d71-863e-9ebf1d158e14" providerId="ADAL" clId="{A6C1E463-B4FF-4770-B555-4D4A5269776B}" dt="2019-04-01T18:46:02.194" v="1485" actId="20577"/>
          <ac:spMkLst>
            <pc:docMk/>
            <pc:sldMk cId="1546599432" sldId="477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1T18:48:25.461" v="1828" actId="20577"/>
          <ac:spMkLst>
            <pc:docMk/>
            <pc:sldMk cId="1546599432" sldId="477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1T18:59:06.833" v="2430" actId="166"/>
        <pc:sldMkLst>
          <pc:docMk/>
          <pc:sldMk cId="2829154409" sldId="478"/>
        </pc:sldMkLst>
        <pc:spChg chg="mod">
          <ac:chgData name="Henrik Lange" userId="0224487d-274b-4d71-863e-9ebf1d158e14" providerId="ADAL" clId="{A6C1E463-B4FF-4770-B555-4D4A5269776B}" dt="2019-04-01T18:49:01.621" v="1866" actId="20577"/>
          <ac:spMkLst>
            <pc:docMk/>
            <pc:sldMk cId="2829154409" sldId="478"/>
            <ac:spMk id="5122" creationId="{770228EC-4F71-40B1-BD9D-7349A2EDCB76}"/>
          </ac:spMkLst>
        </pc:spChg>
        <pc:spChg chg="mod ord">
          <ac:chgData name="Henrik Lange" userId="0224487d-274b-4d71-863e-9ebf1d158e14" providerId="ADAL" clId="{A6C1E463-B4FF-4770-B555-4D4A5269776B}" dt="2019-04-01T18:59:06.833" v="2430" actId="166"/>
          <ac:spMkLst>
            <pc:docMk/>
            <pc:sldMk cId="2829154409" sldId="478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1T19:45:46.416" v="3215" actId="20577"/>
        <pc:sldMkLst>
          <pc:docMk/>
          <pc:sldMk cId="2316527624" sldId="479"/>
        </pc:sldMkLst>
        <pc:spChg chg="mod">
          <ac:chgData name="Henrik Lange" userId="0224487d-274b-4d71-863e-9ebf1d158e14" providerId="ADAL" clId="{A6C1E463-B4FF-4770-B555-4D4A5269776B}" dt="2019-04-01T19:45:46.416" v="3215" actId="20577"/>
          <ac:spMkLst>
            <pc:docMk/>
            <pc:sldMk cId="2316527624" sldId="479"/>
            <ac:spMk id="2" creationId="{6122866D-5ADD-4DD5-B532-A5B0932D27B1}"/>
          </ac:spMkLst>
        </pc:spChg>
        <pc:spChg chg="mod">
          <ac:chgData name="Henrik Lange" userId="0224487d-274b-4d71-863e-9ebf1d158e14" providerId="ADAL" clId="{A6C1E463-B4FF-4770-B555-4D4A5269776B}" dt="2019-04-01T19:18:29.736" v="2892" actId="20577"/>
          <ac:spMkLst>
            <pc:docMk/>
            <pc:sldMk cId="2316527624" sldId="479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A6C1E463-B4FF-4770-B555-4D4A5269776B}" dt="2019-04-05T06:47:21.532" v="11488" actId="20577"/>
        <pc:sldMkLst>
          <pc:docMk/>
          <pc:sldMk cId="1182292770" sldId="480"/>
        </pc:sldMkLst>
        <pc:spChg chg="add mod">
          <ac:chgData name="Henrik Lange" userId="0224487d-274b-4d71-863e-9ebf1d158e14" providerId="ADAL" clId="{A6C1E463-B4FF-4770-B555-4D4A5269776B}" dt="2019-04-05T06:47:21.532" v="11488" actId="20577"/>
          <ac:spMkLst>
            <pc:docMk/>
            <pc:sldMk cId="1182292770" sldId="480"/>
            <ac:spMk id="2" creationId="{7F9930C3-EF1E-40FD-9382-3F6871668F2E}"/>
          </ac:spMkLst>
        </pc:spChg>
        <pc:spChg chg="add del">
          <ac:chgData name="Henrik Lange" userId="0224487d-274b-4d71-863e-9ebf1d158e14" providerId="ADAL" clId="{A6C1E463-B4FF-4770-B555-4D4A5269776B}" dt="2019-04-01T20:09:22.452" v="3534"/>
          <ac:spMkLst>
            <pc:docMk/>
            <pc:sldMk cId="1182292770" sldId="480"/>
            <ac:spMk id="3" creationId="{83F47A79-494E-4347-B1C5-6A2A9EED3E12}"/>
          </ac:spMkLst>
        </pc:spChg>
        <pc:spChg chg="add mod">
          <ac:chgData name="Henrik Lange" userId="0224487d-274b-4d71-863e-9ebf1d158e14" providerId="ADAL" clId="{A6C1E463-B4FF-4770-B555-4D4A5269776B}" dt="2019-04-01T20:09:41.470" v="3545" actId="1038"/>
          <ac:spMkLst>
            <pc:docMk/>
            <pc:sldMk cId="1182292770" sldId="480"/>
            <ac:spMk id="4" creationId="{7457D7DD-AEC2-46AB-A5F8-2A6C248376FC}"/>
          </ac:spMkLst>
        </pc:spChg>
        <pc:spChg chg="add mod">
          <ac:chgData name="Henrik Lange" userId="0224487d-274b-4d71-863e-9ebf1d158e14" providerId="ADAL" clId="{A6C1E463-B4FF-4770-B555-4D4A5269776B}" dt="2019-04-01T20:09:45.840" v="3546" actId="14100"/>
          <ac:spMkLst>
            <pc:docMk/>
            <pc:sldMk cId="1182292770" sldId="480"/>
            <ac:spMk id="8" creationId="{B883D425-5AFA-4EFD-916C-7E4F719AB456}"/>
          </ac:spMkLst>
        </pc:spChg>
        <pc:spChg chg="mod">
          <ac:chgData name="Henrik Lange" userId="0224487d-274b-4d71-863e-9ebf1d158e14" providerId="ADAL" clId="{A6C1E463-B4FF-4770-B555-4D4A5269776B}" dt="2019-04-01T20:07:50.173" v="3490" actId="20577"/>
          <ac:spMkLst>
            <pc:docMk/>
            <pc:sldMk cId="1182292770" sldId="480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1T20:07:43.090" v="3481" actId="20577"/>
          <ac:spMkLst>
            <pc:docMk/>
            <pc:sldMk cId="1182292770" sldId="480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1T20:12:17.254" v="3792" actId="20577"/>
        <pc:sldMkLst>
          <pc:docMk/>
          <pc:sldMk cId="3807560544" sldId="481"/>
        </pc:sldMkLst>
        <pc:spChg chg="mod">
          <ac:chgData name="Henrik Lange" userId="0224487d-274b-4d71-863e-9ebf1d158e14" providerId="ADAL" clId="{A6C1E463-B4FF-4770-B555-4D4A5269776B}" dt="2019-04-01T20:12:17.254" v="3792" actId="20577"/>
          <ac:spMkLst>
            <pc:docMk/>
            <pc:sldMk cId="3807560544" sldId="481"/>
            <ac:spMk id="2" creationId="{7F9930C3-EF1E-40FD-9382-3F6871668F2E}"/>
          </ac:spMkLst>
        </pc:spChg>
        <pc:spChg chg="mod">
          <ac:chgData name="Henrik Lange" userId="0224487d-274b-4d71-863e-9ebf1d158e14" providerId="ADAL" clId="{A6C1E463-B4FF-4770-B555-4D4A5269776B}" dt="2019-04-01T20:10:19.333" v="3697" actId="1038"/>
          <ac:spMkLst>
            <pc:docMk/>
            <pc:sldMk cId="3807560544" sldId="481"/>
            <ac:spMk id="4" creationId="{7457D7DD-AEC2-46AB-A5F8-2A6C248376FC}"/>
          </ac:spMkLst>
        </pc:spChg>
        <pc:spChg chg="mod">
          <ac:chgData name="Henrik Lange" userId="0224487d-274b-4d71-863e-9ebf1d158e14" providerId="ADAL" clId="{A6C1E463-B4FF-4770-B555-4D4A5269776B}" dt="2019-04-01T20:10:12.423" v="3661" actId="1037"/>
          <ac:spMkLst>
            <pc:docMk/>
            <pc:sldMk cId="3807560544" sldId="481"/>
            <ac:spMk id="8" creationId="{B883D425-5AFA-4EFD-916C-7E4F719AB456}"/>
          </ac:spMkLst>
        </pc:spChg>
        <pc:spChg chg="mod">
          <ac:chgData name="Henrik Lange" userId="0224487d-274b-4d71-863e-9ebf1d158e14" providerId="ADAL" clId="{A6C1E463-B4FF-4770-B555-4D4A5269776B}" dt="2019-04-01T20:10:02.088" v="3572" actId="20577"/>
          <ac:spMkLst>
            <pc:docMk/>
            <pc:sldMk cId="3807560544" sldId="481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A6C1E463-B4FF-4770-B555-4D4A5269776B}" dt="2019-04-03T18:38:43.223" v="6190" actId="1035"/>
        <pc:sldMkLst>
          <pc:docMk/>
          <pc:sldMk cId="2472434073" sldId="482"/>
        </pc:sldMkLst>
        <pc:spChg chg="add del mod">
          <ac:chgData name="Henrik Lange" userId="0224487d-274b-4d71-863e-9ebf1d158e14" providerId="ADAL" clId="{A6C1E463-B4FF-4770-B555-4D4A5269776B}" dt="2019-04-03T18:28:55.281" v="5439" actId="478"/>
          <ac:spMkLst>
            <pc:docMk/>
            <pc:sldMk cId="2472434073" sldId="482"/>
            <ac:spMk id="3" creationId="{C2C79D35-138F-4970-AB71-55099FFC9C47}"/>
          </ac:spMkLst>
        </pc:spChg>
        <pc:spChg chg="add mod">
          <ac:chgData name="Henrik Lange" userId="0224487d-274b-4d71-863e-9ebf1d158e14" providerId="ADAL" clId="{A6C1E463-B4FF-4770-B555-4D4A5269776B}" dt="2019-04-03T18:35:54.788" v="6102" actId="1037"/>
          <ac:spMkLst>
            <pc:docMk/>
            <pc:sldMk cId="2472434073" sldId="482"/>
            <ac:spMk id="4" creationId="{1C1ADC0C-3A1C-467C-AA33-02A233A57A4E}"/>
          </ac:spMkLst>
        </pc:spChg>
        <pc:spChg chg="add del mod">
          <ac:chgData name="Henrik Lange" userId="0224487d-274b-4d71-863e-9ebf1d158e14" providerId="ADAL" clId="{A6C1E463-B4FF-4770-B555-4D4A5269776B}" dt="2019-04-03T18:28:34.192" v="5388" actId="478"/>
          <ac:spMkLst>
            <pc:docMk/>
            <pc:sldMk cId="2472434073" sldId="482"/>
            <ac:spMk id="10" creationId="{13B05176-62D5-4300-B5F0-F37B1F17A139}"/>
          </ac:spMkLst>
        </pc:spChg>
        <pc:spChg chg="add mod">
          <ac:chgData name="Henrik Lange" userId="0224487d-274b-4d71-863e-9ebf1d158e14" providerId="ADAL" clId="{A6C1E463-B4FF-4770-B555-4D4A5269776B}" dt="2019-04-03T18:33:55.974" v="5896" actId="1037"/>
          <ac:spMkLst>
            <pc:docMk/>
            <pc:sldMk cId="2472434073" sldId="482"/>
            <ac:spMk id="11" creationId="{A8B84CE9-15C6-4836-96E0-2A58DF3E7D37}"/>
          </ac:spMkLst>
        </pc:spChg>
        <pc:spChg chg="add mod">
          <ac:chgData name="Henrik Lange" userId="0224487d-274b-4d71-863e-9ebf1d158e14" providerId="ADAL" clId="{A6C1E463-B4FF-4770-B555-4D4A5269776B}" dt="2019-04-03T18:36:14.563" v="6106" actId="1035"/>
          <ac:spMkLst>
            <pc:docMk/>
            <pc:sldMk cId="2472434073" sldId="482"/>
            <ac:spMk id="12" creationId="{0599A39B-22DC-4091-8A61-9EBA4E2520A6}"/>
          </ac:spMkLst>
        </pc:spChg>
        <pc:spChg chg="add mod">
          <ac:chgData name="Henrik Lange" userId="0224487d-274b-4d71-863e-9ebf1d158e14" providerId="ADAL" clId="{A6C1E463-B4FF-4770-B555-4D4A5269776B}" dt="2019-04-03T18:38:43.223" v="6190" actId="1035"/>
          <ac:spMkLst>
            <pc:docMk/>
            <pc:sldMk cId="2472434073" sldId="482"/>
            <ac:spMk id="13" creationId="{1DA966FB-0ADB-4143-B38D-B76F84AC9107}"/>
          </ac:spMkLst>
        </pc:spChg>
        <pc:spChg chg="add mod">
          <ac:chgData name="Henrik Lange" userId="0224487d-274b-4d71-863e-9ebf1d158e14" providerId="ADAL" clId="{A6C1E463-B4FF-4770-B555-4D4A5269776B}" dt="2019-04-03T18:38:43.223" v="6190" actId="1035"/>
          <ac:spMkLst>
            <pc:docMk/>
            <pc:sldMk cId="2472434073" sldId="482"/>
            <ac:spMk id="14" creationId="{EFAC1AD4-3A0E-4661-8979-1CA385654C70}"/>
          </ac:spMkLst>
        </pc:spChg>
        <pc:spChg chg="add mod">
          <ac:chgData name="Henrik Lange" userId="0224487d-274b-4d71-863e-9ebf1d158e14" providerId="ADAL" clId="{A6C1E463-B4FF-4770-B555-4D4A5269776B}" dt="2019-04-03T18:38:43.223" v="6190" actId="1035"/>
          <ac:spMkLst>
            <pc:docMk/>
            <pc:sldMk cId="2472434073" sldId="482"/>
            <ac:spMk id="15" creationId="{3E698930-20B1-4BB9-8C0A-6CB099C317B8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16" creationId="{4097B10D-0087-40B8-9DC6-B259BDF450F9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17" creationId="{68EA49B0-014E-482B-9A68-92B3F4EA7EB4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18" creationId="{FD3B0062-D80D-4C75-802E-EEBBC2C7876B}"/>
          </ac:spMkLst>
        </pc:spChg>
        <pc:spChg chg="add mod">
          <ac:chgData name="Henrik Lange" userId="0224487d-274b-4d71-863e-9ebf1d158e14" providerId="ADAL" clId="{A6C1E463-B4FF-4770-B555-4D4A5269776B}" dt="2019-04-03T18:33:55.974" v="5896" actId="1037"/>
          <ac:spMkLst>
            <pc:docMk/>
            <pc:sldMk cId="2472434073" sldId="482"/>
            <ac:spMk id="19" creationId="{C534CE76-C63B-41A0-B5C4-528F46045649}"/>
          </ac:spMkLst>
        </pc:spChg>
        <pc:spChg chg="add mod">
          <ac:chgData name="Henrik Lange" userId="0224487d-274b-4d71-863e-9ebf1d158e14" providerId="ADAL" clId="{A6C1E463-B4FF-4770-B555-4D4A5269776B}" dt="2019-04-03T18:38:43.223" v="6190" actId="1035"/>
          <ac:spMkLst>
            <pc:docMk/>
            <pc:sldMk cId="2472434073" sldId="482"/>
            <ac:spMk id="20" creationId="{5436A4E6-9173-4C16-9BE5-9738EB11AFF8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21" creationId="{21B79AF1-2D9B-46B6-A410-4D77DEA1D75D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22" creationId="{78B0C41A-3172-47E3-BE65-ECE413CDD0F5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23" creationId="{3DEC8D59-55AE-49F7-9B54-24CD34C72C84}"/>
          </ac:spMkLst>
        </pc:spChg>
        <pc:spChg chg="add mod">
          <ac:chgData name="Henrik Lange" userId="0224487d-274b-4d71-863e-9ebf1d158e14" providerId="ADAL" clId="{A6C1E463-B4FF-4770-B555-4D4A5269776B}" dt="2019-04-03T18:38:43.223" v="6190" actId="1035"/>
          <ac:spMkLst>
            <pc:docMk/>
            <pc:sldMk cId="2472434073" sldId="482"/>
            <ac:spMk id="24" creationId="{E9D81335-F253-433A-9DC4-C2D996E2AA38}"/>
          </ac:spMkLst>
        </pc:spChg>
        <pc:spChg chg="add mod">
          <ac:chgData name="Henrik Lange" userId="0224487d-274b-4d71-863e-9ebf1d158e14" providerId="ADAL" clId="{A6C1E463-B4FF-4770-B555-4D4A5269776B}" dt="2019-04-03T18:38:43.223" v="6190" actId="1035"/>
          <ac:spMkLst>
            <pc:docMk/>
            <pc:sldMk cId="2472434073" sldId="482"/>
            <ac:spMk id="25" creationId="{2E97A12B-DACD-4BD9-8F14-7C1C19BFEF79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26" creationId="{8CCA6BF6-9DCB-4DD9-8CAF-E24AA34B2004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27" creationId="{F91248E6-F7BE-413A-BC05-66B282A1B79E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28" creationId="{EBDDF871-D1F4-4FDB-8FF8-7BD6A93FF215}"/>
          </ac:spMkLst>
        </pc:spChg>
        <pc:spChg chg="add mod">
          <ac:chgData name="Henrik Lange" userId="0224487d-274b-4d71-863e-9ebf1d158e14" providerId="ADAL" clId="{A6C1E463-B4FF-4770-B555-4D4A5269776B}" dt="2019-04-03T18:35:13.106" v="6050" actId="1036"/>
          <ac:spMkLst>
            <pc:docMk/>
            <pc:sldMk cId="2472434073" sldId="482"/>
            <ac:spMk id="29" creationId="{60054461-83CB-4A6B-BECA-B23FB3091AD7}"/>
          </ac:spMkLst>
        </pc:spChg>
        <pc:spChg chg="add mod">
          <ac:chgData name="Henrik Lange" userId="0224487d-274b-4d71-863e-9ebf1d158e14" providerId="ADAL" clId="{A6C1E463-B4FF-4770-B555-4D4A5269776B}" dt="2019-04-03T18:35:13.106" v="6050" actId="1036"/>
          <ac:spMkLst>
            <pc:docMk/>
            <pc:sldMk cId="2472434073" sldId="482"/>
            <ac:spMk id="30" creationId="{32E02DB2-9581-45A1-A17F-89C0A4D8527E}"/>
          </ac:spMkLst>
        </pc:spChg>
        <pc:spChg chg="add mod">
          <ac:chgData name="Henrik Lange" userId="0224487d-274b-4d71-863e-9ebf1d158e14" providerId="ADAL" clId="{A6C1E463-B4FF-4770-B555-4D4A5269776B}" dt="2019-04-03T18:35:13.106" v="6050" actId="1036"/>
          <ac:spMkLst>
            <pc:docMk/>
            <pc:sldMk cId="2472434073" sldId="482"/>
            <ac:spMk id="31" creationId="{C15909DE-BE8B-41A4-8DFE-79E353CE3A7F}"/>
          </ac:spMkLst>
        </pc:spChg>
        <pc:spChg chg="add mod">
          <ac:chgData name="Henrik Lange" userId="0224487d-274b-4d71-863e-9ebf1d158e14" providerId="ADAL" clId="{A6C1E463-B4FF-4770-B555-4D4A5269776B}" dt="2019-04-03T18:38:43.223" v="6190" actId="1035"/>
          <ac:spMkLst>
            <pc:docMk/>
            <pc:sldMk cId="2472434073" sldId="482"/>
            <ac:spMk id="49" creationId="{F019563B-4B2D-40EA-9CC4-034E9D85710F}"/>
          </ac:spMkLst>
        </pc:spChg>
        <pc:spChg chg="add mod">
          <ac:chgData name="Henrik Lange" userId="0224487d-274b-4d71-863e-9ebf1d158e14" providerId="ADAL" clId="{A6C1E463-B4FF-4770-B555-4D4A5269776B}" dt="2019-04-03T18:38:37.523" v="6184" actId="1036"/>
          <ac:spMkLst>
            <pc:docMk/>
            <pc:sldMk cId="2472434073" sldId="482"/>
            <ac:spMk id="50" creationId="{44B79A22-BAC3-4A2F-AE4A-64484F2C8A9F}"/>
          </ac:spMkLst>
        </pc:spChg>
        <pc:spChg chg="mod">
          <ac:chgData name="Henrik Lange" userId="0224487d-274b-4d71-863e-9ebf1d158e14" providerId="ADAL" clId="{A6C1E463-B4FF-4770-B555-4D4A5269776B}" dt="2019-04-03T17:19:15.631" v="4228" actId="20577"/>
          <ac:spMkLst>
            <pc:docMk/>
            <pc:sldMk cId="2472434073" sldId="482"/>
            <ac:spMk id="5122" creationId="{770228EC-4F71-40B1-BD9D-7349A2EDCB76}"/>
          </ac:spMkLst>
        </pc:spChg>
        <pc:spChg chg="del">
          <ac:chgData name="Henrik Lange" userId="0224487d-274b-4d71-863e-9ebf1d158e14" providerId="ADAL" clId="{A6C1E463-B4FF-4770-B555-4D4A5269776B}" dt="2019-04-03T18:27:56.860" v="5372" actId="478"/>
          <ac:spMkLst>
            <pc:docMk/>
            <pc:sldMk cId="2472434073" sldId="482"/>
            <ac:spMk id="5123" creationId="{800EF323-F9AE-47DC-9344-047D2F9EE26B}"/>
          </ac:spMkLst>
        </pc:spChg>
        <pc:spChg chg="add mod">
          <ac:chgData name="Henrik Lange" userId="0224487d-274b-4d71-863e-9ebf1d158e14" providerId="ADAL" clId="{A6C1E463-B4FF-4770-B555-4D4A5269776B}" dt="2019-04-03T18:37:59.603" v="6130" actId="1076"/>
          <ac:spMkLst>
            <pc:docMk/>
            <pc:sldMk cId="2472434073" sldId="482"/>
            <ac:spMk id="5136" creationId="{1F9629B6-63AC-470A-B150-27A452A740B4}"/>
          </ac:spMkLst>
        </pc:spChg>
        <pc:cxnChg chg="add mod">
          <ac:chgData name="Henrik Lange" userId="0224487d-274b-4d71-863e-9ebf1d158e14" providerId="ADAL" clId="{A6C1E463-B4FF-4770-B555-4D4A5269776B}" dt="2019-04-03T18:36:02.108" v="6103" actId="11529"/>
          <ac:cxnSpMkLst>
            <pc:docMk/>
            <pc:sldMk cId="2472434073" sldId="482"/>
            <ac:cxnSpMk id="6" creationId="{4D7417F8-14A6-4021-9B46-1646EF02DAA8}"/>
          </ac:cxnSpMkLst>
        </pc:cxnChg>
        <pc:cxnChg chg="add mod">
          <ac:chgData name="Henrik Lange" userId="0224487d-274b-4d71-863e-9ebf1d158e14" providerId="ADAL" clId="{A6C1E463-B4FF-4770-B555-4D4A5269776B}" dt="2019-04-03T18:36:14.563" v="6106" actId="1035"/>
          <ac:cxnSpMkLst>
            <pc:docMk/>
            <pc:sldMk cId="2472434073" sldId="482"/>
            <ac:cxnSpMk id="8" creationId="{BBF1D184-3BA2-4391-ADC6-632C69A54CD0}"/>
          </ac:cxnSpMkLst>
        </pc:cxnChg>
        <pc:cxnChg chg="add mod">
          <ac:chgData name="Henrik Lange" userId="0224487d-274b-4d71-863e-9ebf1d158e14" providerId="ADAL" clId="{A6C1E463-B4FF-4770-B555-4D4A5269776B}" dt="2019-04-03T18:38:43.223" v="6190" actId="1035"/>
          <ac:cxnSpMkLst>
            <pc:docMk/>
            <pc:sldMk cId="2472434073" sldId="482"/>
            <ac:cxnSpMk id="5120" creationId="{18D7B64B-25AB-4443-BF84-685287105F52}"/>
          </ac:cxnSpMkLst>
        </pc:cxnChg>
        <pc:cxnChg chg="add mod">
          <ac:chgData name="Henrik Lange" userId="0224487d-274b-4d71-863e-9ebf1d158e14" providerId="ADAL" clId="{A6C1E463-B4FF-4770-B555-4D4A5269776B}" dt="2019-04-03T18:38:43.223" v="6190" actId="1035"/>
          <ac:cxnSpMkLst>
            <pc:docMk/>
            <pc:sldMk cId="2472434073" sldId="482"/>
            <ac:cxnSpMk id="5127" creationId="{47ABFC94-1C88-4FBC-9BE8-243159CD7C4C}"/>
          </ac:cxnSpMkLst>
        </pc:cxnChg>
        <pc:cxnChg chg="add mod">
          <ac:chgData name="Henrik Lange" userId="0224487d-274b-4d71-863e-9ebf1d158e14" providerId="ADAL" clId="{A6C1E463-B4FF-4770-B555-4D4A5269776B}" dt="2019-04-03T18:38:43.223" v="6190" actId="1035"/>
          <ac:cxnSpMkLst>
            <pc:docMk/>
            <pc:sldMk cId="2472434073" sldId="482"/>
            <ac:cxnSpMk id="5129" creationId="{66AB470C-6DC8-4CEA-B6A3-465C9593B668}"/>
          </ac:cxnSpMkLst>
        </pc:cxnChg>
        <pc:cxnChg chg="add mod">
          <ac:chgData name="Henrik Lange" userId="0224487d-274b-4d71-863e-9ebf1d158e14" providerId="ADAL" clId="{A6C1E463-B4FF-4770-B555-4D4A5269776B}" dt="2019-04-03T18:38:43.223" v="6190" actId="1035"/>
          <ac:cxnSpMkLst>
            <pc:docMk/>
            <pc:sldMk cId="2472434073" sldId="482"/>
            <ac:cxnSpMk id="5131" creationId="{42B7AD0E-86FB-420F-B21C-D91F81C574AB}"/>
          </ac:cxnSpMkLst>
        </pc:cxnChg>
        <pc:cxnChg chg="add mod">
          <ac:chgData name="Henrik Lange" userId="0224487d-274b-4d71-863e-9ebf1d158e14" providerId="ADAL" clId="{A6C1E463-B4FF-4770-B555-4D4A5269776B}" dt="2019-04-03T18:38:37.523" v="6184" actId="1036"/>
          <ac:cxnSpMkLst>
            <pc:docMk/>
            <pc:sldMk cId="2472434073" sldId="482"/>
            <ac:cxnSpMk id="5133" creationId="{A056181F-167A-435E-A146-560CDCED46F0}"/>
          </ac:cxnSpMkLst>
        </pc:cxnChg>
        <pc:cxnChg chg="add mod">
          <ac:chgData name="Henrik Lange" userId="0224487d-274b-4d71-863e-9ebf1d158e14" providerId="ADAL" clId="{A6C1E463-B4FF-4770-B555-4D4A5269776B}" dt="2019-04-03T18:38:37.523" v="6184" actId="1036"/>
          <ac:cxnSpMkLst>
            <pc:docMk/>
            <pc:sldMk cId="2472434073" sldId="482"/>
            <ac:cxnSpMk id="5135" creationId="{CED5E1BA-6C11-4A47-BE27-BFBC7261CDE2}"/>
          </ac:cxnSpMkLst>
        </pc:cxnChg>
      </pc:sldChg>
      <pc:sldChg chg="addSp modSp add">
        <pc:chgData name="Henrik Lange" userId="0224487d-274b-4d71-863e-9ebf1d158e14" providerId="ADAL" clId="{A6C1E463-B4FF-4770-B555-4D4A5269776B}" dt="2019-04-03T17:43:22.009" v="5013" actId="14100"/>
        <pc:sldMkLst>
          <pc:docMk/>
          <pc:sldMk cId="604120742" sldId="483"/>
        </pc:sldMkLst>
        <pc:spChg chg="add mod">
          <ac:chgData name="Henrik Lange" userId="0224487d-274b-4d71-863e-9ebf1d158e14" providerId="ADAL" clId="{A6C1E463-B4FF-4770-B555-4D4A5269776B}" dt="2019-04-03T17:43:22.009" v="5013" actId="14100"/>
          <ac:spMkLst>
            <pc:docMk/>
            <pc:sldMk cId="604120742" sldId="483"/>
            <ac:spMk id="2" creationId="{A9B18B6C-ED9C-4181-B66A-9D5D0D5D841B}"/>
          </ac:spMkLst>
        </pc:spChg>
        <pc:spChg chg="mod">
          <ac:chgData name="Henrik Lange" userId="0224487d-274b-4d71-863e-9ebf1d158e14" providerId="ADAL" clId="{A6C1E463-B4FF-4770-B555-4D4A5269776B}" dt="2019-04-03T17:33:19.525" v="4543" actId="20577"/>
          <ac:spMkLst>
            <pc:docMk/>
            <pc:sldMk cId="604120742" sldId="483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3T17:41:31.316" v="5008" actId="20577"/>
          <ac:spMkLst>
            <pc:docMk/>
            <pc:sldMk cId="604120742" sldId="483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3T17:45:12.571" v="5103" actId="20577"/>
        <pc:sldMkLst>
          <pc:docMk/>
          <pc:sldMk cId="3168638470" sldId="484"/>
        </pc:sldMkLst>
        <pc:spChg chg="mod">
          <ac:chgData name="Henrik Lange" userId="0224487d-274b-4d71-863e-9ebf1d158e14" providerId="ADAL" clId="{A6C1E463-B4FF-4770-B555-4D4A5269776B}" dt="2019-04-03T17:35:12.564" v="4654" actId="20577"/>
          <ac:spMkLst>
            <pc:docMk/>
            <pc:sldMk cId="3168638470" sldId="484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3T17:45:12.571" v="5103" actId="20577"/>
          <ac:spMkLst>
            <pc:docMk/>
            <pc:sldMk cId="3168638470" sldId="484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A6C1E463-B4FF-4770-B555-4D4A5269776B}" dt="2019-04-05T06:54:36.267" v="11521" actId="20577"/>
        <pc:sldMkLst>
          <pc:docMk/>
          <pc:sldMk cId="4275488235" sldId="485"/>
        </pc:sldMkLst>
        <pc:spChg chg="add del mod">
          <ac:chgData name="Henrik Lange" userId="0224487d-274b-4d71-863e-9ebf1d158e14" providerId="ADAL" clId="{A6C1E463-B4FF-4770-B555-4D4A5269776B}" dt="2019-04-03T17:38:02.396" v="4823" actId="478"/>
          <ac:spMkLst>
            <pc:docMk/>
            <pc:sldMk cId="4275488235" sldId="485"/>
            <ac:spMk id="3" creationId="{54233E3E-024F-42EF-B758-1855FB13C19B}"/>
          </ac:spMkLst>
        </pc:spChg>
        <pc:spChg chg="add mod">
          <ac:chgData name="Henrik Lange" userId="0224487d-274b-4d71-863e-9ebf1d158e14" providerId="ADAL" clId="{A6C1E463-B4FF-4770-B555-4D4A5269776B}" dt="2019-04-05T06:54:36.267" v="11521" actId="20577"/>
          <ac:spMkLst>
            <pc:docMk/>
            <pc:sldMk cId="4275488235" sldId="485"/>
            <ac:spMk id="4" creationId="{E01DCF22-FB68-4121-80A4-EECB7F11FA9F}"/>
          </ac:spMkLst>
        </pc:spChg>
        <pc:spChg chg="mod">
          <ac:chgData name="Henrik Lange" userId="0224487d-274b-4d71-863e-9ebf1d158e14" providerId="ADAL" clId="{A6C1E463-B4FF-4770-B555-4D4A5269776B}" dt="2019-04-03T17:38:07.594" v="4824" actId="14100"/>
          <ac:spMkLst>
            <pc:docMk/>
            <pc:sldMk cId="4275488235" sldId="485"/>
            <ac:spMk id="5122" creationId="{770228EC-4F71-40B1-BD9D-7349A2EDCB76}"/>
          </ac:spMkLst>
        </pc:spChg>
        <pc:spChg chg="del">
          <ac:chgData name="Henrik Lange" userId="0224487d-274b-4d71-863e-9ebf1d158e14" providerId="ADAL" clId="{A6C1E463-B4FF-4770-B555-4D4A5269776B}" dt="2019-04-03T17:37:20.607" v="4765" actId="478"/>
          <ac:spMkLst>
            <pc:docMk/>
            <pc:sldMk cId="4275488235" sldId="485"/>
            <ac:spMk id="5123" creationId="{800EF323-F9AE-47DC-9344-047D2F9EE26B}"/>
          </ac:spMkLst>
        </pc:spChg>
      </pc:sldChg>
      <pc:sldChg chg="addSp modSp add ord">
        <pc:chgData name="Henrik Lange" userId="0224487d-274b-4d71-863e-9ebf1d158e14" providerId="ADAL" clId="{A6C1E463-B4FF-4770-B555-4D4A5269776B}" dt="2019-04-03T17:41:11.817" v="4974" actId="14100"/>
        <pc:sldMkLst>
          <pc:docMk/>
          <pc:sldMk cId="3242780468" sldId="486"/>
        </pc:sldMkLst>
        <pc:spChg chg="add mod">
          <ac:chgData name="Henrik Lange" userId="0224487d-274b-4d71-863e-9ebf1d158e14" providerId="ADAL" clId="{A6C1E463-B4FF-4770-B555-4D4A5269776B}" dt="2019-04-03T17:41:11.817" v="4974" actId="14100"/>
          <ac:spMkLst>
            <pc:docMk/>
            <pc:sldMk cId="3242780468" sldId="486"/>
            <ac:spMk id="2" creationId="{CFAFFC66-1CBF-4633-9241-4F871D299A36}"/>
          </ac:spMkLst>
        </pc:spChg>
        <pc:spChg chg="mod">
          <ac:chgData name="Henrik Lange" userId="0224487d-274b-4d71-863e-9ebf1d158e14" providerId="ADAL" clId="{A6C1E463-B4FF-4770-B555-4D4A5269776B}" dt="2019-04-03T17:38:15.869" v="4830" actId="20577"/>
          <ac:spMkLst>
            <pc:docMk/>
            <pc:sldMk cId="3242780468" sldId="486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3T17:39:33.188" v="4934" actId="20577"/>
          <ac:spMkLst>
            <pc:docMk/>
            <pc:sldMk cId="3242780468" sldId="486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4T17:51:05.307" v="9592" actId="20577"/>
        <pc:sldMkLst>
          <pc:docMk/>
          <pc:sldMk cId="400338628" sldId="487"/>
        </pc:sldMkLst>
        <pc:spChg chg="mod">
          <ac:chgData name="Henrik Lange" userId="0224487d-274b-4d71-863e-9ebf1d158e14" providerId="ADAL" clId="{A6C1E463-B4FF-4770-B555-4D4A5269776B}" dt="2019-04-03T18:51:56.344" v="7166" actId="20577"/>
          <ac:spMkLst>
            <pc:docMk/>
            <pc:sldMk cId="400338628" sldId="487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4T17:51:05.307" v="9592" actId="20577"/>
          <ac:spMkLst>
            <pc:docMk/>
            <pc:sldMk cId="400338628" sldId="487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4T17:44:12.887" v="9104" actId="20577"/>
        <pc:sldMkLst>
          <pc:docMk/>
          <pc:sldMk cId="4022529008" sldId="488"/>
        </pc:sldMkLst>
        <pc:spChg chg="mod">
          <ac:chgData name="Henrik Lange" userId="0224487d-274b-4d71-863e-9ebf1d158e14" providerId="ADAL" clId="{A6C1E463-B4FF-4770-B555-4D4A5269776B}" dt="2019-04-04T06:46:32.757" v="8156" actId="20577"/>
          <ac:spMkLst>
            <pc:docMk/>
            <pc:sldMk cId="4022529008" sldId="488"/>
            <ac:spMk id="5122" creationId="{770228EC-4F71-40B1-BD9D-7349A2EDCB76}"/>
          </ac:spMkLst>
        </pc:spChg>
        <pc:spChg chg="mod">
          <ac:chgData name="Henrik Lange" userId="0224487d-274b-4d71-863e-9ebf1d158e14" providerId="ADAL" clId="{A6C1E463-B4FF-4770-B555-4D4A5269776B}" dt="2019-04-04T17:44:12.887" v="9104" actId="20577"/>
          <ac:spMkLst>
            <pc:docMk/>
            <pc:sldMk cId="4022529008" sldId="488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A6C1E463-B4FF-4770-B555-4D4A5269776B}" dt="2019-04-05T07:18:25.138" v="12412" actId="478"/>
        <pc:sldMkLst>
          <pc:docMk/>
          <pc:sldMk cId="2349335167" sldId="489"/>
        </pc:sldMkLst>
        <pc:spChg chg="add del mod">
          <ac:chgData name="Henrik Lange" userId="0224487d-274b-4d71-863e-9ebf1d158e14" providerId="ADAL" clId="{A6C1E463-B4FF-4770-B555-4D4A5269776B}" dt="2019-04-04T13:58:31.657" v="8214" actId="478"/>
          <ac:spMkLst>
            <pc:docMk/>
            <pc:sldMk cId="2349335167" sldId="489"/>
            <ac:spMk id="3" creationId="{70F041CC-229D-41EA-A1A1-7374E0DD24D8}"/>
          </ac:spMkLst>
        </pc:spChg>
        <pc:spChg chg="add del mod">
          <ac:chgData name="Henrik Lange" userId="0224487d-274b-4d71-863e-9ebf1d158e14" providerId="ADAL" clId="{A6C1E463-B4FF-4770-B555-4D4A5269776B}" dt="2019-04-05T07:18:16.669" v="12408" actId="478"/>
          <ac:spMkLst>
            <pc:docMk/>
            <pc:sldMk cId="2349335167" sldId="489"/>
            <ac:spMk id="5" creationId="{0F0A9A50-1C13-4247-8BCB-07D0CBDF6633}"/>
          </ac:spMkLst>
        </pc:spChg>
        <pc:spChg chg="add del mod">
          <ac:chgData name="Henrik Lange" userId="0224487d-274b-4d71-863e-9ebf1d158e14" providerId="ADAL" clId="{A6C1E463-B4FF-4770-B555-4D4A5269776B}" dt="2019-04-05T07:18:19.190" v="12409" actId="478"/>
          <ac:spMkLst>
            <pc:docMk/>
            <pc:sldMk cId="2349335167" sldId="489"/>
            <ac:spMk id="11" creationId="{57B6C2A6-5239-431A-BE7F-E5702C31F8BA}"/>
          </ac:spMkLst>
        </pc:spChg>
        <pc:spChg chg="add del mod">
          <ac:chgData name="Henrik Lange" userId="0224487d-274b-4d71-863e-9ebf1d158e14" providerId="ADAL" clId="{A6C1E463-B4FF-4770-B555-4D4A5269776B}" dt="2019-04-05T07:18:20.817" v="12410" actId="478"/>
          <ac:spMkLst>
            <pc:docMk/>
            <pc:sldMk cId="2349335167" sldId="489"/>
            <ac:spMk id="12" creationId="{EBD4AFEE-F99A-480C-ACBC-AAD206988472}"/>
          </ac:spMkLst>
        </pc:spChg>
        <pc:spChg chg="add del mod">
          <ac:chgData name="Henrik Lange" userId="0224487d-274b-4d71-863e-9ebf1d158e14" providerId="ADAL" clId="{A6C1E463-B4FF-4770-B555-4D4A5269776B}" dt="2019-04-05T07:18:13.163" v="12406" actId="478"/>
          <ac:spMkLst>
            <pc:docMk/>
            <pc:sldMk cId="2349335167" sldId="489"/>
            <ac:spMk id="13" creationId="{C91966B4-7179-4F0D-83DB-DF01AF8F78E2}"/>
          </ac:spMkLst>
        </pc:spChg>
        <pc:spChg chg="add del mod">
          <ac:chgData name="Henrik Lange" userId="0224487d-274b-4d71-863e-9ebf1d158e14" providerId="ADAL" clId="{A6C1E463-B4FF-4770-B555-4D4A5269776B}" dt="2019-04-05T07:18:25.138" v="12412" actId="478"/>
          <ac:spMkLst>
            <pc:docMk/>
            <pc:sldMk cId="2349335167" sldId="489"/>
            <ac:spMk id="14" creationId="{7D3BAEB6-A4AC-44E5-95B5-2B4174E85FC8}"/>
          </ac:spMkLst>
        </pc:spChg>
        <pc:spChg chg="add del mod">
          <ac:chgData name="Henrik Lange" userId="0224487d-274b-4d71-863e-9ebf1d158e14" providerId="ADAL" clId="{A6C1E463-B4FF-4770-B555-4D4A5269776B}" dt="2019-04-05T07:18:15.008" v="12407" actId="478"/>
          <ac:spMkLst>
            <pc:docMk/>
            <pc:sldMk cId="2349335167" sldId="489"/>
            <ac:spMk id="15" creationId="{2188967F-0331-4FB2-95AC-E69B07D83046}"/>
          </ac:spMkLst>
        </pc:spChg>
        <pc:spChg chg="add del mod">
          <ac:chgData name="Henrik Lange" userId="0224487d-274b-4d71-863e-9ebf1d158e14" providerId="ADAL" clId="{A6C1E463-B4FF-4770-B555-4D4A5269776B}" dt="2019-04-05T07:18:22.975" v="12411" actId="478"/>
          <ac:spMkLst>
            <pc:docMk/>
            <pc:sldMk cId="2349335167" sldId="489"/>
            <ac:spMk id="16" creationId="{FED1B1E2-1CC9-4FA5-9F72-0F4423CCCA5E}"/>
          </ac:spMkLst>
        </pc:spChg>
        <pc:spChg chg="del">
          <ac:chgData name="Henrik Lange" userId="0224487d-274b-4d71-863e-9ebf1d158e14" providerId="ADAL" clId="{A6C1E463-B4FF-4770-B555-4D4A5269776B}" dt="2019-04-04T13:58:20.213" v="8208" actId="478"/>
          <ac:spMkLst>
            <pc:docMk/>
            <pc:sldMk cId="2349335167" sldId="489"/>
            <ac:spMk id="5123" creationId="{800EF323-F9AE-47DC-9344-047D2F9EE26B}"/>
          </ac:spMkLst>
        </pc:spChg>
        <pc:picChg chg="add mod">
          <ac:chgData name="Henrik Lange" userId="0224487d-274b-4d71-863e-9ebf1d158e14" providerId="ADAL" clId="{A6C1E463-B4FF-4770-B555-4D4A5269776B}" dt="2019-04-04T17:34:48.342" v="8217" actId="1076"/>
          <ac:picMkLst>
            <pc:docMk/>
            <pc:sldMk cId="2349335167" sldId="489"/>
            <ac:picMk id="4" creationId="{9AB7B3D0-F55B-4762-80A6-C361A70335D3}"/>
          </ac:picMkLst>
        </pc:picChg>
      </pc:sldChg>
      <pc:sldChg chg="addSp delSp modSp add">
        <pc:chgData name="Henrik Lange" userId="0224487d-274b-4d71-863e-9ebf1d158e14" providerId="ADAL" clId="{A6C1E463-B4FF-4770-B555-4D4A5269776B}" dt="2019-04-04T17:43:15.075" v="9083" actId="20577"/>
        <pc:sldMkLst>
          <pc:docMk/>
          <pc:sldMk cId="3204114545" sldId="490"/>
        </pc:sldMkLst>
        <pc:spChg chg="del">
          <ac:chgData name="Henrik Lange" userId="0224487d-274b-4d71-863e-9ebf1d158e14" providerId="ADAL" clId="{A6C1E463-B4FF-4770-B555-4D4A5269776B}" dt="2019-04-04T17:42:17.146" v="9014" actId="478"/>
          <ac:spMkLst>
            <pc:docMk/>
            <pc:sldMk cId="3204114545" sldId="490"/>
            <ac:spMk id="5" creationId="{0F0A9A50-1C13-4247-8BCB-07D0CBDF6633}"/>
          </ac:spMkLst>
        </pc:spChg>
        <pc:spChg chg="del">
          <ac:chgData name="Henrik Lange" userId="0224487d-274b-4d71-863e-9ebf1d158e14" providerId="ADAL" clId="{A6C1E463-B4FF-4770-B555-4D4A5269776B}" dt="2019-04-04T17:42:17.146" v="9014" actId="478"/>
          <ac:spMkLst>
            <pc:docMk/>
            <pc:sldMk cId="3204114545" sldId="490"/>
            <ac:spMk id="11" creationId="{57B6C2A6-5239-431A-BE7F-E5702C31F8BA}"/>
          </ac:spMkLst>
        </pc:spChg>
        <pc:spChg chg="del">
          <ac:chgData name="Henrik Lange" userId="0224487d-274b-4d71-863e-9ebf1d158e14" providerId="ADAL" clId="{A6C1E463-B4FF-4770-B555-4D4A5269776B}" dt="2019-04-04T17:42:17.146" v="9014" actId="478"/>
          <ac:spMkLst>
            <pc:docMk/>
            <pc:sldMk cId="3204114545" sldId="490"/>
            <ac:spMk id="12" creationId="{EBD4AFEE-F99A-480C-ACBC-AAD206988472}"/>
          </ac:spMkLst>
        </pc:spChg>
        <pc:spChg chg="del">
          <ac:chgData name="Henrik Lange" userId="0224487d-274b-4d71-863e-9ebf1d158e14" providerId="ADAL" clId="{A6C1E463-B4FF-4770-B555-4D4A5269776B}" dt="2019-04-04T17:42:17.146" v="9014" actId="478"/>
          <ac:spMkLst>
            <pc:docMk/>
            <pc:sldMk cId="3204114545" sldId="490"/>
            <ac:spMk id="13" creationId="{C91966B4-7179-4F0D-83DB-DF01AF8F78E2}"/>
          </ac:spMkLst>
        </pc:spChg>
        <pc:spChg chg="del">
          <ac:chgData name="Henrik Lange" userId="0224487d-274b-4d71-863e-9ebf1d158e14" providerId="ADAL" clId="{A6C1E463-B4FF-4770-B555-4D4A5269776B}" dt="2019-04-04T17:42:17.146" v="9014" actId="478"/>
          <ac:spMkLst>
            <pc:docMk/>
            <pc:sldMk cId="3204114545" sldId="490"/>
            <ac:spMk id="14" creationId="{7D3BAEB6-A4AC-44E5-95B5-2B4174E85FC8}"/>
          </ac:spMkLst>
        </pc:spChg>
        <pc:spChg chg="del">
          <ac:chgData name="Henrik Lange" userId="0224487d-274b-4d71-863e-9ebf1d158e14" providerId="ADAL" clId="{A6C1E463-B4FF-4770-B555-4D4A5269776B}" dt="2019-04-04T17:42:17.146" v="9014" actId="478"/>
          <ac:spMkLst>
            <pc:docMk/>
            <pc:sldMk cId="3204114545" sldId="490"/>
            <ac:spMk id="15" creationId="{2188967F-0331-4FB2-95AC-E69B07D83046}"/>
          </ac:spMkLst>
        </pc:spChg>
        <pc:spChg chg="del">
          <ac:chgData name="Henrik Lange" userId="0224487d-274b-4d71-863e-9ebf1d158e14" providerId="ADAL" clId="{A6C1E463-B4FF-4770-B555-4D4A5269776B}" dt="2019-04-04T17:42:17.146" v="9014" actId="478"/>
          <ac:spMkLst>
            <pc:docMk/>
            <pc:sldMk cId="3204114545" sldId="490"/>
            <ac:spMk id="16" creationId="{FED1B1E2-1CC9-4FA5-9F72-0F4423CCCA5E}"/>
          </ac:spMkLst>
        </pc:spChg>
        <pc:spChg chg="add mod">
          <ac:chgData name="Henrik Lange" userId="0224487d-274b-4d71-863e-9ebf1d158e14" providerId="ADAL" clId="{A6C1E463-B4FF-4770-B555-4D4A5269776B}" dt="2019-04-04T17:43:15.075" v="9083" actId="20577"/>
          <ac:spMkLst>
            <pc:docMk/>
            <pc:sldMk cId="3204114545" sldId="490"/>
            <ac:spMk id="17" creationId="{A2CCA75F-381B-4C86-BF7F-2219B4950063}"/>
          </ac:spMkLst>
        </pc:spChg>
        <pc:spChg chg="mod">
          <ac:chgData name="Henrik Lange" userId="0224487d-274b-4d71-863e-9ebf1d158e14" providerId="ADAL" clId="{A6C1E463-B4FF-4770-B555-4D4A5269776B}" dt="2019-04-04T17:42:29.242" v="9023" actId="5793"/>
          <ac:spMkLst>
            <pc:docMk/>
            <pc:sldMk cId="3204114545" sldId="490"/>
            <ac:spMk id="5122" creationId="{770228EC-4F71-40B1-BD9D-7349A2EDCB76}"/>
          </ac:spMkLst>
        </pc:spChg>
        <pc:picChg chg="del">
          <ac:chgData name="Henrik Lange" userId="0224487d-274b-4d71-863e-9ebf1d158e14" providerId="ADAL" clId="{A6C1E463-B4FF-4770-B555-4D4A5269776B}" dt="2019-04-04T17:42:17.146" v="9014" actId="478"/>
          <ac:picMkLst>
            <pc:docMk/>
            <pc:sldMk cId="3204114545" sldId="490"/>
            <ac:picMk id="4" creationId="{9AB7B3D0-F55B-4762-80A6-C361A70335D3}"/>
          </ac:picMkLst>
        </pc:picChg>
      </pc:sldChg>
      <pc:sldChg chg="modSp add">
        <pc:chgData name="Henrik Lange" userId="0224487d-274b-4d71-863e-9ebf1d158e14" providerId="ADAL" clId="{A6C1E463-B4FF-4770-B555-4D4A5269776B}" dt="2019-04-04T17:45:02.742" v="9272" actId="20577"/>
        <pc:sldMkLst>
          <pc:docMk/>
          <pc:sldMk cId="3763922797" sldId="491"/>
        </pc:sldMkLst>
        <pc:spChg chg="mod">
          <ac:chgData name="Henrik Lange" userId="0224487d-274b-4d71-863e-9ebf1d158e14" providerId="ADAL" clId="{A6C1E463-B4FF-4770-B555-4D4A5269776B}" dt="2019-04-04T17:45:02.742" v="9272" actId="20577"/>
          <ac:spMkLst>
            <pc:docMk/>
            <pc:sldMk cId="3763922797" sldId="491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4T17:55:11.375" v="9644"/>
        <pc:sldMkLst>
          <pc:docMk/>
          <pc:sldMk cId="3399068842" sldId="492"/>
        </pc:sldMkLst>
        <pc:spChg chg="mod">
          <ac:chgData name="Henrik Lange" userId="0224487d-274b-4d71-863e-9ebf1d158e14" providerId="ADAL" clId="{A6C1E463-B4FF-4770-B555-4D4A5269776B}" dt="2019-04-04T17:55:11.375" v="9644"/>
          <ac:spMkLst>
            <pc:docMk/>
            <pc:sldMk cId="3399068842" sldId="492"/>
            <ac:spMk id="17" creationId="{A2CCA75F-381B-4C86-BF7F-2219B4950063}"/>
          </ac:spMkLst>
        </pc:spChg>
        <pc:spChg chg="mod">
          <ac:chgData name="Henrik Lange" userId="0224487d-274b-4d71-863e-9ebf1d158e14" providerId="ADAL" clId="{A6C1E463-B4FF-4770-B555-4D4A5269776B}" dt="2019-04-04T17:53:57.737" v="9641" actId="20577"/>
          <ac:spMkLst>
            <pc:docMk/>
            <pc:sldMk cId="3399068842" sldId="492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A6C1E463-B4FF-4770-B555-4D4A5269776B}" dt="2019-04-04T18:39:15.166" v="10295" actId="20577"/>
        <pc:sldMkLst>
          <pc:docMk/>
          <pc:sldMk cId="1788946379" sldId="493"/>
        </pc:sldMkLst>
        <pc:spChg chg="mod">
          <ac:chgData name="Henrik Lange" userId="0224487d-274b-4d71-863e-9ebf1d158e14" providerId="ADAL" clId="{A6C1E463-B4FF-4770-B555-4D4A5269776B}" dt="2019-04-04T18:39:15.166" v="10295" actId="20577"/>
          <ac:spMkLst>
            <pc:docMk/>
            <pc:sldMk cId="1788946379" sldId="493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A6C1E463-B4FF-4770-B555-4D4A5269776B}" dt="2019-04-04T18:36:15.709" v="10202" actId="20577"/>
        <pc:sldMkLst>
          <pc:docMk/>
          <pc:sldMk cId="3915741644" sldId="494"/>
        </pc:sldMkLst>
        <pc:spChg chg="mod">
          <ac:chgData name="Henrik Lange" userId="0224487d-274b-4d71-863e-9ebf1d158e14" providerId="ADAL" clId="{A6C1E463-B4FF-4770-B555-4D4A5269776B}" dt="2019-04-04T18:36:15.709" v="10202" actId="20577"/>
          <ac:spMkLst>
            <pc:docMk/>
            <pc:sldMk cId="3915741644" sldId="494"/>
            <ac:spMk id="17" creationId="{A2CCA75F-381B-4C86-BF7F-2219B4950063}"/>
          </ac:spMkLst>
        </pc:spChg>
        <pc:spChg chg="mod">
          <ac:chgData name="Henrik Lange" userId="0224487d-274b-4d71-863e-9ebf1d158e14" providerId="ADAL" clId="{A6C1E463-B4FF-4770-B555-4D4A5269776B}" dt="2019-04-04T18:31:08.887" v="9720" actId="20577"/>
          <ac:spMkLst>
            <pc:docMk/>
            <pc:sldMk cId="3915741644" sldId="494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A6C1E463-B4FF-4770-B555-4D4A5269776B}" dt="2019-04-04T18:41:06.143" v="10423" actId="20577"/>
        <pc:sldMkLst>
          <pc:docMk/>
          <pc:sldMk cId="896663324" sldId="495"/>
        </pc:sldMkLst>
        <pc:spChg chg="add del">
          <ac:chgData name="Henrik Lange" userId="0224487d-274b-4d71-863e-9ebf1d158e14" providerId="ADAL" clId="{A6C1E463-B4FF-4770-B555-4D4A5269776B}" dt="2019-04-04T18:36:25.492" v="10208"/>
          <ac:spMkLst>
            <pc:docMk/>
            <pc:sldMk cId="896663324" sldId="495"/>
            <ac:spMk id="2" creationId="{E4F90742-9D32-45A8-859C-3B3BC755AD31}"/>
          </ac:spMkLst>
        </pc:spChg>
        <pc:spChg chg="add mod">
          <ac:chgData name="Henrik Lange" userId="0224487d-274b-4d71-863e-9ebf1d158e14" providerId="ADAL" clId="{A6C1E463-B4FF-4770-B555-4D4A5269776B}" dt="2019-04-04T18:37:26.013" v="10234" actId="1035"/>
          <ac:spMkLst>
            <pc:docMk/>
            <pc:sldMk cId="896663324" sldId="495"/>
            <ac:spMk id="3" creationId="{0E9C8771-D3C5-4CB4-90CF-91A51ECF0B0A}"/>
          </ac:spMkLst>
        </pc:spChg>
        <pc:spChg chg="add mod">
          <ac:chgData name="Henrik Lange" userId="0224487d-274b-4d71-863e-9ebf1d158e14" providerId="ADAL" clId="{A6C1E463-B4FF-4770-B555-4D4A5269776B}" dt="2019-04-04T18:37:50.541" v="10256" actId="1035"/>
          <ac:spMkLst>
            <pc:docMk/>
            <pc:sldMk cId="896663324" sldId="495"/>
            <ac:spMk id="9" creationId="{10A02DD8-F191-4525-9E4C-A19852AFB91C}"/>
          </ac:spMkLst>
        </pc:spChg>
        <pc:spChg chg="add mod">
          <ac:chgData name="Henrik Lange" userId="0224487d-274b-4d71-863e-9ebf1d158e14" providerId="ADAL" clId="{A6C1E463-B4FF-4770-B555-4D4A5269776B}" dt="2019-04-04T18:38:13.852" v="10277" actId="122"/>
          <ac:spMkLst>
            <pc:docMk/>
            <pc:sldMk cId="896663324" sldId="495"/>
            <ac:spMk id="10" creationId="{1AB154F6-CF15-4599-8F26-97B8E27CE37A}"/>
          </ac:spMkLst>
        </pc:spChg>
        <pc:spChg chg="add mod">
          <ac:chgData name="Henrik Lange" userId="0224487d-274b-4d71-863e-9ebf1d158e14" providerId="ADAL" clId="{A6C1E463-B4FF-4770-B555-4D4A5269776B}" dt="2019-04-04T18:41:06.143" v="10423" actId="20577"/>
          <ac:spMkLst>
            <pc:docMk/>
            <pc:sldMk cId="896663324" sldId="495"/>
            <ac:spMk id="11" creationId="{C0620F20-6EB8-4481-AA83-1B3334B7FF37}"/>
          </ac:spMkLst>
        </pc:spChg>
        <pc:spChg chg="mod">
          <ac:chgData name="Henrik Lange" userId="0224487d-274b-4d71-863e-9ebf1d158e14" providerId="ADAL" clId="{A6C1E463-B4FF-4770-B555-4D4A5269776B}" dt="2019-04-04T18:40:23.072" v="10340" actId="20577"/>
          <ac:spMkLst>
            <pc:docMk/>
            <pc:sldMk cId="896663324" sldId="495"/>
            <ac:spMk id="17" creationId="{A2CCA75F-381B-4C86-BF7F-2219B4950063}"/>
          </ac:spMkLst>
        </pc:spChg>
        <pc:spChg chg="mod">
          <ac:chgData name="Henrik Lange" userId="0224487d-274b-4d71-863e-9ebf1d158e14" providerId="ADAL" clId="{A6C1E463-B4FF-4770-B555-4D4A5269776B}" dt="2019-04-04T18:36:21.446" v="10206" actId="20577"/>
          <ac:spMkLst>
            <pc:docMk/>
            <pc:sldMk cId="896663324" sldId="495"/>
            <ac:spMk id="5122" creationId="{770228EC-4F71-40B1-BD9D-7349A2EDCB76}"/>
          </ac:spMkLst>
        </pc:spChg>
      </pc:sldChg>
      <pc:sldChg chg="addSp delSp modSp add">
        <pc:chgData name="Henrik Lange" userId="0224487d-274b-4d71-863e-9ebf1d158e14" providerId="ADAL" clId="{A6C1E463-B4FF-4770-B555-4D4A5269776B}" dt="2019-04-04T19:08:03.969" v="11481" actId="478"/>
        <pc:sldMkLst>
          <pc:docMk/>
          <pc:sldMk cId="2505682698" sldId="496"/>
        </pc:sldMkLst>
        <pc:spChg chg="del">
          <ac:chgData name="Henrik Lange" userId="0224487d-274b-4d71-863e-9ebf1d158e14" providerId="ADAL" clId="{A6C1E463-B4FF-4770-B555-4D4A5269776B}" dt="2019-04-04T18:51:12.750" v="10429" actId="478"/>
          <ac:spMkLst>
            <pc:docMk/>
            <pc:sldMk cId="2505682698" sldId="496"/>
            <ac:spMk id="3" creationId="{0E9C8771-D3C5-4CB4-90CF-91A51ECF0B0A}"/>
          </ac:spMkLst>
        </pc:spChg>
        <pc:spChg chg="add mod">
          <ac:chgData name="Henrik Lange" userId="0224487d-274b-4d71-863e-9ebf1d158e14" providerId="ADAL" clId="{A6C1E463-B4FF-4770-B555-4D4A5269776B}" dt="2019-04-04T19:07:57.904" v="11480" actId="20577"/>
          <ac:spMkLst>
            <pc:docMk/>
            <pc:sldMk cId="2505682698" sldId="496"/>
            <ac:spMk id="4" creationId="{CFDE9F03-D9ED-4F30-87F5-C1233194C51E}"/>
          </ac:spMkLst>
        </pc:spChg>
        <pc:spChg chg="add mod">
          <ac:chgData name="Henrik Lange" userId="0224487d-274b-4d71-863e-9ebf1d158e14" providerId="ADAL" clId="{A6C1E463-B4FF-4770-B555-4D4A5269776B}" dt="2019-04-04T18:58:36.478" v="10857" actId="1038"/>
          <ac:spMkLst>
            <pc:docMk/>
            <pc:sldMk cId="2505682698" sldId="496"/>
            <ac:spMk id="7" creationId="{A3A501CA-E1E3-4A17-8854-2811E9FDA3CE}"/>
          </ac:spMkLst>
        </pc:spChg>
        <pc:spChg chg="del">
          <ac:chgData name="Henrik Lange" userId="0224487d-274b-4d71-863e-9ebf1d158e14" providerId="ADAL" clId="{A6C1E463-B4FF-4770-B555-4D4A5269776B}" dt="2019-04-04T18:51:14.393" v="10430" actId="478"/>
          <ac:spMkLst>
            <pc:docMk/>
            <pc:sldMk cId="2505682698" sldId="496"/>
            <ac:spMk id="9" creationId="{10A02DD8-F191-4525-9E4C-A19852AFB91C}"/>
          </ac:spMkLst>
        </pc:spChg>
        <pc:spChg chg="del">
          <ac:chgData name="Henrik Lange" userId="0224487d-274b-4d71-863e-9ebf1d158e14" providerId="ADAL" clId="{A6C1E463-B4FF-4770-B555-4D4A5269776B}" dt="2019-04-04T18:51:16.640" v="10431" actId="478"/>
          <ac:spMkLst>
            <pc:docMk/>
            <pc:sldMk cId="2505682698" sldId="496"/>
            <ac:spMk id="10" creationId="{1AB154F6-CF15-4599-8F26-97B8E27CE37A}"/>
          </ac:spMkLst>
        </pc:spChg>
        <pc:spChg chg="add mod">
          <ac:chgData name="Henrik Lange" userId="0224487d-274b-4d71-863e-9ebf1d158e14" providerId="ADAL" clId="{A6C1E463-B4FF-4770-B555-4D4A5269776B}" dt="2019-04-04T18:54:11.253" v="10736" actId="1038"/>
          <ac:spMkLst>
            <pc:docMk/>
            <pc:sldMk cId="2505682698" sldId="496"/>
            <ac:spMk id="12" creationId="{6D09EE1B-27A8-47D3-9F53-B1BC67C571A3}"/>
          </ac:spMkLst>
        </pc:spChg>
        <pc:spChg chg="add mod">
          <ac:chgData name="Henrik Lange" userId="0224487d-274b-4d71-863e-9ebf1d158e14" providerId="ADAL" clId="{A6C1E463-B4FF-4770-B555-4D4A5269776B}" dt="2019-04-04T18:54:26.481" v="10741" actId="20577"/>
          <ac:spMkLst>
            <pc:docMk/>
            <pc:sldMk cId="2505682698" sldId="496"/>
            <ac:spMk id="13" creationId="{3C828017-D8AA-413A-9925-01E7292D9361}"/>
          </ac:spMkLst>
        </pc:spChg>
        <pc:spChg chg="mod">
          <ac:chgData name="Henrik Lange" userId="0224487d-274b-4d71-863e-9ebf1d158e14" providerId="ADAL" clId="{A6C1E463-B4FF-4770-B555-4D4A5269776B}" dt="2019-04-04T18:51:39.462" v="10512" actId="20577"/>
          <ac:spMkLst>
            <pc:docMk/>
            <pc:sldMk cId="2505682698" sldId="496"/>
            <ac:spMk id="17" creationId="{A2CCA75F-381B-4C86-BF7F-2219B4950063}"/>
          </ac:spMkLst>
        </pc:spChg>
        <pc:spChg chg="add mod">
          <ac:chgData name="Henrik Lange" userId="0224487d-274b-4d71-863e-9ebf1d158e14" providerId="ADAL" clId="{A6C1E463-B4FF-4770-B555-4D4A5269776B}" dt="2019-04-04T18:59:17.737" v="10952" actId="1037"/>
          <ac:spMkLst>
            <pc:docMk/>
            <pc:sldMk cId="2505682698" sldId="496"/>
            <ac:spMk id="21" creationId="{14FB4E97-A8FD-42DE-B2DC-CEE7A4B1F036}"/>
          </ac:spMkLst>
        </pc:spChg>
        <pc:spChg chg="add mod">
          <ac:chgData name="Henrik Lange" userId="0224487d-274b-4d71-863e-9ebf1d158e14" providerId="ADAL" clId="{A6C1E463-B4FF-4770-B555-4D4A5269776B}" dt="2019-04-04T18:59:25.241" v="11005" actId="1035"/>
          <ac:spMkLst>
            <pc:docMk/>
            <pc:sldMk cId="2505682698" sldId="496"/>
            <ac:spMk id="25" creationId="{3E6A3E32-3DF9-4FC7-8E38-B56ACD1D8A68}"/>
          </ac:spMkLst>
        </pc:spChg>
        <pc:spChg chg="add mod">
          <ac:chgData name="Henrik Lange" userId="0224487d-274b-4d71-863e-9ebf1d158e14" providerId="ADAL" clId="{A6C1E463-B4FF-4770-B555-4D4A5269776B}" dt="2019-04-04T19:01:49.905" v="11148" actId="1037"/>
          <ac:spMkLst>
            <pc:docMk/>
            <pc:sldMk cId="2505682698" sldId="496"/>
            <ac:spMk id="27" creationId="{190198DD-C0F0-4080-B73D-F7D730078643}"/>
          </ac:spMkLst>
        </pc:spChg>
        <pc:spChg chg="add mod">
          <ac:chgData name="Henrik Lange" userId="0224487d-274b-4d71-863e-9ebf1d158e14" providerId="ADAL" clId="{A6C1E463-B4FF-4770-B555-4D4A5269776B}" dt="2019-04-04T19:02:51.813" v="11211" actId="1038"/>
          <ac:spMkLst>
            <pc:docMk/>
            <pc:sldMk cId="2505682698" sldId="496"/>
            <ac:spMk id="29" creationId="{83E4BA0F-18A0-42D7-A9B5-2F16975C36CC}"/>
          </ac:spMkLst>
        </pc:spChg>
        <pc:spChg chg="add mod">
          <ac:chgData name="Henrik Lange" userId="0224487d-274b-4d71-863e-9ebf1d158e14" providerId="ADAL" clId="{A6C1E463-B4FF-4770-B555-4D4A5269776B}" dt="2019-04-04T19:03:04.679" v="11246" actId="1037"/>
          <ac:spMkLst>
            <pc:docMk/>
            <pc:sldMk cId="2505682698" sldId="496"/>
            <ac:spMk id="30" creationId="{23FDF5BC-525D-46CE-BA5D-9BBF915215BE}"/>
          </ac:spMkLst>
        </pc:spChg>
        <pc:spChg chg="add mod">
          <ac:chgData name="Henrik Lange" userId="0224487d-274b-4d71-863e-9ebf1d158e14" providerId="ADAL" clId="{A6C1E463-B4FF-4770-B555-4D4A5269776B}" dt="2019-04-04T19:06:48.215" v="11393" actId="1036"/>
          <ac:spMkLst>
            <pc:docMk/>
            <pc:sldMk cId="2505682698" sldId="496"/>
            <ac:spMk id="31" creationId="{2A45CDB3-0082-45DE-A026-7E69A0A661DF}"/>
          </ac:spMkLst>
        </pc:spChg>
        <pc:spChg chg="add mod">
          <ac:chgData name="Henrik Lange" userId="0224487d-274b-4d71-863e-9ebf1d158e14" providerId="ADAL" clId="{A6C1E463-B4FF-4770-B555-4D4A5269776B}" dt="2019-04-04T19:04:32.201" v="11328" actId="1038"/>
          <ac:spMkLst>
            <pc:docMk/>
            <pc:sldMk cId="2505682698" sldId="496"/>
            <ac:spMk id="36" creationId="{1ADD14D8-CA1F-4A45-984C-F5E89095771C}"/>
          </ac:spMkLst>
        </pc:spChg>
        <pc:spChg chg="add mod">
          <ac:chgData name="Henrik Lange" userId="0224487d-274b-4d71-863e-9ebf1d158e14" providerId="ADAL" clId="{A6C1E463-B4FF-4770-B555-4D4A5269776B}" dt="2019-04-04T19:05:41.472" v="11390" actId="1036"/>
          <ac:spMkLst>
            <pc:docMk/>
            <pc:sldMk cId="2505682698" sldId="496"/>
            <ac:spMk id="40" creationId="{DBB87ECC-E6F7-4EBB-85FE-B6689CEC7D68}"/>
          </ac:spMkLst>
        </pc:spChg>
        <pc:spChg chg="add mod">
          <ac:chgData name="Henrik Lange" userId="0224487d-274b-4d71-863e-9ebf1d158e14" providerId="ADAL" clId="{A6C1E463-B4FF-4770-B555-4D4A5269776B}" dt="2019-04-04T19:07:35.782" v="11474" actId="1038"/>
          <ac:spMkLst>
            <pc:docMk/>
            <pc:sldMk cId="2505682698" sldId="496"/>
            <ac:spMk id="45" creationId="{1593FD98-5168-490C-9235-5C5272AC1346}"/>
          </ac:spMkLst>
        </pc:spChg>
        <pc:spChg chg="mod">
          <ac:chgData name="Henrik Lange" userId="0224487d-274b-4d71-863e-9ebf1d158e14" providerId="ADAL" clId="{A6C1E463-B4FF-4770-B555-4D4A5269776B}" dt="2019-04-04T18:51:08.488" v="10428" actId="20577"/>
          <ac:spMkLst>
            <pc:docMk/>
            <pc:sldMk cId="2505682698" sldId="496"/>
            <ac:spMk id="5122" creationId="{770228EC-4F71-40B1-BD9D-7349A2EDCB76}"/>
          </ac:spMkLst>
        </pc:spChg>
        <pc:picChg chg="add del mod">
          <ac:chgData name="Henrik Lange" userId="0224487d-274b-4d71-863e-9ebf1d158e14" providerId="ADAL" clId="{A6C1E463-B4FF-4770-B555-4D4A5269776B}" dt="2019-04-04T19:08:03.969" v="11481" actId="478"/>
          <ac:picMkLst>
            <pc:docMk/>
            <pc:sldMk cId="2505682698" sldId="496"/>
            <ac:picMk id="2" creationId="{73BF6407-3BD5-4BD1-9C79-8283917480CD}"/>
          </ac:picMkLst>
        </pc:picChg>
        <pc:cxnChg chg="add del mod">
          <ac:chgData name="Henrik Lange" userId="0224487d-274b-4d71-863e-9ebf1d158e14" providerId="ADAL" clId="{A6C1E463-B4FF-4770-B555-4D4A5269776B}" dt="2019-04-04T18:58:24.370" v="10850" actId="478"/>
          <ac:cxnSpMkLst>
            <pc:docMk/>
            <pc:sldMk cId="2505682698" sldId="496"/>
            <ac:cxnSpMk id="6" creationId="{5F7FEB8B-6305-4728-ACC3-220D08152BA6}"/>
          </ac:cxnSpMkLst>
        </pc:cxnChg>
        <pc:cxnChg chg="add mod">
          <ac:chgData name="Henrik Lange" userId="0224487d-274b-4d71-863e-9ebf1d158e14" providerId="ADAL" clId="{A6C1E463-B4FF-4770-B555-4D4A5269776B}" dt="2019-04-04T18:58:22.416" v="10849" actId="208"/>
          <ac:cxnSpMkLst>
            <pc:docMk/>
            <pc:sldMk cId="2505682698" sldId="496"/>
            <ac:cxnSpMk id="18" creationId="{7CF6AB3D-6C12-4931-B6FB-0030B2272A32}"/>
          </ac:cxnSpMkLst>
        </pc:cxnChg>
        <pc:cxnChg chg="add mod">
          <ac:chgData name="Henrik Lange" userId="0224487d-274b-4d71-863e-9ebf1d158e14" providerId="ADAL" clId="{A6C1E463-B4FF-4770-B555-4D4A5269776B}" dt="2019-04-04T18:59:11.772" v="10949" actId="1035"/>
          <ac:cxnSpMkLst>
            <pc:docMk/>
            <pc:sldMk cId="2505682698" sldId="496"/>
            <ac:cxnSpMk id="20" creationId="{D3BAED6E-899A-40DE-B524-47EFA67353B2}"/>
          </ac:cxnSpMkLst>
        </pc:cxnChg>
        <pc:cxnChg chg="add mod">
          <ac:chgData name="Henrik Lange" userId="0224487d-274b-4d71-863e-9ebf1d158e14" providerId="ADAL" clId="{A6C1E463-B4FF-4770-B555-4D4A5269776B}" dt="2019-04-04T18:59:08.664" v="10948" actId="1035"/>
          <ac:cxnSpMkLst>
            <pc:docMk/>
            <pc:sldMk cId="2505682698" sldId="496"/>
            <ac:cxnSpMk id="24" creationId="{09978546-0C25-4085-A8F5-F500ED724FA1}"/>
          </ac:cxnSpMkLst>
        </pc:cxnChg>
        <pc:cxnChg chg="add mod">
          <ac:chgData name="Henrik Lange" userId="0224487d-274b-4d71-863e-9ebf1d158e14" providerId="ADAL" clId="{A6C1E463-B4FF-4770-B555-4D4A5269776B}" dt="2019-04-04T18:59:45.589" v="11063" actId="1038"/>
          <ac:cxnSpMkLst>
            <pc:docMk/>
            <pc:sldMk cId="2505682698" sldId="496"/>
            <ac:cxnSpMk id="26" creationId="{8C2DE92D-A2B6-4DD6-8876-D7BBAFB4034B}"/>
          </ac:cxnSpMkLst>
        </pc:cxnChg>
        <pc:cxnChg chg="add mod">
          <ac:chgData name="Henrik Lange" userId="0224487d-274b-4d71-863e-9ebf1d158e14" providerId="ADAL" clId="{A6C1E463-B4FF-4770-B555-4D4A5269776B}" dt="2019-04-04T19:02:01.850" v="11167" actId="1037"/>
          <ac:cxnSpMkLst>
            <pc:docMk/>
            <pc:sldMk cId="2505682698" sldId="496"/>
            <ac:cxnSpMk id="28" creationId="{DE5E45DC-0805-4269-B221-BE1D9C10E8F6}"/>
          </ac:cxnSpMkLst>
        </pc:cxnChg>
        <pc:cxnChg chg="add mod">
          <ac:chgData name="Henrik Lange" userId="0224487d-274b-4d71-863e-9ebf1d158e14" providerId="ADAL" clId="{A6C1E463-B4FF-4770-B555-4D4A5269776B}" dt="2019-04-04T19:04:21.269" v="11270" actId="14100"/>
          <ac:cxnSpMkLst>
            <pc:docMk/>
            <pc:sldMk cId="2505682698" sldId="496"/>
            <ac:cxnSpMk id="32" creationId="{9C0000AD-2966-4711-8281-0AE4D7E4835B}"/>
          </ac:cxnSpMkLst>
        </pc:cxnChg>
        <pc:cxnChg chg="add del mod">
          <ac:chgData name="Henrik Lange" userId="0224487d-274b-4d71-863e-9ebf1d158e14" providerId="ADAL" clId="{A6C1E463-B4FF-4770-B555-4D4A5269776B}" dt="2019-04-04T19:04:35.667" v="11329" actId="478"/>
          <ac:cxnSpMkLst>
            <pc:docMk/>
            <pc:sldMk cId="2505682698" sldId="496"/>
            <ac:cxnSpMk id="33" creationId="{97C27D59-3C9C-43C7-8614-B4D6B6B2339D}"/>
          </ac:cxnSpMkLst>
        </pc:cxnChg>
        <pc:cxnChg chg="add mod">
          <ac:chgData name="Henrik Lange" userId="0224487d-274b-4d71-863e-9ebf1d158e14" providerId="ADAL" clId="{A6C1E463-B4FF-4770-B555-4D4A5269776B}" dt="2019-04-04T19:04:32.201" v="11328" actId="1038"/>
          <ac:cxnSpMkLst>
            <pc:docMk/>
            <pc:sldMk cId="2505682698" sldId="496"/>
            <ac:cxnSpMk id="37" creationId="{A4D6CAA6-0650-446A-882D-D119BBC18632}"/>
          </ac:cxnSpMkLst>
        </pc:cxnChg>
        <pc:cxnChg chg="add mod">
          <ac:chgData name="Henrik Lange" userId="0224487d-274b-4d71-863e-9ebf1d158e14" providerId="ADAL" clId="{A6C1E463-B4FF-4770-B555-4D4A5269776B}" dt="2019-04-04T19:06:24.706" v="11392" actId="14100"/>
          <ac:cxnSpMkLst>
            <pc:docMk/>
            <pc:sldMk cId="2505682698" sldId="496"/>
            <ac:cxnSpMk id="38" creationId="{3E0D2772-C669-4466-A919-AC7C79135B35}"/>
          </ac:cxnSpMkLst>
        </pc:cxnChg>
        <pc:cxnChg chg="add mod">
          <ac:chgData name="Henrik Lange" userId="0224487d-274b-4d71-863e-9ebf1d158e14" providerId="ADAL" clId="{A6C1E463-B4FF-4770-B555-4D4A5269776B}" dt="2019-04-04T19:05:52.646" v="11391" actId="14100"/>
          <ac:cxnSpMkLst>
            <pc:docMk/>
            <pc:sldMk cId="2505682698" sldId="496"/>
            <ac:cxnSpMk id="41" creationId="{4BC95183-4661-41DB-A2D6-AA4AA9BBDA10}"/>
          </ac:cxnSpMkLst>
        </pc:cxnChg>
        <pc:cxnChg chg="add mod">
          <ac:chgData name="Henrik Lange" userId="0224487d-274b-4d71-863e-9ebf1d158e14" providerId="ADAL" clId="{A6C1E463-B4FF-4770-B555-4D4A5269776B}" dt="2019-04-04T19:07:07.694" v="11424" actId="1036"/>
          <ac:cxnSpMkLst>
            <pc:docMk/>
            <pc:sldMk cId="2505682698" sldId="496"/>
            <ac:cxnSpMk id="44" creationId="{91163180-1C3F-494E-BC6C-A97A03E368F0}"/>
          </ac:cxnSpMkLst>
        </pc:cxnChg>
      </pc:sldChg>
      <pc:sldChg chg="addSp delSp modSp add">
        <pc:chgData name="Henrik Lange" userId="0224487d-274b-4d71-863e-9ebf1d158e14" providerId="ADAL" clId="{A6C1E463-B4FF-4770-B555-4D4A5269776B}" dt="2019-04-05T07:14:42.887" v="12404" actId="20577"/>
        <pc:sldMkLst>
          <pc:docMk/>
          <pc:sldMk cId="2969989065" sldId="497"/>
        </pc:sldMkLst>
        <pc:spChg chg="add mod">
          <ac:chgData name="Henrik Lange" userId="0224487d-274b-4d71-863e-9ebf1d158e14" providerId="ADAL" clId="{A6C1E463-B4FF-4770-B555-4D4A5269776B}" dt="2019-04-05T07:14:42.887" v="12404" actId="20577"/>
          <ac:spMkLst>
            <pc:docMk/>
            <pc:sldMk cId="2969989065" sldId="497"/>
            <ac:spMk id="3" creationId="{E1AC5261-3F66-46C5-B4F9-1F566EA4C495}"/>
          </ac:spMkLst>
        </pc:spChg>
        <pc:spChg chg="mod">
          <ac:chgData name="Henrik Lange" userId="0224487d-274b-4d71-863e-9ebf1d158e14" providerId="ADAL" clId="{A6C1E463-B4FF-4770-B555-4D4A5269776B}" dt="2019-04-05T07:07:52.548" v="11537" actId="20577"/>
          <ac:spMkLst>
            <pc:docMk/>
            <pc:sldMk cId="2969989065" sldId="497"/>
            <ac:spMk id="5122" creationId="{770228EC-4F71-40B1-BD9D-7349A2EDCB76}"/>
          </ac:spMkLst>
        </pc:spChg>
        <pc:graphicFrameChg chg="del">
          <ac:chgData name="Henrik Lange" userId="0224487d-274b-4d71-863e-9ebf1d158e14" providerId="ADAL" clId="{A6C1E463-B4FF-4770-B555-4D4A5269776B}" dt="2019-04-05T07:07:45.574" v="11523" actId="478"/>
          <ac:graphicFrameMkLst>
            <pc:docMk/>
            <pc:sldMk cId="2969989065" sldId="497"/>
            <ac:graphicFrameMk id="4" creationId="{6969FE84-14A8-488B-92BB-FD906C17F61B}"/>
          </ac:graphicFrameMkLst>
        </pc:graphicFrameChg>
      </pc:sldChg>
      <pc:sldChg chg="addSp delSp modSp add">
        <pc:chgData name="Henrik Lange" userId="0224487d-274b-4d71-863e-9ebf1d158e14" providerId="ADAL" clId="{A6C1E463-B4FF-4770-B555-4D4A5269776B}" dt="2019-04-05T07:13:47.762" v="12309" actId="1037"/>
        <pc:sldMkLst>
          <pc:docMk/>
          <pc:sldMk cId="1536951464" sldId="498"/>
        </pc:sldMkLst>
        <pc:spChg chg="add mod">
          <ac:chgData name="Henrik Lange" userId="0224487d-274b-4d71-863e-9ebf1d158e14" providerId="ADAL" clId="{A6C1E463-B4FF-4770-B555-4D4A5269776B}" dt="2019-04-05T07:13:47.762" v="12309" actId="1037"/>
          <ac:spMkLst>
            <pc:docMk/>
            <pc:sldMk cId="1536951464" sldId="498"/>
            <ac:spMk id="2" creationId="{DD19800C-7812-43E7-9BC2-06155BA98818}"/>
          </ac:spMkLst>
        </pc:spChg>
        <pc:spChg chg="del">
          <ac:chgData name="Henrik Lange" userId="0224487d-274b-4d71-863e-9ebf1d158e14" providerId="ADAL" clId="{A6C1E463-B4FF-4770-B555-4D4A5269776B}" dt="2019-04-05T07:10:44.478" v="11945" actId="478"/>
          <ac:spMkLst>
            <pc:docMk/>
            <pc:sldMk cId="1536951464" sldId="498"/>
            <ac:spMk id="3" creationId="{E1AC5261-3F66-46C5-B4F9-1F566EA4C495}"/>
          </ac:spMkLst>
        </pc:spChg>
        <pc:spChg chg="add del mod">
          <ac:chgData name="Henrik Lange" userId="0224487d-274b-4d71-863e-9ebf1d158e14" providerId="ADAL" clId="{A6C1E463-B4FF-4770-B555-4D4A5269776B}" dt="2019-04-05T07:10:48.091" v="11946" actId="478"/>
          <ac:spMkLst>
            <pc:docMk/>
            <pc:sldMk cId="1536951464" sldId="498"/>
            <ac:spMk id="5" creationId="{6BDBAA45-A696-49AB-BF5B-2D4A5B20E51C}"/>
          </ac:spMkLst>
        </pc:spChg>
        <pc:spChg chg="mod">
          <ac:chgData name="Henrik Lange" userId="0224487d-274b-4d71-863e-9ebf1d158e14" providerId="ADAL" clId="{A6C1E463-B4FF-4770-B555-4D4A5269776B}" dt="2019-04-05T07:09:39.669" v="11895" actId="20577"/>
          <ac:spMkLst>
            <pc:docMk/>
            <pc:sldMk cId="1536951464" sldId="498"/>
            <ac:spMk id="5122" creationId="{770228EC-4F71-40B1-BD9D-7349A2EDCB76}"/>
          </ac:spMkLst>
        </pc:spChg>
        <pc:picChg chg="add mod">
          <ac:chgData name="Henrik Lange" userId="0224487d-274b-4d71-863e-9ebf1d158e14" providerId="ADAL" clId="{A6C1E463-B4FF-4770-B555-4D4A5269776B}" dt="2019-04-05T07:10:53.534" v="11969" actId="1036"/>
          <ac:picMkLst>
            <pc:docMk/>
            <pc:sldMk cId="1536951464" sldId="498"/>
            <ac:picMk id="6146" creationId="{BFAF244E-6007-415D-8FBA-3EB006AB1321}"/>
          </ac:picMkLst>
        </pc:picChg>
      </pc:sldChg>
      <pc:sldChg chg="delSp modSp add">
        <pc:chgData name="Henrik Lange" userId="0224487d-274b-4d71-863e-9ebf1d158e14" providerId="ADAL" clId="{A6C1E463-B4FF-4770-B555-4D4A5269776B}" dt="2019-04-05T07:13:27.956" v="12293" actId="478"/>
        <pc:sldMkLst>
          <pc:docMk/>
          <pc:sldMk cId="658614968" sldId="499"/>
        </pc:sldMkLst>
        <pc:spChg chg="del">
          <ac:chgData name="Henrik Lange" userId="0224487d-274b-4d71-863e-9ebf1d158e14" providerId="ADAL" clId="{A6C1E463-B4FF-4770-B555-4D4A5269776B}" dt="2019-04-05T07:13:27.956" v="12293" actId="478"/>
          <ac:spMkLst>
            <pc:docMk/>
            <pc:sldMk cId="658614968" sldId="499"/>
            <ac:spMk id="2" creationId="{DD19800C-7812-43E7-9BC2-06155BA98818}"/>
          </ac:spMkLst>
        </pc:spChg>
        <pc:spChg chg="mod">
          <ac:chgData name="Henrik Lange" userId="0224487d-274b-4d71-863e-9ebf1d158e14" providerId="ADAL" clId="{A6C1E463-B4FF-4770-B555-4D4A5269776B}" dt="2019-04-05T07:13:00.063" v="12292" actId="20577"/>
          <ac:spMkLst>
            <pc:docMk/>
            <pc:sldMk cId="658614968" sldId="499"/>
            <ac:spMk id="3" creationId="{E1AC5261-3F66-46C5-B4F9-1F566EA4C495}"/>
          </ac:spMkLst>
        </pc:spChg>
        <pc:picChg chg="del">
          <ac:chgData name="Henrik Lange" userId="0224487d-274b-4d71-863e-9ebf1d158e14" providerId="ADAL" clId="{A6C1E463-B4FF-4770-B555-4D4A5269776B}" dt="2019-04-05T07:10:56.228" v="11970" actId="478"/>
          <ac:picMkLst>
            <pc:docMk/>
            <pc:sldMk cId="658614968" sldId="499"/>
            <ac:picMk id="6146" creationId="{BFAF244E-6007-415D-8FBA-3EB006AB1321}"/>
          </ac:picMkLst>
        </pc:picChg>
      </pc:sldChg>
      <pc:sldChg chg="add">
        <pc:chgData name="Henrik Lange" userId="0224487d-274b-4d71-863e-9ebf1d158e14" providerId="ADAL" clId="{A6C1E463-B4FF-4770-B555-4D4A5269776B}" dt="2019-04-05T07:18:09.353" v="12405"/>
        <pc:sldMkLst>
          <pc:docMk/>
          <pc:sldMk cId="2196062731" sldId="500"/>
        </pc:sldMkLst>
      </pc:sldChg>
    </pc:docChg>
  </pc:docChgLst>
  <pc:docChgLst>
    <pc:chgData name="Henrik Lange" userId="0224487d-274b-4d71-863e-9ebf1d158e14" providerId="ADAL" clId="{CEFFE35E-064D-47DC-90A2-8D5109B3EA52}"/>
    <pc:docChg chg="custSel modSld">
      <pc:chgData name="Henrik Lange" userId="0224487d-274b-4d71-863e-9ebf1d158e14" providerId="ADAL" clId="{CEFFE35E-064D-47DC-90A2-8D5109B3EA52}" dt="2019-02-12T09:48:46.348" v="18" actId="20577"/>
      <pc:docMkLst>
        <pc:docMk/>
      </pc:docMkLst>
      <pc:sldChg chg="modSp">
        <pc:chgData name="Henrik Lange" userId="0224487d-274b-4d71-863e-9ebf1d158e14" providerId="ADAL" clId="{CEFFE35E-064D-47DC-90A2-8D5109B3EA52}" dt="2019-02-12T09:48:25.460" v="6" actId="20577"/>
        <pc:sldMkLst>
          <pc:docMk/>
          <pc:sldMk cId="0" sldId="406"/>
        </pc:sldMkLst>
        <pc:spChg chg="mod">
          <ac:chgData name="Henrik Lange" userId="0224487d-274b-4d71-863e-9ebf1d158e14" providerId="ADAL" clId="{CEFFE35E-064D-47DC-90A2-8D5109B3EA52}" dt="2019-02-12T09:48:25.460" v="6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CEFFE35E-064D-47DC-90A2-8D5109B3EA52}" dt="2019-02-12T09:48:35.916" v="11" actId="20577"/>
        <pc:sldMkLst>
          <pc:docMk/>
          <pc:sldMk cId="0" sldId="414"/>
        </pc:sldMkLst>
        <pc:spChg chg="mod">
          <ac:chgData name="Henrik Lange" userId="0224487d-274b-4d71-863e-9ebf1d158e14" providerId="ADAL" clId="{CEFFE35E-064D-47DC-90A2-8D5109B3EA52}" dt="2019-02-12T09:48:35.916" v="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CEFFE35E-064D-47DC-90A2-8D5109B3EA52}" dt="2019-02-12T09:48:46.348" v="18" actId="20577"/>
        <pc:sldMkLst>
          <pc:docMk/>
          <pc:sldMk cId="0" sldId="459"/>
        </pc:sldMkLst>
        <pc:spChg chg="mod">
          <ac:chgData name="Henrik Lange" userId="0224487d-274b-4d71-863e-9ebf1d158e14" providerId="ADAL" clId="{CEFFE35E-064D-47DC-90A2-8D5109B3EA52}" dt="2019-02-12T09:48:46.348" v="18" actId="20577"/>
          <ac:spMkLst>
            <pc:docMk/>
            <pc:sldMk cId="0" sldId="459"/>
            <ac:spMk id="6148" creationId="{A1C16502-44CC-4F3E-998F-F061E3CBA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01-04-2019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questions/137021/php-object-as-xml-docume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hat.com/en/topics/microservices/what-are-microservic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ddmotto/public-apis/blob/master/README.md#new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mableweb.com/apis/directory?page=1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richardsonMaturityMode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8: API’s, REST &amp; SOAP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JSON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JavaScript Object Notation</a:t>
            </a:r>
          </a:p>
          <a:p>
            <a:r>
              <a:rPr lang="en-US" altLang="en-US" dirty="0"/>
              <a:t>Open-standard human readable file format .json</a:t>
            </a:r>
          </a:p>
          <a:p>
            <a:r>
              <a:rPr lang="en-US" altLang="en-US" dirty="0"/>
              <a:t>“key” : “value”, “key” : “value”</a:t>
            </a:r>
          </a:p>
          <a:p>
            <a:r>
              <a:rPr lang="en-US" altLang="en-US" dirty="0"/>
              <a:t>{ } : object</a:t>
            </a:r>
          </a:p>
          <a:p>
            <a:r>
              <a:rPr lang="en-US" altLang="en-US" dirty="0"/>
              <a:t>[ ] : array</a:t>
            </a:r>
          </a:p>
          <a:p>
            <a:r>
              <a:rPr lang="en-US" altLang="en-US" dirty="0"/>
              <a:t>Json file 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22866D-5ADD-4DD5-B532-A5B0932D27B1}"/>
              </a:ext>
            </a:extLst>
          </p:cNvPr>
          <p:cNvSpPr/>
          <p:nvPr/>
        </p:nvSpPr>
        <p:spPr>
          <a:xfrm>
            <a:off x="2664842" y="3932262"/>
            <a:ext cx="352839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  “name” :  “Jack”,</a:t>
            </a:r>
          </a:p>
          <a:p>
            <a:r>
              <a:rPr lang="en-US" sz="1600" dirty="0"/>
              <a:t>    “age” : 29,</a:t>
            </a:r>
          </a:p>
          <a:p>
            <a:r>
              <a:rPr lang="en-US" sz="1600" dirty="0"/>
              <a:t>    “possessions” : {</a:t>
            </a:r>
          </a:p>
          <a:p>
            <a:r>
              <a:rPr lang="en-US" sz="1600" dirty="0"/>
              <a:t>        “cars” : [“BMW”, “Ford”]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9311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JSON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Return multiple objects in arrays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22866D-5ADD-4DD5-B532-A5B0932D27B1}"/>
              </a:ext>
            </a:extLst>
          </p:cNvPr>
          <p:cNvSpPr/>
          <p:nvPr/>
        </p:nvSpPr>
        <p:spPr>
          <a:xfrm>
            <a:off x="2807804" y="1713338"/>
            <a:ext cx="3528392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[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"name" : "jack",</a:t>
            </a:r>
          </a:p>
          <a:p>
            <a:r>
              <a:rPr lang="en-US" sz="1600" dirty="0"/>
              <a:t>        "age" : 30,</a:t>
            </a:r>
          </a:p>
          <a:p>
            <a:r>
              <a:rPr lang="en-US" sz="1600" dirty="0"/>
              <a:t>        "possessions" : {</a:t>
            </a:r>
          </a:p>
          <a:p>
            <a:r>
              <a:rPr lang="en-US" sz="1600" dirty="0"/>
              <a:t>            "cars" : ["BMW", "Ford"]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},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"name" : "Joe",</a:t>
            </a:r>
          </a:p>
          <a:p>
            <a:r>
              <a:rPr lang="en-US" sz="1600" dirty="0"/>
              <a:t>        "age" : 20,</a:t>
            </a:r>
          </a:p>
          <a:p>
            <a:r>
              <a:rPr lang="en-US" sz="1600" dirty="0"/>
              <a:t>        "possessions" : {</a:t>
            </a:r>
          </a:p>
          <a:p>
            <a:r>
              <a:rPr lang="en-US" sz="1600" dirty="0"/>
              <a:t>            "cars" : []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652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JSON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412776"/>
            <a:ext cx="7414716" cy="5078511"/>
          </a:xfrm>
        </p:spPr>
        <p:txBody>
          <a:bodyPr/>
          <a:lstStyle/>
          <a:p>
            <a:r>
              <a:rPr lang="en-US" altLang="en-US" dirty="0" err="1"/>
              <a:t>json_decode</a:t>
            </a:r>
            <a:r>
              <a:rPr lang="en-US" altLang="en-US" dirty="0"/>
              <a:t>($string)</a:t>
            </a:r>
          </a:p>
          <a:p>
            <a:r>
              <a:rPr lang="en-US" altLang="en-US" dirty="0" err="1"/>
              <a:t>json_encode</a:t>
            </a:r>
            <a:r>
              <a:rPr lang="en-US" altLang="en-US" dirty="0"/>
              <a:t>($object)</a:t>
            </a:r>
          </a:p>
          <a:p>
            <a:r>
              <a:rPr lang="en-US" altLang="en-US" dirty="0" err="1"/>
              <a:t>print_r</a:t>
            </a:r>
            <a:r>
              <a:rPr lang="en-US" altLang="en-US" dirty="0"/>
              <a:t>($object)</a:t>
            </a:r>
          </a:p>
          <a:p>
            <a:r>
              <a:rPr lang="en-US" altLang="en-US" dirty="0"/>
              <a:t>foreach($object as $key =&gt; $value) { … }</a:t>
            </a:r>
          </a:p>
          <a:p>
            <a:endParaRPr lang="en-US" altLang="en-US" dirty="0"/>
          </a:p>
          <a:p>
            <a:r>
              <a:rPr lang="en-US" altLang="en-US" dirty="0"/>
              <a:t>In PHP, objects and arrays are similar enough that you can cast one to the other</a:t>
            </a:r>
          </a:p>
          <a:p>
            <a:r>
              <a:rPr lang="en-US" altLang="en-US" dirty="0"/>
              <a:t>$string = </a:t>
            </a:r>
            <a:r>
              <a:rPr lang="en-US" altLang="en-US" dirty="0" err="1"/>
              <a:t>file_get_contents</a:t>
            </a:r>
            <a:r>
              <a:rPr lang="en-US" altLang="en-US" dirty="0"/>
              <a:t>(‘URI’);</a:t>
            </a:r>
          </a:p>
          <a:p>
            <a:pPr lvl="2"/>
            <a:r>
              <a:rPr lang="en-US" altLang="en-US" dirty="0"/>
              <a:t>For external services, not internal!</a:t>
            </a:r>
          </a:p>
          <a:p>
            <a:pPr lvl="2"/>
            <a:r>
              <a:rPr lang="en-US" altLang="en-US" dirty="0"/>
              <a:t>Loading internal services will load unprocessed code instead of json result</a:t>
            </a:r>
          </a:p>
          <a:p>
            <a:pPr lvl="2"/>
            <a:r>
              <a:rPr lang="en-US" altLang="en-US" dirty="0"/>
              <a:t>To load generated json, either save it in a file or use 2 php instances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20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Create JSON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9930C3-EF1E-40FD-9382-3F6871668F2E}"/>
              </a:ext>
            </a:extLst>
          </p:cNvPr>
          <p:cNvSpPr/>
          <p:nvPr/>
        </p:nvSpPr>
        <p:spPr>
          <a:xfrm>
            <a:off x="323528" y="1268760"/>
            <a:ext cx="4608512" cy="480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/>
              <a:t>class Person {</a:t>
            </a:r>
          </a:p>
          <a:p>
            <a:br>
              <a:rPr lang="da-DK" sz="1400" dirty="0"/>
            </a:br>
            <a:r>
              <a:rPr lang="da-DK" sz="1400" dirty="0"/>
              <a:t>public $</a:t>
            </a:r>
            <a:r>
              <a:rPr lang="da-DK" sz="1400" dirty="0" err="1"/>
              <a:t>name</a:t>
            </a:r>
            <a:r>
              <a:rPr lang="da-DK" sz="1400" dirty="0"/>
              <a:t>;</a:t>
            </a:r>
          </a:p>
          <a:p>
            <a:r>
              <a:rPr lang="da-DK" sz="1400" dirty="0"/>
              <a:t>public $age;</a:t>
            </a:r>
          </a:p>
          <a:p>
            <a:r>
              <a:rPr lang="da-DK" sz="1400" dirty="0"/>
              <a:t>public $</a:t>
            </a:r>
            <a:r>
              <a:rPr lang="da-DK" sz="1400" dirty="0" err="1"/>
              <a:t>possessions</a:t>
            </a:r>
            <a:r>
              <a:rPr lang="da-DK" sz="1400" dirty="0"/>
              <a:t> = [];</a:t>
            </a:r>
          </a:p>
          <a:p>
            <a:br>
              <a:rPr lang="da-DK" sz="1400" dirty="0"/>
            </a:br>
            <a:r>
              <a:rPr lang="da-DK" sz="1400" dirty="0"/>
              <a:t>public </a:t>
            </a:r>
            <a:r>
              <a:rPr lang="da-DK" sz="1400" dirty="0" err="1"/>
              <a:t>function</a:t>
            </a:r>
            <a:r>
              <a:rPr lang="da-DK" sz="1400" dirty="0"/>
              <a:t> __</a:t>
            </a:r>
            <a:r>
              <a:rPr lang="da-DK" sz="1400" dirty="0" err="1"/>
              <a:t>construct</a:t>
            </a:r>
            <a:r>
              <a:rPr lang="da-DK" sz="1400" dirty="0"/>
              <a:t>($</a:t>
            </a:r>
            <a:r>
              <a:rPr lang="da-DK" sz="1400" dirty="0" err="1"/>
              <a:t>name</a:t>
            </a:r>
            <a:r>
              <a:rPr lang="da-DK" sz="1400" dirty="0"/>
              <a:t>, $age, $</a:t>
            </a:r>
            <a:r>
              <a:rPr lang="da-DK" sz="1400" dirty="0" err="1"/>
              <a:t>possessions</a:t>
            </a:r>
            <a:r>
              <a:rPr lang="da-DK" sz="1400" dirty="0"/>
              <a:t>) {</a:t>
            </a:r>
          </a:p>
          <a:p>
            <a:r>
              <a:rPr lang="da-DK" sz="1400" dirty="0"/>
              <a:t>  $</a:t>
            </a:r>
            <a:r>
              <a:rPr lang="da-DK" sz="1400" dirty="0" err="1"/>
              <a:t>this</a:t>
            </a:r>
            <a:r>
              <a:rPr lang="da-DK" sz="1400" dirty="0"/>
              <a:t>-&gt;</a:t>
            </a:r>
            <a:r>
              <a:rPr lang="da-DK" sz="1400" dirty="0" err="1"/>
              <a:t>name</a:t>
            </a:r>
            <a:r>
              <a:rPr lang="da-DK" sz="1400" dirty="0"/>
              <a:t> = $</a:t>
            </a:r>
            <a:r>
              <a:rPr lang="da-DK" sz="1400" dirty="0" err="1"/>
              <a:t>name</a:t>
            </a:r>
            <a:r>
              <a:rPr lang="da-DK" sz="1400" dirty="0"/>
              <a:t>; </a:t>
            </a:r>
          </a:p>
          <a:p>
            <a:r>
              <a:rPr lang="da-DK" sz="1400" dirty="0"/>
              <a:t>  $</a:t>
            </a:r>
            <a:r>
              <a:rPr lang="da-DK" sz="1400" dirty="0" err="1"/>
              <a:t>this</a:t>
            </a:r>
            <a:r>
              <a:rPr lang="da-DK" sz="1400" dirty="0"/>
              <a:t>-&gt;age = $age;</a:t>
            </a:r>
          </a:p>
          <a:p>
            <a:r>
              <a:rPr lang="da-DK" sz="1400" dirty="0"/>
              <a:t>  $</a:t>
            </a:r>
            <a:r>
              <a:rPr lang="da-DK" sz="1400" dirty="0" err="1"/>
              <a:t>this</a:t>
            </a:r>
            <a:r>
              <a:rPr lang="da-DK" sz="1400" dirty="0"/>
              <a:t>-&gt;</a:t>
            </a:r>
            <a:r>
              <a:rPr lang="da-DK" sz="1400" dirty="0" err="1"/>
              <a:t>possessions</a:t>
            </a:r>
            <a:r>
              <a:rPr lang="da-DK" sz="1400" dirty="0"/>
              <a:t> = $</a:t>
            </a:r>
            <a:r>
              <a:rPr lang="da-DK" sz="1400" dirty="0" err="1"/>
              <a:t>possessions</a:t>
            </a:r>
            <a:r>
              <a:rPr lang="da-DK" sz="1400" dirty="0"/>
              <a:t>;</a:t>
            </a:r>
          </a:p>
          <a:p>
            <a:r>
              <a:rPr lang="da-DK" sz="1400" dirty="0"/>
              <a:t>}</a:t>
            </a:r>
          </a:p>
          <a:p>
            <a:br>
              <a:rPr lang="da-DK" sz="1400" dirty="0"/>
            </a:br>
            <a:r>
              <a:rPr lang="da-DK" sz="1400" dirty="0"/>
              <a:t>}</a:t>
            </a:r>
          </a:p>
          <a:p>
            <a:br>
              <a:rPr lang="da-DK" sz="1400" dirty="0"/>
            </a:br>
            <a:r>
              <a:rPr lang="da-DK" sz="1400" dirty="0"/>
              <a:t>$</a:t>
            </a:r>
            <a:r>
              <a:rPr lang="da-DK" sz="1400" dirty="0" err="1"/>
              <a:t>jack</a:t>
            </a:r>
            <a:r>
              <a:rPr lang="da-DK" sz="1400" dirty="0"/>
              <a:t> = new Person("Jack", 32, ["Mercedes", "Toyota"]);</a:t>
            </a:r>
          </a:p>
          <a:p>
            <a:r>
              <a:rPr lang="da-DK" sz="1400" dirty="0"/>
              <a:t>$</a:t>
            </a:r>
            <a:r>
              <a:rPr lang="da-DK" sz="1400" dirty="0" err="1"/>
              <a:t>jill</a:t>
            </a:r>
            <a:r>
              <a:rPr lang="da-DK" sz="1400" dirty="0"/>
              <a:t> = new Person("Jill", 29, []);</a:t>
            </a:r>
          </a:p>
          <a:p>
            <a:r>
              <a:rPr lang="da-DK" sz="1400" dirty="0"/>
              <a:t>$</a:t>
            </a:r>
            <a:r>
              <a:rPr lang="da-DK" sz="1400" dirty="0" err="1"/>
              <a:t>people</a:t>
            </a:r>
            <a:r>
              <a:rPr lang="da-DK" sz="1400" dirty="0"/>
              <a:t> = [$</a:t>
            </a:r>
            <a:r>
              <a:rPr lang="da-DK" sz="1400" dirty="0" err="1"/>
              <a:t>jack</a:t>
            </a:r>
            <a:r>
              <a:rPr lang="da-DK" sz="1400" dirty="0"/>
              <a:t>, $</a:t>
            </a:r>
            <a:r>
              <a:rPr lang="da-DK" sz="1400" dirty="0" err="1"/>
              <a:t>jill</a:t>
            </a:r>
            <a:r>
              <a:rPr lang="da-DK" sz="1400" dirty="0"/>
              <a:t>];</a:t>
            </a:r>
          </a:p>
          <a:p>
            <a:br>
              <a:rPr lang="da-DK" sz="1400" dirty="0"/>
            </a:br>
            <a:r>
              <a:rPr lang="da-DK" sz="1400" dirty="0"/>
              <a:t>$</a:t>
            </a:r>
            <a:r>
              <a:rPr lang="da-DK" sz="1400" dirty="0" err="1"/>
              <a:t>json</a:t>
            </a:r>
            <a:r>
              <a:rPr lang="da-DK" sz="1400" dirty="0"/>
              <a:t> = </a:t>
            </a:r>
            <a:r>
              <a:rPr lang="da-DK" sz="1400" dirty="0" err="1"/>
              <a:t>json_encode</a:t>
            </a:r>
            <a:r>
              <a:rPr lang="da-DK" sz="1400" dirty="0"/>
              <a:t>($</a:t>
            </a:r>
            <a:r>
              <a:rPr lang="da-DK" sz="1400" dirty="0" err="1"/>
              <a:t>people</a:t>
            </a:r>
            <a:r>
              <a:rPr lang="da-DK" sz="1400" dirty="0"/>
              <a:t>, JSON_PRETTY_PRINT);</a:t>
            </a:r>
          </a:p>
          <a:p>
            <a:br>
              <a:rPr lang="da-DK" sz="1400" dirty="0"/>
            </a:br>
            <a:r>
              <a:rPr lang="da-DK" sz="1400" dirty="0"/>
              <a:t>header('Content-Type: </a:t>
            </a:r>
            <a:r>
              <a:rPr lang="da-DK" sz="1400" dirty="0" err="1"/>
              <a:t>application</a:t>
            </a:r>
            <a:r>
              <a:rPr lang="da-DK" sz="1400" dirty="0"/>
              <a:t>/</a:t>
            </a:r>
            <a:r>
              <a:rPr lang="da-DK" sz="1400" dirty="0" err="1"/>
              <a:t>json</a:t>
            </a:r>
            <a:r>
              <a:rPr lang="da-DK" sz="1400" dirty="0"/>
              <a:t>');</a:t>
            </a:r>
          </a:p>
          <a:p>
            <a:r>
              <a:rPr lang="da-DK" sz="1400" dirty="0" err="1"/>
              <a:t>echo</a:t>
            </a:r>
            <a:r>
              <a:rPr lang="da-DK" sz="1400" dirty="0"/>
              <a:t> $</a:t>
            </a:r>
            <a:r>
              <a:rPr lang="da-DK" sz="1400" dirty="0" err="1"/>
              <a:t>json</a:t>
            </a:r>
            <a:r>
              <a:rPr lang="da-DK" sz="1400" dirty="0"/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3D425-5AFA-4EFD-916C-7E4F719AB456}"/>
              </a:ext>
            </a:extLst>
          </p:cNvPr>
          <p:cNvSpPr/>
          <p:nvPr/>
        </p:nvSpPr>
        <p:spPr>
          <a:xfrm>
            <a:off x="6732240" y="1268760"/>
            <a:ext cx="2160240" cy="480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"name": "Jack",</a:t>
            </a:r>
          </a:p>
          <a:p>
            <a:r>
              <a:rPr lang="en-US" sz="1400" dirty="0"/>
              <a:t>        "age": 32,</a:t>
            </a:r>
          </a:p>
          <a:p>
            <a:r>
              <a:rPr lang="en-US" sz="1400" dirty="0"/>
              <a:t>        "possessions": [</a:t>
            </a:r>
          </a:p>
          <a:p>
            <a:r>
              <a:rPr lang="en-US" sz="1400" dirty="0"/>
              <a:t>            "Mercedes",</a:t>
            </a:r>
          </a:p>
          <a:p>
            <a:r>
              <a:rPr lang="en-US" sz="1400" dirty="0"/>
              <a:t>            "Toyota"</a:t>
            </a:r>
          </a:p>
          <a:p>
            <a:r>
              <a:rPr lang="en-US" sz="1400" dirty="0"/>
              <a:t>        ]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"name": "Jill",</a:t>
            </a:r>
          </a:p>
          <a:p>
            <a:r>
              <a:rPr lang="en-US" sz="1400" dirty="0"/>
              <a:t>        "age": 29,</a:t>
            </a:r>
          </a:p>
          <a:p>
            <a:r>
              <a:rPr lang="en-US" sz="1400" dirty="0"/>
              <a:t>        "possessions": []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]</a:t>
            </a:r>
            <a:endParaRPr lang="da-DK" sz="1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57D7DD-AEC2-46AB-A5F8-2A6C248376FC}"/>
              </a:ext>
            </a:extLst>
          </p:cNvPr>
          <p:cNvSpPr/>
          <p:nvPr/>
        </p:nvSpPr>
        <p:spPr>
          <a:xfrm>
            <a:off x="5076056" y="3212976"/>
            <a:ext cx="151216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29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Consume JSON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9930C3-EF1E-40FD-9382-3F6871668F2E}"/>
              </a:ext>
            </a:extLst>
          </p:cNvPr>
          <p:cNvSpPr/>
          <p:nvPr/>
        </p:nvSpPr>
        <p:spPr>
          <a:xfrm>
            <a:off x="4355976" y="1268760"/>
            <a:ext cx="4608512" cy="480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/>
              <a:t>$</a:t>
            </a:r>
            <a:r>
              <a:rPr lang="da-DK" sz="1400" dirty="0" err="1"/>
              <a:t>json</a:t>
            </a:r>
            <a:r>
              <a:rPr lang="da-DK" sz="1400" dirty="0"/>
              <a:t> = </a:t>
            </a:r>
            <a:r>
              <a:rPr lang="da-DK" sz="1400" dirty="0" err="1"/>
              <a:t>file_get_contents</a:t>
            </a:r>
            <a:r>
              <a:rPr lang="da-DK" sz="1400" dirty="0"/>
              <a:t>('</a:t>
            </a:r>
            <a:r>
              <a:rPr lang="da-DK" sz="1400" dirty="0" err="1"/>
              <a:t>people.json</a:t>
            </a:r>
            <a:r>
              <a:rPr lang="da-DK" sz="1400" dirty="0"/>
              <a:t>');</a:t>
            </a:r>
          </a:p>
          <a:p>
            <a:r>
              <a:rPr lang="da-DK" sz="1400" dirty="0"/>
              <a:t>$</a:t>
            </a:r>
            <a:r>
              <a:rPr lang="da-DK" sz="1400" dirty="0" err="1"/>
              <a:t>arr</a:t>
            </a:r>
            <a:r>
              <a:rPr lang="da-DK" sz="1400" dirty="0"/>
              <a:t> = </a:t>
            </a:r>
            <a:r>
              <a:rPr lang="da-DK" sz="1400" dirty="0" err="1"/>
              <a:t>json_decode</a:t>
            </a:r>
            <a:r>
              <a:rPr lang="da-DK" sz="1400" dirty="0"/>
              <a:t>($</a:t>
            </a:r>
            <a:r>
              <a:rPr lang="da-DK" sz="1400" dirty="0" err="1"/>
              <a:t>json</a:t>
            </a:r>
            <a:r>
              <a:rPr lang="da-DK" sz="1400" dirty="0"/>
              <a:t>);</a:t>
            </a:r>
          </a:p>
          <a:p>
            <a:endParaRPr lang="da-DK" sz="1400" dirty="0"/>
          </a:p>
          <a:p>
            <a:r>
              <a:rPr lang="da-DK" sz="1400" dirty="0"/>
              <a:t>//</a:t>
            </a:r>
            <a:r>
              <a:rPr lang="da-DK" sz="1400" dirty="0" err="1"/>
              <a:t>specific</a:t>
            </a:r>
            <a:r>
              <a:rPr lang="da-DK" sz="1400" dirty="0"/>
              <a:t> </a:t>
            </a:r>
            <a:r>
              <a:rPr lang="da-DK" sz="1400" dirty="0" err="1"/>
              <a:t>value</a:t>
            </a:r>
            <a:r>
              <a:rPr lang="da-DK" sz="1400" dirty="0"/>
              <a:t> of </a:t>
            </a:r>
            <a:r>
              <a:rPr lang="da-DK" sz="1400" dirty="0" err="1"/>
              <a:t>property</a:t>
            </a:r>
            <a:r>
              <a:rPr lang="da-DK" sz="1400" dirty="0"/>
              <a:t> in </a:t>
            </a:r>
            <a:r>
              <a:rPr lang="da-DK" sz="1400" dirty="0" err="1"/>
              <a:t>object</a:t>
            </a:r>
            <a:r>
              <a:rPr lang="da-DK" sz="1400" dirty="0"/>
              <a:t> in array</a:t>
            </a:r>
          </a:p>
          <a:p>
            <a:r>
              <a:rPr lang="da-DK" sz="1400" dirty="0" err="1"/>
              <a:t>echo</a:t>
            </a:r>
            <a:r>
              <a:rPr lang="da-DK" sz="1400" dirty="0"/>
              <a:t> 'age 0 : ' . $</a:t>
            </a:r>
            <a:r>
              <a:rPr lang="da-DK" sz="1400" dirty="0" err="1"/>
              <a:t>arr</a:t>
            </a:r>
            <a:r>
              <a:rPr lang="da-DK" sz="1400" dirty="0"/>
              <a:t>[0]-&gt;age . '&lt;</a:t>
            </a:r>
            <a:r>
              <a:rPr lang="da-DK" sz="1400" dirty="0" err="1"/>
              <a:t>br</a:t>
            </a:r>
            <a:r>
              <a:rPr lang="da-DK" sz="1400" dirty="0"/>
              <a:t>/&gt;';</a:t>
            </a:r>
          </a:p>
          <a:p>
            <a:endParaRPr lang="da-DK" sz="1400" dirty="0"/>
          </a:p>
          <a:p>
            <a:endParaRPr lang="da-DK" sz="1400" dirty="0"/>
          </a:p>
          <a:p>
            <a:r>
              <a:rPr lang="da-DK" sz="1400" dirty="0" err="1"/>
              <a:t>foreach</a:t>
            </a:r>
            <a:r>
              <a:rPr lang="da-DK" sz="1400" dirty="0"/>
              <a:t> ($</a:t>
            </a:r>
            <a:r>
              <a:rPr lang="da-DK" sz="1400" dirty="0" err="1"/>
              <a:t>arr</a:t>
            </a:r>
            <a:r>
              <a:rPr lang="da-DK" sz="1400" dirty="0"/>
              <a:t> as $</a:t>
            </a:r>
            <a:r>
              <a:rPr lang="da-DK" sz="1400" dirty="0" err="1"/>
              <a:t>obj</a:t>
            </a:r>
            <a:r>
              <a:rPr lang="da-DK" sz="1400" dirty="0"/>
              <a:t> ) {</a:t>
            </a:r>
          </a:p>
          <a:p>
            <a:r>
              <a:rPr lang="da-DK" sz="1400" dirty="0"/>
              <a:t>    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foreach</a:t>
            </a:r>
            <a:r>
              <a:rPr lang="da-DK" sz="1400" dirty="0"/>
              <a:t> ($</a:t>
            </a:r>
            <a:r>
              <a:rPr lang="da-DK" sz="1400" dirty="0" err="1"/>
              <a:t>obj</a:t>
            </a:r>
            <a:r>
              <a:rPr lang="da-DK" sz="1400" dirty="0"/>
              <a:t> as $</a:t>
            </a:r>
            <a:r>
              <a:rPr lang="da-DK" sz="1400" dirty="0" err="1"/>
              <a:t>key</a:t>
            </a:r>
            <a:r>
              <a:rPr lang="da-DK" sz="1400" dirty="0"/>
              <a:t> =&gt; $</a:t>
            </a:r>
            <a:r>
              <a:rPr lang="da-DK" sz="1400" dirty="0" err="1"/>
              <a:t>value</a:t>
            </a:r>
            <a:r>
              <a:rPr lang="da-DK" sz="1400" dirty="0"/>
              <a:t>) {</a:t>
            </a:r>
          </a:p>
          <a:p>
            <a:endParaRPr lang="da-DK" sz="1400" dirty="0"/>
          </a:p>
          <a:p>
            <a:r>
              <a:rPr lang="da-DK" sz="1400" dirty="0"/>
              <a:t>        </a:t>
            </a:r>
            <a:r>
              <a:rPr lang="da-DK" sz="1400" dirty="0" err="1"/>
              <a:t>if</a:t>
            </a:r>
            <a:r>
              <a:rPr lang="da-DK" sz="1400" dirty="0"/>
              <a:t>(</a:t>
            </a:r>
            <a:r>
              <a:rPr lang="da-DK" sz="1400" dirty="0" err="1"/>
              <a:t>is_object</a:t>
            </a:r>
            <a:r>
              <a:rPr lang="da-DK" sz="1400" dirty="0"/>
              <a:t>($</a:t>
            </a:r>
            <a:r>
              <a:rPr lang="da-DK" sz="1400" dirty="0" err="1"/>
              <a:t>value</a:t>
            </a:r>
            <a:r>
              <a:rPr lang="da-DK" sz="1400" dirty="0"/>
              <a:t>)) {</a:t>
            </a:r>
          </a:p>
          <a:p>
            <a:endParaRPr lang="da-DK" sz="1400" dirty="0"/>
          </a:p>
          <a:p>
            <a:r>
              <a:rPr lang="da-DK" sz="1400" dirty="0"/>
              <a:t>            </a:t>
            </a:r>
            <a:r>
              <a:rPr lang="da-DK" sz="1400" dirty="0" err="1"/>
              <a:t>print_r</a:t>
            </a:r>
            <a:r>
              <a:rPr lang="da-DK" sz="1400" dirty="0"/>
              <a:t> ($</a:t>
            </a:r>
            <a:r>
              <a:rPr lang="da-DK" sz="1400" dirty="0" err="1"/>
              <a:t>value</a:t>
            </a:r>
            <a:r>
              <a:rPr lang="da-DK" sz="1400" dirty="0"/>
              <a:t>);</a:t>
            </a:r>
          </a:p>
          <a:p>
            <a:endParaRPr lang="da-DK" sz="1400" dirty="0"/>
          </a:p>
          <a:p>
            <a:r>
              <a:rPr lang="da-DK" sz="1400" dirty="0"/>
              <a:t>        } </a:t>
            </a:r>
            <a:r>
              <a:rPr lang="da-DK" sz="1400" dirty="0" err="1"/>
              <a:t>else</a:t>
            </a:r>
            <a:r>
              <a:rPr lang="da-DK" sz="1400" dirty="0"/>
              <a:t> {</a:t>
            </a:r>
          </a:p>
          <a:p>
            <a:r>
              <a:rPr lang="da-DK" sz="1400" dirty="0"/>
              <a:t>        </a:t>
            </a:r>
          </a:p>
          <a:p>
            <a:r>
              <a:rPr lang="da-DK" sz="1400" dirty="0"/>
              <a:t>            </a:t>
            </a:r>
            <a:r>
              <a:rPr lang="da-DK" sz="1400" dirty="0" err="1"/>
              <a:t>echo</a:t>
            </a:r>
            <a:r>
              <a:rPr lang="da-DK" sz="1400" dirty="0"/>
              <a:t> $</a:t>
            </a:r>
            <a:r>
              <a:rPr lang="da-DK" sz="1400" dirty="0" err="1"/>
              <a:t>key</a:t>
            </a:r>
            <a:r>
              <a:rPr lang="da-DK" sz="1400" dirty="0"/>
              <a:t> . ' + ' . $</a:t>
            </a:r>
            <a:r>
              <a:rPr lang="da-DK" sz="1400" dirty="0" err="1"/>
              <a:t>value</a:t>
            </a:r>
            <a:r>
              <a:rPr lang="da-DK" sz="1400" dirty="0"/>
              <a:t> . '&lt;</a:t>
            </a:r>
            <a:r>
              <a:rPr lang="da-DK" sz="1400" dirty="0" err="1"/>
              <a:t>br</a:t>
            </a:r>
            <a:r>
              <a:rPr lang="da-DK" sz="1400" dirty="0"/>
              <a:t>/&gt;';</a:t>
            </a:r>
          </a:p>
          <a:p>
            <a:r>
              <a:rPr lang="da-DK" sz="1400" dirty="0"/>
              <a:t>        </a:t>
            </a:r>
          </a:p>
          <a:p>
            <a:r>
              <a:rPr lang="da-DK" sz="1400" dirty="0"/>
              <a:t>        }</a:t>
            </a:r>
          </a:p>
          <a:p>
            <a:r>
              <a:rPr lang="da-DK" sz="1400" dirty="0"/>
              <a:t>    }</a:t>
            </a:r>
          </a:p>
          <a:p>
            <a:r>
              <a:rPr lang="da-DK" sz="14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3D425-5AFA-4EFD-916C-7E4F719AB456}"/>
              </a:ext>
            </a:extLst>
          </p:cNvPr>
          <p:cNvSpPr/>
          <p:nvPr/>
        </p:nvSpPr>
        <p:spPr>
          <a:xfrm>
            <a:off x="323528" y="1268760"/>
            <a:ext cx="2160240" cy="480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[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"name": "Jack",</a:t>
            </a:r>
          </a:p>
          <a:p>
            <a:r>
              <a:rPr lang="en-US" sz="1400" dirty="0"/>
              <a:t>        "age": 32,</a:t>
            </a:r>
          </a:p>
          <a:p>
            <a:r>
              <a:rPr lang="en-US" sz="1400" dirty="0"/>
              <a:t>        "possessions": [</a:t>
            </a:r>
          </a:p>
          <a:p>
            <a:r>
              <a:rPr lang="en-US" sz="1400" dirty="0"/>
              <a:t>            "Mercedes",</a:t>
            </a:r>
          </a:p>
          <a:p>
            <a:r>
              <a:rPr lang="en-US" sz="1400" dirty="0"/>
              <a:t>            "Toyota"</a:t>
            </a:r>
          </a:p>
          <a:p>
            <a:r>
              <a:rPr lang="en-US" sz="1400" dirty="0"/>
              <a:t>        ]</a:t>
            </a:r>
          </a:p>
          <a:p>
            <a:r>
              <a:rPr lang="en-US" sz="1400" dirty="0"/>
              <a:t>    },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"name": "Jill",</a:t>
            </a:r>
          </a:p>
          <a:p>
            <a:r>
              <a:rPr lang="en-US" sz="1400" dirty="0"/>
              <a:t>        "age": 29,</a:t>
            </a:r>
          </a:p>
          <a:p>
            <a:r>
              <a:rPr lang="en-US" sz="1400" dirty="0"/>
              <a:t>        "possessions": []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]</a:t>
            </a:r>
            <a:endParaRPr lang="da-DK" sz="1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57D7DD-AEC2-46AB-A5F8-2A6C248376FC}"/>
              </a:ext>
            </a:extLst>
          </p:cNvPr>
          <p:cNvSpPr/>
          <p:nvPr/>
        </p:nvSpPr>
        <p:spPr>
          <a:xfrm>
            <a:off x="2627784" y="3212976"/>
            <a:ext cx="151216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56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SOAP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Simple Object Access Protocol</a:t>
            </a:r>
          </a:p>
          <a:p>
            <a:r>
              <a:rPr lang="en-US" altLang="en-US" dirty="0"/>
              <a:t>Always uses XML</a:t>
            </a:r>
          </a:p>
          <a:p>
            <a:r>
              <a:rPr lang="en-US" altLang="en-US" dirty="0"/>
              <a:t>Fewer URI’s</a:t>
            </a:r>
          </a:p>
          <a:p>
            <a:r>
              <a:rPr lang="en-US" altLang="en-US" dirty="0"/>
              <a:t>Strongly typed</a:t>
            </a:r>
          </a:p>
          <a:p>
            <a:r>
              <a:rPr lang="en-US" altLang="en-US" dirty="0"/>
              <a:t>Strict protocol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24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XML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702748" cy="5305425"/>
          </a:xfrm>
        </p:spPr>
        <p:txBody>
          <a:bodyPr/>
          <a:lstStyle/>
          <a:p>
            <a:r>
              <a:rPr lang="en-US" altLang="en-US" dirty="0" err="1"/>
              <a:t>eXtensible</a:t>
            </a:r>
            <a:r>
              <a:rPr lang="en-US" altLang="en-US" dirty="0"/>
              <a:t> Markup Language</a:t>
            </a:r>
          </a:p>
          <a:p>
            <a:r>
              <a:rPr lang="en-US" altLang="en-US" dirty="0"/>
              <a:t>HTML is a form of XML</a:t>
            </a:r>
          </a:p>
          <a:p>
            <a:r>
              <a:rPr lang="en-US" altLang="en-US" dirty="0"/>
              <a:t>&lt;element attribute=“value”&gt;</a:t>
            </a:r>
            <a:r>
              <a:rPr lang="en-US" altLang="en-US" dirty="0" err="1"/>
              <a:t>elementValue</a:t>
            </a:r>
            <a:r>
              <a:rPr lang="en-US" altLang="en-US" dirty="0"/>
              <a:t>&lt;/element&gt;</a:t>
            </a:r>
          </a:p>
          <a:p>
            <a:r>
              <a:rPr lang="en-US" altLang="en-US" dirty="0"/>
              <a:t>&lt;</a:t>
            </a:r>
            <a:r>
              <a:rPr lang="en-US" altLang="en-US" dirty="0" err="1"/>
              <a:t>singleTagElement</a:t>
            </a:r>
            <a:r>
              <a:rPr lang="en-US" altLang="en-US" dirty="0"/>
              <a:t> /&gt;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79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XSD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702748" cy="5305425"/>
          </a:xfrm>
        </p:spPr>
        <p:txBody>
          <a:bodyPr/>
          <a:lstStyle/>
          <a:p>
            <a:r>
              <a:rPr lang="en-US" altLang="en-US" dirty="0"/>
              <a:t>XML can be defined in XSD</a:t>
            </a:r>
          </a:p>
          <a:p>
            <a:pPr lvl="1"/>
            <a:r>
              <a:rPr lang="en-US" altLang="en-US" dirty="0"/>
              <a:t>XML Schema Definition</a:t>
            </a:r>
          </a:p>
          <a:p>
            <a:r>
              <a:rPr lang="en-US" altLang="en-US" dirty="0"/>
              <a:t>An describes the structure of the XML</a:t>
            </a:r>
          </a:p>
          <a:p>
            <a:pPr lvl="1"/>
            <a:r>
              <a:rPr lang="en-US" altLang="en-US" dirty="0"/>
              <a:t>Fields, types, restrictions, optional fields </a:t>
            </a:r>
          </a:p>
          <a:p>
            <a:r>
              <a:rPr lang="en-US" altLang="en-US" dirty="0"/>
              <a:t>An XML library can automatically check the structure of XML against an XSD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63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3887663" cy="1143000"/>
          </a:xfrm>
        </p:spPr>
        <p:txBody>
          <a:bodyPr/>
          <a:lstStyle/>
          <a:p>
            <a:r>
              <a:rPr lang="en-US" altLang="en-US" sz="3200" dirty="0"/>
              <a:t>XSD Example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1DCF22-FB68-4121-80A4-EECB7F11FA9F}"/>
              </a:ext>
            </a:extLst>
          </p:cNvPr>
          <p:cNvSpPr/>
          <p:nvPr/>
        </p:nvSpPr>
        <p:spPr>
          <a:xfrm>
            <a:off x="4499992" y="332656"/>
            <a:ext cx="4680520" cy="6048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&lt;?xml version="1.0" </a:t>
            </a:r>
            <a:r>
              <a:rPr lang="da-DK" sz="1200" dirty="0" err="1"/>
              <a:t>encoding</a:t>
            </a:r>
            <a:r>
              <a:rPr lang="da-DK" sz="1200" dirty="0"/>
              <a:t>="UTF-8" ?&gt;</a:t>
            </a:r>
            <a:br>
              <a:rPr lang="da-DK" sz="1200" dirty="0"/>
            </a:br>
            <a:r>
              <a:rPr lang="da-DK" sz="1200" dirty="0"/>
              <a:t>&lt;</a:t>
            </a:r>
            <a:r>
              <a:rPr lang="da-DK" sz="1200" dirty="0" err="1"/>
              <a:t>xs:schema</a:t>
            </a:r>
            <a:r>
              <a:rPr lang="da-DK" sz="1200" dirty="0"/>
              <a:t> </a:t>
            </a:r>
            <a:r>
              <a:rPr lang="da-DK" sz="1200" dirty="0" err="1"/>
              <a:t>xmlns:xs</a:t>
            </a:r>
            <a:r>
              <a:rPr lang="da-DK" sz="1200" dirty="0"/>
              <a:t>="http://www.w3.org/2001/XMLSchema"&gt;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shiporder</a:t>
            </a:r>
            <a:r>
              <a:rPr lang="da-DK" sz="1200" dirty="0"/>
              <a:t>"&gt;</a:t>
            </a:r>
            <a:br>
              <a:rPr lang="da-DK" sz="1200" dirty="0"/>
            </a:br>
            <a:r>
              <a:rPr lang="da-DK" sz="1200" dirty="0"/>
              <a:t>  &lt;</a:t>
            </a:r>
            <a:r>
              <a:rPr lang="da-DK" sz="1200" dirty="0" err="1"/>
              <a:t>xs:complexType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&lt;</a:t>
            </a:r>
            <a:r>
              <a:rPr lang="da-DK" sz="1200" dirty="0" err="1"/>
              <a:t>xs:sequence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orderperson</a:t>
            </a:r>
            <a:r>
              <a:rPr lang="da-DK" sz="1200" dirty="0"/>
              <a:t>" type="</a:t>
            </a:r>
            <a:r>
              <a:rPr lang="da-DK" sz="1200" dirty="0" err="1"/>
              <a:t>xs:string</a:t>
            </a:r>
            <a:r>
              <a:rPr lang="da-DK" sz="1200" dirty="0"/>
              <a:t>"/&gt;</a:t>
            </a:r>
            <a:br>
              <a:rPr lang="da-DK" sz="1200" dirty="0"/>
            </a:br>
            <a:r>
              <a:rPr lang="da-DK" sz="1200" dirty="0"/>
              <a:t>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shipto</a:t>
            </a:r>
            <a:r>
              <a:rPr lang="da-DK" sz="1200" dirty="0"/>
              <a:t>"&gt;</a:t>
            </a:r>
            <a:br>
              <a:rPr lang="da-DK" sz="1200" dirty="0"/>
            </a:br>
            <a:r>
              <a:rPr lang="da-DK" sz="1200" dirty="0"/>
              <a:t>        &lt;</a:t>
            </a:r>
            <a:r>
              <a:rPr lang="da-DK" sz="1200" dirty="0" err="1"/>
              <a:t>xs:complexType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    &lt;</a:t>
            </a:r>
            <a:r>
              <a:rPr lang="da-DK" sz="1200" dirty="0" err="1"/>
              <a:t>xs:sequence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name</a:t>
            </a:r>
            <a:r>
              <a:rPr lang="da-DK" sz="1200" dirty="0"/>
              <a:t>" type="</a:t>
            </a:r>
            <a:r>
              <a:rPr lang="da-DK" sz="1200" dirty="0" err="1"/>
              <a:t>xs:string</a:t>
            </a:r>
            <a:r>
              <a:rPr lang="da-DK" sz="1200" dirty="0"/>
              <a:t>"/&gt;</a:t>
            </a:r>
            <a:br>
              <a:rPr lang="da-DK" sz="1200" dirty="0"/>
            </a:br>
            <a:r>
              <a:rPr lang="da-DK" sz="1200" dirty="0"/>
              <a:t>      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address</a:t>
            </a:r>
            <a:r>
              <a:rPr lang="da-DK" sz="1200" dirty="0"/>
              <a:t>" type="</a:t>
            </a:r>
            <a:r>
              <a:rPr lang="da-DK" sz="1200" dirty="0" err="1"/>
              <a:t>xs:string</a:t>
            </a:r>
            <a:r>
              <a:rPr lang="da-DK" sz="1200" dirty="0"/>
              <a:t>"/&gt;</a:t>
            </a:r>
            <a:br>
              <a:rPr lang="da-DK" sz="1200" dirty="0"/>
            </a:br>
            <a:r>
              <a:rPr lang="da-DK" sz="1200" dirty="0"/>
              <a:t>      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="city" type="</a:t>
            </a:r>
            <a:r>
              <a:rPr lang="da-DK" sz="1200" dirty="0" err="1"/>
              <a:t>xs:string</a:t>
            </a:r>
            <a:r>
              <a:rPr lang="da-DK" sz="1200" dirty="0"/>
              <a:t>"/&gt;</a:t>
            </a:r>
            <a:br>
              <a:rPr lang="da-DK" sz="1200" dirty="0"/>
            </a:br>
            <a:r>
              <a:rPr lang="da-DK" sz="1200" dirty="0"/>
              <a:t>      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="country" type="</a:t>
            </a:r>
            <a:r>
              <a:rPr lang="da-DK" sz="1200" dirty="0" err="1"/>
              <a:t>xs:string</a:t>
            </a:r>
            <a:r>
              <a:rPr lang="da-DK" sz="1200" dirty="0"/>
              <a:t>"/&gt;</a:t>
            </a:r>
            <a:br>
              <a:rPr lang="da-DK" sz="1200" dirty="0"/>
            </a:br>
            <a:r>
              <a:rPr lang="da-DK" sz="1200" dirty="0"/>
              <a:t>          &lt;/</a:t>
            </a:r>
            <a:r>
              <a:rPr lang="da-DK" sz="1200" dirty="0" err="1"/>
              <a:t>xs:sequence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  &lt;/</a:t>
            </a:r>
            <a:r>
              <a:rPr lang="da-DK" sz="1200" dirty="0" err="1"/>
              <a:t>xs:complexType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&lt;/</a:t>
            </a:r>
            <a:r>
              <a:rPr lang="da-DK" sz="1200" dirty="0" err="1"/>
              <a:t>xs:element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="item" </a:t>
            </a:r>
            <a:r>
              <a:rPr lang="da-DK" sz="1200" dirty="0" err="1"/>
              <a:t>maxOccurs</a:t>
            </a:r>
            <a:r>
              <a:rPr lang="da-DK" sz="1200" dirty="0"/>
              <a:t>="</a:t>
            </a:r>
            <a:r>
              <a:rPr lang="da-DK" sz="1200" dirty="0" err="1"/>
              <a:t>unbounded</a:t>
            </a:r>
            <a:r>
              <a:rPr lang="da-DK" sz="1200" dirty="0"/>
              <a:t>"&gt;</a:t>
            </a:r>
            <a:br>
              <a:rPr lang="da-DK" sz="1200" dirty="0"/>
            </a:br>
            <a:r>
              <a:rPr lang="da-DK" sz="1200" dirty="0"/>
              <a:t>        &lt;</a:t>
            </a:r>
            <a:r>
              <a:rPr lang="da-DK" sz="1200" dirty="0" err="1"/>
              <a:t>xs:complexType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    &lt;</a:t>
            </a:r>
            <a:r>
              <a:rPr lang="da-DK" sz="1200" dirty="0" err="1"/>
              <a:t>xs:sequence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title</a:t>
            </a:r>
            <a:r>
              <a:rPr lang="da-DK" sz="1200" dirty="0"/>
              <a:t>" type="</a:t>
            </a:r>
            <a:r>
              <a:rPr lang="da-DK" sz="1200" dirty="0" err="1"/>
              <a:t>xs:string</a:t>
            </a:r>
            <a:r>
              <a:rPr lang="da-DK" sz="1200" dirty="0"/>
              <a:t>"/&gt;</a:t>
            </a:r>
          </a:p>
          <a:p>
            <a:r>
              <a:rPr lang="da-DK" sz="1200" dirty="0"/>
              <a:t>      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="note" type="</a:t>
            </a:r>
            <a:r>
              <a:rPr lang="da-DK" sz="1200" dirty="0" err="1"/>
              <a:t>xs:string</a:t>
            </a:r>
            <a:r>
              <a:rPr lang="da-DK" sz="1200" dirty="0"/>
              <a:t>" </a:t>
            </a:r>
            <a:r>
              <a:rPr lang="da-DK" sz="1200" dirty="0" err="1"/>
              <a:t>minOccurs</a:t>
            </a:r>
            <a:r>
              <a:rPr lang="da-DK" sz="1200" dirty="0"/>
              <a:t>="0"/&gt;</a:t>
            </a:r>
            <a:br>
              <a:rPr lang="da-DK" sz="1200" dirty="0"/>
            </a:br>
            <a:r>
              <a:rPr lang="da-DK" sz="1200" dirty="0"/>
              <a:t>      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quantity</a:t>
            </a:r>
            <a:r>
              <a:rPr lang="da-DK" sz="1200" dirty="0"/>
              <a:t>" type="</a:t>
            </a:r>
            <a:r>
              <a:rPr lang="da-DK" sz="1200" dirty="0" err="1"/>
              <a:t>xs:positiveInteger</a:t>
            </a:r>
            <a:r>
              <a:rPr lang="da-DK" sz="1200" dirty="0"/>
              <a:t>"/&gt;</a:t>
            </a:r>
            <a:br>
              <a:rPr lang="da-DK" sz="1200" dirty="0"/>
            </a:br>
            <a:r>
              <a:rPr lang="da-DK" sz="1200" dirty="0"/>
              <a:t>            &lt;</a:t>
            </a:r>
            <a:r>
              <a:rPr lang="da-DK" sz="1200" dirty="0" err="1"/>
              <a:t>xs:element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price</a:t>
            </a:r>
            <a:r>
              <a:rPr lang="da-DK" sz="1200" dirty="0"/>
              <a:t>" type="</a:t>
            </a:r>
            <a:r>
              <a:rPr lang="da-DK" sz="1200" dirty="0" err="1"/>
              <a:t>xs:decimal</a:t>
            </a:r>
            <a:r>
              <a:rPr lang="da-DK" sz="1200" dirty="0"/>
              <a:t>"/&gt;</a:t>
            </a:r>
            <a:br>
              <a:rPr lang="da-DK" sz="1200" dirty="0"/>
            </a:br>
            <a:r>
              <a:rPr lang="da-DK" sz="1200" dirty="0"/>
              <a:t>          &lt;/</a:t>
            </a:r>
            <a:r>
              <a:rPr lang="da-DK" sz="1200" dirty="0" err="1"/>
              <a:t>xs:sequence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  &lt;/</a:t>
            </a:r>
            <a:r>
              <a:rPr lang="da-DK" sz="1200" dirty="0" err="1"/>
              <a:t>xs:complexType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  &lt;/</a:t>
            </a:r>
            <a:r>
              <a:rPr lang="da-DK" sz="1200" dirty="0" err="1"/>
              <a:t>xs:element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&lt;/</a:t>
            </a:r>
            <a:r>
              <a:rPr lang="da-DK" sz="1200" dirty="0" err="1"/>
              <a:t>xs:sequence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    &lt;</a:t>
            </a:r>
            <a:r>
              <a:rPr lang="da-DK" sz="1200" dirty="0" err="1"/>
              <a:t>xs:attribute</a:t>
            </a:r>
            <a:r>
              <a:rPr lang="da-DK" sz="1200" dirty="0"/>
              <a:t> </a:t>
            </a:r>
            <a:r>
              <a:rPr lang="da-DK" sz="1200" dirty="0" err="1"/>
              <a:t>name</a:t>
            </a:r>
            <a:r>
              <a:rPr lang="da-DK" sz="1200" dirty="0"/>
              <a:t>="</a:t>
            </a:r>
            <a:r>
              <a:rPr lang="da-DK" sz="1200" dirty="0" err="1"/>
              <a:t>orderid</a:t>
            </a:r>
            <a:r>
              <a:rPr lang="da-DK" sz="1200" dirty="0"/>
              <a:t>" type="</a:t>
            </a:r>
            <a:r>
              <a:rPr lang="da-DK" sz="1200" dirty="0" err="1"/>
              <a:t>xs:string</a:t>
            </a:r>
            <a:r>
              <a:rPr lang="da-DK" sz="1200" dirty="0"/>
              <a:t>" </a:t>
            </a:r>
            <a:r>
              <a:rPr lang="da-DK" sz="1200" dirty="0" err="1"/>
              <a:t>use</a:t>
            </a:r>
            <a:r>
              <a:rPr lang="da-DK" sz="1200" dirty="0"/>
              <a:t>="</a:t>
            </a:r>
            <a:r>
              <a:rPr lang="da-DK" sz="1200" dirty="0" err="1"/>
              <a:t>required</a:t>
            </a:r>
            <a:r>
              <a:rPr lang="da-DK" sz="1200" dirty="0"/>
              <a:t>"/&gt;</a:t>
            </a:r>
            <a:br>
              <a:rPr lang="da-DK" sz="1200" dirty="0"/>
            </a:br>
            <a:r>
              <a:rPr lang="da-DK" sz="1200" dirty="0"/>
              <a:t>  &lt;/</a:t>
            </a:r>
            <a:r>
              <a:rPr lang="da-DK" sz="1200" dirty="0" err="1"/>
              <a:t>xs:complexType</a:t>
            </a:r>
            <a:r>
              <a:rPr lang="da-DK" sz="1200" dirty="0"/>
              <a:t>&gt;</a:t>
            </a:r>
            <a:br>
              <a:rPr lang="da-DK" sz="1200" dirty="0"/>
            </a:br>
            <a:r>
              <a:rPr lang="da-DK" sz="1200" dirty="0"/>
              <a:t>&lt;/</a:t>
            </a:r>
            <a:r>
              <a:rPr lang="da-DK" sz="1200" dirty="0" err="1"/>
              <a:t>xs:element</a:t>
            </a:r>
            <a:r>
              <a:rPr lang="da-DK" sz="1200" dirty="0"/>
              <a:t>&gt;</a:t>
            </a:r>
            <a:br>
              <a:rPr lang="da-DK" sz="1200" dirty="0"/>
            </a:br>
            <a:br>
              <a:rPr lang="da-DK" sz="1200" dirty="0"/>
            </a:br>
            <a:r>
              <a:rPr lang="da-DK" sz="1200" dirty="0"/>
              <a:t>&lt;/</a:t>
            </a:r>
            <a:r>
              <a:rPr lang="da-DK" sz="1200" dirty="0" err="1"/>
              <a:t>xs:schema</a:t>
            </a:r>
            <a:r>
              <a:rPr lang="da-DK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48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WSDL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702748" cy="5305425"/>
          </a:xfrm>
        </p:spPr>
        <p:txBody>
          <a:bodyPr/>
          <a:lstStyle/>
          <a:p>
            <a:r>
              <a:rPr lang="en-US" altLang="en-US" dirty="0"/>
              <a:t>Web Services Description Language</a:t>
            </a:r>
          </a:p>
          <a:p>
            <a:r>
              <a:rPr lang="en-US" altLang="en-US" dirty="0"/>
              <a:t>Describes a service and its operations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AFFC66-1CBF-4633-9241-4F871D299A36}"/>
              </a:ext>
            </a:extLst>
          </p:cNvPr>
          <p:cNvSpPr/>
          <p:nvPr/>
        </p:nvSpPr>
        <p:spPr>
          <a:xfrm>
            <a:off x="4572000" y="2492896"/>
            <a:ext cx="4248472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&lt;message </a:t>
            </a:r>
            <a:r>
              <a:rPr lang="da-DK" sz="1600" dirty="0" err="1"/>
              <a:t>name</a:t>
            </a:r>
            <a:r>
              <a:rPr lang="da-DK" sz="1600" dirty="0"/>
              <a:t>="</a:t>
            </a:r>
            <a:r>
              <a:rPr lang="da-DK" sz="1600" dirty="0" err="1"/>
              <a:t>getTermRequest</a:t>
            </a:r>
            <a:r>
              <a:rPr lang="da-DK" sz="1600" dirty="0"/>
              <a:t>"&gt;</a:t>
            </a:r>
            <a:br>
              <a:rPr lang="da-DK" sz="1600" dirty="0"/>
            </a:br>
            <a:r>
              <a:rPr lang="da-DK" sz="1600" dirty="0"/>
              <a:t>  &lt;part </a:t>
            </a:r>
            <a:r>
              <a:rPr lang="da-DK" sz="1600" dirty="0" err="1"/>
              <a:t>name</a:t>
            </a:r>
            <a:r>
              <a:rPr lang="da-DK" sz="1600" dirty="0"/>
              <a:t>="term" type="</a:t>
            </a:r>
            <a:r>
              <a:rPr lang="da-DK" sz="1600" dirty="0" err="1"/>
              <a:t>xs:string</a:t>
            </a:r>
            <a:r>
              <a:rPr lang="da-DK" sz="1600" dirty="0"/>
              <a:t>"/&gt;</a:t>
            </a:r>
            <a:br>
              <a:rPr lang="da-DK" sz="1600" dirty="0"/>
            </a:br>
            <a:r>
              <a:rPr lang="da-DK" sz="1600" dirty="0"/>
              <a:t>&lt;/message&gt;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/>
              <a:t>&lt;message </a:t>
            </a:r>
            <a:r>
              <a:rPr lang="da-DK" sz="1600" dirty="0" err="1"/>
              <a:t>name</a:t>
            </a:r>
            <a:r>
              <a:rPr lang="da-DK" sz="1600" dirty="0"/>
              <a:t>="</a:t>
            </a:r>
            <a:r>
              <a:rPr lang="da-DK" sz="1600" dirty="0" err="1"/>
              <a:t>getTermResponse</a:t>
            </a:r>
            <a:r>
              <a:rPr lang="da-DK" sz="1600" dirty="0"/>
              <a:t>"&gt;</a:t>
            </a:r>
            <a:br>
              <a:rPr lang="da-DK" sz="1600" dirty="0"/>
            </a:br>
            <a:r>
              <a:rPr lang="da-DK" sz="1600" dirty="0"/>
              <a:t>  &lt;part </a:t>
            </a:r>
            <a:r>
              <a:rPr lang="da-DK" sz="1600" dirty="0" err="1"/>
              <a:t>name</a:t>
            </a:r>
            <a:r>
              <a:rPr lang="da-DK" sz="1600" dirty="0"/>
              <a:t>="</a:t>
            </a:r>
            <a:r>
              <a:rPr lang="da-DK" sz="1600" dirty="0" err="1"/>
              <a:t>value</a:t>
            </a:r>
            <a:r>
              <a:rPr lang="da-DK" sz="1600" dirty="0"/>
              <a:t>" type="</a:t>
            </a:r>
            <a:r>
              <a:rPr lang="da-DK" sz="1600" dirty="0" err="1"/>
              <a:t>xs:string</a:t>
            </a:r>
            <a:r>
              <a:rPr lang="da-DK" sz="1600" dirty="0"/>
              <a:t>"/&gt;</a:t>
            </a:r>
            <a:br>
              <a:rPr lang="da-DK" sz="1600" dirty="0"/>
            </a:br>
            <a:r>
              <a:rPr lang="da-DK" sz="1600" dirty="0"/>
              <a:t>&lt;/message&gt;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/>
              <a:t>&lt;</a:t>
            </a:r>
            <a:r>
              <a:rPr lang="da-DK" sz="1600" dirty="0" err="1"/>
              <a:t>portType</a:t>
            </a:r>
            <a:r>
              <a:rPr lang="da-DK" sz="1600" dirty="0"/>
              <a:t> </a:t>
            </a:r>
            <a:r>
              <a:rPr lang="da-DK" sz="1600" dirty="0" err="1"/>
              <a:t>name</a:t>
            </a:r>
            <a:r>
              <a:rPr lang="da-DK" sz="1600" dirty="0"/>
              <a:t>="</a:t>
            </a:r>
            <a:r>
              <a:rPr lang="da-DK" sz="1600" dirty="0" err="1"/>
              <a:t>glossaryTerms</a:t>
            </a:r>
            <a:r>
              <a:rPr lang="da-DK" sz="1600" dirty="0"/>
              <a:t>"&gt;</a:t>
            </a:r>
            <a:br>
              <a:rPr lang="da-DK" sz="1600" dirty="0"/>
            </a:br>
            <a:r>
              <a:rPr lang="da-DK" sz="1600" dirty="0"/>
              <a:t>  &lt;operation </a:t>
            </a:r>
            <a:r>
              <a:rPr lang="da-DK" sz="1600" dirty="0" err="1"/>
              <a:t>name</a:t>
            </a:r>
            <a:r>
              <a:rPr lang="da-DK" sz="1600" dirty="0"/>
              <a:t>="</a:t>
            </a:r>
            <a:r>
              <a:rPr lang="da-DK" sz="1600" dirty="0" err="1"/>
              <a:t>getTerm</a:t>
            </a:r>
            <a:r>
              <a:rPr lang="da-DK" sz="1600" dirty="0"/>
              <a:t>"&gt;</a:t>
            </a:r>
            <a:br>
              <a:rPr lang="da-DK" sz="1600" dirty="0"/>
            </a:br>
            <a:r>
              <a:rPr lang="da-DK" sz="1600" dirty="0"/>
              <a:t>    &lt;input message="</a:t>
            </a:r>
            <a:r>
              <a:rPr lang="da-DK" sz="1600" dirty="0" err="1"/>
              <a:t>getTermRequest</a:t>
            </a:r>
            <a:r>
              <a:rPr lang="da-DK" sz="1600" dirty="0"/>
              <a:t>"/&gt;</a:t>
            </a:r>
            <a:br>
              <a:rPr lang="da-DK" sz="1600" dirty="0"/>
            </a:br>
            <a:r>
              <a:rPr lang="da-DK" sz="1600" dirty="0"/>
              <a:t>    &lt;output message="</a:t>
            </a:r>
            <a:r>
              <a:rPr lang="da-DK" sz="1600" dirty="0" err="1"/>
              <a:t>getTermResponse</a:t>
            </a:r>
            <a:r>
              <a:rPr lang="da-DK" sz="1600" dirty="0"/>
              <a:t>"/&gt;</a:t>
            </a:r>
            <a:br>
              <a:rPr lang="da-DK" sz="1600" dirty="0"/>
            </a:br>
            <a:r>
              <a:rPr lang="da-DK" sz="1600" dirty="0"/>
              <a:t>  &lt;/operation&gt;</a:t>
            </a:r>
            <a:br>
              <a:rPr lang="da-DK" sz="1600" dirty="0"/>
            </a:br>
            <a:r>
              <a:rPr lang="da-DK" sz="1600" dirty="0"/>
              <a:t>&lt;/</a:t>
            </a:r>
            <a:r>
              <a:rPr lang="da-DK" sz="1600" dirty="0" err="1"/>
              <a:t>portType</a:t>
            </a:r>
            <a:r>
              <a:rPr lang="da-DK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4278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908721"/>
            <a:ext cx="7796213" cy="5760640"/>
          </a:xfrm>
        </p:spPr>
        <p:txBody>
          <a:bodyPr/>
          <a:lstStyle/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4: MariaDB / MySQL (march 8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5: Recap, Internet History, Project help (march 15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Project Hand-In (march 22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OOP PHP, MVC, Routers, Reflection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Midway Evaluation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Project Presentation (march 29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Assignment 2 specification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8: API’s, REST &amp; SOAP</a:t>
            </a:r>
          </a:p>
          <a:p>
            <a:r>
              <a:rPr lang="en-US" altLang="en-US" dirty="0"/>
              <a:t>Week 9: Libraries &amp; Frameworks </a:t>
            </a:r>
          </a:p>
          <a:p>
            <a:pPr lvl="2"/>
            <a:r>
              <a:rPr lang="en-US" altLang="en-US" dirty="0"/>
              <a:t>(Bootstrap, jQuery, Leaflet, Google Charts)</a:t>
            </a:r>
          </a:p>
          <a:p>
            <a:r>
              <a:rPr lang="en-US" altLang="en-US" dirty="0"/>
              <a:t>Week 10: Search Engine Optimization and Advertising</a:t>
            </a:r>
          </a:p>
          <a:p>
            <a:r>
              <a:rPr lang="en-US" altLang="en-US" dirty="0"/>
              <a:t>Week 11: ASP </a:t>
            </a:r>
            <a:r>
              <a:rPr lang="en-US" altLang="en-US" dirty="0" err="1"/>
              <a:t>.net</a:t>
            </a:r>
            <a:r>
              <a:rPr lang="en-US" altLang="en-US" dirty="0"/>
              <a:t> LINQ scaffolding, A2 hand-in</a:t>
            </a:r>
          </a:p>
          <a:p>
            <a:r>
              <a:rPr lang="en-US" altLang="en-US" dirty="0"/>
              <a:t>Week 12: Presentations, Feedback, Recap, Exam Questions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62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SOAP XML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702748" cy="5305425"/>
          </a:xfrm>
        </p:spPr>
        <p:txBody>
          <a:bodyPr/>
          <a:lstStyle/>
          <a:p>
            <a:r>
              <a:rPr lang="en-US" altLang="en-US" dirty="0"/>
              <a:t>In SOAP, the XML is in an envelope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B18B6C-ED9C-4181-B66A-9D5D0D5D841B}"/>
              </a:ext>
            </a:extLst>
          </p:cNvPr>
          <p:cNvSpPr/>
          <p:nvPr/>
        </p:nvSpPr>
        <p:spPr>
          <a:xfrm>
            <a:off x="1475656" y="3068960"/>
            <a:ext cx="633670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&lt;?xml version="1.0"?&gt;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/>
              <a:t>&lt;</a:t>
            </a:r>
            <a:r>
              <a:rPr lang="da-DK" sz="1600" dirty="0" err="1"/>
              <a:t>soap:Envelope</a:t>
            </a:r>
            <a:br>
              <a:rPr lang="da-DK" sz="1600" dirty="0"/>
            </a:br>
            <a:r>
              <a:rPr lang="da-DK" sz="1600" dirty="0" err="1"/>
              <a:t>xmlns:soap</a:t>
            </a:r>
            <a:r>
              <a:rPr lang="da-DK" sz="1600" dirty="0"/>
              <a:t>="http://www.w3.org/2003/05/soap-envelope/"</a:t>
            </a:r>
            <a:br>
              <a:rPr lang="da-DK" sz="1600" dirty="0"/>
            </a:br>
            <a:r>
              <a:rPr lang="da-DK" sz="1600" dirty="0" err="1"/>
              <a:t>soap:encodingStyle</a:t>
            </a:r>
            <a:r>
              <a:rPr lang="da-DK" sz="1600" dirty="0"/>
              <a:t>="http://www.w3.org/2003/05/soap-encoding"&gt;</a:t>
            </a:r>
            <a:br>
              <a:rPr lang="da-DK" sz="1600" dirty="0"/>
            </a:br>
            <a:r>
              <a:rPr lang="da-DK" sz="1600" dirty="0"/>
              <a:t>  ...</a:t>
            </a:r>
            <a:br>
              <a:rPr lang="da-DK" sz="1600" dirty="0"/>
            </a:br>
            <a:r>
              <a:rPr lang="da-DK" sz="1600" dirty="0"/>
              <a:t>  Message information </a:t>
            </a:r>
            <a:r>
              <a:rPr lang="da-DK" sz="1600" dirty="0" err="1"/>
              <a:t>goes</a:t>
            </a:r>
            <a:r>
              <a:rPr lang="da-DK" sz="1600" dirty="0"/>
              <a:t> </a:t>
            </a:r>
            <a:r>
              <a:rPr lang="da-DK" sz="1600" dirty="0" err="1"/>
              <a:t>here</a:t>
            </a:r>
            <a:br>
              <a:rPr lang="da-DK" sz="1600" dirty="0"/>
            </a:br>
            <a:r>
              <a:rPr lang="da-DK" sz="1600" dirty="0"/>
              <a:t>  ...</a:t>
            </a:r>
            <a:br>
              <a:rPr lang="da-DK" sz="1600" dirty="0"/>
            </a:br>
            <a:r>
              <a:rPr lang="da-DK" sz="1600" dirty="0"/>
              <a:t>&lt;/</a:t>
            </a:r>
            <a:r>
              <a:rPr lang="da-DK" sz="1600" dirty="0" err="1"/>
              <a:t>soap:Envelope</a:t>
            </a:r>
            <a:r>
              <a:rPr lang="da-DK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412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XML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XML is not natively supported by PHP</a:t>
            </a:r>
          </a:p>
          <a:p>
            <a:r>
              <a:rPr lang="en-US" altLang="en-US" dirty="0"/>
              <a:t>PHP support for XML is spotty and works better with external libraries or custom methods</a:t>
            </a:r>
          </a:p>
          <a:p>
            <a:pPr lvl="2"/>
            <a:r>
              <a:rPr lang="da-DK" dirty="0">
                <a:hlinkClick r:id="rId2"/>
              </a:rPr>
              <a:t>https://stackoverflow.com/questions/137021/php-object-as-xml-document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41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SOAP vs REST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1ADC0C-3A1C-467C-AA33-02A233A57A4E}"/>
              </a:ext>
            </a:extLst>
          </p:cNvPr>
          <p:cNvSpPr/>
          <p:nvPr/>
        </p:nvSpPr>
        <p:spPr>
          <a:xfrm>
            <a:off x="323528" y="191683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  <a:endParaRPr lang="da-DK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B84CE9-15C6-4836-96E0-2A58DF3E7D37}"/>
              </a:ext>
            </a:extLst>
          </p:cNvPr>
          <p:cNvSpPr/>
          <p:nvPr/>
        </p:nvSpPr>
        <p:spPr>
          <a:xfrm>
            <a:off x="2051720" y="191683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</a:t>
            </a:r>
            <a:endParaRPr lang="da-DK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9A39B-22DC-4091-8A61-9EBA4E2520A6}"/>
              </a:ext>
            </a:extLst>
          </p:cNvPr>
          <p:cNvSpPr/>
          <p:nvPr/>
        </p:nvSpPr>
        <p:spPr>
          <a:xfrm>
            <a:off x="5868144" y="155679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da-DK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A966FB-0ADB-4143-B38D-B76F84AC9107}"/>
              </a:ext>
            </a:extLst>
          </p:cNvPr>
          <p:cNvSpPr/>
          <p:nvPr/>
        </p:nvSpPr>
        <p:spPr>
          <a:xfrm>
            <a:off x="323528" y="3746649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  <a:endParaRPr lang="da-DK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C1AD4-3A0E-4661-8979-1CA385654C70}"/>
              </a:ext>
            </a:extLst>
          </p:cNvPr>
          <p:cNvSpPr/>
          <p:nvPr/>
        </p:nvSpPr>
        <p:spPr>
          <a:xfrm>
            <a:off x="2051720" y="3746649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</a:t>
            </a:r>
            <a:endParaRPr lang="da-DK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698930-20B1-4BB9-8C0A-6CB099C317B8}"/>
              </a:ext>
            </a:extLst>
          </p:cNvPr>
          <p:cNvSpPr/>
          <p:nvPr/>
        </p:nvSpPr>
        <p:spPr>
          <a:xfrm>
            <a:off x="7596336" y="410668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97B10D-0087-40B8-9DC6-B259BDF450F9}"/>
              </a:ext>
            </a:extLst>
          </p:cNvPr>
          <p:cNvSpPr/>
          <p:nvPr/>
        </p:nvSpPr>
        <p:spPr>
          <a:xfrm>
            <a:off x="323528" y="602128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</a:t>
            </a:r>
            <a:endParaRPr lang="da-DK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EA49B0-014E-482B-9A68-92B3F4EA7EB4}"/>
              </a:ext>
            </a:extLst>
          </p:cNvPr>
          <p:cNvSpPr/>
          <p:nvPr/>
        </p:nvSpPr>
        <p:spPr>
          <a:xfrm>
            <a:off x="2123728" y="6021288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</a:t>
            </a:r>
            <a:endParaRPr lang="da-DK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B0062-D80D-4C75-802E-EEBBC2C7876B}"/>
              </a:ext>
            </a:extLst>
          </p:cNvPr>
          <p:cNvSpPr/>
          <p:nvPr/>
        </p:nvSpPr>
        <p:spPr>
          <a:xfrm>
            <a:off x="5868144" y="5301208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</a:t>
            </a:r>
            <a:endParaRPr lang="da-DK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34CE76-C63B-41A0-B5C4-528F46045649}"/>
              </a:ext>
            </a:extLst>
          </p:cNvPr>
          <p:cNvSpPr/>
          <p:nvPr/>
        </p:nvSpPr>
        <p:spPr>
          <a:xfrm>
            <a:off x="2051720" y="1556792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HTML</a:t>
            </a:r>
            <a:endParaRPr lang="da-DK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36A4E6-9173-4C16-9BE5-9738EB11AFF8}"/>
              </a:ext>
            </a:extLst>
          </p:cNvPr>
          <p:cNvSpPr/>
          <p:nvPr/>
        </p:nvSpPr>
        <p:spPr>
          <a:xfrm>
            <a:off x="2051720" y="3386609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JSON/XML</a:t>
            </a:r>
            <a:endParaRPr lang="da-DK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B79AF1-2D9B-46B6-A410-4D77DEA1D75D}"/>
              </a:ext>
            </a:extLst>
          </p:cNvPr>
          <p:cNvSpPr/>
          <p:nvPr/>
        </p:nvSpPr>
        <p:spPr>
          <a:xfrm>
            <a:off x="2123728" y="5661248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XML</a:t>
            </a:r>
            <a:endParaRPr lang="da-DK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0C41A-3172-47E3-BE65-ECE413CDD0F5}"/>
              </a:ext>
            </a:extLst>
          </p:cNvPr>
          <p:cNvSpPr/>
          <p:nvPr/>
        </p:nvSpPr>
        <p:spPr>
          <a:xfrm>
            <a:off x="2123728" y="5301208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Envelope</a:t>
            </a:r>
            <a:endParaRPr lang="da-DK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EC8D59-55AE-49F7-9B54-24CD34C72C84}"/>
              </a:ext>
            </a:extLst>
          </p:cNvPr>
          <p:cNvSpPr/>
          <p:nvPr/>
        </p:nvSpPr>
        <p:spPr>
          <a:xfrm>
            <a:off x="5004048" y="5301208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XSD</a:t>
            </a:r>
            <a:endParaRPr lang="da-DK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D81335-F253-433A-9DC4-C2D996E2AA38}"/>
              </a:ext>
            </a:extLst>
          </p:cNvPr>
          <p:cNvSpPr/>
          <p:nvPr/>
        </p:nvSpPr>
        <p:spPr>
          <a:xfrm>
            <a:off x="7596336" y="374664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97A12B-DACD-4BD9-8F14-7C1C19BFEF79}"/>
              </a:ext>
            </a:extLst>
          </p:cNvPr>
          <p:cNvSpPr/>
          <p:nvPr/>
        </p:nvSpPr>
        <p:spPr>
          <a:xfrm>
            <a:off x="7596336" y="3386609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A6BF6-9DCB-4DD9-8CAF-E24AA34B2004}"/>
              </a:ext>
            </a:extLst>
          </p:cNvPr>
          <p:cNvSpPr/>
          <p:nvPr/>
        </p:nvSpPr>
        <p:spPr>
          <a:xfrm>
            <a:off x="7596336" y="602128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1248E6-F7BE-413A-BC05-66B282A1B79E}"/>
              </a:ext>
            </a:extLst>
          </p:cNvPr>
          <p:cNvSpPr/>
          <p:nvPr/>
        </p:nvSpPr>
        <p:spPr>
          <a:xfrm>
            <a:off x="7596336" y="566124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DF871-D1F4-4FDB-8FF8-7BD6A93FF215}"/>
              </a:ext>
            </a:extLst>
          </p:cNvPr>
          <p:cNvSpPr/>
          <p:nvPr/>
        </p:nvSpPr>
        <p:spPr>
          <a:xfrm>
            <a:off x="7596336" y="530120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054461-83CB-4A6B-BECA-B23FB3091AD7}"/>
              </a:ext>
            </a:extLst>
          </p:cNvPr>
          <p:cNvSpPr/>
          <p:nvPr/>
        </p:nvSpPr>
        <p:spPr>
          <a:xfrm>
            <a:off x="7596336" y="206084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E02DB2-9581-45A1-A17F-89C0A4D8527E}"/>
              </a:ext>
            </a:extLst>
          </p:cNvPr>
          <p:cNvSpPr/>
          <p:nvPr/>
        </p:nvSpPr>
        <p:spPr>
          <a:xfrm>
            <a:off x="7596336" y="170080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5909DE-BE8B-41A4-8DFE-79E353CE3A7F}"/>
              </a:ext>
            </a:extLst>
          </p:cNvPr>
          <p:cNvSpPr/>
          <p:nvPr/>
        </p:nvSpPr>
        <p:spPr>
          <a:xfrm>
            <a:off x="7596336" y="134076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</a:t>
            </a:r>
            <a:endParaRPr lang="da-DK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7417F8-14A6-4021-9B46-1646EF02DAA8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691680" y="209685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F1D184-3BA2-4391-ADC6-632C69A54CD0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>
            <a:off x="3779912" y="1736812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>
            <a:extLst>
              <a:ext uri="{FF2B5EF4-FFF2-40B4-BE49-F238E27FC236}">
                <a16:creationId xmlns:a16="http://schemas.microsoft.com/office/drawing/2014/main" id="{18D7B64B-25AB-4443-BF84-685287105F52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1691680" y="39266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7" name="Straight Arrow Connector 5126">
            <a:extLst>
              <a:ext uri="{FF2B5EF4-FFF2-40B4-BE49-F238E27FC236}">
                <a16:creationId xmlns:a16="http://schemas.microsoft.com/office/drawing/2014/main" id="{47ABFC94-1C88-4FBC-9BE8-243159CD7C4C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3779912" y="3566629"/>
            <a:ext cx="38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" name="Connector: Elbow 5128">
            <a:extLst>
              <a:ext uri="{FF2B5EF4-FFF2-40B4-BE49-F238E27FC236}">
                <a16:creationId xmlns:a16="http://schemas.microsoft.com/office/drawing/2014/main" id="{66AB470C-6DC8-4CEA-B6A3-465C9593B668}"/>
              </a:ext>
            </a:extLst>
          </p:cNvPr>
          <p:cNvCxnSpPr>
            <a:stCxn id="20" idx="3"/>
            <a:endCxn id="24" idx="1"/>
          </p:cNvCxnSpPr>
          <p:nvPr/>
        </p:nvCxnSpPr>
        <p:spPr>
          <a:xfrm>
            <a:off x="3779912" y="3566629"/>
            <a:ext cx="3816424" cy="36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" name="Connector: Elbow 5130">
            <a:extLst>
              <a:ext uri="{FF2B5EF4-FFF2-40B4-BE49-F238E27FC236}">
                <a16:creationId xmlns:a16="http://schemas.microsoft.com/office/drawing/2014/main" id="{42B7AD0E-86FB-420F-B21C-D91F81C574AB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3779912" y="3566629"/>
            <a:ext cx="3816424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3" name="Straight Arrow Connector 5132">
            <a:extLst>
              <a:ext uri="{FF2B5EF4-FFF2-40B4-BE49-F238E27FC236}">
                <a16:creationId xmlns:a16="http://schemas.microsoft.com/office/drawing/2014/main" id="{A056181F-167A-435E-A146-560CDCED46F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691680" y="620130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5" name="Straight Arrow Connector 5134">
            <a:extLst>
              <a:ext uri="{FF2B5EF4-FFF2-40B4-BE49-F238E27FC236}">
                <a16:creationId xmlns:a16="http://schemas.microsoft.com/office/drawing/2014/main" id="{CED5E1BA-6C11-4A47-BE27-BFBC7261CDE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3851920" y="5481228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6" name="TextBox 5135">
            <a:extLst>
              <a:ext uri="{FF2B5EF4-FFF2-40B4-BE49-F238E27FC236}">
                <a16:creationId xmlns:a16="http://schemas.microsoft.com/office/drawing/2014/main" id="{1F9629B6-63AC-470A-B150-27A452A740B4}"/>
              </a:ext>
            </a:extLst>
          </p:cNvPr>
          <p:cNvSpPr txBox="1"/>
          <p:nvPr/>
        </p:nvSpPr>
        <p:spPr>
          <a:xfrm>
            <a:off x="1250312" y="1107020"/>
            <a:ext cx="124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Browser</a:t>
            </a:r>
            <a:endParaRPr lang="da-DK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19563B-4B2D-40EA-9CC4-034E9D85710F}"/>
              </a:ext>
            </a:extLst>
          </p:cNvPr>
          <p:cNvSpPr txBox="1"/>
          <p:nvPr/>
        </p:nvSpPr>
        <p:spPr>
          <a:xfrm>
            <a:off x="1467140" y="2996952"/>
            <a:ext cx="80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B79A22-BAC3-4A2F-AE4A-64484F2C8A9F}"/>
              </a:ext>
            </a:extLst>
          </p:cNvPr>
          <p:cNvSpPr txBox="1"/>
          <p:nvPr/>
        </p:nvSpPr>
        <p:spPr>
          <a:xfrm>
            <a:off x="1455599" y="4941168"/>
            <a:ext cx="88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247243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SOAP vs REST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69FE84-14A8-488B-92BB-FD906C17F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201652"/>
              </p:ext>
            </p:extLst>
          </p:nvPr>
        </p:nvGraphicFramePr>
        <p:xfrm>
          <a:off x="0" y="1600200"/>
          <a:ext cx="9144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024">
                  <a:extLst>
                    <a:ext uri="{9D8B030D-6E8A-4147-A177-3AD203B41FA5}">
                      <a16:colId xmlns:a16="http://schemas.microsoft.com/office/drawing/2014/main" val="3420563681"/>
                    </a:ext>
                  </a:extLst>
                </a:gridCol>
                <a:gridCol w="4355976">
                  <a:extLst>
                    <a:ext uri="{9D8B030D-6E8A-4147-A177-3AD203B41FA5}">
                      <a16:colId xmlns:a16="http://schemas.microsoft.com/office/drawing/2014/main" val="56122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SOAP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XML-based message protocol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Architectural style protocol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7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Uses WSDL for communication between consumer and provider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XML or JSON to send and receive data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3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Invokes multiple services through single endpoint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Calls services via URL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9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 is enveloped XML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is plain XML or JSON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8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JavaScript can call SOAP, but it is difficult to implement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use with JavaScript (JSON, that is)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is often slower than REST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is often better than SOAP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Strongly typed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Weakly typed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50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Why SOAP then?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5261-3F66-46C5-B4F9-1F566EA4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business critical operations, extra validation is more important than speed and ease of use</a:t>
            </a:r>
          </a:p>
          <a:p>
            <a:r>
              <a:rPr lang="en-US" dirty="0"/>
              <a:t>Imagine a banking application – we don’t want fast or easy, we want </a:t>
            </a:r>
            <a:r>
              <a:rPr lang="en-US" b="1" u="sng" dirty="0"/>
              <a:t>correct</a:t>
            </a:r>
          </a:p>
          <a:p>
            <a:r>
              <a:rPr lang="en-US" dirty="0"/>
              <a:t>If we use an API to get a random picture of a dog – we want fast and easy. Correctness does not matter</a:t>
            </a:r>
          </a:p>
          <a:p>
            <a:r>
              <a:rPr lang="en-US" dirty="0"/>
              <a:t>Do not confuse correctness for security – REST is plenty secure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998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Microservices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Image result for microservices">
            <a:extLst>
              <a:ext uri="{FF2B5EF4-FFF2-40B4-BE49-F238E27FC236}">
                <a16:creationId xmlns:a16="http://schemas.microsoft.com/office/drawing/2014/main" id="{BFAF244E-6007-415D-8FBA-3EB006AB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1479699"/>
            <a:ext cx="9144000" cy="497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19800C-7812-43E7-9BC2-06155BA98818}"/>
              </a:ext>
            </a:extLst>
          </p:cNvPr>
          <p:cNvSpPr txBox="1"/>
          <p:nvPr/>
        </p:nvSpPr>
        <p:spPr>
          <a:xfrm>
            <a:off x="683568" y="6228020"/>
            <a:ext cx="786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</a:t>
            </a:r>
            <a:r>
              <a:rPr lang="da-DK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https://www.redhat.com/en/topics/microservices/what-are-microservices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53695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Microservices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5261-3F66-46C5-B4F9-1F566EA4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 service</a:t>
            </a:r>
          </a:p>
          <a:p>
            <a:r>
              <a:rPr lang="en-US" dirty="0"/>
              <a:t>Each service may have its own database, share a database or use no database</a:t>
            </a:r>
          </a:p>
          <a:p>
            <a:r>
              <a:rPr lang="en-US" dirty="0"/>
              <a:t>Each service may use other services or no other services</a:t>
            </a:r>
          </a:p>
          <a:p>
            <a:r>
              <a:rPr lang="en-US" dirty="0"/>
              <a:t>Front end can be completely clear of backend and just call the relevant services</a:t>
            </a:r>
          </a:p>
          <a:p>
            <a:r>
              <a:rPr lang="en-US" dirty="0"/>
              <a:t>Same services can be used for front end, apps and API’s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861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API Examples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Why do we use API’s?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529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API Examples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Avoid reinventing everything</a:t>
            </a:r>
          </a:p>
          <a:p>
            <a:r>
              <a:rPr lang="en-US" altLang="en-US" dirty="0"/>
              <a:t>Getting information from specific services</a:t>
            </a:r>
          </a:p>
          <a:p>
            <a:r>
              <a:rPr lang="en-US" altLang="en-US" dirty="0"/>
              <a:t>Harvesting rich meta data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92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API Examples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7B3D0-F55B-4762-80A6-C361A703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792"/>
            <a:ext cx="5904656" cy="42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3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What is an API?</a:t>
            </a:r>
          </a:p>
          <a:p>
            <a:r>
              <a:rPr lang="en-US" altLang="en-US" dirty="0"/>
              <a:t>REST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r>
              <a:rPr lang="en-US" altLang="en-US" dirty="0"/>
              <a:t>PHP JSON</a:t>
            </a:r>
          </a:p>
          <a:p>
            <a:r>
              <a:rPr lang="en-US" altLang="en-US" dirty="0"/>
              <a:t>SOAP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PHP XML</a:t>
            </a:r>
          </a:p>
          <a:p>
            <a:r>
              <a:rPr lang="en-US" altLang="en-US" dirty="0"/>
              <a:t>Examples</a:t>
            </a:r>
          </a:p>
          <a:p>
            <a:r>
              <a:rPr lang="en-US" altLang="en-US" dirty="0"/>
              <a:t>Assignment API specifications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API Examples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7B3D0-F55B-4762-80A6-C361A703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6792"/>
            <a:ext cx="5904656" cy="42398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0A9A50-1C13-4247-8BCB-07D0CBDF6633}"/>
              </a:ext>
            </a:extLst>
          </p:cNvPr>
          <p:cNvSpPr/>
          <p:nvPr/>
        </p:nvSpPr>
        <p:spPr>
          <a:xfrm>
            <a:off x="5364088" y="1844824"/>
            <a:ext cx="28083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Ip-address from PHP server</a:t>
            </a:r>
            <a:endParaRPr lang="da-DK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6C2A6-5239-431A-BE7F-E5702C31F8BA}"/>
              </a:ext>
            </a:extLst>
          </p:cNvPr>
          <p:cNvSpPr/>
          <p:nvPr/>
        </p:nvSpPr>
        <p:spPr>
          <a:xfrm>
            <a:off x="6084168" y="2782617"/>
            <a:ext cx="2808312" cy="51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“ipapi.co” provides location from an IP address</a:t>
            </a:r>
            <a:endParaRPr lang="da-DK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4AFEE-F99A-480C-ACBC-AAD206988472}"/>
              </a:ext>
            </a:extLst>
          </p:cNvPr>
          <p:cNvSpPr/>
          <p:nvPr/>
        </p:nvSpPr>
        <p:spPr>
          <a:xfrm>
            <a:off x="6325451" y="4030812"/>
            <a:ext cx="2808312" cy="51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Metaweather.com provides weather from city name</a:t>
            </a:r>
            <a:endParaRPr lang="da-DK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1966B4-7179-4F0D-83DB-DF01AF8F78E2}"/>
              </a:ext>
            </a:extLst>
          </p:cNvPr>
          <p:cNvSpPr/>
          <p:nvPr/>
        </p:nvSpPr>
        <p:spPr>
          <a:xfrm>
            <a:off x="357188" y="1194493"/>
            <a:ext cx="2808312" cy="51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FourTonFish.com provides a “Hello” in a specified language</a:t>
            </a:r>
            <a:endParaRPr lang="da-DK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3BAEB6-A4AC-44E5-95B5-2B4174E85FC8}"/>
              </a:ext>
            </a:extLst>
          </p:cNvPr>
          <p:cNvSpPr/>
          <p:nvPr/>
        </p:nvSpPr>
        <p:spPr>
          <a:xfrm>
            <a:off x="2987824" y="5791726"/>
            <a:ext cx="3121603" cy="51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BoxOfficeMojo</a:t>
            </a:r>
            <a:r>
              <a:rPr lang="en-US" sz="1600" dirty="0"/>
              <a:t> provides the top 5 box office for last weekend</a:t>
            </a:r>
            <a:endParaRPr lang="da-DK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8967F-0331-4FB2-95AC-E69B07D83046}"/>
              </a:ext>
            </a:extLst>
          </p:cNvPr>
          <p:cNvSpPr/>
          <p:nvPr/>
        </p:nvSpPr>
        <p:spPr>
          <a:xfrm>
            <a:off x="-36512" y="1844824"/>
            <a:ext cx="2808312" cy="51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Random.dog</a:t>
            </a:r>
            <a:r>
              <a:rPr lang="en-US" sz="1600" dirty="0"/>
              <a:t> provides a random dog on each call</a:t>
            </a:r>
            <a:endParaRPr lang="da-DK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1B1E2-1CC9-4FA5-9F72-0F4423CCCA5E}"/>
              </a:ext>
            </a:extLst>
          </p:cNvPr>
          <p:cNvSpPr/>
          <p:nvPr/>
        </p:nvSpPr>
        <p:spPr>
          <a:xfrm>
            <a:off x="35496" y="3861048"/>
            <a:ext cx="3240360" cy="51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breaking-bad-quotes.herokuapp.com provides a random quote from BB.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19606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API Examples – How?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A2CCA75F-381B-4C86-BF7F-2219B495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94 lines of code</a:t>
            </a:r>
          </a:p>
          <a:p>
            <a:pPr lvl="2"/>
            <a:r>
              <a:rPr lang="en-US" altLang="en-US" dirty="0"/>
              <a:t>Including 30 lines of CSS</a:t>
            </a:r>
          </a:p>
          <a:p>
            <a:pPr lvl="2"/>
            <a:r>
              <a:rPr lang="en-US" altLang="en-US" dirty="0"/>
              <a:t>Uses 7 API’s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4114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Where to find API’s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A2CCA75F-381B-4C86-BF7F-2219B495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x-none" dirty="0">
                <a:hlinkClick r:id="rId3"/>
              </a:rPr>
              <a:t>https://github.com/toddmotto/public-apis/blob/master/README.md#news</a:t>
            </a:r>
            <a:endParaRPr lang="x-none" dirty="0"/>
          </a:p>
          <a:p>
            <a:r>
              <a:rPr lang="x-none" dirty="0">
                <a:hlinkClick r:id="rId4"/>
              </a:rPr>
              <a:t>https://www.programmableweb.com/apis/directory?page=1</a:t>
            </a:r>
            <a:endParaRPr lang="x-none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9068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API Security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A2CCA75F-381B-4C86-BF7F-2219B495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dirty="0"/>
              <a:t>In your assignments, you are free to use API’s without security</a:t>
            </a:r>
          </a:p>
          <a:p>
            <a:r>
              <a:rPr lang="en-US" dirty="0"/>
              <a:t>The API’s you build just use username and password in JSON as security</a:t>
            </a:r>
          </a:p>
          <a:p>
            <a:r>
              <a:rPr lang="en-US" dirty="0"/>
              <a:t>A normal public API will usually use one of the following types of </a:t>
            </a:r>
            <a:r>
              <a:rPr lang="en-US" dirty="0" err="1"/>
              <a:t>authentification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Api</a:t>
            </a:r>
            <a:r>
              <a:rPr lang="en-US" dirty="0"/>
              <a:t>-key</a:t>
            </a:r>
          </a:p>
          <a:p>
            <a:pPr lvl="2"/>
            <a:r>
              <a:rPr lang="en-US" dirty="0"/>
              <a:t>A “password” for your application that you get by registering to the service</a:t>
            </a:r>
          </a:p>
          <a:p>
            <a:pPr lvl="1"/>
            <a:r>
              <a:rPr lang="en-US" dirty="0"/>
              <a:t>OAuth</a:t>
            </a:r>
            <a:endParaRPr lang="x-none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5741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API Key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A2CCA75F-381B-4C86-BF7F-2219B495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08720"/>
            <a:ext cx="8424936" cy="5582567"/>
          </a:xfrm>
        </p:spPr>
        <p:txBody>
          <a:bodyPr/>
          <a:lstStyle/>
          <a:p>
            <a:r>
              <a:rPr lang="en-US" dirty="0"/>
              <a:t>Some APIs use API keys for authorization. An API key is a token that a client provides when making API calls. The key can be sent in the query string:</a:t>
            </a:r>
          </a:p>
          <a:p>
            <a:endParaRPr lang="en-US" dirty="0"/>
          </a:p>
          <a:p>
            <a:r>
              <a:rPr lang="en-US" dirty="0"/>
              <a:t>or as a request header:</a:t>
            </a:r>
          </a:p>
          <a:p>
            <a:endParaRPr lang="en-US" dirty="0"/>
          </a:p>
          <a:p>
            <a:r>
              <a:rPr lang="en-US" dirty="0"/>
              <a:t>or as a cookie:</a:t>
            </a:r>
          </a:p>
          <a:p>
            <a:endParaRPr lang="en-US" dirty="0"/>
          </a:p>
          <a:p>
            <a:r>
              <a:rPr lang="en-US" dirty="0"/>
              <a:t>API keys are supposed to be a secret that only the client and server know.</a:t>
            </a:r>
          </a:p>
          <a:p>
            <a:r>
              <a:rPr lang="en-US" dirty="0"/>
              <a:t>Authentication is only considered secure if used together with other security mechanisms such as HTTPS/SSL.</a:t>
            </a:r>
          </a:p>
          <a:p>
            <a:r>
              <a:rPr lang="en-US" altLang="en-US" dirty="0"/>
              <a:t>Multiple API keys can be combined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C8771-D3C5-4CB4-90CF-91A51ECF0B0A}"/>
              </a:ext>
            </a:extLst>
          </p:cNvPr>
          <p:cNvSpPr/>
          <p:nvPr/>
        </p:nvSpPr>
        <p:spPr>
          <a:xfrm>
            <a:off x="1403648" y="2132856"/>
            <a:ext cx="6336704" cy="36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/</a:t>
            </a:r>
            <a:r>
              <a:rPr lang="en-US" sz="1600" dirty="0" err="1"/>
              <a:t>something?api_key</a:t>
            </a:r>
            <a:r>
              <a:rPr lang="en-US" sz="1600" dirty="0"/>
              <a:t>=abcdef12345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02DD8-F191-4525-9E4C-A19852AFB91C}"/>
              </a:ext>
            </a:extLst>
          </p:cNvPr>
          <p:cNvSpPr/>
          <p:nvPr/>
        </p:nvSpPr>
        <p:spPr>
          <a:xfrm>
            <a:off x="1403648" y="2924944"/>
            <a:ext cx="6336704" cy="50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/something HTTP/1.1</a:t>
            </a:r>
          </a:p>
          <a:p>
            <a:pPr algn="ctr"/>
            <a:r>
              <a:rPr lang="en-US" sz="1600" dirty="0"/>
              <a:t>X-API-Key: abcdef12345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154F6-CF15-4599-8F26-97B8E27CE37A}"/>
              </a:ext>
            </a:extLst>
          </p:cNvPr>
          <p:cNvSpPr/>
          <p:nvPr/>
        </p:nvSpPr>
        <p:spPr>
          <a:xfrm>
            <a:off x="1403648" y="3860875"/>
            <a:ext cx="6336704" cy="50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/something HTTP/1.1</a:t>
            </a:r>
          </a:p>
          <a:p>
            <a:pPr algn="ctr"/>
            <a:r>
              <a:rPr lang="en-US" sz="1600" dirty="0"/>
              <a:t>Cookie: X-API-KEY=abcdef12345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620F20-6EB8-4481-AA83-1B3334B7FF37}"/>
              </a:ext>
            </a:extLst>
          </p:cNvPr>
          <p:cNvSpPr/>
          <p:nvPr/>
        </p:nvSpPr>
        <p:spPr>
          <a:xfrm>
            <a:off x="1403648" y="6381155"/>
            <a:ext cx="6336704" cy="36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/</a:t>
            </a:r>
            <a:r>
              <a:rPr lang="en-US" sz="1600" dirty="0" err="1"/>
              <a:t>something?api_key</a:t>
            </a:r>
            <a:r>
              <a:rPr lang="en-US" sz="1600" dirty="0"/>
              <a:t>=abcdef1234&amp;app_key=fedcba4321</a:t>
            </a:r>
          </a:p>
        </p:txBody>
      </p:sp>
    </p:spTree>
    <p:extLst>
      <p:ext uri="{BB962C8B-B14F-4D97-AF65-F5344CB8AC3E}">
        <p14:creationId xmlns:p14="http://schemas.microsoft.com/office/powerpoint/2010/main" val="896663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OAuth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A2CCA75F-381B-4C86-BF7F-2219B495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08720"/>
            <a:ext cx="8424936" cy="5305425"/>
          </a:xfrm>
        </p:spPr>
        <p:txBody>
          <a:bodyPr/>
          <a:lstStyle/>
          <a:p>
            <a:r>
              <a:rPr lang="en-US" dirty="0"/>
              <a:t>OAuth is based on flows</a:t>
            </a:r>
          </a:p>
          <a:p>
            <a:r>
              <a:rPr lang="en-US" altLang="en-US" dirty="0"/>
              <a:t>There are several but the most common looks like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DE9F03-D9ED-4F30-87F5-C1233194C51E}"/>
              </a:ext>
            </a:extLst>
          </p:cNvPr>
          <p:cNvSpPr/>
          <p:nvPr/>
        </p:nvSpPr>
        <p:spPr>
          <a:xfrm>
            <a:off x="3995936" y="2438542"/>
            <a:ext cx="1058956" cy="307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  <a:endParaRPr lang="da-DK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9EE1B-27A8-47D3-9F53-B1BC67C571A3}"/>
              </a:ext>
            </a:extLst>
          </p:cNvPr>
          <p:cNvSpPr/>
          <p:nvPr/>
        </p:nvSpPr>
        <p:spPr>
          <a:xfrm>
            <a:off x="7668344" y="2420888"/>
            <a:ext cx="1368152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Authorization Server</a:t>
            </a:r>
            <a:endParaRPr lang="da-DK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28017-D8AA-413A-9925-01E7292D9361}"/>
              </a:ext>
            </a:extLst>
          </p:cNvPr>
          <p:cNvSpPr/>
          <p:nvPr/>
        </p:nvSpPr>
        <p:spPr>
          <a:xfrm>
            <a:off x="179512" y="2420888"/>
            <a:ext cx="122413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</a:t>
            </a:r>
            <a:endParaRPr lang="da-DK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501CA-E1E3-4A17-8854-2811E9FDA3CE}"/>
              </a:ext>
            </a:extLst>
          </p:cNvPr>
          <p:cNvSpPr txBox="1"/>
          <p:nvPr/>
        </p:nvSpPr>
        <p:spPr>
          <a:xfrm>
            <a:off x="2277500" y="2348880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Open</a:t>
            </a:r>
            <a:endParaRPr lang="da-DK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F6AB3D-6C12-4931-B6FB-0030B2272A32}"/>
              </a:ext>
            </a:extLst>
          </p:cNvPr>
          <p:cNvCxnSpPr>
            <a:cxnSpLocks/>
          </p:cNvCxnSpPr>
          <p:nvPr/>
        </p:nvCxnSpPr>
        <p:spPr>
          <a:xfrm flipH="1">
            <a:off x="1403648" y="2636912"/>
            <a:ext cx="25922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BAED6E-899A-40DE-B524-47EFA67353B2}"/>
              </a:ext>
            </a:extLst>
          </p:cNvPr>
          <p:cNvCxnSpPr>
            <a:cxnSpLocks/>
          </p:cNvCxnSpPr>
          <p:nvPr/>
        </p:nvCxnSpPr>
        <p:spPr>
          <a:xfrm>
            <a:off x="5076056" y="2996952"/>
            <a:ext cx="25922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FB4E97-A8FD-42DE-B2DC-CEE7A4B1F036}"/>
              </a:ext>
            </a:extLst>
          </p:cNvPr>
          <p:cNvSpPr txBox="1"/>
          <p:nvPr/>
        </p:nvSpPr>
        <p:spPr>
          <a:xfrm>
            <a:off x="2195736" y="2708920"/>
            <a:ext cx="87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</a:t>
            </a:r>
            <a:endParaRPr lang="da-DK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978546-0C25-4085-A8F5-F500ED724FA1}"/>
              </a:ext>
            </a:extLst>
          </p:cNvPr>
          <p:cNvCxnSpPr>
            <a:cxnSpLocks/>
          </p:cNvCxnSpPr>
          <p:nvPr/>
        </p:nvCxnSpPr>
        <p:spPr>
          <a:xfrm>
            <a:off x="1403648" y="2996952"/>
            <a:ext cx="25922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6A3E32-3DF9-4FC7-8E38-B56ACD1D8A68}"/>
              </a:ext>
            </a:extLst>
          </p:cNvPr>
          <p:cNvSpPr txBox="1"/>
          <p:nvPr/>
        </p:nvSpPr>
        <p:spPr>
          <a:xfrm>
            <a:off x="5926957" y="2708920"/>
            <a:ext cx="87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</a:t>
            </a:r>
            <a:endParaRPr lang="da-DK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2DE92D-A2B6-4DD6-8876-D7BBAFB4034B}"/>
              </a:ext>
            </a:extLst>
          </p:cNvPr>
          <p:cNvCxnSpPr>
            <a:cxnSpLocks/>
          </p:cNvCxnSpPr>
          <p:nvPr/>
        </p:nvCxnSpPr>
        <p:spPr>
          <a:xfrm flipH="1">
            <a:off x="5076056" y="3356992"/>
            <a:ext cx="25922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0198DD-C0F0-4080-B73D-F7D730078643}"/>
              </a:ext>
            </a:extLst>
          </p:cNvPr>
          <p:cNvSpPr txBox="1"/>
          <p:nvPr/>
        </p:nvSpPr>
        <p:spPr>
          <a:xfrm>
            <a:off x="5292080" y="3090446"/>
            <a:ext cx="217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Require Consent / Login</a:t>
            </a:r>
            <a:endParaRPr lang="da-DK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5E45DC-0805-4269-B221-BE1D9C10E8F6}"/>
              </a:ext>
            </a:extLst>
          </p:cNvPr>
          <p:cNvCxnSpPr>
            <a:cxnSpLocks/>
          </p:cNvCxnSpPr>
          <p:nvPr/>
        </p:nvCxnSpPr>
        <p:spPr>
          <a:xfrm>
            <a:off x="5076056" y="3717032"/>
            <a:ext cx="25922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E4BA0F-18A0-42D7-A9B5-2F16975C36CC}"/>
              </a:ext>
            </a:extLst>
          </p:cNvPr>
          <p:cNvSpPr txBox="1"/>
          <p:nvPr/>
        </p:nvSpPr>
        <p:spPr>
          <a:xfrm>
            <a:off x="5679907" y="3450486"/>
            <a:ext cx="148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Consent / Login</a:t>
            </a:r>
            <a:endParaRPr lang="da-DK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FDF5BC-525D-46CE-BA5D-9BBF915215BE}"/>
              </a:ext>
            </a:extLst>
          </p:cNvPr>
          <p:cNvSpPr txBox="1"/>
          <p:nvPr/>
        </p:nvSpPr>
        <p:spPr>
          <a:xfrm>
            <a:off x="5436096" y="3789040"/>
            <a:ext cx="179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Authorization Code</a:t>
            </a:r>
            <a:endParaRPr lang="da-DK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5CDB3-0082-45DE-A026-7E69A0A661DF}"/>
              </a:ext>
            </a:extLst>
          </p:cNvPr>
          <p:cNvSpPr txBox="1"/>
          <p:nvPr/>
        </p:nvSpPr>
        <p:spPr>
          <a:xfrm>
            <a:off x="5441125" y="4170566"/>
            <a:ext cx="179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Authorization Code</a:t>
            </a:r>
            <a:endParaRPr lang="da-DK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0000AD-2966-4711-8281-0AE4D7E4835B}"/>
              </a:ext>
            </a:extLst>
          </p:cNvPr>
          <p:cNvCxnSpPr>
            <a:cxnSpLocks/>
          </p:cNvCxnSpPr>
          <p:nvPr/>
        </p:nvCxnSpPr>
        <p:spPr>
          <a:xfrm flipH="1">
            <a:off x="5076056" y="4077072"/>
            <a:ext cx="25922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DD14D8-CA1F-4A45-984C-F5E89095771C}"/>
              </a:ext>
            </a:extLst>
          </p:cNvPr>
          <p:cNvSpPr txBox="1"/>
          <p:nvPr/>
        </p:nvSpPr>
        <p:spPr>
          <a:xfrm>
            <a:off x="1763688" y="3789040"/>
            <a:ext cx="179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Authorization Code</a:t>
            </a:r>
            <a:endParaRPr lang="da-DK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D6CAA6-0650-446A-882D-D119BBC18632}"/>
              </a:ext>
            </a:extLst>
          </p:cNvPr>
          <p:cNvCxnSpPr>
            <a:cxnSpLocks/>
          </p:cNvCxnSpPr>
          <p:nvPr/>
        </p:nvCxnSpPr>
        <p:spPr>
          <a:xfrm flipH="1">
            <a:off x="1403648" y="4077072"/>
            <a:ext cx="25922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0D2772-C669-4466-A919-AC7C79135B35}"/>
              </a:ext>
            </a:extLst>
          </p:cNvPr>
          <p:cNvCxnSpPr>
            <a:cxnSpLocks/>
          </p:cNvCxnSpPr>
          <p:nvPr/>
        </p:nvCxnSpPr>
        <p:spPr>
          <a:xfrm>
            <a:off x="1403648" y="4437112"/>
            <a:ext cx="626469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B87ECC-E6F7-4EBB-85FE-B6689CEC7D68}"/>
              </a:ext>
            </a:extLst>
          </p:cNvPr>
          <p:cNvSpPr txBox="1"/>
          <p:nvPr/>
        </p:nvSpPr>
        <p:spPr>
          <a:xfrm>
            <a:off x="5690163" y="4530606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Access token</a:t>
            </a:r>
            <a:endParaRPr lang="da-DK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C95183-4661-41DB-A2D6-AA4AA9BBDA10}"/>
              </a:ext>
            </a:extLst>
          </p:cNvPr>
          <p:cNvCxnSpPr>
            <a:cxnSpLocks/>
          </p:cNvCxnSpPr>
          <p:nvPr/>
        </p:nvCxnSpPr>
        <p:spPr>
          <a:xfrm flipH="1">
            <a:off x="1403648" y="4797152"/>
            <a:ext cx="626469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163180-1C3F-494E-BC6C-A97A03E368F0}"/>
              </a:ext>
            </a:extLst>
          </p:cNvPr>
          <p:cNvCxnSpPr>
            <a:cxnSpLocks/>
          </p:cNvCxnSpPr>
          <p:nvPr/>
        </p:nvCxnSpPr>
        <p:spPr>
          <a:xfrm>
            <a:off x="1403648" y="5157192"/>
            <a:ext cx="259228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593FD98-5168-490C-9235-5C5272AC1346}"/>
              </a:ext>
            </a:extLst>
          </p:cNvPr>
          <p:cNvSpPr txBox="1"/>
          <p:nvPr/>
        </p:nvSpPr>
        <p:spPr>
          <a:xfrm>
            <a:off x="1989993" y="4890646"/>
            <a:ext cx="142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Access granted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505682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API specifications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378227"/>
          </a:xfrm>
        </p:spPr>
        <p:txBody>
          <a:bodyPr/>
          <a:lstStyle/>
          <a:p>
            <a:r>
              <a:rPr lang="en-US" altLang="en-US" sz="2000" dirty="0"/>
              <a:t>With PHP loaded from the SDU-ITI-F19 folder, expose the following resources</a:t>
            </a:r>
          </a:p>
          <a:p>
            <a:r>
              <a:rPr lang="en-US" altLang="en-US" sz="2000" b="1" dirty="0"/>
              <a:t>GET localhost:8080/xx/</a:t>
            </a:r>
            <a:r>
              <a:rPr lang="en-US" altLang="en-US" sz="2000" b="1" dirty="0" err="1"/>
              <a:t>mvc</a:t>
            </a:r>
            <a:r>
              <a:rPr lang="en-US" altLang="en-US" sz="2000" b="1" dirty="0"/>
              <a:t>/public/</a:t>
            </a:r>
            <a:r>
              <a:rPr lang="en-US" altLang="en-US" sz="2000" b="1" dirty="0" err="1"/>
              <a:t>api</a:t>
            </a:r>
            <a:r>
              <a:rPr lang="en-US" altLang="en-US" sz="2000" b="1" dirty="0"/>
              <a:t>/users</a:t>
            </a:r>
          </a:p>
          <a:p>
            <a:pPr lvl="2"/>
            <a:r>
              <a:rPr lang="en-US" altLang="en-US" sz="1800" dirty="0"/>
              <a:t>Returns json containing “</a:t>
            </a:r>
            <a:r>
              <a:rPr lang="en-US" altLang="en-US" sz="1800" dirty="0" err="1"/>
              <a:t>user_id</a:t>
            </a:r>
            <a:r>
              <a:rPr lang="en-US" altLang="en-US" sz="1800" dirty="0"/>
              <a:t>” and “username” of all users</a:t>
            </a:r>
          </a:p>
          <a:p>
            <a:r>
              <a:rPr lang="en-US" altLang="en-US" sz="2000" b="1" dirty="0"/>
              <a:t>GET localhost:8080/xx/</a:t>
            </a:r>
            <a:r>
              <a:rPr lang="en-US" altLang="en-US" sz="2000" b="1" dirty="0" err="1"/>
              <a:t>mvc</a:t>
            </a:r>
            <a:r>
              <a:rPr lang="en-US" altLang="en-US" sz="2000" b="1" dirty="0"/>
              <a:t>/public/</a:t>
            </a:r>
            <a:r>
              <a:rPr lang="en-US" altLang="en-US" sz="2000" b="1" dirty="0" err="1"/>
              <a:t>api</a:t>
            </a:r>
            <a:r>
              <a:rPr lang="en-US" altLang="en-US" sz="2000" b="1" dirty="0"/>
              <a:t>/pictures/user/2</a:t>
            </a:r>
          </a:p>
          <a:p>
            <a:pPr lvl="2"/>
            <a:r>
              <a:rPr lang="en-US" altLang="en-US" sz="1800" dirty="0"/>
              <a:t>Returns json containing “</a:t>
            </a:r>
            <a:r>
              <a:rPr lang="en-US" altLang="en-US" sz="1800" dirty="0" err="1"/>
              <a:t>image_id</a:t>
            </a:r>
            <a:r>
              <a:rPr lang="en-US" altLang="en-US" sz="1800" dirty="0"/>
              <a:t>”, “title”, “description” and “image” for all user 2’s images</a:t>
            </a:r>
          </a:p>
          <a:p>
            <a:pPr lvl="2"/>
            <a:r>
              <a:rPr lang="en-US" altLang="en-US" sz="1800" dirty="0"/>
              <a:t>Image can be a URL or base64</a:t>
            </a:r>
          </a:p>
          <a:p>
            <a:pPr lvl="2"/>
            <a:r>
              <a:rPr lang="en-US" altLang="en-US" sz="1800" dirty="0"/>
              <a:t>Make sure database column is of type BLOB</a:t>
            </a:r>
            <a:endParaRPr lang="en-US" altLang="en-US" dirty="0"/>
          </a:p>
          <a:p>
            <a:r>
              <a:rPr lang="en-US" altLang="en-US" sz="2000" b="1" dirty="0"/>
              <a:t>POST localhost:8080/xx/</a:t>
            </a:r>
            <a:r>
              <a:rPr lang="en-US" altLang="en-US" sz="2000" b="1" dirty="0" err="1"/>
              <a:t>mvc</a:t>
            </a:r>
            <a:r>
              <a:rPr lang="en-US" altLang="en-US" sz="2000" b="1" dirty="0"/>
              <a:t>/public/</a:t>
            </a:r>
            <a:r>
              <a:rPr lang="en-US" altLang="en-US" sz="2000" b="1" dirty="0" err="1"/>
              <a:t>api</a:t>
            </a:r>
            <a:r>
              <a:rPr lang="en-US" altLang="en-US" sz="2000" b="1" dirty="0"/>
              <a:t>/pictures/user/2</a:t>
            </a:r>
          </a:p>
          <a:p>
            <a:pPr lvl="2"/>
            <a:r>
              <a:rPr lang="en-US" altLang="en-US" sz="1800" dirty="0"/>
              <a:t>$_POST[‘json’] will contain json which has</a:t>
            </a:r>
          </a:p>
          <a:p>
            <a:pPr lvl="4"/>
            <a:r>
              <a:rPr lang="en-US" altLang="en-US" dirty="0"/>
              <a:t>“image” in base64 format, “title”, “description”, “username” &amp; “password”</a:t>
            </a:r>
          </a:p>
          <a:p>
            <a:pPr lvl="2"/>
            <a:r>
              <a:rPr lang="en-US" altLang="en-US" sz="1800" dirty="0"/>
              <a:t>Returns the “</a:t>
            </a:r>
            <a:r>
              <a:rPr lang="en-US" altLang="en-US" sz="1800" dirty="0" err="1"/>
              <a:t>image_id</a:t>
            </a:r>
            <a:r>
              <a:rPr lang="en-US" altLang="en-US" sz="1800" dirty="0"/>
              <a:t>”</a:t>
            </a:r>
          </a:p>
          <a:p>
            <a:pPr lvl="2"/>
            <a:r>
              <a:rPr lang="en-US" altLang="en-US" sz="1800" dirty="0"/>
              <a:t>If the DB image column is of type BLOB, the image can be saved directly</a:t>
            </a:r>
          </a:p>
          <a:p>
            <a:r>
              <a:rPr lang="en-US" altLang="en-US" sz="2000" dirty="0"/>
              <a:t>xx should be replaced with SDU handle </a:t>
            </a:r>
          </a:p>
          <a:p>
            <a:r>
              <a:rPr lang="en-US" altLang="en-US" sz="2000" dirty="0"/>
              <a:t>2 can be any </a:t>
            </a:r>
            <a:r>
              <a:rPr lang="en-US" altLang="en-US" sz="2000" dirty="0" err="1"/>
              <a:t>user_id</a:t>
            </a:r>
            <a:endParaRPr lang="en-US" altLang="en-US" sz="2000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69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API test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5538"/>
            <a:ext cx="8712968" cy="5305425"/>
          </a:xfrm>
        </p:spPr>
        <p:txBody>
          <a:bodyPr/>
          <a:lstStyle/>
          <a:p>
            <a:r>
              <a:rPr lang="en-US" altLang="en-US" sz="2000" dirty="0"/>
              <a:t>With PHP loaded from the SDU-ITI-F19 folder</a:t>
            </a:r>
          </a:p>
          <a:p>
            <a:r>
              <a:rPr lang="en-US" altLang="en-US" sz="2000" dirty="0"/>
              <a:t>The UI must be available at</a:t>
            </a:r>
          </a:p>
          <a:p>
            <a:r>
              <a:rPr lang="en-US" altLang="en-US" sz="2000" b="1" dirty="0"/>
              <a:t>localhost:8080/xx/</a:t>
            </a:r>
            <a:r>
              <a:rPr lang="en-US" altLang="en-US" sz="2000" b="1" dirty="0" err="1"/>
              <a:t>mvc</a:t>
            </a:r>
            <a:r>
              <a:rPr lang="en-US" altLang="en-US" sz="2000" b="1" dirty="0"/>
              <a:t>/public</a:t>
            </a:r>
          </a:p>
          <a:p>
            <a:r>
              <a:rPr lang="en-US" altLang="en-US" sz="2000" dirty="0"/>
              <a:t>The UI will be used to register a new user and check MVC pattern</a:t>
            </a:r>
          </a:p>
          <a:p>
            <a:r>
              <a:rPr lang="en-US" altLang="en-US" sz="2000" b="1" dirty="0"/>
              <a:t>GET localhost:8080/xx/</a:t>
            </a:r>
            <a:r>
              <a:rPr lang="en-US" altLang="en-US" sz="2000" b="1" dirty="0" err="1"/>
              <a:t>mvc</a:t>
            </a:r>
            <a:r>
              <a:rPr lang="en-US" altLang="en-US" sz="2000" b="1" dirty="0"/>
              <a:t>/public/</a:t>
            </a:r>
            <a:r>
              <a:rPr lang="en-US" altLang="en-US" sz="2000" b="1" dirty="0" err="1"/>
              <a:t>api</a:t>
            </a:r>
            <a:r>
              <a:rPr lang="en-US" altLang="en-US" sz="2000" b="1" dirty="0"/>
              <a:t>/users</a:t>
            </a:r>
          </a:p>
          <a:p>
            <a:pPr lvl="2"/>
            <a:r>
              <a:rPr lang="en-US" altLang="en-US" sz="1600" dirty="0"/>
              <a:t>Will be used to find ID of the new user</a:t>
            </a:r>
          </a:p>
          <a:p>
            <a:r>
              <a:rPr lang="en-US" altLang="en-US" sz="2000" b="1" dirty="0"/>
              <a:t>POST localhost:8080/xx/</a:t>
            </a:r>
            <a:r>
              <a:rPr lang="en-US" altLang="en-US" sz="2000" b="1" dirty="0" err="1"/>
              <a:t>mvc</a:t>
            </a:r>
            <a:r>
              <a:rPr lang="en-US" altLang="en-US" sz="2000" b="1" dirty="0"/>
              <a:t>/public/</a:t>
            </a:r>
            <a:r>
              <a:rPr lang="en-US" altLang="en-US" sz="2000" b="1" dirty="0" err="1"/>
              <a:t>api</a:t>
            </a:r>
            <a:r>
              <a:rPr lang="en-US" altLang="en-US" sz="2000" b="1" dirty="0"/>
              <a:t>/pictures/user/2</a:t>
            </a:r>
          </a:p>
          <a:p>
            <a:pPr lvl="2"/>
            <a:r>
              <a:rPr lang="en-US" altLang="en-US" sz="1600" dirty="0"/>
              <a:t>Will be used to upload image from new user via ID</a:t>
            </a:r>
            <a:endParaRPr lang="en-US" altLang="en-US" sz="1600" b="1" dirty="0"/>
          </a:p>
          <a:p>
            <a:r>
              <a:rPr lang="en-US" altLang="en-US" sz="2000" b="1" dirty="0"/>
              <a:t>GET localhost:8080/xx/</a:t>
            </a:r>
            <a:r>
              <a:rPr lang="en-US" altLang="en-US" sz="2000" b="1" dirty="0" err="1"/>
              <a:t>mvc</a:t>
            </a:r>
            <a:r>
              <a:rPr lang="en-US" altLang="en-US" sz="2000" b="1" dirty="0"/>
              <a:t>/public/</a:t>
            </a:r>
            <a:r>
              <a:rPr lang="en-US" altLang="en-US" sz="2000" b="1" dirty="0" err="1"/>
              <a:t>api</a:t>
            </a:r>
            <a:r>
              <a:rPr lang="en-US" altLang="en-US" sz="2000" b="1" dirty="0"/>
              <a:t>/pictures/user/2</a:t>
            </a:r>
          </a:p>
          <a:p>
            <a:pPr lvl="2"/>
            <a:r>
              <a:rPr lang="en-US" altLang="en-US" sz="1600" dirty="0"/>
              <a:t>Will be used to load the image(s) that were uploaded in the previous step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xx should be replaced with SDU handle</a:t>
            </a:r>
          </a:p>
          <a:p>
            <a:r>
              <a:rPr lang="en-US" altLang="en-US" dirty="0"/>
              <a:t>2 can be any </a:t>
            </a:r>
            <a:r>
              <a:rPr lang="en-US" altLang="en-US" dirty="0" err="1"/>
              <a:t>user_id</a:t>
            </a:r>
            <a:endParaRPr lang="en-US" altLang="en-US" dirty="0"/>
          </a:p>
          <a:p>
            <a:r>
              <a:rPr lang="en-US" altLang="en-US" dirty="0"/>
              <a:t>Username and password is only checked on POST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3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Assignment API test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5538"/>
            <a:ext cx="8712968" cy="5305425"/>
          </a:xfrm>
        </p:spPr>
        <p:txBody>
          <a:bodyPr/>
          <a:lstStyle/>
          <a:p>
            <a:r>
              <a:rPr lang="en-US" altLang="en-US" sz="2000" dirty="0"/>
              <a:t>Your own API’s will be made with JSON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946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Libraries and Frameworks</a:t>
            </a: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an API?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676" cy="5305425"/>
          </a:xfrm>
        </p:spPr>
        <p:txBody>
          <a:bodyPr/>
          <a:lstStyle/>
          <a:p>
            <a:r>
              <a:rPr lang="en-US" altLang="en-US" dirty="0"/>
              <a:t>Application Programming Interface</a:t>
            </a:r>
          </a:p>
          <a:p>
            <a:pPr lvl="2"/>
            <a:r>
              <a:rPr lang="en-US" dirty="0"/>
              <a:t>“a set of functions and procedures allowing the creation of applications that access the features or data of an operating system, application, or other service”</a:t>
            </a:r>
          </a:p>
          <a:p>
            <a:endParaRPr lang="en-US" altLang="en-US" dirty="0"/>
          </a:p>
          <a:p>
            <a:r>
              <a:rPr lang="en-US" altLang="en-US" b="1" dirty="0"/>
              <a:t>A way to expose data and functionality from one application to others</a:t>
            </a:r>
          </a:p>
          <a:p>
            <a:endParaRPr lang="en-US" altLang="en-US" b="1" dirty="0"/>
          </a:p>
          <a:p>
            <a:r>
              <a:rPr lang="en-US" altLang="en-US" dirty="0"/>
              <a:t>Supplier application has an API</a:t>
            </a:r>
          </a:p>
          <a:p>
            <a:r>
              <a:rPr lang="en-US" altLang="en-US" dirty="0"/>
              <a:t>Consumer application uses an API</a:t>
            </a:r>
          </a:p>
          <a:p>
            <a:r>
              <a:rPr lang="en-US" altLang="en-US" dirty="0"/>
              <a:t>An application can be a consumer and supplier simultaneously</a:t>
            </a:r>
          </a:p>
          <a:p>
            <a:r>
              <a:rPr lang="en-US" altLang="en-US" dirty="0"/>
              <a:t>An application can use its own API internally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34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REST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Representational State Transfer</a:t>
            </a:r>
          </a:p>
          <a:p>
            <a:r>
              <a:rPr lang="en-US" altLang="en-US" dirty="0"/>
              <a:t>A uniform way of cross application communication</a:t>
            </a:r>
          </a:p>
          <a:p>
            <a:r>
              <a:rPr lang="en-US" altLang="en-US" dirty="0"/>
              <a:t>Usually uses JSON, but can use XML</a:t>
            </a:r>
          </a:p>
          <a:p>
            <a:r>
              <a:rPr lang="en-US" altLang="en-US" dirty="0"/>
              <a:t>URL’s define resources</a:t>
            </a:r>
          </a:p>
          <a:p>
            <a:r>
              <a:rPr lang="en-US" altLang="en-US" dirty="0"/>
              <a:t>HTTP verbs define actions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8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URL’s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URL’s are formed with forward slashes</a:t>
            </a:r>
          </a:p>
          <a:p>
            <a:r>
              <a:rPr lang="en-US" altLang="en-US" dirty="0"/>
              <a:t>No file extensions</a:t>
            </a:r>
          </a:p>
          <a:p>
            <a:r>
              <a:rPr lang="en-US" altLang="en-US" dirty="0"/>
              <a:t>No capital letters, special characters or underscores</a:t>
            </a:r>
          </a:p>
          <a:p>
            <a:r>
              <a:rPr lang="en-US" altLang="en-US" dirty="0"/>
              <a:t>Hyphens (-) can be used if necessary (spinal case)</a:t>
            </a:r>
          </a:p>
          <a:p>
            <a:pPr lvl="2"/>
            <a:r>
              <a:rPr lang="en-US" altLang="en-US" dirty="0"/>
              <a:t>GET myservice.com/v1.2/users</a:t>
            </a:r>
          </a:p>
          <a:p>
            <a:pPr lvl="2"/>
            <a:r>
              <a:rPr lang="en-US" altLang="en-US" dirty="0"/>
              <a:t>GET myservice.com/v1.2/user/4/posts</a:t>
            </a:r>
          </a:p>
          <a:p>
            <a:endParaRPr lang="en-US" altLang="en-US" dirty="0"/>
          </a:p>
          <a:p>
            <a:r>
              <a:rPr lang="en-US" altLang="en-US" dirty="0"/>
              <a:t>Proper HTTP verbs are used</a:t>
            </a:r>
          </a:p>
          <a:p>
            <a:pPr lvl="2"/>
            <a:r>
              <a:rPr lang="en-US" altLang="en-US" dirty="0"/>
              <a:t>GET gets data without changing anything</a:t>
            </a:r>
          </a:p>
          <a:p>
            <a:pPr lvl="2"/>
            <a:r>
              <a:rPr lang="en-US" altLang="en-US" dirty="0"/>
              <a:t>POST uploads new data to a service</a:t>
            </a:r>
          </a:p>
          <a:p>
            <a:pPr lvl="2"/>
            <a:r>
              <a:rPr lang="en-US" altLang="en-US" dirty="0"/>
              <a:t>PUT changes existing data</a:t>
            </a:r>
          </a:p>
          <a:p>
            <a:pPr lvl="2"/>
            <a:r>
              <a:rPr lang="en-US" altLang="en-US" dirty="0"/>
              <a:t>DELETE removes existing data</a:t>
            </a:r>
          </a:p>
          <a:p>
            <a:pPr lvl="2"/>
            <a:r>
              <a:rPr lang="en-US" altLang="en-US" dirty="0"/>
              <a:t>GET, PUT &amp; DELETE are idempotent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7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Hypermedia Controls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Contains data about how to use the current data</a:t>
            </a:r>
          </a:p>
          <a:p>
            <a:r>
              <a:rPr lang="en-US" altLang="en-US" dirty="0"/>
              <a:t>Example</a:t>
            </a:r>
          </a:p>
          <a:p>
            <a:pPr lvl="2"/>
            <a:r>
              <a:rPr lang="en-US" altLang="en-US" dirty="0"/>
              <a:t>You request a list of users</a:t>
            </a:r>
          </a:p>
          <a:p>
            <a:pPr lvl="2"/>
            <a:r>
              <a:rPr lang="en-US" altLang="en-US" dirty="0"/>
              <a:t>The REST response will return a list of users AND a list of further requests you can make to more info on a specific user</a:t>
            </a:r>
          </a:p>
          <a:p>
            <a:r>
              <a:rPr lang="en-US" dirty="0"/>
              <a:t>Also known as HATEOAS</a:t>
            </a:r>
          </a:p>
          <a:p>
            <a:pPr lvl="2"/>
            <a:r>
              <a:rPr lang="en-US" dirty="0"/>
              <a:t>Hypertext As The Engine Of Application State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59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Versioning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Myservices.com/v1.2.3/users</a:t>
            </a:r>
          </a:p>
          <a:p>
            <a:pPr lvl="2"/>
            <a:r>
              <a:rPr lang="en-US" altLang="en-US" dirty="0"/>
              <a:t>Third digit (x.x.3) increments with any new release</a:t>
            </a:r>
          </a:p>
          <a:p>
            <a:pPr lvl="3"/>
            <a:r>
              <a:rPr lang="en-US" altLang="en-US" dirty="0"/>
              <a:t>Bug fixes</a:t>
            </a:r>
          </a:p>
          <a:p>
            <a:pPr lvl="2"/>
            <a:r>
              <a:rPr lang="en-US" altLang="en-US" dirty="0"/>
              <a:t>Second digit (x.2.x) increments when additions are made</a:t>
            </a:r>
          </a:p>
          <a:p>
            <a:pPr lvl="3"/>
            <a:r>
              <a:rPr lang="en-US" altLang="en-US" dirty="0"/>
              <a:t>New functionality, but existing functionality stays the same</a:t>
            </a:r>
          </a:p>
          <a:p>
            <a:pPr lvl="2"/>
            <a:r>
              <a:rPr lang="en-US" altLang="en-US" dirty="0"/>
              <a:t>First digit (1.x.x) increments when something is changed and consumers can no longer expect the same exact behavior from existing calls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56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Richardson’s REST Maturity Model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7" y="776287"/>
            <a:ext cx="8350820" cy="5305425"/>
          </a:xfrm>
        </p:spPr>
        <p:txBody>
          <a:bodyPr/>
          <a:lstStyle/>
          <a:p>
            <a:r>
              <a:rPr lang="en-US" altLang="en-US" dirty="0"/>
              <a:t>Level 0</a:t>
            </a:r>
          </a:p>
          <a:p>
            <a:pPr lvl="1"/>
            <a:r>
              <a:rPr lang="en-US" altLang="en-US" dirty="0"/>
              <a:t>The swamp of POX</a:t>
            </a:r>
          </a:p>
          <a:p>
            <a:pPr lvl="3"/>
            <a:r>
              <a:rPr lang="en-US" altLang="en-US" dirty="0"/>
              <a:t>Plain old XML</a:t>
            </a:r>
          </a:p>
          <a:p>
            <a:pPr lvl="3"/>
            <a:r>
              <a:rPr lang="en-US" altLang="en-US" dirty="0"/>
              <a:t>Is often JSON, but occasionally, XML is used</a:t>
            </a:r>
          </a:p>
          <a:p>
            <a:r>
              <a:rPr lang="en-US" altLang="en-US" dirty="0"/>
              <a:t>Level 1</a:t>
            </a:r>
          </a:p>
          <a:p>
            <a:pPr lvl="1"/>
            <a:r>
              <a:rPr lang="en-US" altLang="en-US" dirty="0"/>
              <a:t>Resources</a:t>
            </a:r>
          </a:p>
          <a:p>
            <a:pPr lvl="3"/>
            <a:r>
              <a:rPr lang="en-US" altLang="en-US" dirty="0"/>
              <a:t>Well formed URL’s that explain the request</a:t>
            </a:r>
          </a:p>
          <a:p>
            <a:r>
              <a:rPr lang="en-US" altLang="en-US" dirty="0"/>
              <a:t>Level 2</a:t>
            </a:r>
          </a:p>
          <a:p>
            <a:pPr lvl="1"/>
            <a:r>
              <a:rPr lang="en-US" altLang="en-US" dirty="0"/>
              <a:t>Methods</a:t>
            </a:r>
          </a:p>
          <a:p>
            <a:pPr lvl="3"/>
            <a:r>
              <a:rPr lang="en-US" altLang="en-US" dirty="0"/>
              <a:t>HTTP Methods used correctly</a:t>
            </a:r>
          </a:p>
          <a:p>
            <a:pPr lvl="3"/>
            <a:r>
              <a:rPr lang="en-US" altLang="en-US" dirty="0"/>
              <a:t>HTTP Status codes used correctly</a:t>
            </a:r>
          </a:p>
          <a:p>
            <a:r>
              <a:rPr lang="en-US" altLang="en-US" dirty="0"/>
              <a:t>Level 3</a:t>
            </a:r>
          </a:p>
          <a:p>
            <a:pPr lvl="1"/>
            <a:r>
              <a:rPr lang="en-US" altLang="en-US" dirty="0"/>
              <a:t>Hypermedia Controls</a:t>
            </a:r>
          </a:p>
          <a:p>
            <a:pPr lvl="3"/>
            <a:r>
              <a:rPr lang="da-DK" dirty="0">
                <a:hlinkClick r:id="rId3"/>
              </a:rPr>
              <a:t>https://martinfowler.com/articles/richardsonMaturityModel.html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9154409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20239</TotalTime>
  <Pages>0</Pages>
  <Words>2312</Words>
  <Characters>0</Characters>
  <Application>Microsoft Office PowerPoint</Application>
  <PresentationFormat>On-screen Show (4:3)</PresentationFormat>
  <Lines>0</Lines>
  <Paragraphs>476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Gill Sans</vt:lpstr>
      <vt:lpstr>Gill Sans MT</vt:lpstr>
      <vt:lpstr>Wingdings</vt:lpstr>
      <vt:lpstr>Ny SDU skabelon - blaa</vt:lpstr>
      <vt:lpstr>PowerPoint Presentation</vt:lpstr>
      <vt:lpstr>Plan</vt:lpstr>
      <vt:lpstr>Agenda</vt:lpstr>
      <vt:lpstr>What is an API?</vt:lpstr>
      <vt:lpstr>REST</vt:lpstr>
      <vt:lpstr>URL’s</vt:lpstr>
      <vt:lpstr>Hypermedia Controls</vt:lpstr>
      <vt:lpstr>Versioning</vt:lpstr>
      <vt:lpstr>Richardson’s REST Maturity Model</vt:lpstr>
      <vt:lpstr>JSON</vt:lpstr>
      <vt:lpstr>JSON</vt:lpstr>
      <vt:lpstr>PHP JSON</vt:lpstr>
      <vt:lpstr>PHP Create JSON</vt:lpstr>
      <vt:lpstr>PHP Consume JSON</vt:lpstr>
      <vt:lpstr>SOAP</vt:lpstr>
      <vt:lpstr>XML</vt:lpstr>
      <vt:lpstr>XSD</vt:lpstr>
      <vt:lpstr>XSD Example</vt:lpstr>
      <vt:lpstr>WSDL</vt:lpstr>
      <vt:lpstr>SOAP XML</vt:lpstr>
      <vt:lpstr>PHP XML</vt:lpstr>
      <vt:lpstr>SOAP vs REST</vt:lpstr>
      <vt:lpstr>SOAP vs REST</vt:lpstr>
      <vt:lpstr>Why SOAP then?</vt:lpstr>
      <vt:lpstr>Microservices</vt:lpstr>
      <vt:lpstr>Microservices</vt:lpstr>
      <vt:lpstr>API Examples</vt:lpstr>
      <vt:lpstr>API Examples</vt:lpstr>
      <vt:lpstr>API Examples</vt:lpstr>
      <vt:lpstr>API Examples</vt:lpstr>
      <vt:lpstr>API Examples – How?</vt:lpstr>
      <vt:lpstr>Where to find API’s</vt:lpstr>
      <vt:lpstr>API Security</vt:lpstr>
      <vt:lpstr>API Key</vt:lpstr>
      <vt:lpstr>OAuth</vt:lpstr>
      <vt:lpstr>Assignment API specifications</vt:lpstr>
      <vt:lpstr>Assignment API test</vt:lpstr>
      <vt:lpstr>Assignment API test</vt:lpstr>
      <vt:lpstr>Next time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550</cp:revision>
  <cp:lastPrinted>2014-09-22T14:05:59Z</cp:lastPrinted>
  <dcterms:created xsi:type="dcterms:W3CDTF">2009-06-26T14:20:50Z</dcterms:created>
  <dcterms:modified xsi:type="dcterms:W3CDTF">2019-04-05T07:18:28Z</dcterms:modified>
</cp:coreProperties>
</file>