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71"/>
  </p:notesMasterIdLst>
  <p:handoutMasterIdLst>
    <p:handoutMasterId r:id="rId72"/>
  </p:handoutMasterIdLst>
  <p:sldIdLst>
    <p:sldId id="406" r:id="rId4"/>
    <p:sldId id="465" r:id="rId5"/>
    <p:sldId id="414" r:id="rId6"/>
    <p:sldId id="466" r:id="rId7"/>
    <p:sldId id="484" r:id="rId8"/>
    <p:sldId id="485" r:id="rId9"/>
    <p:sldId id="483" r:id="rId10"/>
    <p:sldId id="467" r:id="rId11"/>
    <p:sldId id="468" r:id="rId12"/>
    <p:sldId id="469" r:id="rId13"/>
    <p:sldId id="470" r:id="rId14"/>
    <p:sldId id="471" r:id="rId15"/>
    <p:sldId id="473" r:id="rId16"/>
    <p:sldId id="472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500" r:id="rId37"/>
    <p:sldId id="501" r:id="rId38"/>
    <p:sldId id="498" r:id="rId39"/>
    <p:sldId id="497" r:id="rId40"/>
    <p:sldId id="499" r:id="rId41"/>
    <p:sldId id="496" r:id="rId42"/>
    <p:sldId id="513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4" r:id="rId55"/>
    <p:sldId id="515" r:id="rId56"/>
    <p:sldId id="516" r:id="rId57"/>
    <p:sldId id="517" r:id="rId58"/>
    <p:sldId id="518" r:id="rId59"/>
    <p:sldId id="519" r:id="rId60"/>
    <p:sldId id="520" r:id="rId61"/>
    <p:sldId id="521" r:id="rId62"/>
    <p:sldId id="522" r:id="rId63"/>
    <p:sldId id="523" r:id="rId64"/>
    <p:sldId id="524" r:id="rId65"/>
    <p:sldId id="459" r:id="rId66"/>
    <p:sldId id="526" r:id="rId67"/>
    <p:sldId id="527" r:id="rId68"/>
    <p:sldId id="528" r:id="rId69"/>
    <p:sldId id="525" r:id="rId70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C02FE-9001-45B4-8F16-F4C30A0616EE}" v="373" dt="2019-04-11T19:41:37.491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34" autoAdjust="0"/>
    <p:restoredTop sz="80437" autoAdjust="0"/>
  </p:normalViewPr>
  <p:slideViewPr>
    <p:cSldViewPr>
      <p:cViewPr varScale="1">
        <p:scale>
          <a:sx n="90" d="100"/>
          <a:sy n="90" d="100"/>
        </p:scale>
        <p:origin x="2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  <pc:docChgLst>
    <pc:chgData name="Henrik Lange" userId="0224487d-274b-4d71-863e-9ebf1d158e14" providerId="ADAL" clId="{940C02FE-9001-45B4-8F16-F4C30A0616EE}"/>
    <pc:docChg chg="undo custSel addSld delSld modSld sldOrd">
      <pc:chgData name="Henrik Lange" userId="0224487d-274b-4d71-863e-9ebf1d158e14" providerId="ADAL" clId="{940C02FE-9001-45B4-8F16-F4C30A0616EE}" dt="2019-04-12T08:17:33.616" v="8184" actId="20577"/>
      <pc:docMkLst>
        <pc:docMk/>
      </pc:docMkLst>
      <pc:sldChg chg="modSp">
        <pc:chgData name="Henrik Lange" userId="0224487d-274b-4d71-863e-9ebf1d158e14" providerId="ADAL" clId="{940C02FE-9001-45B4-8F16-F4C30A0616EE}" dt="2019-04-12T06:07:55.187" v="8110" actId="404"/>
        <pc:sldMkLst>
          <pc:docMk/>
          <pc:sldMk cId="0" sldId="406"/>
        </pc:sldMkLst>
        <pc:spChg chg="mod">
          <ac:chgData name="Henrik Lange" userId="0224487d-274b-4d71-863e-9ebf1d158e14" providerId="ADAL" clId="{940C02FE-9001-45B4-8F16-F4C30A0616EE}" dt="2019-04-12T06:07:55.187" v="8110" actId="404"/>
          <ac:spMkLst>
            <pc:docMk/>
            <pc:sldMk cId="0" sldId="406"/>
            <ac:spMk id="4098" creationId="{1327921A-54F3-4C63-9BD9-4B4D40ECF2BB}"/>
          </ac:spMkLst>
        </pc:spChg>
      </pc:sldChg>
      <pc:sldChg chg="modSp">
        <pc:chgData name="Henrik Lange" userId="0224487d-274b-4d71-863e-9ebf1d158e14" providerId="ADAL" clId="{940C02FE-9001-45B4-8F16-F4C30A0616EE}" dt="2019-04-09T18:38:17.591" v="42" actId="20577"/>
        <pc:sldMkLst>
          <pc:docMk/>
          <pc:sldMk cId="0" sldId="414"/>
        </pc:sldMkLst>
        <pc:spChg chg="mod">
          <ac:chgData name="Henrik Lange" userId="0224487d-274b-4d71-863e-9ebf1d158e14" providerId="ADAL" clId="{940C02FE-9001-45B4-8F16-F4C30A0616EE}" dt="2019-04-09T18:38:17.591" v="42" actId="20577"/>
          <ac:spMkLst>
            <pc:docMk/>
            <pc:sldMk cId="0" sldId="414"/>
            <ac:spMk id="5123" creationId="{800EF323-F9AE-47DC-9344-047D2F9EE26B}"/>
          </ac:spMkLst>
        </pc:spChg>
      </pc:sldChg>
      <pc:sldChg chg="modSp">
        <pc:chgData name="Henrik Lange" userId="0224487d-274b-4d71-863e-9ebf1d158e14" providerId="ADAL" clId="{940C02FE-9001-45B4-8F16-F4C30A0616EE}" dt="2019-04-11T19:41:16.012" v="7988" actId="20577"/>
        <pc:sldMkLst>
          <pc:docMk/>
          <pc:sldMk cId="0" sldId="459"/>
        </pc:sldMkLst>
        <pc:spChg chg="mod">
          <ac:chgData name="Henrik Lange" userId="0224487d-274b-4d71-863e-9ebf1d158e14" providerId="ADAL" clId="{940C02FE-9001-45B4-8F16-F4C30A0616EE}" dt="2019-04-11T19:38:03.033" v="7783" actId="20577"/>
          <ac:spMkLst>
            <pc:docMk/>
            <pc:sldMk cId="0" sldId="459"/>
            <ac:spMk id="6146" creationId="{493C964F-87D2-4DE8-8C62-FA03973E78F6}"/>
          </ac:spMkLst>
        </pc:spChg>
        <pc:spChg chg="mod">
          <ac:chgData name="Henrik Lange" userId="0224487d-274b-4d71-863e-9ebf1d158e14" providerId="ADAL" clId="{940C02FE-9001-45B4-8F16-F4C30A0616EE}" dt="2019-04-11T19:41:16.012" v="7988" actId="20577"/>
          <ac:spMkLst>
            <pc:docMk/>
            <pc:sldMk cId="0" sldId="459"/>
            <ac:spMk id="6147" creationId="{342FCBA0-6CD7-400A-861C-EB67F9B46F93}"/>
          </ac:spMkLst>
        </pc:spChg>
      </pc:sldChg>
      <pc:sldChg chg="modSp add">
        <pc:chgData name="Henrik Lange" userId="0224487d-274b-4d71-863e-9ebf1d158e14" providerId="ADAL" clId="{940C02FE-9001-45B4-8F16-F4C30A0616EE}" dt="2019-04-12T06:18:02.324" v="8143" actId="20577"/>
        <pc:sldMkLst>
          <pc:docMk/>
          <pc:sldMk cId="3630620502" sldId="465"/>
        </pc:sldMkLst>
        <pc:spChg chg="mod">
          <ac:chgData name="Henrik Lange" userId="0224487d-274b-4d71-863e-9ebf1d158e14" providerId="ADAL" clId="{940C02FE-9001-45B4-8F16-F4C30A0616EE}" dt="2019-04-12T06:18:02.324" v="8143" actId="20577"/>
          <ac:spMkLst>
            <pc:docMk/>
            <pc:sldMk cId="3630620502" sldId="465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940C02FE-9001-45B4-8F16-F4C30A0616EE}" dt="2019-04-10T18:48:33.050" v="697" actId="478"/>
        <pc:sldMkLst>
          <pc:docMk/>
          <pc:sldMk cId="676044768" sldId="466"/>
        </pc:sldMkLst>
        <pc:spChg chg="add del mod">
          <ac:chgData name="Henrik Lange" userId="0224487d-274b-4d71-863e-9ebf1d158e14" providerId="ADAL" clId="{940C02FE-9001-45B4-8F16-F4C30A0616EE}" dt="2019-04-09T19:19:49.999" v="486" actId="478"/>
          <ac:spMkLst>
            <pc:docMk/>
            <pc:sldMk cId="676044768" sldId="466"/>
            <ac:spMk id="2" creationId="{4B14FD89-5DCF-4871-A2CE-1868E441A12D}"/>
          </ac:spMkLst>
        </pc:spChg>
        <pc:spChg chg="add del mod">
          <ac:chgData name="Henrik Lange" userId="0224487d-274b-4d71-863e-9ebf1d158e14" providerId="ADAL" clId="{940C02FE-9001-45B4-8F16-F4C30A0616EE}" dt="2019-04-10T18:48:23.676" v="694" actId="478"/>
          <ac:spMkLst>
            <pc:docMk/>
            <pc:sldMk cId="676044768" sldId="466"/>
            <ac:spMk id="2" creationId="{FCD0C3E1-20D7-4636-9AAA-918F446082D1}"/>
          </ac:spMkLst>
        </pc:spChg>
        <pc:spChg chg="add del mod">
          <ac:chgData name="Henrik Lange" userId="0224487d-274b-4d71-863e-9ebf1d158e14" providerId="ADAL" clId="{940C02FE-9001-45B4-8F16-F4C30A0616EE}" dt="2019-04-10T18:48:33.050" v="697" actId="478"/>
          <ac:spMkLst>
            <pc:docMk/>
            <pc:sldMk cId="676044768" sldId="466"/>
            <ac:spMk id="3" creationId="{83AE38DC-37DA-47E6-9257-58D47638E02D}"/>
          </ac:spMkLst>
        </pc:spChg>
        <pc:spChg chg="del mod">
          <ac:chgData name="Henrik Lange" userId="0224487d-274b-4d71-863e-9ebf1d158e14" providerId="ADAL" clId="{940C02FE-9001-45B4-8F16-F4C30A0616EE}" dt="2019-04-10T18:48:30.017" v="696" actId="478"/>
          <ac:spMkLst>
            <pc:docMk/>
            <pc:sldMk cId="676044768" sldId="466"/>
            <ac:spMk id="5122" creationId="{770228EC-4F71-40B1-BD9D-7349A2EDCB76}"/>
          </ac:spMkLst>
        </pc:spChg>
        <pc:spChg chg="del mod">
          <ac:chgData name="Henrik Lange" userId="0224487d-274b-4d71-863e-9ebf1d158e14" providerId="ADAL" clId="{940C02FE-9001-45B4-8F16-F4C30A0616EE}" dt="2019-04-10T18:48:00.383" v="692" actId="478"/>
          <ac:spMkLst>
            <pc:docMk/>
            <pc:sldMk cId="676044768" sldId="466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940C02FE-9001-45B4-8F16-F4C30A0616EE}" dt="2019-04-10T18:48:26.195" v="695"/>
          <ac:picMkLst>
            <pc:docMk/>
            <pc:sldMk cId="676044768" sldId="466"/>
            <ac:picMk id="2050" creationId="{B78F1AA0-B5E6-4927-AC1E-6A322F3CF6A2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8:45:25.099" v="176" actId="166"/>
        <pc:sldMkLst>
          <pc:docMk/>
          <pc:sldMk cId="852903392" sldId="467"/>
        </pc:sldMkLst>
        <pc:spChg chg="del">
          <ac:chgData name="Henrik Lange" userId="0224487d-274b-4d71-863e-9ebf1d158e14" providerId="ADAL" clId="{940C02FE-9001-45B4-8F16-F4C30A0616EE}" dt="2019-04-09T18:45:09.025" v="164" actId="478"/>
          <ac:spMkLst>
            <pc:docMk/>
            <pc:sldMk cId="852903392" sldId="467"/>
            <ac:spMk id="2" creationId="{4B14FD89-5DCF-4871-A2CE-1868E441A12D}"/>
          </ac:spMkLst>
        </pc:spChg>
        <pc:spChg chg="add mod">
          <ac:chgData name="Henrik Lange" userId="0224487d-274b-4d71-863e-9ebf1d158e14" providerId="ADAL" clId="{940C02FE-9001-45B4-8F16-F4C30A0616EE}" dt="2019-04-09T18:45:13.097" v="165" actId="478"/>
          <ac:spMkLst>
            <pc:docMk/>
            <pc:sldMk cId="852903392" sldId="467"/>
            <ac:spMk id="3" creationId="{3E039CD2-60E7-405D-9E76-263D78CC71DA}"/>
          </ac:spMkLst>
        </pc:spChg>
        <pc:spChg chg="mod">
          <ac:chgData name="Henrik Lange" userId="0224487d-274b-4d71-863e-9ebf1d158e14" providerId="ADAL" clId="{940C02FE-9001-45B4-8F16-F4C30A0616EE}" dt="2019-04-09T18:45:06.870" v="163" actId="20577"/>
          <ac:spMkLst>
            <pc:docMk/>
            <pc:sldMk cId="852903392" sldId="467"/>
            <ac:spMk id="5122" creationId="{770228EC-4F71-40B1-BD9D-7349A2EDCB76}"/>
          </ac:spMkLst>
        </pc:spChg>
        <pc:spChg chg="del">
          <ac:chgData name="Henrik Lange" userId="0224487d-274b-4d71-863e-9ebf1d158e14" providerId="ADAL" clId="{940C02FE-9001-45B4-8F16-F4C30A0616EE}" dt="2019-04-09T18:45:13.097" v="165" actId="478"/>
          <ac:spMkLst>
            <pc:docMk/>
            <pc:sldMk cId="852903392" sldId="467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940C02FE-9001-45B4-8F16-F4C30A0616EE}" dt="2019-04-09T18:45:18.853" v="175" actId="1035"/>
          <ac:picMkLst>
            <pc:docMk/>
            <pc:sldMk cId="852903392" sldId="467"/>
            <ac:picMk id="4" creationId="{ED776EE0-7FF0-4D7C-B69A-CCDC4F0342BC}"/>
          </ac:picMkLst>
        </pc:picChg>
        <pc:picChg chg="mod">
          <ac:chgData name="Henrik Lange" userId="0224487d-274b-4d71-863e-9ebf1d158e14" providerId="ADAL" clId="{940C02FE-9001-45B4-8F16-F4C30A0616EE}" dt="2019-04-09T18:45:25.099" v="176" actId="166"/>
          <ac:picMkLst>
            <pc:docMk/>
            <pc:sldMk cId="852903392" sldId="467"/>
            <ac:picMk id="5126" creationId="{E4E01094-FB8A-465D-B34B-F5624364192C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8:50:30.140" v="214" actId="20577"/>
        <pc:sldMkLst>
          <pc:docMk/>
          <pc:sldMk cId="2893329507" sldId="468"/>
        </pc:sldMkLst>
        <pc:spChg chg="mod">
          <ac:chgData name="Henrik Lange" userId="0224487d-274b-4d71-863e-9ebf1d158e14" providerId="ADAL" clId="{940C02FE-9001-45B4-8F16-F4C30A0616EE}" dt="2019-04-09T18:50:30.140" v="214" actId="20577"/>
          <ac:spMkLst>
            <pc:docMk/>
            <pc:sldMk cId="2893329507" sldId="468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940C02FE-9001-45B4-8F16-F4C30A0616EE}" dt="2019-04-09T18:49:52.090" v="208" actId="1036"/>
          <ac:picMkLst>
            <pc:docMk/>
            <pc:sldMk cId="2893329507" sldId="468"/>
            <ac:picMk id="2" creationId="{19E30B70-C685-4BAC-B410-6038C50F942D}"/>
          </ac:picMkLst>
        </pc:picChg>
        <pc:picChg chg="del">
          <ac:chgData name="Henrik Lange" userId="0224487d-274b-4d71-863e-9ebf1d158e14" providerId="ADAL" clId="{940C02FE-9001-45B4-8F16-F4C30A0616EE}" dt="2019-04-09T18:49:46.117" v="184" actId="478"/>
          <ac:picMkLst>
            <pc:docMk/>
            <pc:sldMk cId="2893329507" sldId="468"/>
            <ac:picMk id="4" creationId="{ED776EE0-7FF0-4D7C-B69A-CCDC4F0342BC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8:51:18.579" v="223" actId="1035"/>
        <pc:sldMkLst>
          <pc:docMk/>
          <pc:sldMk cId="1284956738" sldId="469"/>
        </pc:sldMkLst>
        <pc:spChg chg="del">
          <ac:chgData name="Henrik Lange" userId="0224487d-274b-4d71-863e-9ebf1d158e14" providerId="ADAL" clId="{940C02FE-9001-45B4-8F16-F4C30A0616EE}" dt="2019-04-09T18:51:15.012" v="217" actId="478"/>
          <ac:spMkLst>
            <pc:docMk/>
            <pc:sldMk cId="1284956738" sldId="469"/>
            <ac:spMk id="3" creationId="{3E039CD2-60E7-405D-9E76-263D78CC71DA}"/>
          </ac:spMkLst>
        </pc:spChg>
        <pc:picChg chg="del">
          <ac:chgData name="Henrik Lange" userId="0224487d-274b-4d71-863e-9ebf1d158e14" providerId="ADAL" clId="{940C02FE-9001-45B4-8F16-F4C30A0616EE}" dt="2019-04-09T18:51:12.385" v="216" actId="478"/>
          <ac:picMkLst>
            <pc:docMk/>
            <pc:sldMk cId="1284956738" sldId="469"/>
            <ac:picMk id="2" creationId="{19E30B70-C685-4BAC-B410-6038C50F942D}"/>
          </ac:picMkLst>
        </pc:picChg>
        <pc:picChg chg="add mod">
          <ac:chgData name="Henrik Lange" userId="0224487d-274b-4d71-863e-9ebf1d158e14" providerId="ADAL" clId="{940C02FE-9001-45B4-8F16-F4C30A0616EE}" dt="2019-04-09T18:51:18.579" v="223" actId="1035"/>
          <ac:picMkLst>
            <pc:docMk/>
            <pc:sldMk cId="1284956738" sldId="469"/>
            <ac:picMk id="4" creationId="{A4827950-9EEC-405A-93AA-54256DE932C0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8:52:04.726" v="238" actId="20577"/>
        <pc:sldMkLst>
          <pc:docMk/>
          <pc:sldMk cId="3440126885" sldId="470"/>
        </pc:sldMkLst>
        <pc:spChg chg="mod">
          <ac:chgData name="Henrik Lange" userId="0224487d-274b-4d71-863e-9ebf1d158e14" providerId="ADAL" clId="{940C02FE-9001-45B4-8F16-F4C30A0616EE}" dt="2019-04-09T18:52:04.726" v="238" actId="20577"/>
          <ac:spMkLst>
            <pc:docMk/>
            <pc:sldMk cId="3440126885" sldId="470"/>
            <ac:spMk id="5122" creationId="{770228EC-4F71-40B1-BD9D-7349A2EDCB76}"/>
          </ac:spMkLst>
        </pc:spChg>
        <pc:picChg chg="add mod ord">
          <ac:chgData name="Henrik Lange" userId="0224487d-274b-4d71-863e-9ebf1d158e14" providerId="ADAL" clId="{940C02FE-9001-45B4-8F16-F4C30A0616EE}" dt="2019-04-09T18:52:01.185" v="233" actId="167"/>
          <ac:picMkLst>
            <pc:docMk/>
            <pc:sldMk cId="3440126885" sldId="470"/>
            <ac:picMk id="2" creationId="{F3584A09-FDDD-4B47-97F2-3B89797EC789}"/>
          </ac:picMkLst>
        </pc:picChg>
        <pc:picChg chg="del">
          <ac:chgData name="Henrik Lange" userId="0224487d-274b-4d71-863e-9ebf1d158e14" providerId="ADAL" clId="{940C02FE-9001-45B4-8F16-F4C30A0616EE}" dt="2019-04-09T18:51:55.501" v="225" actId="478"/>
          <ac:picMkLst>
            <pc:docMk/>
            <pc:sldMk cId="3440126885" sldId="470"/>
            <ac:picMk id="4" creationId="{A4827950-9EEC-405A-93AA-54256DE932C0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8:54:20.951" v="289" actId="1037"/>
        <pc:sldMkLst>
          <pc:docMk/>
          <pc:sldMk cId="2960803260" sldId="471"/>
        </pc:sldMkLst>
        <pc:spChg chg="mod">
          <ac:chgData name="Henrik Lange" userId="0224487d-274b-4d71-863e-9ebf1d158e14" providerId="ADAL" clId="{940C02FE-9001-45B4-8F16-F4C30A0616EE}" dt="2019-04-09T18:54:12.934" v="245" actId="20577"/>
          <ac:spMkLst>
            <pc:docMk/>
            <pc:sldMk cId="2960803260" sldId="471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09T18:54:14.568" v="246" actId="478"/>
          <ac:picMkLst>
            <pc:docMk/>
            <pc:sldMk cId="2960803260" sldId="471"/>
            <ac:picMk id="2" creationId="{F3584A09-FDDD-4B47-97F2-3B89797EC789}"/>
          </ac:picMkLst>
        </pc:picChg>
        <pc:picChg chg="add mod">
          <ac:chgData name="Henrik Lange" userId="0224487d-274b-4d71-863e-9ebf1d158e14" providerId="ADAL" clId="{940C02FE-9001-45B4-8F16-F4C30A0616EE}" dt="2019-04-09T18:54:20.951" v="289" actId="1037"/>
          <ac:picMkLst>
            <pc:docMk/>
            <pc:sldMk cId="2960803260" sldId="471"/>
            <ac:picMk id="3" creationId="{EB89A5E8-9087-471A-8693-DAA161838285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8:57:01.516" v="318" actId="1038"/>
        <pc:sldMkLst>
          <pc:docMk/>
          <pc:sldMk cId="3230501025" sldId="472"/>
        </pc:sldMkLst>
        <pc:spChg chg="mod">
          <ac:chgData name="Henrik Lange" userId="0224487d-274b-4d71-863e-9ebf1d158e14" providerId="ADAL" clId="{940C02FE-9001-45B4-8F16-F4C30A0616EE}" dt="2019-04-09T18:54:27.631" v="297" actId="20577"/>
          <ac:spMkLst>
            <pc:docMk/>
            <pc:sldMk cId="3230501025" sldId="472"/>
            <ac:spMk id="5122" creationId="{770228EC-4F71-40B1-BD9D-7349A2EDCB76}"/>
          </ac:spMkLst>
        </pc:spChg>
        <pc:picChg chg="add mod modCrop">
          <ac:chgData name="Henrik Lange" userId="0224487d-274b-4d71-863e-9ebf1d158e14" providerId="ADAL" clId="{940C02FE-9001-45B4-8F16-F4C30A0616EE}" dt="2019-04-09T18:57:01.516" v="318" actId="1038"/>
          <ac:picMkLst>
            <pc:docMk/>
            <pc:sldMk cId="3230501025" sldId="472"/>
            <ac:picMk id="2" creationId="{2B858526-552E-49EE-A5AD-2C23D74AEE99}"/>
          </ac:picMkLst>
        </pc:picChg>
        <pc:picChg chg="del">
          <ac:chgData name="Henrik Lange" userId="0224487d-274b-4d71-863e-9ebf1d158e14" providerId="ADAL" clId="{940C02FE-9001-45B4-8F16-F4C30A0616EE}" dt="2019-04-09T18:56:38.879" v="301" actId="478"/>
          <ac:picMkLst>
            <pc:docMk/>
            <pc:sldMk cId="3230501025" sldId="472"/>
            <ac:picMk id="3" creationId="{EB89A5E8-9087-471A-8693-DAA161838285}"/>
          </ac:picMkLst>
        </pc:picChg>
      </pc:sldChg>
      <pc:sldChg chg="addSp delSp add">
        <pc:chgData name="Henrik Lange" userId="0224487d-274b-4d71-863e-9ebf1d158e14" providerId="ADAL" clId="{940C02FE-9001-45B4-8F16-F4C30A0616EE}" dt="2019-04-09T18:55:08.734" v="300"/>
        <pc:sldMkLst>
          <pc:docMk/>
          <pc:sldMk cId="3407755559" sldId="473"/>
        </pc:sldMkLst>
        <pc:picChg chg="add">
          <ac:chgData name="Henrik Lange" userId="0224487d-274b-4d71-863e-9ebf1d158e14" providerId="ADAL" clId="{940C02FE-9001-45B4-8F16-F4C30A0616EE}" dt="2019-04-09T18:55:08.734" v="300"/>
          <ac:picMkLst>
            <pc:docMk/>
            <pc:sldMk cId="3407755559" sldId="473"/>
            <ac:picMk id="2" creationId="{B91D29A9-55B9-4952-A74C-2F601F99E5D7}"/>
          </ac:picMkLst>
        </pc:picChg>
        <pc:picChg chg="del">
          <ac:chgData name="Henrik Lange" userId="0224487d-274b-4d71-863e-9ebf1d158e14" providerId="ADAL" clId="{940C02FE-9001-45B4-8F16-F4C30A0616EE}" dt="2019-04-09T18:55:07.874" v="299" actId="478"/>
          <ac:picMkLst>
            <pc:docMk/>
            <pc:sldMk cId="3407755559" sldId="473"/>
            <ac:picMk id="3" creationId="{EB89A5E8-9087-471A-8693-DAA161838285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8:58:59.993" v="336" actId="167"/>
        <pc:sldMkLst>
          <pc:docMk/>
          <pc:sldMk cId="731661881" sldId="474"/>
        </pc:sldMkLst>
        <pc:spChg chg="mod">
          <ac:chgData name="Henrik Lange" userId="0224487d-274b-4d71-863e-9ebf1d158e14" providerId="ADAL" clId="{940C02FE-9001-45B4-8F16-F4C30A0616EE}" dt="2019-04-09T18:57:09.600" v="327" actId="20577"/>
          <ac:spMkLst>
            <pc:docMk/>
            <pc:sldMk cId="731661881" sldId="474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09T18:58:53.741" v="328" actId="478"/>
          <ac:picMkLst>
            <pc:docMk/>
            <pc:sldMk cId="731661881" sldId="474"/>
            <ac:picMk id="2" creationId="{2B858526-552E-49EE-A5AD-2C23D74AEE99}"/>
          </ac:picMkLst>
        </pc:picChg>
        <pc:picChg chg="add mod ord">
          <ac:chgData name="Henrik Lange" userId="0224487d-274b-4d71-863e-9ebf1d158e14" providerId="ADAL" clId="{940C02FE-9001-45B4-8F16-F4C30A0616EE}" dt="2019-04-09T18:58:59.993" v="336" actId="167"/>
          <ac:picMkLst>
            <pc:docMk/>
            <pc:sldMk cId="731661881" sldId="474"/>
            <ac:picMk id="3" creationId="{6C6953CD-20F5-4EBB-870F-B7F00D01FE47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9:03:33.585" v="389" actId="20577"/>
        <pc:sldMkLst>
          <pc:docMk/>
          <pc:sldMk cId="2227875791" sldId="475"/>
        </pc:sldMkLst>
        <pc:spChg chg="mod">
          <ac:chgData name="Henrik Lange" userId="0224487d-274b-4d71-863e-9ebf1d158e14" providerId="ADAL" clId="{940C02FE-9001-45B4-8F16-F4C30A0616EE}" dt="2019-04-09T19:03:33.585" v="389" actId="20577"/>
          <ac:spMkLst>
            <pc:docMk/>
            <pc:sldMk cId="2227875791" sldId="475"/>
            <ac:spMk id="5122" creationId="{770228EC-4F71-40B1-BD9D-7349A2EDCB76}"/>
          </ac:spMkLst>
        </pc:spChg>
        <pc:picChg chg="add mod ord">
          <ac:chgData name="Henrik Lange" userId="0224487d-274b-4d71-863e-9ebf1d158e14" providerId="ADAL" clId="{940C02FE-9001-45B4-8F16-F4C30A0616EE}" dt="2019-04-09T19:02:03.771" v="364" actId="167"/>
          <ac:picMkLst>
            <pc:docMk/>
            <pc:sldMk cId="2227875791" sldId="475"/>
            <ac:picMk id="2" creationId="{A2282306-6B3A-4B73-8A0B-4DA93FC31041}"/>
          </ac:picMkLst>
        </pc:picChg>
        <pc:picChg chg="del">
          <ac:chgData name="Henrik Lange" userId="0224487d-274b-4d71-863e-9ebf1d158e14" providerId="ADAL" clId="{940C02FE-9001-45B4-8F16-F4C30A0616EE}" dt="2019-04-09T19:01:54.561" v="344" actId="478"/>
          <ac:picMkLst>
            <pc:docMk/>
            <pc:sldMk cId="2227875791" sldId="475"/>
            <ac:picMk id="3" creationId="{6C6953CD-20F5-4EBB-870F-B7F00D01FE47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9:03:25.946" v="378" actId="20577"/>
        <pc:sldMkLst>
          <pc:docMk/>
          <pc:sldMk cId="2623616284" sldId="476"/>
        </pc:sldMkLst>
        <pc:spChg chg="mod">
          <ac:chgData name="Henrik Lange" userId="0224487d-274b-4d71-863e-9ebf1d158e14" providerId="ADAL" clId="{940C02FE-9001-45B4-8F16-F4C30A0616EE}" dt="2019-04-09T19:03:25.946" v="378" actId="20577"/>
          <ac:spMkLst>
            <pc:docMk/>
            <pc:sldMk cId="2623616284" sldId="476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09T19:03:02.220" v="366" actId="478"/>
          <ac:picMkLst>
            <pc:docMk/>
            <pc:sldMk cId="2623616284" sldId="476"/>
            <ac:picMk id="2" creationId="{A2282306-6B3A-4B73-8A0B-4DA93FC31041}"/>
          </ac:picMkLst>
        </pc:picChg>
        <pc:picChg chg="add">
          <ac:chgData name="Henrik Lange" userId="0224487d-274b-4d71-863e-9ebf1d158e14" providerId="ADAL" clId="{940C02FE-9001-45B4-8F16-F4C30A0616EE}" dt="2019-04-09T19:03:02.789" v="367"/>
          <ac:picMkLst>
            <pc:docMk/>
            <pc:sldMk cId="2623616284" sldId="476"/>
            <ac:picMk id="3" creationId="{53E85CF1-402F-4BA3-829E-E6308947CE2B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9:04:57.726" v="399"/>
        <pc:sldMkLst>
          <pc:docMk/>
          <pc:sldMk cId="2561097695" sldId="477"/>
        </pc:sldMkLst>
        <pc:spChg chg="mod">
          <ac:chgData name="Henrik Lange" userId="0224487d-274b-4d71-863e-9ebf1d158e14" providerId="ADAL" clId="{940C02FE-9001-45B4-8F16-F4C30A0616EE}" dt="2019-04-09T19:04:55.294" v="397" actId="20577"/>
          <ac:spMkLst>
            <pc:docMk/>
            <pc:sldMk cId="2561097695" sldId="477"/>
            <ac:spMk id="5122" creationId="{770228EC-4F71-40B1-BD9D-7349A2EDCB76}"/>
          </ac:spMkLst>
        </pc:spChg>
        <pc:picChg chg="add">
          <ac:chgData name="Henrik Lange" userId="0224487d-274b-4d71-863e-9ebf1d158e14" providerId="ADAL" clId="{940C02FE-9001-45B4-8F16-F4C30A0616EE}" dt="2019-04-09T19:04:57.726" v="399"/>
          <ac:picMkLst>
            <pc:docMk/>
            <pc:sldMk cId="2561097695" sldId="477"/>
            <ac:picMk id="2" creationId="{6133B921-A49A-41CD-B438-88D8F13A8EC7}"/>
          </ac:picMkLst>
        </pc:picChg>
        <pc:picChg chg="del">
          <ac:chgData name="Henrik Lange" userId="0224487d-274b-4d71-863e-9ebf1d158e14" providerId="ADAL" clId="{940C02FE-9001-45B4-8F16-F4C30A0616EE}" dt="2019-04-09T19:04:57.445" v="398" actId="478"/>
          <ac:picMkLst>
            <pc:docMk/>
            <pc:sldMk cId="2561097695" sldId="477"/>
            <ac:picMk id="3" creationId="{53E85CF1-402F-4BA3-829E-E6308947CE2B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9:06:51.481" v="424" actId="167"/>
        <pc:sldMkLst>
          <pc:docMk/>
          <pc:sldMk cId="1447708221" sldId="478"/>
        </pc:sldMkLst>
        <pc:spChg chg="mod">
          <ac:chgData name="Henrik Lange" userId="0224487d-274b-4d71-863e-9ebf1d158e14" providerId="ADAL" clId="{940C02FE-9001-45B4-8F16-F4C30A0616EE}" dt="2019-04-09T19:06:40.035" v="405" actId="20577"/>
          <ac:spMkLst>
            <pc:docMk/>
            <pc:sldMk cId="1447708221" sldId="478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09T19:06:42.771" v="406" actId="478"/>
          <ac:picMkLst>
            <pc:docMk/>
            <pc:sldMk cId="1447708221" sldId="478"/>
            <ac:picMk id="2" creationId="{6133B921-A49A-41CD-B438-88D8F13A8EC7}"/>
          </ac:picMkLst>
        </pc:picChg>
        <pc:picChg chg="add mod ord">
          <ac:chgData name="Henrik Lange" userId="0224487d-274b-4d71-863e-9ebf1d158e14" providerId="ADAL" clId="{940C02FE-9001-45B4-8F16-F4C30A0616EE}" dt="2019-04-09T19:06:51.481" v="424" actId="167"/>
          <ac:picMkLst>
            <pc:docMk/>
            <pc:sldMk cId="1447708221" sldId="478"/>
            <ac:picMk id="3" creationId="{00248EFC-1805-49AF-BE83-6DF54A60926A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9:08:45.191" v="440" actId="478"/>
        <pc:sldMkLst>
          <pc:docMk/>
          <pc:sldMk cId="1736165038" sldId="479"/>
        </pc:sldMkLst>
        <pc:spChg chg="mod">
          <ac:chgData name="Henrik Lange" userId="0224487d-274b-4d71-863e-9ebf1d158e14" providerId="ADAL" clId="{940C02FE-9001-45B4-8F16-F4C30A0616EE}" dt="2019-04-09T19:08:37.455" v="436" actId="20577"/>
          <ac:spMkLst>
            <pc:docMk/>
            <pc:sldMk cId="1736165038" sldId="479"/>
            <ac:spMk id="5122" creationId="{770228EC-4F71-40B1-BD9D-7349A2EDCB76}"/>
          </ac:spMkLst>
        </pc:spChg>
        <pc:picChg chg="add">
          <ac:chgData name="Henrik Lange" userId="0224487d-274b-4d71-863e-9ebf1d158e14" providerId="ADAL" clId="{940C02FE-9001-45B4-8F16-F4C30A0616EE}" dt="2019-04-09T19:08:40.145" v="438"/>
          <ac:picMkLst>
            <pc:docMk/>
            <pc:sldMk cId="1736165038" sldId="479"/>
            <ac:picMk id="2" creationId="{9C8A4769-A59A-4C1B-B35E-3D5167F0EFC9}"/>
          </ac:picMkLst>
        </pc:picChg>
        <pc:picChg chg="del">
          <ac:chgData name="Henrik Lange" userId="0224487d-274b-4d71-863e-9ebf1d158e14" providerId="ADAL" clId="{940C02FE-9001-45B4-8F16-F4C30A0616EE}" dt="2019-04-09T19:08:39.675" v="437" actId="478"/>
          <ac:picMkLst>
            <pc:docMk/>
            <pc:sldMk cId="1736165038" sldId="479"/>
            <ac:picMk id="3" creationId="{00248EFC-1805-49AF-BE83-6DF54A60926A}"/>
          </ac:picMkLst>
        </pc:picChg>
        <pc:picChg chg="add del mod">
          <ac:chgData name="Henrik Lange" userId="0224487d-274b-4d71-863e-9ebf1d158e14" providerId="ADAL" clId="{940C02FE-9001-45B4-8F16-F4C30A0616EE}" dt="2019-04-09T19:08:45.191" v="440" actId="478"/>
          <ac:picMkLst>
            <pc:docMk/>
            <pc:sldMk cId="1736165038" sldId="479"/>
            <ac:picMk id="8" creationId="{6826AAE1-6B84-4668-834C-959DDCA22255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07:23:29.222" v="4311" actId="1038"/>
        <pc:sldMkLst>
          <pc:docMk/>
          <pc:sldMk cId="1539454864" sldId="480"/>
        </pc:sldMkLst>
        <pc:spChg chg="add mod">
          <ac:chgData name="Henrik Lange" userId="0224487d-274b-4d71-863e-9ebf1d158e14" providerId="ADAL" clId="{940C02FE-9001-45B4-8F16-F4C30A0616EE}" dt="2019-04-11T07:23:29.222" v="4311" actId="1038"/>
          <ac:spMkLst>
            <pc:docMk/>
            <pc:sldMk cId="1539454864" sldId="480"/>
            <ac:spMk id="2" creationId="{8A2973E8-60E6-49E7-96A8-8C4E24E30D54}"/>
          </ac:spMkLst>
        </pc:spChg>
        <pc:picChg chg="del">
          <ac:chgData name="Henrik Lange" userId="0224487d-274b-4d71-863e-9ebf1d158e14" providerId="ADAL" clId="{940C02FE-9001-45B4-8F16-F4C30A0616EE}" dt="2019-04-09T19:10:15.762" v="442" actId="478"/>
          <ac:picMkLst>
            <pc:docMk/>
            <pc:sldMk cId="1539454864" sldId="480"/>
            <ac:picMk id="2" creationId="{9C8A4769-A59A-4C1B-B35E-3D5167F0EFC9}"/>
          </ac:picMkLst>
        </pc:picChg>
        <pc:picChg chg="add">
          <ac:chgData name="Henrik Lange" userId="0224487d-274b-4d71-863e-9ebf1d158e14" providerId="ADAL" clId="{940C02FE-9001-45B4-8F16-F4C30A0616EE}" dt="2019-04-09T19:10:16.264" v="443"/>
          <ac:picMkLst>
            <pc:docMk/>
            <pc:sldMk cId="1539454864" sldId="480"/>
            <ac:picMk id="3" creationId="{C81FBA9F-39FC-4B21-A6A8-A42CAD468934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9:12:56.749" v="459" actId="167"/>
        <pc:sldMkLst>
          <pc:docMk/>
          <pc:sldMk cId="1649535596" sldId="481"/>
        </pc:sldMkLst>
        <pc:spChg chg="mod">
          <ac:chgData name="Henrik Lange" userId="0224487d-274b-4d71-863e-9ebf1d158e14" providerId="ADAL" clId="{940C02FE-9001-45B4-8F16-F4C30A0616EE}" dt="2019-04-09T19:12:48.031" v="456" actId="20577"/>
          <ac:spMkLst>
            <pc:docMk/>
            <pc:sldMk cId="1649535596" sldId="481"/>
            <ac:spMk id="5122" creationId="{770228EC-4F71-40B1-BD9D-7349A2EDCB76}"/>
          </ac:spMkLst>
        </pc:spChg>
        <pc:picChg chg="add ord">
          <ac:chgData name="Henrik Lange" userId="0224487d-274b-4d71-863e-9ebf1d158e14" providerId="ADAL" clId="{940C02FE-9001-45B4-8F16-F4C30A0616EE}" dt="2019-04-09T19:12:56.749" v="459" actId="167"/>
          <ac:picMkLst>
            <pc:docMk/>
            <pc:sldMk cId="1649535596" sldId="481"/>
            <ac:picMk id="2" creationId="{65FDD21D-7DD2-4133-8580-9587DAEB5D1B}"/>
          </ac:picMkLst>
        </pc:picChg>
        <pc:picChg chg="del">
          <ac:chgData name="Henrik Lange" userId="0224487d-274b-4d71-863e-9ebf1d158e14" providerId="ADAL" clId="{940C02FE-9001-45B4-8F16-F4C30A0616EE}" dt="2019-04-09T19:12:49.863" v="457" actId="478"/>
          <ac:picMkLst>
            <pc:docMk/>
            <pc:sldMk cId="1649535596" sldId="481"/>
            <ac:picMk id="3" creationId="{C81FBA9F-39FC-4B21-A6A8-A42CAD468934}"/>
          </ac:picMkLst>
        </pc:picChg>
      </pc:sldChg>
      <pc:sldChg chg="addSp delSp modSp add">
        <pc:chgData name="Henrik Lange" userId="0224487d-274b-4d71-863e-9ebf1d158e14" providerId="ADAL" clId="{940C02FE-9001-45B4-8F16-F4C30A0616EE}" dt="2019-04-09T19:18:38.062" v="480" actId="20577"/>
        <pc:sldMkLst>
          <pc:docMk/>
          <pc:sldMk cId="1969851638" sldId="482"/>
        </pc:sldMkLst>
        <pc:spChg chg="mod">
          <ac:chgData name="Henrik Lange" userId="0224487d-274b-4d71-863e-9ebf1d158e14" providerId="ADAL" clId="{940C02FE-9001-45B4-8F16-F4C30A0616EE}" dt="2019-04-09T19:18:38.062" v="480" actId="20577"/>
          <ac:spMkLst>
            <pc:docMk/>
            <pc:sldMk cId="1969851638" sldId="482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09T19:18:30.389" v="461" actId="478"/>
          <ac:picMkLst>
            <pc:docMk/>
            <pc:sldMk cId="1969851638" sldId="482"/>
            <ac:picMk id="2" creationId="{65FDD21D-7DD2-4133-8580-9587DAEB5D1B}"/>
          </ac:picMkLst>
        </pc:picChg>
        <pc:picChg chg="add mod">
          <ac:chgData name="Henrik Lange" userId="0224487d-274b-4d71-863e-9ebf1d158e14" providerId="ADAL" clId="{940C02FE-9001-45B4-8F16-F4C30A0616EE}" dt="2019-04-09T19:18:33.960" v="473" actId="1035"/>
          <ac:picMkLst>
            <pc:docMk/>
            <pc:sldMk cId="1969851638" sldId="482"/>
            <ac:picMk id="3" creationId="{54A77C85-1B3F-47EA-BDD1-76AAFEB0C0E0}"/>
          </ac:picMkLst>
        </pc:picChg>
      </pc:sldChg>
      <pc:sldChg chg="addSp delSp modSp add">
        <pc:chgData name="Henrik Lange" userId="0224487d-274b-4d71-863e-9ebf1d158e14" providerId="ADAL" clId="{940C02FE-9001-45B4-8F16-F4C30A0616EE}" dt="2019-04-10T18:47:02.161" v="617" actId="20577"/>
        <pc:sldMkLst>
          <pc:docMk/>
          <pc:sldMk cId="469949326" sldId="483"/>
        </pc:sldMkLst>
        <pc:spChg chg="del mod">
          <ac:chgData name="Henrik Lange" userId="0224487d-274b-4d71-863e-9ebf1d158e14" providerId="ADAL" clId="{940C02FE-9001-45B4-8F16-F4C30A0616EE}" dt="2019-04-10T18:46:06.449" v="585" actId="478"/>
          <ac:spMkLst>
            <pc:docMk/>
            <pc:sldMk cId="469949326" sldId="483"/>
            <ac:spMk id="2" creationId="{4B14FD89-5DCF-4871-A2CE-1868E441A12D}"/>
          </ac:spMkLst>
        </pc:spChg>
        <pc:spChg chg="add del">
          <ac:chgData name="Henrik Lange" userId="0224487d-274b-4d71-863e-9ebf1d158e14" providerId="ADAL" clId="{940C02FE-9001-45B4-8F16-F4C30A0616EE}" dt="2019-04-10T18:46:31.260" v="604"/>
          <ac:spMkLst>
            <pc:docMk/>
            <pc:sldMk cId="469949326" sldId="483"/>
            <ac:spMk id="3" creationId="{7BF3FA00-40E5-4903-8394-715AC83ED551}"/>
          </ac:spMkLst>
        </pc:spChg>
        <pc:spChg chg="add del">
          <ac:chgData name="Henrik Lange" userId="0224487d-274b-4d71-863e-9ebf1d158e14" providerId="ADAL" clId="{940C02FE-9001-45B4-8F16-F4C30A0616EE}" dt="2019-04-09T19:21:43.017" v="517"/>
          <ac:spMkLst>
            <pc:docMk/>
            <pc:sldMk cId="469949326" sldId="483"/>
            <ac:spMk id="3" creationId="{E317C1A7-3A54-4854-ADDB-AD6D0D4E3103}"/>
          </ac:spMkLst>
        </pc:spChg>
        <pc:spChg chg="add mod">
          <ac:chgData name="Henrik Lange" userId="0224487d-274b-4d71-863e-9ebf1d158e14" providerId="ADAL" clId="{940C02FE-9001-45B4-8F16-F4C30A0616EE}" dt="2019-04-10T18:46:51.248" v="614" actId="1035"/>
          <ac:spMkLst>
            <pc:docMk/>
            <pc:sldMk cId="469949326" sldId="483"/>
            <ac:spMk id="8" creationId="{3D5482F9-1C76-4326-9452-FDDD673FF9F7}"/>
          </ac:spMkLst>
        </pc:spChg>
        <pc:spChg chg="mod">
          <ac:chgData name="Henrik Lange" userId="0224487d-274b-4d71-863e-9ebf1d158e14" providerId="ADAL" clId="{940C02FE-9001-45B4-8F16-F4C30A0616EE}" dt="2019-04-10T18:47:02.161" v="617" actId="20577"/>
          <ac:spMkLst>
            <pc:docMk/>
            <pc:sldMk cId="469949326" sldId="483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940C02FE-9001-45B4-8F16-F4C30A0616EE}" dt="2019-04-10T18:49:14.293" v="703" actId="113"/>
        <pc:sldMkLst>
          <pc:docMk/>
          <pc:sldMk cId="1369434236" sldId="484"/>
        </pc:sldMkLst>
        <pc:spChg chg="add del">
          <ac:chgData name="Henrik Lange" userId="0224487d-274b-4d71-863e-9ebf1d158e14" providerId="ADAL" clId="{940C02FE-9001-45B4-8F16-F4C30A0616EE}" dt="2019-04-10T18:49:13.339" v="702"/>
          <ac:spMkLst>
            <pc:docMk/>
            <pc:sldMk cId="1369434236" sldId="484"/>
            <ac:spMk id="2" creationId="{E0F8B118-953E-4B0A-893E-B3CF722739B0}"/>
          </ac:spMkLst>
        </pc:spChg>
        <pc:spChg chg="mod">
          <ac:chgData name="Henrik Lange" userId="0224487d-274b-4d71-863e-9ebf1d158e14" providerId="ADAL" clId="{940C02FE-9001-45B4-8F16-F4C30A0616EE}" dt="2019-04-10T18:49:14.293" v="703" actId="113"/>
          <ac:spMkLst>
            <pc:docMk/>
            <pc:sldMk cId="1369434236" sldId="48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940C02FE-9001-45B4-8F16-F4C30A0616EE}" dt="2019-04-10T18:50:05.828" v="733" actId="20577"/>
        <pc:sldMkLst>
          <pc:docMk/>
          <pc:sldMk cId="2170810135" sldId="485"/>
        </pc:sldMkLst>
        <pc:spChg chg="mod">
          <ac:chgData name="Henrik Lange" userId="0224487d-274b-4d71-863e-9ebf1d158e14" providerId="ADAL" clId="{940C02FE-9001-45B4-8F16-F4C30A0616EE}" dt="2019-04-10T18:50:05.828" v="733" actId="20577"/>
          <ac:spMkLst>
            <pc:docMk/>
            <pc:sldMk cId="2170810135" sldId="485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940C02FE-9001-45B4-8F16-F4C30A0616EE}" dt="2019-04-10T18:55:04.907" v="782" actId="478"/>
        <pc:sldMkLst>
          <pc:docMk/>
          <pc:sldMk cId="4155330375" sldId="486"/>
        </pc:sldMkLst>
        <pc:spChg chg="add del mod">
          <ac:chgData name="Henrik Lange" userId="0224487d-274b-4d71-863e-9ebf1d158e14" providerId="ADAL" clId="{940C02FE-9001-45B4-8F16-F4C30A0616EE}" dt="2019-04-10T18:55:04.907" v="782" actId="478"/>
          <ac:spMkLst>
            <pc:docMk/>
            <pc:sldMk cId="4155330375" sldId="486"/>
            <ac:spMk id="2" creationId="{205C0B0D-7F35-43AD-8D2B-0F6C29905FEA}"/>
          </ac:spMkLst>
        </pc:spChg>
        <pc:spChg chg="del">
          <ac:chgData name="Henrik Lange" userId="0224487d-274b-4d71-863e-9ebf1d158e14" providerId="ADAL" clId="{940C02FE-9001-45B4-8F16-F4C30A0616EE}" dt="2019-04-10T18:55:01.960" v="781" actId="478"/>
          <ac:spMkLst>
            <pc:docMk/>
            <pc:sldMk cId="4155330375" sldId="486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0T18:50:31.037" v="735" actId="478"/>
          <ac:picMkLst>
            <pc:docMk/>
            <pc:sldMk cId="4155330375" sldId="486"/>
            <ac:picMk id="3" creationId="{54A77C85-1B3F-47EA-BDD1-76AAFEB0C0E0}"/>
          </ac:picMkLst>
        </pc:picChg>
        <pc:picChg chg="add mod">
          <ac:chgData name="Henrik Lange" userId="0224487d-274b-4d71-863e-9ebf1d158e14" providerId="ADAL" clId="{940C02FE-9001-45B4-8F16-F4C30A0616EE}" dt="2019-04-10T18:51:08.131" v="738" actId="1076"/>
          <ac:picMkLst>
            <pc:docMk/>
            <pc:sldMk cId="4155330375" sldId="486"/>
            <ac:picMk id="4098" creationId="{3639E146-5967-424D-A09F-543F8EA3641A}"/>
          </ac:picMkLst>
        </pc:picChg>
      </pc:sldChg>
      <pc:sldChg chg="addSp delSp modSp add">
        <pc:chgData name="Henrik Lange" userId="0224487d-274b-4d71-863e-9ebf1d158e14" providerId="ADAL" clId="{940C02FE-9001-45B4-8F16-F4C30A0616EE}" dt="2019-04-10T18:55:19.961" v="794" actId="403"/>
        <pc:sldMkLst>
          <pc:docMk/>
          <pc:sldMk cId="647255662" sldId="487"/>
        </pc:sldMkLst>
        <pc:spChg chg="add mod">
          <ac:chgData name="Henrik Lange" userId="0224487d-274b-4d71-863e-9ebf1d158e14" providerId="ADAL" clId="{940C02FE-9001-45B4-8F16-F4C30A0616EE}" dt="2019-04-10T18:55:19.961" v="794" actId="403"/>
          <ac:spMkLst>
            <pc:docMk/>
            <pc:sldMk cId="647255662" sldId="487"/>
            <ac:spMk id="2" creationId="{8319A30B-E588-4728-8048-B4F9C987094D}"/>
          </ac:spMkLst>
        </pc:spChg>
        <pc:spChg chg="mod">
          <ac:chgData name="Henrik Lange" userId="0224487d-274b-4d71-863e-9ebf1d158e14" providerId="ADAL" clId="{940C02FE-9001-45B4-8F16-F4C30A0616EE}" dt="2019-04-10T18:55:13.253" v="792" actId="20577"/>
          <ac:spMkLst>
            <pc:docMk/>
            <pc:sldMk cId="647255662" sldId="487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0T18:53:30.881" v="740" actId="478"/>
          <ac:picMkLst>
            <pc:docMk/>
            <pc:sldMk cId="647255662" sldId="487"/>
            <ac:picMk id="4098" creationId="{3639E146-5967-424D-A09F-543F8EA3641A}"/>
          </ac:picMkLst>
        </pc:picChg>
      </pc:sldChg>
      <pc:sldChg chg="addSp delSp modSp add">
        <pc:chgData name="Henrik Lange" userId="0224487d-274b-4d71-863e-9ebf1d158e14" providerId="ADAL" clId="{940C02FE-9001-45B4-8F16-F4C30A0616EE}" dt="2019-04-10T18:58:01.448" v="1070" actId="5793"/>
        <pc:sldMkLst>
          <pc:docMk/>
          <pc:sldMk cId="1225801789" sldId="488"/>
        </pc:sldMkLst>
        <pc:spChg chg="del">
          <ac:chgData name="Henrik Lange" userId="0224487d-274b-4d71-863e-9ebf1d158e14" providerId="ADAL" clId="{940C02FE-9001-45B4-8F16-F4C30A0616EE}" dt="2019-04-10T18:54:50.246" v="778" actId="478"/>
          <ac:spMkLst>
            <pc:docMk/>
            <pc:sldMk cId="1225801789" sldId="488"/>
            <ac:spMk id="2" creationId="{8319A30B-E588-4728-8048-B4F9C987094D}"/>
          </ac:spMkLst>
        </pc:spChg>
        <pc:spChg chg="add mod">
          <ac:chgData name="Henrik Lange" userId="0224487d-274b-4d71-863e-9ebf1d158e14" providerId="ADAL" clId="{940C02FE-9001-45B4-8F16-F4C30A0616EE}" dt="2019-04-10T18:58:01.448" v="1070" actId="5793"/>
          <ac:spMkLst>
            <pc:docMk/>
            <pc:sldMk cId="1225801789" sldId="488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8:55:42.392" v="805" actId="20577"/>
          <ac:spMkLst>
            <pc:docMk/>
            <pc:sldMk cId="1225801789" sldId="488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940C02FE-9001-45B4-8F16-F4C30A0616EE}" dt="2019-04-10T19:01:25.807" v="1476" actId="20577"/>
        <pc:sldMkLst>
          <pc:docMk/>
          <pc:sldMk cId="2451197362" sldId="489"/>
        </pc:sldMkLst>
        <pc:spChg chg="mod">
          <ac:chgData name="Henrik Lange" userId="0224487d-274b-4d71-863e-9ebf1d158e14" providerId="ADAL" clId="{940C02FE-9001-45B4-8F16-F4C30A0616EE}" dt="2019-04-10T19:01:25.807" v="1476" actId="20577"/>
          <ac:spMkLst>
            <pc:docMk/>
            <pc:sldMk cId="2451197362" sldId="489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8:58:16.833" v="1081" actId="20577"/>
          <ac:spMkLst>
            <pc:docMk/>
            <pc:sldMk cId="2451197362" sldId="489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940C02FE-9001-45B4-8F16-F4C30A0616EE}" dt="2019-04-10T19:02:09.148" v="1517" actId="20577"/>
        <pc:sldMkLst>
          <pc:docMk/>
          <pc:sldMk cId="3210067439" sldId="490"/>
        </pc:sldMkLst>
        <pc:spChg chg="mod">
          <ac:chgData name="Henrik Lange" userId="0224487d-274b-4d71-863e-9ebf1d158e14" providerId="ADAL" clId="{940C02FE-9001-45B4-8F16-F4C30A0616EE}" dt="2019-04-10T19:02:09.148" v="1517" actId="20577"/>
          <ac:spMkLst>
            <pc:docMk/>
            <pc:sldMk cId="3210067439" sldId="490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01:54.986" v="1483" actId="20577"/>
          <ac:spMkLst>
            <pc:docMk/>
            <pc:sldMk cId="3210067439" sldId="490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940C02FE-9001-45B4-8F16-F4C30A0616EE}" dt="2019-04-10T19:03:16.112" v="1674" actId="20577"/>
        <pc:sldMkLst>
          <pc:docMk/>
          <pc:sldMk cId="3545215263" sldId="491"/>
        </pc:sldMkLst>
        <pc:spChg chg="mod">
          <ac:chgData name="Henrik Lange" userId="0224487d-274b-4d71-863e-9ebf1d158e14" providerId="ADAL" clId="{940C02FE-9001-45B4-8F16-F4C30A0616EE}" dt="2019-04-10T19:03:16.112" v="1674" actId="20577"/>
          <ac:spMkLst>
            <pc:docMk/>
            <pc:sldMk cId="3545215263" sldId="491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02:21.019" v="1525" actId="20577"/>
          <ac:spMkLst>
            <pc:docMk/>
            <pc:sldMk cId="3545215263" sldId="491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940C02FE-9001-45B4-8F16-F4C30A0616EE}" dt="2019-04-10T19:06:40.348" v="1857" actId="6549"/>
        <pc:sldMkLst>
          <pc:docMk/>
          <pc:sldMk cId="1682644323" sldId="492"/>
        </pc:sldMkLst>
        <pc:spChg chg="add mod">
          <ac:chgData name="Henrik Lange" userId="0224487d-274b-4d71-863e-9ebf1d158e14" providerId="ADAL" clId="{940C02FE-9001-45B4-8F16-F4C30A0616EE}" dt="2019-04-10T19:05:42.907" v="1715" actId="255"/>
          <ac:spMkLst>
            <pc:docMk/>
            <pc:sldMk cId="1682644323" sldId="492"/>
            <ac:spMk id="2" creationId="{4EF68E4D-A4EB-4DCC-A2EF-4C7E0F834D57}"/>
          </ac:spMkLst>
        </pc:spChg>
        <pc:spChg chg="mod">
          <ac:chgData name="Henrik Lange" userId="0224487d-274b-4d71-863e-9ebf1d158e14" providerId="ADAL" clId="{940C02FE-9001-45B4-8F16-F4C30A0616EE}" dt="2019-04-10T19:06:40.348" v="1857" actId="6549"/>
          <ac:spMkLst>
            <pc:docMk/>
            <pc:sldMk cId="1682644323" sldId="492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03:26.875" v="1690" actId="20577"/>
          <ac:spMkLst>
            <pc:docMk/>
            <pc:sldMk cId="1682644323" sldId="492"/>
            <ac:spMk id="5122" creationId="{770228EC-4F71-40B1-BD9D-7349A2EDCB76}"/>
          </ac:spMkLst>
        </pc:spChg>
      </pc:sldChg>
      <pc:sldChg chg="add">
        <pc:chgData name="Henrik Lange" userId="0224487d-274b-4d71-863e-9ebf1d158e14" providerId="ADAL" clId="{940C02FE-9001-45B4-8F16-F4C30A0616EE}" dt="2019-04-10T19:06:54.538" v="1858"/>
        <pc:sldMkLst>
          <pc:docMk/>
          <pc:sldMk cId="4000155552" sldId="493"/>
        </pc:sldMkLst>
      </pc:sldChg>
      <pc:sldChg chg="addSp modSp add">
        <pc:chgData name="Henrik Lange" userId="0224487d-274b-4d71-863e-9ebf1d158e14" providerId="ADAL" clId="{940C02FE-9001-45B4-8F16-F4C30A0616EE}" dt="2019-04-10T19:37:33.117" v="3300" actId="313"/>
        <pc:sldMkLst>
          <pc:docMk/>
          <pc:sldMk cId="538959776" sldId="494"/>
        </pc:sldMkLst>
        <pc:spChg chg="mod">
          <ac:chgData name="Henrik Lange" userId="0224487d-274b-4d71-863e-9ebf1d158e14" providerId="ADAL" clId="{940C02FE-9001-45B4-8F16-F4C30A0616EE}" dt="2019-04-10T19:37:33.117" v="3300" actId="313"/>
          <ac:spMkLst>
            <pc:docMk/>
            <pc:sldMk cId="538959776" sldId="494"/>
            <ac:spMk id="2" creationId="{4EF68E4D-A4EB-4DCC-A2EF-4C7E0F834D57}"/>
          </ac:spMkLst>
        </pc:spChg>
        <pc:spChg chg="add mod">
          <ac:chgData name="Henrik Lange" userId="0224487d-274b-4d71-863e-9ebf1d158e14" providerId="ADAL" clId="{940C02FE-9001-45B4-8F16-F4C30A0616EE}" dt="2019-04-10T19:09:51.013" v="2068" actId="1076"/>
          <ac:spMkLst>
            <pc:docMk/>
            <pc:sldMk cId="538959776" sldId="494"/>
            <ac:spMk id="3" creationId="{0CE1C9C6-948D-4110-A7FF-E3F85E6273A1}"/>
          </ac:spMkLst>
        </pc:spChg>
        <pc:spChg chg="mod">
          <ac:chgData name="Henrik Lange" userId="0224487d-274b-4d71-863e-9ebf1d158e14" providerId="ADAL" clId="{940C02FE-9001-45B4-8F16-F4C30A0616EE}" dt="2019-04-10T19:07:23.740" v="1888" actId="20577"/>
          <ac:spMkLst>
            <pc:docMk/>
            <pc:sldMk cId="538959776" sldId="494"/>
            <ac:spMk id="7" creationId="{42D67994-BA59-4E00-83ED-9EEB62B7F936}"/>
          </ac:spMkLst>
        </pc:spChg>
        <pc:spChg chg="add mod">
          <ac:chgData name="Henrik Lange" userId="0224487d-274b-4d71-863e-9ebf1d158e14" providerId="ADAL" clId="{940C02FE-9001-45B4-8F16-F4C30A0616EE}" dt="2019-04-10T19:09:22.412" v="2051" actId="5793"/>
          <ac:spMkLst>
            <pc:docMk/>
            <pc:sldMk cId="538959776" sldId="494"/>
            <ac:spMk id="8" creationId="{E812DA91-D8B0-4648-A8CD-7D242EFD90AD}"/>
          </ac:spMkLst>
        </pc:spChg>
        <pc:spChg chg="add mod">
          <ac:chgData name="Henrik Lange" userId="0224487d-274b-4d71-863e-9ebf1d158e14" providerId="ADAL" clId="{940C02FE-9001-45B4-8F16-F4C30A0616EE}" dt="2019-04-10T19:10:04.211" v="2087" actId="1076"/>
          <ac:spMkLst>
            <pc:docMk/>
            <pc:sldMk cId="538959776" sldId="494"/>
            <ac:spMk id="10" creationId="{38A86D32-9229-4B34-80A6-793CB183998B}"/>
          </ac:spMkLst>
        </pc:spChg>
        <pc:spChg chg="mod">
          <ac:chgData name="Henrik Lange" userId="0224487d-274b-4d71-863e-9ebf1d158e14" providerId="ADAL" clId="{940C02FE-9001-45B4-8F16-F4C30A0616EE}" dt="2019-04-10T19:10:14.681" v="2099" actId="20577"/>
          <ac:spMkLst>
            <pc:docMk/>
            <pc:sldMk cId="538959776" sldId="494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940C02FE-9001-45B4-8F16-F4C30A0616EE}" dt="2019-04-10T19:37:20.703" v="3294" actId="313"/>
        <pc:sldMkLst>
          <pc:docMk/>
          <pc:sldMk cId="3521163941" sldId="495"/>
        </pc:sldMkLst>
        <pc:spChg chg="mod">
          <ac:chgData name="Henrik Lange" userId="0224487d-274b-4d71-863e-9ebf1d158e14" providerId="ADAL" clId="{940C02FE-9001-45B4-8F16-F4C30A0616EE}" dt="2019-04-10T19:37:14.667" v="3288" actId="313"/>
          <ac:spMkLst>
            <pc:docMk/>
            <pc:sldMk cId="3521163941" sldId="495"/>
            <ac:spMk id="2" creationId="{4EF68E4D-A4EB-4DCC-A2EF-4C7E0F834D57}"/>
          </ac:spMkLst>
        </pc:spChg>
        <pc:spChg chg="mod">
          <ac:chgData name="Henrik Lange" userId="0224487d-274b-4d71-863e-9ebf1d158e14" providerId="ADAL" clId="{940C02FE-9001-45B4-8F16-F4C30A0616EE}" dt="2019-04-10T19:12:11.215" v="2202" actId="1035"/>
          <ac:spMkLst>
            <pc:docMk/>
            <pc:sldMk cId="3521163941" sldId="495"/>
            <ac:spMk id="3" creationId="{0CE1C9C6-948D-4110-A7FF-E3F85E6273A1}"/>
          </ac:spMkLst>
        </pc:spChg>
        <pc:spChg chg="mod">
          <ac:chgData name="Henrik Lange" userId="0224487d-274b-4d71-863e-9ebf1d158e14" providerId="ADAL" clId="{940C02FE-9001-45B4-8F16-F4C30A0616EE}" dt="2019-04-10T19:15:16.384" v="2370" actId="20577"/>
          <ac:spMkLst>
            <pc:docMk/>
            <pc:sldMk cId="3521163941" sldId="495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36:34.326" v="3236" actId="313"/>
          <ac:spMkLst>
            <pc:docMk/>
            <pc:sldMk cId="3521163941" sldId="495"/>
            <ac:spMk id="8" creationId="{E812DA91-D8B0-4648-A8CD-7D242EFD90AD}"/>
          </ac:spMkLst>
        </pc:spChg>
        <pc:spChg chg="mod">
          <ac:chgData name="Henrik Lange" userId="0224487d-274b-4d71-863e-9ebf1d158e14" providerId="ADAL" clId="{940C02FE-9001-45B4-8F16-F4C30A0616EE}" dt="2019-04-10T19:12:11.215" v="2202" actId="1035"/>
          <ac:spMkLst>
            <pc:docMk/>
            <pc:sldMk cId="3521163941" sldId="495"/>
            <ac:spMk id="10" creationId="{38A86D32-9229-4B34-80A6-793CB183998B}"/>
          </ac:spMkLst>
        </pc:spChg>
        <pc:spChg chg="add mod">
          <ac:chgData name="Henrik Lange" userId="0224487d-274b-4d71-863e-9ebf1d158e14" providerId="ADAL" clId="{940C02FE-9001-45B4-8F16-F4C30A0616EE}" dt="2019-04-10T19:37:08.111" v="3280" actId="313"/>
          <ac:spMkLst>
            <pc:docMk/>
            <pc:sldMk cId="3521163941" sldId="495"/>
            <ac:spMk id="11" creationId="{B93262A2-F5AA-45B3-B2DA-8EAA9529D6CD}"/>
          </ac:spMkLst>
        </pc:spChg>
        <pc:spChg chg="add mod">
          <ac:chgData name="Henrik Lange" userId="0224487d-274b-4d71-863e-9ebf1d158e14" providerId="ADAL" clId="{940C02FE-9001-45B4-8F16-F4C30A0616EE}" dt="2019-04-10T19:37:20.703" v="3294" actId="313"/>
          <ac:spMkLst>
            <pc:docMk/>
            <pc:sldMk cId="3521163941" sldId="495"/>
            <ac:spMk id="12" creationId="{C53CBC2A-8174-4BEF-98A2-B82FCE400DF2}"/>
          </ac:spMkLst>
        </pc:spChg>
        <pc:spChg chg="add del mod">
          <ac:chgData name="Henrik Lange" userId="0224487d-274b-4d71-863e-9ebf1d158e14" providerId="ADAL" clId="{940C02FE-9001-45B4-8F16-F4C30A0616EE}" dt="2019-04-10T19:12:50.540" v="2282" actId="478"/>
          <ac:spMkLst>
            <pc:docMk/>
            <pc:sldMk cId="3521163941" sldId="495"/>
            <ac:spMk id="13" creationId="{DD0AC7A8-E303-4AD2-BB9F-F99B0170D624}"/>
          </ac:spMkLst>
        </pc:spChg>
        <pc:spChg chg="add del mod">
          <ac:chgData name="Henrik Lange" userId="0224487d-274b-4d71-863e-9ebf1d158e14" providerId="ADAL" clId="{940C02FE-9001-45B4-8F16-F4C30A0616EE}" dt="2019-04-10T19:12:48.315" v="2281" actId="478"/>
          <ac:spMkLst>
            <pc:docMk/>
            <pc:sldMk cId="3521163941" sldId="495"/>
            <ac:spMk id="14" creationId="{3DA546E4-1FE6-491C-823A-F0255507284E}"/>
          </ac:spMkLst>
        </pc:spChg>
        <pc:spChg chg="add mod">
          <ac:chgData name="Henrik Lange" userId="0224487d-274b-4d71-863e-9ebf1d158e14" providerId="ADAL" clId="{940C02FE-9001-45B4-8F16-F4C30A0616EE}" dt="2019-04-10T19:36:58.276" v="3268" actId="313"/>
          <ac:spMkLst>
            <pc:docMk/>
            <pc:sldMk cId="3521163941" sldId="495"/>
            <ac:spMk id="15" creationId="{FE2322CE-A390-46B0-B981-4E5B8CDBC0BB}"/>
          </ac:spMkLst>
        </pc:spChg>
        <pc:spChg chg="add mod">
          <ac:chgData name="Henrik Lange" userId="0224487d-274b-4d71-863e-9ebf1d158e14" providerId="ADAL" clId="{940C02FE-9001-45B4-8F16-F4C30A0616EE}" dt="2019-04-10T19:36:44.375" v="3250" actId="313"/>
          <ac:spMkLst>
            <pc:docMk/>
            <pc:sldMk cId="3521163941" sldId="495"/>
            <ac:spMk id="16" creationId="{4D1522D8-B6FB-4CEA-A05A-CC1DDE9F7109}"/>
          </ac:spMkLst>
        </pc:spChg>
        <pc:spChg chg="mod">
          <ac:chgData name="Henrik Lange" userId="0224487d-274b-4d71-863e-9ebf1d158e14" providerId="ADAL" clId="{940C02FE-9001-45B4-8F16-F4C30A0616EE}" dt="2019-04-10T19:10:38.010" v="2117" actId="20577"/>
          <ac:spMkLst>
            <pc:docMk/>
            <pc:sldMk cId="3521163941" sldId="495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940C02FE-9001-45B4-8F16-F4C30A0616EE}" dt="2019-04-10T20:02:10.243" v="3996" actId="1036"/>
        <pc:sldMkLst>
          <pc:docMk/>
          <pc:sldMk cId="3236038537" sldId="496"/>
        </pc:sldMkLst>
        <pc:spChg chg="mod">
          <ac:chgData name="Henrik Lange" userId="0224487d-274b-4d71-863e-9ebf1d158e14" providerId="ADAL" clId="{940C02FE-9001-45B4-8F16-F4C30A0616EE}" dt="2019-04-10T20:02:05.397" v="3986" actId="1035"/>
          <ac:spMkLst>
            <pc:docMk/>
            <pc:sldMk cId="3236038537" sldId="496"/>
            <ac:spMk id="2" creationId="{4EF68E4D-A4EB-4DCC-A2EF-4C7E0F834D57}"/>
          </ac:spMkLst>
        </pc:spChg>
        <pc:spChg chg="mod">
          <ac:chgData name="Henrik Lange" userId="0224487d-274b-4d71-863e-9ebf1d158e14" providerId="ADAL" clId="{940C02FE-9001-45B4-8F16-F4C30A0616EE}" dt="2019-04-10T20:02:05.397" v="3986" actId="1035"/>
          <ac:spMkLst>
            <pc:docMk/>
            <pc:sldMk cId="3236038537" sldId="496"/>
            <ac:spMk id="3" creationId="{0CE1C9C6-948D-4110-A7FF-E3F85E6273A1}"/>
          </ac:spMkLst>
        </pc:spChg>
        <pc:spChg chg="mod">
          <ac:chgData name="Henrik Lange" userId="0224487d-274b-4d71-863e-9ebf1d158e14" providerId="ADAL" clId="{940C02FE-9001-45B4-8F16-F4C30A0616EE}" dt="2019-04-10T20:01:57.264" v="3976" actId="6549"/>
          <ac:spMkLst>
            <pc:docMk/>
            <pc:sldMk cId="3236038537" sldId="496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20:02:05.397" v="3986" actId="1035"/>
          <ac:spMkLst>
            <pc:docMk/>
            <pc:sldMk cId="3236038537" sldId="496"/>
            <ac:spMk id="8" creationId="{E812DA91-D8B0-4648-A8CD-7D242EFD90AD}"/>
          </ac:spMkLst>
        </pc:spChg>
        <pc:spChg chg="mod">
          <ac:chgData name="Henrik Lange" userId="0224487d-274b-4d71-863e-9ebf1d158e14" providerId="ADAL" clId="{940C02FE-9001-45B4-8F16-F4C30A0616EE}" dt="2019-04-10T20:02:05.397" v="3986" actId="1035"/>
          <ac:spMkLst>
            <pc:docMk/>
            <pc:sldMk cId="3236038537" sldId="496"/>
            <ac:spMk id="10" creationId="{38A86D32-9229-4B34-80A6-793CB183998B}"/>
          </ac:spMkLst>
        </pc:spChg>
        <pc:spChg chg="del">
          <ac:chgData name="Henrik Lange" userId="0224487d-274b-4d71-863e-9ebf1d158e14" providerId="ADAL" clId="{940C02FE-9001-45B4-8F16-F4C30A0616EE}" dt="2019-04-10T19:23:03.761" v="2608" actId="478"/>
          <ac:spMkLst>
            <pc:docMk/>
            <pc:sldMk cId="3236038537" sldId="496"/>
            <ac:spMk id="11" creationId="{B93262A2-F5AA-45B3-B2DA-8EAA9529D6CD}"/>
          </ac:spMkLst>
        </pc:spChg>
        <pc:spChg chg="del">
          <ac:chgData name="Henrik Lange" userId="0224487d-274b-4d71-863e-9ebf1d158e14" providerId="ADAL" clId="{940C02FE-9001-45B4-8F16-F4C30A0616EE}" dt="2019-04-10T19:23:02.676" v="2607" actId="478"/>
          <ac:spMkLst>
            <pc:docMk/>
            <pc:sldMk cId="3236038537" sldId="496"/>
            <ac:spMk id="12" creationId="{C53CBC2A-8174-4BEF-98A2-B82FCE400DF2}"/>
          </ac:spMkLst>
        </pc:spChg>
        <pc:spChg chg="del">
          <ac:chgData name="Henrik Lange" userId="0224487d-274b-4d71-863e-9ebf1d158e14" providerId="ADAL" clId="{940C02FE-9001-45B4-8F16-F4C30A0616EE}" dt="2019-04-10T19:25:05.923" v="2646" actId="478"/>
          <ac:spMkLst>
            <pc:docMk/>
            <pc:sldMk cId="3236038537" sldId="496"/>
            <ac:spMk id="15" creationId="{FE2322CE-A390-46B0-B981-4E5B8CDBC0BB}"/>
          </ac:spMkLst>
        </pc:spChg>
        <pc:spChg chg="del">
          <ac:chgData name="Henrik Lange" userId="0224487d-274b-4d71-863e-9ebf1d158e14" providerId="ADAL" clId="{940C02FE-9001-45B4-8F16-F4C30A0616EE}" dt="2019-04-10T19:25:07.411" v="2647" actId="478"/>
          <ac:spMkLst>
            <pc:docMk/>
            <pc:sldMk cId="3236038537" sldId="496"/>
            <ac:spMk id="16" creationId="{4D1522D8-B6FB-4CEA-A05A-CC1DDE9F7109}"/>
          </ac:spMkLst>
        </pc:spChg>
        <pc:spChg chg="mod">
          <ac:chgData name="Henrik Lange" userId="0224487d-274b-4d71-863e-9ebf1d158e14" providerId="ADAL" clId="{940C02FE-9001-45B4-8F16-F4C30A0616EE}" dt="2019-04-10T19:18:14.541" v="2413" actId="20577"/>
          <ac:spMkLst>
            <pc:docMk/>
            <pc:sldMk cId="3236038537" sldId="496"/>
            <ac:spMk id="5122" creationId="{770228EC-4F71-40B1-BD9D-7349A2EDCB76}"/>
          </ac:spMkLst>
        </pc:spChg>
        <pc:spChg chg="mod">
          <ac:chgData name="Henrik Lange" userId="0224487d-274b-4d71-863e-9ebf1d158e14" providerId="ADAL" clId="{940C02FE-9001-45B4-8F16-F4C30A0616EE}" dt="2019-04-10T20:02:10.243" v="3996" actId="1036"/>
          <ac:spMkLst>
            <pc:docMk/>
            <pc:sldMk cId="3236038537" sldId="496"/>
            <ac:spMk id="5124" creationId="{8BAB255F-A7C4-49F2-BED2-AB6400C5BDDE}"/>
          </ac:spMkLst>
        </pc:spChg>
        <pc:spChg chg="mod">
          <ac:chgData name="Henrik Lange" userId="0224487d-274b-4d71-863e-9ebf1d158e14" providerId="ADAL" clId="{940C02FE-9001-45B4-8F16-F4C30A0616EE}" dt="2019-04-10T20:02:10.243" v="3996" actId="1036"/>
          <ac:spMkLst>
            <pc:docMk/>
            <pc:sldMk cId="3236038537" sldId="496"/>
            <ac:spMk id="5125" creationId="{6126F886-2502-4B77-BE2F-719B7E1DEDE6}"/>
          </ac:spMkLst>
        </pc:spChg>
        <pc:graphicFrameChg chg="add mod modGraphic">
          <ac:chgData name="Henrik Lange" userId="0224487d-274b-4d71-863e-9ebf1d158e14" providerId="ADAL" clId="{940C02FE-9001-45B4-8F16-F4C30A0616EE}" dt="2019-04-10T20:02:05.397" v="3986" actId="1035"/>
          <ac:graphicFrameMkLst>
            <pc:docMk/>
            <pc:sldMk cId="3236038537" sldId="496"/>
            <ac:graphicFrameMk id="4" creationId="{12B18F10-007F-4A5C-82ED-1BC6273821ED}"/>
          </ac:graphicFrameMkLst>
        </pc:graphicFrameChg>
      </pc:sldChg>
      <pc:sldChg chg="addSp delSp modSp add">
        <pc:chgData name="Henrik Lange" userId="0224487d-274b-4d71-863e-9ebf1d158e14" providerId="ADAL" clId="{940C02FE-9001-45B4-8F16-F4C30A0616EE}" dt="2019-04-10T19:50:49.587" v="3686" actId="20577"/>
        <pc:sldMkLst>
          <pc:docMk/>
          <pc:sldMk cId="634283432" sldId="497"/>
        </pc:sldMkLst>
        <pc:spChg chg="mod">
          <ac:chgData name="Henrik Lange" userId="0224487d-274b-4d71-863e-9ebf1d158e14" providerId="ADAL" clId="{940C02FE-9001-45B4-8F16-F4C30A0616EE}" dt="2019-04-10T19:29:15.201" v="2812" actId="14100"/>
          <ac:spMkLst>
            <pc:docMk/>
            <pc:sldMk cId="634283432" sldId="497"/>
            <ac:spMk id="2" creationId="{4EF68E4D-A4EB-4DCC-A2EF-4C7E0F834D57}"/>
          </ac:spMkLst>
        </pc:spChg>
        <pc:spChg chg="mod">
          <ac:chgData name="Henrik Lange" userId="0224487d-274b-4d71-863e-9ebf1d158e14" providerId="ADAL" clId="{940C02FE-9001-45B4-8F16-F4C30A0616EE}" dt="2019-04-10T19:30:44.104" v="2889" actId="6549"/>
          <ac:spMkLst>
            <pc:docMk/>
            <pc:sldMk cId="634283432" sldId="497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50:43.012" v="3684" actId="20577"/>
          <ac:spMkLst>
            <pc:docMk/>
            <pc:sldMk cId="634283432" sldId="497"/>
            <ac:spMk id="8" creationId="{E812DA91-D8B0-4648-A8CD-7D242EFD90AD}"/>
          </ac:spMkLst>
        </pc:spChg>
        <pc:spChg chg="del">
          <ac:chgData name="Henrik Lange" userId="0224487d-274b-4d71-863e-9ebf1d158e14" providerId="ADAL" clId="{940C02FE-9001-45B4-8F16-F4C30A0616EE}" dt="2019-04-10T19:30:48.451" v="2890" actId="478"/>
          <ac:spMkLst>
            <pc:docMk/>
            <pc:sldMk cId="634283432" sldId="497"/>
            <ac:spMk id="11" creationId="{B93262A2-F5AA-45B3-B2DA-8EAA9529D6CD}"/>
          </ac:spMkLst>
        </pc:spChg>
        <pc:spChg chg="del">
          <ac:chgData name="Henrik Lange" userId="0224487d-274b-4d71-863e-9ebf1d158e14" providerId="ADAL" clId="{940C02FE-9001-45B4-8F16-F4C30A0616EE}" dt="2019-04-10T19:30:50.665" v="2891" actId="478"/>
          <ac:spMkLst>
            <pc:docMk/>
            <pc:sldMk cId="634283432" sldId="497"/>
            <ac:spMk id="12" creationId="{C53CBC2A-8174-4BEF-98A2-B82FCE400DF2}"/>
          </ac:spMkLst>
        </pc:spChg>
        <pc:spChg chg="del">
          <ac:chgData name="Henrik Lange" userId="0224487d-274b-4d71-863e-9ebf1d158e14" providerId="ADAL" clId="{940C02FE-9001-45B4-8F16-F4C30A0616EE}" dt="2019-04-10T19:31:33.747" v="2926" actId="478"/>
          <ac:spMkLst>
            <pc:docMk/>
            <pc:sldMk cId="634283432" sldId="497"/>
            <ac:spMk id="15" creationId="{FE2322CE-A390-46B0-B981-4E5B8CDBC0BB}"/>
          </ac:spMkLst>
        </pc:spChg>
        <pc:spChg chg="del">
          <ac:chgData name="Henrik Lange" userId="0224487d-274b-4d71-863e-9ebf1d158e14" providerId="ADAL" clId="{940C02FE-9001-45B4-8F16-F4C30A0616EE}" dt="2019-04-10T19:31:33.164" v="2925" actId="478"/>
          <ac:spMkLst>
            <pc:docMk/>
            <pc:sldMk cId="634283432" sldId="497"/>
            <ac:spMk id="16" creationId="{4D1522D8-B6FB-4CEA-A05A-CC1DDE9F7109}"/>
          </ac:spMkLst>
        </pc:spChg>
        <pc:spChg chg="add mod">
          <ac:chgData name="Henrik Lange" userId="0224487d-274b-4d71-863e-9ebf1d158e14" providerId="ADAL" clId="{940C02FE-9001-45B4-8F16-F4C30A0616EE}" dt="2019-04-10T19:31:27.964" v="2919" actId="20577"/>
          <ac:spMkLst>
            <pc:docMk/>
            <pc:sldMk cId="634283432" sldId="497"/>
            <ac:spMk id="17" creationId="{B9E172E0-88CE-470D-8354-43CD4C5DDBF8}"/>
          </ac:spMkLst>
        </pc:spChg>
        <pc:spChg chg="add mod">
          <ac:chgData name="Henrik Lange" userId="0224487d-274b-4d71-863e-9ebf1d158e14" providerId="ADAL" clId="{940C02FE-9001-45B4-8F16-F4C30A0616EE}" dt="2019-04-10T19:50:46.255" v="3685" actId="20577"/>
          <ac:spMkLst>
            <pc:docMk/>
            <pc:sldMk cId="634283432" sldId="497"/>
            <ac:spMk id="18" creationId="{BE453E0F-5C02-468B-8A38-D4E8D5F1CDA1}"/>
          </ac:spMkLst>
        </pc:spChg>
        <pc:spChg chg="add mod">
          <ac:chgData name="Henrik Lange" userId="0224487d-274b-4d71-863e-9ebf1d158e14" providerId="ADAL" clId="{940C02FE-9001-45B4-8F16-F4C30A0616EE}" dt="2019-04-10T19:39:03.890" v="3328" actId="20577"/>
          <ac:spMkLst>
            <pc:docMk/>
            <pc:sldMk cId="634283432" sldId="497"/>
            <ac:spMk id="19" creationId="{85244B34-017F-4331-9FAB-C18AD8CF8CE9}"/>
          </ac:spMkLst>
        </pc:spChg>
        <pc:spChg chg="add mod">
          <ac:chgData name="Henrik Lange" userId="0224487d-274b-4d71-863e-9ebf1d158e14" providerId="ADAL" clId="{940C02FE-9001-45B4-8F16-F4C30A0616EE}" dt="2019-04-10T19:50:49.587" v="3686" actId="20577"/>
          <ac:spMkLst>
            <pc:docMk/>
            <pc:sldMk cId="634283432" sldId="497"/>
            <ac:spMk id="20" creationId="{A26A011E-2417-4B72-83D3-60C6160B853B}"/>
          </ac:spMkLst>
        </pc:spChg>
        <pc:spChg chg="mod">
          <ac:chgData name="Henrik Lange" userId="0224487d-274b-4d71-863e-9ebf1d158e14" providerId="ADAL" clId="{940C02FE-9001-45B4-8F16-F4C30A0616EE}" dt="2019-04-10T19:28:08.451" v="2737" actId="20577"/>
          <ac:spMkLst>
            <pc:docMk/>
            <pc:sldMk cId="634283432" sldId="497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940C02FE-9001-45B4-8F16-F4C30A0616EE}" dt="2019-04-10T19:50:32.605" v="3683" actId="20577"/>
        <pc:sldMkLst>
          <pc:docMk/>
          <pc:sldMk cId="1943870386" sldId="498"/>
        </pc:sldMkLst>
        <pc:spChg chg="mod">
          <ac:chgData name="Henrik Lange" userId="0224487d-274b-4d71-863e-9ebf1d158e14" providerId="ADAL" clId="{940C02FE-9001-45B4-8F16-F4C30A0616EE}" dt="2019-04-10T19:35:04.478" v="3199" actId="20577"/>
          <ac:spMkLst>
            <pc:docMk/>
            <pc:sldMk cId="1943870386" sldId="498"/>
            <ac:spMk id="2" creationId="{4EF68E4D-A4EB-4DCC-A2EF-4C7E0F834D57}"/>
          </ac:spMkLst>
        </pc:spChg>
        <pc:spChg chg="mod">
          <ac:chgData name="Henrik Lange" userId="0224487d-274b-4d71-863e-9ebf1d158e14" providerId="ADAL" clId="{940C02FE-9001-45B4-8F16-F4C30A0616EE}" dt="2019-04-10T19:36:15.757" v="3224" actId="6549"/>
          <ac:spMkLst>
            <pc:docMk/>
            <pc:sldMk cId="1943870386" sldId="498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50:03.798" v="3671" actId="20577"/>
          <ac:spMkLst>
            <pc:docMk/>
            <pc:sldMk cId="1943870386" sldId="498"/>
            <ac:spMk id="8" creationId="{E812DA91-D8B0-4648-A8CD-7D242EFD90AD}"/>
          </ac:spMkLst>
        </pc:spChg>
        <pc:spChg chg="mod">
          <ac:chgData name="Henrik Lange" userId="0224487d-274b-4d71-863e-9ebf1d158e14" providerId="ADAL" clId="{940C02FE-9001-45B4-8F16-F4C30A0616EE}" dt="2019-04-10T19:35:09.184" v="3200" actId="20577"/>
          <ac:spMkLst>
            <pc:docMk/>
            <pc:sldMk cId="1943870386" sldId="498"/>
            <ac:spMk id="11" creationId="{B93262A2-F5AA-45B3-B2DA-8EAA9529D6CD}"/>
          </ac:spMkLst>
        </pc:spChg>
        <pc:spChg chg="mod">
          <ac:chgData name="Henrik Lange" userId="0224487d-274b-4d71-863e-9ebf1d158e14" providerId="ADAL" clId="{940C02FE-9001-45B4-8F16-F4C30A0616EE}" dt="2019-04-10T19:50:29.036" v="3682" actId="20577"/>
          <ac:spMkLst>
            <pc:docMk/>
            <pc:sldMk cId="1943870386" sldId="498"/>
            <ac:spMk id="12" creationId="{C53CBC2A-8174-4BEF-98A2-B82FCE400DF2}"/>
          </ac:spMkLst>
        </pc:spChg>
        <pc:spChg chg="mod">
          <ac:chgData name="Henrik Lange" userId="0224487d-274b-4d71-863e-9ebf1d158e14" providerId="ADAL" clId="{940C02FE-9001-45B4-8F16-F4C30A0616EE}" dt="2019-04-10T19:36:20.970" v="3230" actId="1035"/>
          <ac:spMkLst>
            <pc:docMk/>
            <pc:sldMk cId="1943870386" sldId="498"/>
            <ac:spMk id="15" creationId="{FE2322CE-A390-46B0-B981-4E5B8CDBC0BB}"/>
          </ac:spMkLst>
        </pc:spChg>
        <pc:spChg chg="mod">
          <ac:chgData name="Henrik Lange" userId="0224487d-274b-4d71-863e-9ebf1d158e14" providerId="ADAL" clId="{940C02FE-9001-45B4-8F16-F4C30A0616EE}" dt="2019-04-10T19:50:32.605" v="3683" actId="20577"/>
          <ac:spMkLst>
            <pc:docMk/>
            <pc:sldMk cId="1943870386" sldId="498"/>
            <ac:spMk id="16" creationId="{4D1522D8-B6FB-4CEA-A05A-CC1DDE9F7109}"/>
          </ac:spMkLst>
        </pc:spChg>
        <pc:spChg chg="mod">
          <ac:chgData name="Henrik Lange" userId="0224487d-274b-4d71-863e-9ebf1d158e14" providerId="ADAL" clId="{940C02FE-9001-45B4-8F16-F4C30A0616EE}" dt="2019-04-10T19:32:12.674" v="2945" actId="20577"/>
          <ac:spMkLst>
            <pc:docMk/>
            <pc:sldMk cId="1943870386" sldId="498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940C02FE-9001-45B4-8F16-F4C30A0616EE}" dt="2019-04-10T20:02:35.061" v="4020" actId="478"/>
        <pc:sldMkLst>
          <pc:docMk/>
          <pc:sldMk cId="2393579065" sldId="499"/>
        </pc:sldMkLst>
        <pc:spChg chg="mod">
          <ac:chgData name="Henrik Lange" userId="0224487d-274b-4d71-863e-9ebf1d158e14" providerId="ADAL" clId="{940C02FE-9001-45B4-8F16-F4C30A0616EE}" dt="2019-04-10T19:51:32.935" v="3692" actId="1035"/>
          <ac:spMkLst>
            <pc:docMk/>
            <pc:sldMk cId="2393579065" sldId="499"/>
            <ac:spMk id="2" creationId="{4EF68E4D-A4EB-4DCC-A2EF-4C7E0F834D57}"/>
          </ac:spMkLst>
        </pc:spChg>
        <pc:spChg chg="mod">
          <ac:chgData name="Henrik Lange" userId="0224487d-274b-4d71-863e-9ebf1d158e14" providerId="ADAL" clId="{940C02FE-9001-45B4-8F16-F4C30A0616EE}" dt="2019-04-10T19:51:32.935" v="3692" actId="1035"/>
          <ac:spMkLst>
            <pc:docMk/>
            <pc:sldMk cId="2393579065" sldId="499"/>
            <ac:spMk id="3" creationId="{0CE1C9C6-948D-4110-A7FF-E3F85E6273A1}"/>
          </ac:spMkLst>
        </pc:spChg>
        <pc:spChg chg="add del mod">
          <ac:chgData name="Henrik Lange" userId="0224487d-274b-4d71-863e-9ebf1d158e14" providerId="ADAL" clId="{940C02FE-9001-45B4-8F16-F4C30A0616EE}" dt="2019-04-10T20:02:29.236" v="4013" actId="478"/>
          <ac:spMkLst>
            <pc:docMk/>
            <pc:sldMk cId="2393579065" sldId="499"/>
            <ac:spMk id="4" creationId="{C7FBA508-79FA-456E-AED1-DD2DA4506175}"/>
          </ac:spMkLst>
        </pc:spChg>
        <pc:spChg chg="add del mod">
          <ac:chgData name="Henrik Lange" userId="0224487d-274b-4d71-863e-9ebf1d158e14" providerId="ADAL" clId="{940C02FE-9001-45B4-8F16-F4C30A0616EE}" dt="2019-04-10T20:02:18.980" v="3998" actId="478"/>
          <ac:spMkLst>
            <pc:docMk/>
            <pc:sldMk cId="2393579065" sldId="499"/>
            <ac:spMk id="5" creationId="{19BC3267-D2F2-4E73-B8A8-B576FEB277BA}"/>
          </ac:spMkLst>
        </pc:spChg>
        <pc:spChg chg="add del mod">
          <ac:chgData name="Henrik Lange" userId="0224487d-274b-4d71-863e-9ebf1d158e14" providerId="ADAL" clId="{940C02FE-9001-45B4-8F16-F4C30A0616EE}" dt="2019-04-10T20:02:35.061" v="4020" actId="478"/>
          <ac:spMkLst>
            <pc:docMk/>
            <pc:sldMk cId="2393579065" sldId="499"/>
            <ac:spMk id="6" creationId="{0566C5C8-6242-4C85-8E59-FD48E257FACB}"/>
          </ac:spMkLst>
        </pc:spChg>
        <pc:spChg chg="del mod">
          <ac:chgData name="Henrik Lange" userId="0224487d-274b-4d71-863e-9ebf1d158e14" providerId="ADAL" clId="{940C02FE-9001-45B4-8F16-F4C30A0616EE}" dt="2019-04-10T19:40:23.395" v="3372" actId="478"/>
          <ac:spMkLst>
            <pc:docMk/>
            <pc:sldMk cId="2393579065" sldId="499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51:32.935" v="3692" actId="1035"/>
          <ac:spMkLst>
            <pc:docMk/>
            <pc:sldMk cId="2393579065" sldId="499"/>
            <ac:spMk id="8" creationId="{E812DA91-D8B0-4648-A8CD-7D242EFD90AD}"/>
          </ac:spMkLst>
        </pc:spChg>
        <pc:spChg chg="mod">
          <ac:chgData name="Henrik Lange" userId="0224487d-274b-4d71-863e-9ebf1d158e14" providerId="ADAL" clId="{940C02FE-9001-45B4-8F16-F4C30A0616EE}" dt="2019-04-10T19:51:32.935" v="3692" actId="1035"/>
          <ac:spMkLst>
            <pc:docMk/>
            <pc:sldMk cId="2393579065" sldId="499"/>
            <ac:spMk id="10" creationId="{38A86D32-9229-4B34-80A6-793CB183998B}"/>
          </ac:spMkLst>
        </pc:spChg>
        <pc:spChg chg="add mod">
          <ac:chgData name="Henrik Lange" userId="0224487d-274b-4d71-863e-9ebf1d158e14" providerId="ADAL" clId="{940C02FE-9001-45B4-8F16-F4C30A0616EE}" dt="2019-04-10T19:52:59.997" v="3750" actId="20577"/>
          <ac:spMkLst>
            <pc:docMk/>
            <pc:sldMk cId="2393579065" sldId="499"/>
            <ac:spMk id="16" creationId="{FC6AF6BA-4496-4C4B-B79D-3459DDD0FFEC}"/>
          </ac:spMkLst>
        </pc:spChg>
        <pc:spChg chg="del">
          <ac:chgData name="Henrik Lange" userId="0224487d-274b-4d71-863e-9ebf1d158e14" providerId="ADAL" clId="{940C02FE-9001-45B4-8F16-F4C30A0616EE}" dt="2019-04-10T19:40:22.212" v="3371" actId="478"/>
          <ac:spMkLst>
            <pc:docMk/>
            <pc:sldMk cId="2393579065" sldId="499"/>
            <ac:spMk id="17" creationId="{B9E172E0-88CE-470D-8354-43CD4C5DDBF8}"/>
          </ac:spMkLst>
        </pc:spChg>
        <pc:spChg chg="del">
          <ac:chgData name="Henrik Lange" userId="0224487d-274b-4d71-863e-9ebf1d158e14" providerId="ADAL" clId="{940C02FE-9001-45B4-8F16-F4C30A0616EE}" dt="2019-04-10T19:40:30.735" v="3375" actId="478"/>
          <ac:spMkLst>
            <pc:docMk/>
            <pc:sldMk cId="2393579065" sldId="499"/>
            <ac:spMk id="18" creationId="{BE453E0F-5C02-468B-8A38-D4E8D5F1CDA1}"/>
          </ac:spMkLst>
        </pc:spChg>
        <pc:spChg chg="del">
          <ac:chgData name="Henrik Lange" userId="0224487d-274b-4d71-863e-9ebf1d158e14" providerId="ADAL" clId="{940C02FE-9001-45B4-8F16-F4C30A0616EE}" dt="2019-04-10T19:40:27.490" v="3373" actId="478"/>
          <ac:spMkLst>
            <pc:docMk/>
            <pc:sldMk cId="2393579065" sldId="499"/>
            <ac:spMk id="19" creationId="{85244B34-017F-4331-9FAB-C18AD8CF8CE9}"/>
          </ac:spMkLst>
        </pc:spChg>
        <pc:spChg chg="del">
          <ac:chgData name="Henrik Lange" userId="0224487d-274b-4d71-863e-9ebf1d158e14" providerId="ADAL" clId="{940C02FE-9001-45B4-8F16-F4C30A0616EE}" dt="2019-04-10T19:40:28.436" v="3374" actId="478"/>
          <ac:spMkLst>
            <pc:docMk/>
            <pc:sldMk cId="2393579065" sldId="499"/>
            <ac:spMk id="20" creationId="{A26A011E-2417-4B72-83D3-60C6160B853B}"/>
          </ac:spMkLst>
        </pc:spChg>
        <pc:spChg chg="add mod">
          <ac:chgData name="Henrik Lange" userId="0224487d-274b-4d71-863e-9ebf1d158e14" providerId="ADAL" clId="{940C02FE-9001-45B4-8F16-F4C30A0616EE}" dt="2019-04-10T19:53:18.032" v="3759" actId="20577"/>
          <ac:spMkLst>
            <pc:docMk/>
            <pc:sldMk cId="2393579065" sldId="499"/>
            <ac:spMk id="21" creationId="{9864AB9B-B360-4E68-8E81-7416AC224077}"/>
          </ac:spMkLst>
        </pc:spChg>
        <pc:spChg chg="add mod">
          <ac:chgData name="Henrik Lange" userId="0224487d-274b-4d71-863e-9ebf1d158e14" providerId="ADAL" clId="{940C02FE-9001-45B4-8F16-F4C30A0616EE}" dt="2019-04-10T19:51:54.745" v="3730" actId="1036"/>
          <ac:spMkLst>
            <pc:docMk/>
            <pc:sldMk cId="2393579065" sldId="499"/>
            <ac:spMk id="22" creationId="{F97FF15E-6CF7-4923-A9FA-9FEA9727215E}"/>
          </ac:spMkLst>
        </pc:spChg>
        <pc:spChg chg="add mod">
          <ac:chgData name="Henrik Lange" userId="0224487d-274b-4d71-863e-9ebf1d158e14" providerId="ADAL" clId="{940C02FE-9001-45B4-8F16-F4C30A0616EE}" dt="2019-04-10T19:51:54.745" v="3730" actId="1036"/>
          <ac:spMkLst>
            <pc:docMk/>
            <pc:sldMk cId="2393579065" sldId="499"/>
            <ac:spMk id="23" creationId="{4C62EF60-B4DA-4F9F-8F2A-E9FE90035AD4}"/>
          </ac:spMkLst>
        </pc:spChg>
        <pc:spChg chg="add del mod">
          <ac:chgData name="Henrik Lange" userId="0224487d-274b-4d71-863e-9ebf1d158e14" providerId="ADAL" clId="{940C02FE-9001-45B4-8F16-F4C30A0616EE}" dt="2019-04-10T20:02:31.612" v="4019" actId="20577"/>
          <ac:spMkLst>
            <pc:docMk/>
            <pc:sldMk cId="2393579065" sldId="499"/>
            <ac:spMk id="5122" creationId="{770228EC-4F71-40B1-BD9D-7349A2EDCB76}"/>
          </ac:spMkLst>
        </pc:spChg>
      </pc:sldChg>
      <pc:sldChg chg="delSp modSp add ord">
        <pc:chgData name="Henrik Lange" userId="0224487d-274b-4d71-863e-9ebf1d158e14" providerId="ADAL" clId="{940C02FE-9001-45B4-8F16-F4C30A0616EE}" dt="2019-04-10T20:01:28.187" v="3975" actId="20577"/>
        <pc:sldMkLst>
          <pc:docMk/>
          <pc:sldMk cId="1829496549" sldId="500"/>
        </pc:sldMkLst>
        <pc:spChg chg="mod">
          <ac:chgData name="Henrik Lange" userId="0224487d-274b-4d71-863e-9ebf1d158e14" providerId="ADAL" clId="{940C02FE-9001-45B4-8F16-F4C30A0616EE}" dt="2019-04-10T19:47:53.347" v="3655" actId="1035"/>
          <ac:spMkLst>
            <pc:docMk/>
            <pc:sldMk cId="1829496549" sldId="500"/>
            <ac:spMk id="2" creationId="{4EF68E4D-A4EB-4DCC-A2EF-4C7E0F834D57}"/>
          </ac:spMkLst>
        </pc:spChg>
        <pc:spChg chg="mod">
          <ac:chgData name="Henrik Lange" userId="0224487d-274b-4d71-863e-9ebf1d158e14" providerId="ADAL" clId="{940C02FE-9001-45B4-8F16-F4C30A0616EE}" dt="2019-04-10T20:01:28.187" v="3975" actId="20577"/>
          <ac:spMkLst>
            <pc:docMk/>
            <pc:sldMk cId="1829496549" sldId="500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48:30.020" v="3663" actId="6549"/>
          <ac:spMkLst>
            <pc:docMk/>
            <pc:sldMk cId="1829496549" sldId="500"/>
            <ac:spMk id="8" creationId="{E812DA91-D8B0-4648-A8CD-7D242EFD90AD}"/>
          </ac:spMkLst>
        </pc:spChg>
        <pc:spChg chg="del">
          <ac:chgData name="Henrik Lange" userId="0224487d-274b-4d71-863e-9ebf1d158e14" providerId="ADAL" clId="{940C02FE-9001-45B4-8F16-F4C30A0616EE}" dt="2019-04-10T19:46:55.076" v="3549" actId="478"/>
          <ac:spMkLst>
            <pc:docMk/>
            <pc:sldMk cId="1829496549" sldId="500"/>
            <ac:spMk id="11" creationId="{B93262A2-F5AA-45B3-B2DA-8EAA9529D6CD}"/>
          </ac:spMkLst>
        </pc:spChg>
        <pc:spChg chg="del">
          <ac:chgData name="Henrik Lange" userId="0224487d-274b-4d71-863e-9ebf1d158e14" providerId="ADAL" clId="{940C02FE-9001-45B4-8F16-F4C30A0616EE}" dt="2019-04-10T19:46:53.883" v="3548" actId="478"/>
          <ac:spMkLst>
            <pc:docMk/>
            <pc:sldMk cId="1829496549" sldId="500"/>
            <ac:spMk id="12" creationId="{C53CBC2A-8174-4BEF-98A2-B82FCE400DF2}"/>
          </ac:spMkLst>
        </pc:spChg>
        <pc:spChg chg="del">
          <ac:chgData name="Henrik Lange" userId="0224487d-274b-4d71-863e-9ebf1d158e14" providerId="ADAL" clId="{940C02FE-9001-45B4-8F16-F4C30A0616EE}" dt="2019-04-10T19:47:59.899" v="3656" actId="478"/>
          <ac:spMkLst>
            <pc:docMk/>
            <pc:sldMk cId="1829496549" sldId="500"/>
            <ac:spMk id="15" creationId="{FE2322CE-A390-46B0-B981-4E5B8CDBC0BB}"/>
          </ac:spMkLst>
        </pc:spChg>
        <pc:spChg chg="mod">
          <ac:chgData name="Henrik Lange" userId="0224487d-274b-4d71-863e-9ebf1d158e14" providerId="ADAL" clId="{940C02FE-9001-45B4-8F16-F4C30A0616EE}" dt="2019-04-10T19:48:07.402" v="3659" actId="14100"/>
          <ac:spMkLst>
            <pc:docMk/>
            <pc:sldMk cId="1829496549" sldId="500"/>
            <ac:spMk id="16" creationId="{4D1522D8-B6FB-4CEA-A05A-CC1DDE9F7109}"/>
          </ac:spMkLst>
        </pc:spChg>
        <pc:spChg chg="mod">
          <ac:chgData name="Henrik Lange" userId="0224487d-274b-4d71-863e-9ebf1d158e14" providerId="ADAL" clId="{940C02FE-9001-45B4-8F16-F4C30A0616EE}" dt="2019-04-10T19:46:17.179" v="3477" actId="20577"/>
          <ac:spMkLst>
            <pc:docMk/>
            <pc:sldMk cId="1829496549" sldId="500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940C02FE-9001-45B4-8F16-F4C30A0616EE}" dt="2019-04-10T19:57:17.499" v="3872" actId="14100"/>
        <pc:sldMkLst>
          <pc:docMk/>
          <pc:sldMk cId="3511896638" sldId="501"/>
        </pc:sldMkLst>
        <pc:spChg chg="mod">
          <ac:chgData name="Henrik Lange" userId="0224487d-274b-4d71-863e-9ebf1d158e14" providerId="ADAL" clId="{940C02FE-9001-45B4-8F16-F4C30A0616EE}" dt="2019-04-10T19:55:11.516" v="3817" actId="20577"/>
          <ac:spMkLst>
            <pc:docMk/>
            <pc:sldMk cId="3511896638" sldId="501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0T19:48:49.268" v="3666" actId="20577"/>
          <ac:spMkLst>
            <pc:docMk/>
            <pc:sldMk cId="3511896638" sldId="501"/>
            <ac:spMk id="8" creationId="{E812DA91-D8B0-4648-A8CD-7D242EFD90AD}"/>
          </ac:spMkLst>
        </pc:spChg>
        <pc:spChg chg="mod">
          <ac:chgData name="Henrik Lange" userId="0224487d-274b-4d71-863e-9ebf1d158e14" providerId="ADAL" clId="{940C02FE-9001-45B4-8F16-F4C30A0616EE}" dt="2019-04-10T19:54:45.651" v="3785" actId="14100"/>
          <ac:spMkLst>
            <pc:docMk/>
            <pc:sldMk cId="3511896638" sldId="501"/>
            <ac:spMk id="11" creationId="{B93262A2-F5AA-45B3-B2DA-8EAA9529D6CD}"/>
          </ac:spMkLst>
        </pc:spChg>
        <pc:spChg chg="mod">
          <ac:chgData name="Henrik Lange" userId="0224487d-274b-4d71-863e-9ebf1d158e14" providerId="ADAL" clId="{940C02FE-9001-45B4-8F16-F4C30A0616EE}" dt="2019-04-10T19:55:06.122" v="3798" actId="14100"/>
          <ac:spMkLst>
            <pc:docMk/>
            <pc:sldMk cId="3511896638" sldId="501"/>
            <ac:spMk id="12" creationId="{C53CBC2A-8174-4BEF-98A2-B82FCE400DF2}"/>
          </ac:spMkLst>
        </pc:spChg>
        <pc:spChg chg="mod">
          <ac:chgData name="Henrik Lange" userId="0224487d-274b-4d71-863e-9ebf1d158e14" providerId="ADAL" clId="{940C02FE-9001-45B4-8F16-F4C30A0616EE}" dt="2019-04-10T19:54:42.738" v="3784" actId="14100"/>
          <ac:spMkLst>
            <pc:docMk/>
            <pc:sldMk cId="3511896638" sldId="501"/>
            <ac:spMk id="15" creationId="{FE2322CE-A390-46B0-B981-4E5B8CDBC0BB}"/>
          </ac:spMkLst>
        </pc:spChg>
        <pc:spChg chg="mod">
          <ac:chgData name="Henrik Lange" userId="0224487d-274b-4d71-863e-9ebf1d158e14" providerId="ADAL" clId="{940C02FE-9001-45B4-8F16-F4C30A0616EE}" dt="2019-04-10T19:54:40.593" v="3783" actId="14100"/>
          <ac:spMkLst>
            <pc:docMk/>
            <pc:sldMk cId="3511896638" sldId="501"/>
            <ac:spMk id="16" creationId="{4D1522D8-B6FB-4CEA-A05A-CC1DDE9F7109}"/>
          </ac:spMkLst>
        </pc:spChg>
        <pc:spChg chg="add mod">
          <ac:chgData name="Henrik Lange" userId="0224487d-274b-4d71-863e-9ebf1d158e14" providerId="ADAL" clId="{940C02FE-9001-45B4-8F16-F4C30A0616EE}" dt="2019-04-10T19:57:17.499" v="3872" actId="14100"/>
          <ac:spMkLst>
            <pc:docMk/>
            <pc:sldMk cId="3511896638" sldId="501"/>
            <ac:spMk id="17" creationId="{8E98B267-D1DE-449B-9F0F-5563D65BADFE}"/>
          </ac:spMkLst>
        </pc:spChg>
        <pc:spChg chg="add mod">
          <ac:chgData name="Henrik Lange" userId="0224487d-274b-4d71-863e-9ebf1d158e14" providerId="ADAL" clId="{940C02FE-9001-45B4-8F16-F4C30A0616EE}" dt="2019-04-10T19:57:17.499" v="3872" actId="14100"/>
          <ac:spMkLst>
            <pc:docMk/>
            <pc:sldMk cId="3511896638" sldId="501"/>
            <ac:spMk id="18" creationId="{1260A22D-3ECC-4244-A6C3-81CEFA044013}"/>
          </ac:spMkLst>
        </pc:spChg>
      </pc:sldChg>
      <pc:sldChg chg="addSp delSp modSp add">
        <pc:chgData name="Henrik Lange" userId="0224487d-274b-4d71-863e-9ebf1d158e14" providerId="ADAL" clId="{940C02FE-9001-45B4-8F16-F4C30A0616EE}" dt="2019-04-11T07:25:36.015" v="4401" actId="20577"/>
        <pc:sldMkLst>
          <pc:docMk/>
          <pc:sldMk cId="4169483314" sldId="502"/>
        </pc:sldMkLst>
        <pc:spChg chg="del mod">
          <ac:chgData name="Henrik Lange" userId="0224487d-274b-4d71-863e-9ebf1d158e14" providerId="ADAL" clId="{940C02FE-9001-45B4-8F16-F4C30A0616EE}" dt="2019-04-10T20:07:17.261" v="4141" actId="478"/>
          <ac:spMkLst>
            <pc:docMk/>
            <pc:sldMk cId="4169483314" sldId="502"/>
            <ac:spMk id="2" creationId="{4EF68E4D-A4EB-4DCC-A2EF-4C7E0F834D57}"/>
          </ac:spMkLst>
        </pc:spChg>
        <pc:spChg chg="del mod">
          <ac:chgData name="Henrik Lange" userId="0224487d-274b-4d71-863e-9ebf1d158e14" providerId="ADAL" clId="{940C02FE-9001-45B4-8F16-F4C30A0616EE}" dt="2019-04-10T20:05:42.883" v="4050" actId="478"/>
          <ac:spMkLst>
            <pc:docMk/>
            <pc:sldMk cId="4169483314" sldId="502"/>
            <ac:spMk id="3" creationId="{0CE1C9C6-948D-4110-A7FF-E3F85E6273A1}"/>
          </ac:spMkLst>
        </pc:spChg>
        <pc:spChg chg="add del mod">
          <ac:chgData name="Henrik Lange" userId="0224487d-274b-4d71-863e-9ebf1d158e14" providerId="ADAL" clId="{940C02FE-9001-45B4-8F16-F4C30A0616EE}" dt="2019-04-10T20:06:05.829" v="4055" actId="478"/>
          <ac:spMkLst>
            <pc:docMk/>
            <pc:sldMk cId="4169483314" sldId="502"/>
            <ac:spMk id="5" creationId="{A74D467A-18D1-4AF4-B531-396F32B221F9}"/>
          </ac:spMkLst>
        </pc:spChg>
        <pc:spChg chg="mod">
          <ac:chgData name="Henrik Lange" userId="0224487d-274b-4d71-863e-9ebf1d158e14" providerId="ADAL" clId="{940C02FE-9001-45B4-8F16-F4C30A0616EE}" dt="2019-04-11T07:25:36.015" v="4401" actId="20577"/>
          <ac:spMkLst>
            <pc:docMk/>
            <pc:sldMk cId="4169483314" sldId="502"/>
            <ac:spMk id="7" creationId="{42D67994-BA59-4E00-83ED-9EEB62B7F936}"/>
          </ac:spMkLst>
        </pc:spChg>
        <pc:spChg chg="del">
          <ac:chgData name="Henrik Lange" userId="0224487d-274b-4d71-863e-9ebf1d158e14" providerId="ADAL" clId="{940C02FE-9001-45B4-8F16-F4C30A0616EE}" dt="2019-04-10T20:04:47.221" v="4043" actId="478"/>
          <ac:spMkLst>
            <pc:docMk/>
            <pc:sldMk cId="4169483314" sldId="502"/>
            <ac:spMk id="8" creationId="{E812DA91-D8B0-4648-A8CD-7D242EFD90AD}"/>
          </ac:spMkLst>
        </pc:spChg>
        <pc:spChg chg="del">
          <ac:chgData name="Henrik Lange" userId="0224487d-274b-4d71-863e-9ebf1d158e14" providerId="ADAL" clId="{940C02FE-9001-45B4-8F16-F4C30A0616EE}" dt="2019-04-10T20:04:44.543" v="4042" actId="478"/>
          <ac:spMkLst>
            <pc:docMk/>
            <pc:sldMk cId="4169483314" sldId="502"/>
            <ac:spMk id="10" creationId="{38A86D32-9229-4B34-80A6-793CB183998B}"/>
          </ac:spMkLst>
        </pc:spChg>
        <pc:spChg chg="add del mod">
          <ac:chgData name="Henrik Lange" userId="0224487d-274b-4d71-863e-9ebf1d158e14" providerId="ADAL" clId="{940C02FE-9001-45B4-8F16-F4C30A0616EE}" dt="2019-04-10T20:06:19.759" v="4065" actId="478"/>
          <ac:spMkLst>
            <pc:docMk/>
            <pc:sldMk cId="4169483314" sldId="502"/>
            <ac:spMk id="13" creationId="{C3206750-717F-4DA6-A0B3-94BCC95CFB46}"/>
          </ac:spMkLst>
        </pc:spChg>
        <pc:spChg chg="mod">
          <ac:chgData name="Henrik Lange" userId="0224487d-274b-4d71-863e-9ebf1d158e14" providerId="ADAL" clId="{940C02FE-9001-45B4-8F16-F4C30A0616EE}" dt="2019-04-10T20:03:48.746" v="4030" actId="20577"/>
          <ac:spMkLst>
            <pc:docMk/>
            <pc:sldMk cId="4169483314" sldId="502"/>
            <ac:spMk id="5122" creationId="{770228EC-4F71-40B1-BD9D-7349A2EDCB76}"/>
          </ac:spMkLst>
        </pc:spChg>
        <pc:graphicFrameChg chg="del">
          <ac:chgData name="Henrik Lange" userId="0224487d-274b-4d71-863e-9ebf1d158e14" providerId="ADAL" clId="{940C02FE-9001-45B4-8F16-F4C30A0616EE}" dt="2019-04-10T20:04:50.060" v="4044" actId="478"/>
          <ac:graphicFrameMkLst>
            <pc:docMk/>
            <pc:sldMk cId="4169483314" sldId="502"/>
            <ac:graphicFrameMk id="4" creationId="{12B18F10-007F-4A5C-82ED-1BC6273821ED}"/>
          </ac:graphicFrameMkLst>
        </pc:graphicFrameChg>
      </pc:sldChg>
      <pc:sldChg chg="addSp delSp modSp add">
        <pc:chgData name="Henrik Lange" userId="0224487d-274b-4d71-863e-9ebf1d158e14" providerId="ADAL" clId="{940C02FE-9001-45B4-8F16-F4C30A0616EE}" dt="2019-04-12T07:54:43.800" v="8183" actId="6549"/>
        <pc:sldMkLst>
          <pc:docMk/>
          <pc:sldMk cId="3426799026" sldId="503"/>
        </pc:sldMkLst>
        <pc:spChg chg="add del mod">
          <ac:chgData name="Henrik Lange" userId="0224487d-274b-4d71-863e-9ebf1d158e14" providerId="ADAL" clId="{940C02FE-9001-45B4-8F16-F4C30A0616EE}" dt="2019-04-11T07:24:57.340" v="4350" actId="478"/>
          <ac:spMkLst>
            <pc:docMk/>
            <pc:sldMk cId="3426799026" sldId="503"/>
            <ac:spMk id="3" creationId="{003B85B2-658F-4332-93D5-AF241EB020B4}"/>
          </ac:spMkLst>
        </pc:spChg>
        <pc:spChg chg="add mod">
          <ac:chgData name="Henrik Lange" userId="0224487d-274b-4d71-863e-9ebf1d158e14" providerId="ADAL" clId="{940C02FE-9001-45B4-8F16-F4C30A0616EE}" dt="2019-04-12T07:53:00.402" v="8160" actId="20577"/>
          <ac:spMkLst>
            <pc:docMk/>
            <pc:sldMk cId="3426799026" sldId="503"/>
            <ac:spMk id="4" creationId="{79939403-45FB-410F-8D57-CC544D053BA5}"/>
          </ac:spMkLst>
        </pc:spChg>
        <pc:spChg chg="add mod">
          <ac:chgData name="Henrik Lange" userId="0224487d-274b-4d71-863e-9ebf1d158e14" providerId="ADAL" clId="{940C02FE-9001-45B4-8F16-F4C30A0616EE}" dt="2019-04-11T09:13:16.272" v="4658" actId="1038"/>
          <ac:spMkLst>
            <pc:docMk/>
            <pc:sldMk cId="3426799026" sldId="503"/>
            <ac:spMk id="5" creationId="{8290FE07-5BDB-46A4-A4CE-A6B277644FAF}"/>
          </ac:spMkLst>
        </pc:spChg>
        <pc:spChg chg="del">
          <ac:chgData name="Henrik Lange" userId="0224487d-274b-4d71-863e-9ebf1d158e14" providerId="ADAL" clId="{940C02FE-9001-45B4-8F16-F4C30A0616EE}" dt="2019-04-11T07:24:54.508" v="4349" actId="478"/>
          <ac:spMkLst>
            <pc:docMk/>
            <pc:sldMk cId="3426799026" sldId="503"/>
            <ac:spMk id="7" creationId="{42D67994-BA59-4E00-83ED-9EEB62B7F936}"/>
          </ac:spMkLst>
        </pc:spChg>
        <pc:spChg chg="add mod">
          <ac:chgData name="Henrik Lange" userId="0224487d-274b-4d71-863e-9ebf1d158e14" providerId="ADAL" clId="{940C02FE-9001-45B4-8F16-F4C30A0616EE}" dt="2019-04-12T07:54:43.800" v="8183" actId="6549"/>
          <ac:spMkLst>
            <pc:docMk/>
            <pc:sldMk cId="3426799026" sldId="503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07:24:38.645" v="4327" actId="20577"/>
          <ac:spMkLst>
            <pc:docMk/>
            <pc:sldMk cId="3426799026" sldId="503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940C02FE-9001-45B4-8F16-F4C30A0616EE}" dt="2019-04-11T07:24:49.335" v="4348" actId="1037"/>
          <ac:picMkLst>
            <pc:docMk/>
            <pc:sldMk cId="3426799026" sldId="503"/>
            <ac:picMk id="2" creationId="{7CB3A19A-5CD1-4950-A560-A35B6E4D0517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09:28:54.812" v="4769" actId="20577"/>
        <pc:sldMkLst>
          <pc:docMk/>
          <pc:sldMk cId="3831996540" sldId="504"/>
        </pc:sldMkLst>
        <pc:spChg chg="mod">
          <ac:chgData name="Henrik Lange" userId="0224487d-274b-4d71-863e-9ebf1d158e14" providerId="ADAL" clId="{940C02FE-9001-45B4-8F16-F4C30A0616EE}" dt="2019-04-11T09:28:45.910" v="4749" actId="14100"/>
          <ac:spMkLst>
            <pc:docMk/>
            <pc:sldMk cId="3831996540" sldId="504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09:27:55.540" v="4713"/>
          <ac:spMkLst>
            <pc:docMk/>
            <pc:sldMk cId="3831996540" sldId="504"/>
            <ac:spMk id="5" creationId="{8290FE07-5BDB-46A4-A4CE-A6B277644FAF}"/>
          </ac:spMkLst>
        </pc:spChg>
        <pc:spChg chg="mod">
          <ac:chgData name="Henrik Lange" userId="0224487d-274b-4d71-863e-9ebf1d158e14" providerId="ADAL" clId="{940C02FE-9001-45B4-8F16-F4C30A0616EE}" dt="2019-04-11T09:28:54.812" v="4769" actId="20577"/>
          <ac:spMkLst>
            <pc:docMk/>
            <pc:sldMk cId="3831996540" sldId="504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09:27:03.255" v="4668" actId="20577"/>
          <ac:spMkLst>
            <pc:docMk/>
            <pc:sldMk cId="3831996540" sldId="504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1T09:27:05.092" v="4669" actId="478"/>
          <ac:picMkLst>
            <pc:docMk/>
            <pc:sldMk cId="3831996540" sldId="504"/>
            <ac:picMk id="2" creationId="{7CB3A19A-5CD1-4950-A560-A35B6E4D0517}"/>
          </ac:picMkLst>
        </pc:picChg>
        <pc:picChg chg="add mod">
          <ac:chgData name="Henrik Lange" userId="0224487d-274b-4d71-863e-9ebf1d158e14" providerId="ADAL" clId="{940C02FE-9001-45B4-8F16-F4C30A0616EE}" dt="2019-04-11T09:27:17.271" v="4710" actId="1035"/>
          <ac:picMkLst>
            <pc:docMk/>
            <pc:sldMk cId="3831996540" sldId="504"/>
            <ac:picMk id="3" creationId="{BF75FBD8-F389-4A21-8E03-19872B3F2258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09:44:52.788" v="4921" actId="20577"/>
        <pc:sldMkLst>
          <pc:docMk/>
          <pc:sldMk cId="4001943517" sldId="505"/>
        </pc:sldMkLst>
        <pc:spChg chg="mod">
          <ac:chgData name="Henrik Lange" userId="0224487d-274b-4d71-863e-9ebf1d158e14" providerId="ADAL" clId="{940C02FE-9001-45B4-8F16-F4C30A0616EE}" dt="2019-04-11T09:44:24.257" v="4895" actId="6549"/>
          <ac:spMkLst>
            <pc:docMk/>
            <pc:sldMk cId="4001943517" sldId="505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09:44:52.788" v="4921" actId="20577"/>
          <ac:spMkLst>
            <pc:docMk/>
            <pc:sldMk cId="4001943517" sldId="505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09:43:29.513" v="4822" actId="20577"/>
          <ac:spMkLst>
            <pc:docMk/>
            <pc:sldMk cId="4001943517" sldId="505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940C02FE-9001-45B4-8F16-F4C30A0616EE}" dt="2019-04-11T09:43:26.672" v="4818" actId="1036"/>
          <ac:picMkLst>
            <pc:docMk/>
            <pc:sldMk cId="4001943517" sldId="505"/>
            <ac:picMk id="2" creationId="{075B49CF-20AD-4DD4-AFC0-E529CB0CFEDC}"/>
          </ac:picMkLst>
        </pc:picChg>
        <pc:picChg chg="del">
          <ac:chgData name="Henrik Lange" userId="0224487d-274b-4d71-863e-9ebf1d158e14" providerId="ADAL" clId="{940C02FE-9001-45B4-8F16-F4C30A0616EE}" dt="2019-04-11T09:43:17.358" v="4771" actId="478"/>
          <ac:picMkLst>
            <pc:docMk/>
            <pc:sldMk cId="4001943517" sldId="505"/>
            <ac:picMk id="3" creationId="{BF75FBD8-F389-4A21-8E03-19872B3F2258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1:21:34.253" v="5073" actId="1037"/>
        <pc:sldMkLst>
          <pc:docMk/>
          <pc:sldMk cId="3757158224" sldId="506"/>
        </pc:sldMkLst>
        <pc:spChg chg="mod">
          <ac:chgData name="Henrik Lange" userId="0224487d-274b-4d71-863e-9ebf1d158e14" providerId="ADAL" clId="{940C02FE-9001-45B4-8F16-F4C30A0616EE}" dt="2019-04-11T11:20:07.165" v="5019" actId="1036"/>
          <ac:spMkLst>
            <pc:docMk/>
            <pc:sldMk cId="3757158224" sldId="506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11:21:30.376" v="5066" actId="1037"/>
          <ac:spMkLst>
            <pc:docMk/>
            <pc:sldMk cId="3757158224" sldId="506"/>
            <ac:spMk id="5" creationId="{8290FE07-5BDB-46A4-A4CE-A6B277644FAF}"/>
          </ac:spMkLst>
        </pc:spChg>
        <pc:spChg chg="mod">
          <ac:chgData name="Henrik Lange" userId="0224487d-274b-4d71-863e-9ebf1d158e14" providerId="ADAL" clId="{940C02FE-9001-45B4-8F16-F4C30A0616EE}" dt="2019-04-11T11:19:59.848" v="4979" actId="1035"/>
          <ac:spMkLst>
            <pc:docMk/>
            <pc:sldMk cId="3757158224" sldId="506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11:21:34.253" v="5073" actId="1037"/>
          <ac:spMkLst>
            <pc:docMk/>
            <pc:sldMk cId="3757158224" sldId="506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1T11:20:21.443" v="5033" actId="478"/>
          <ac:picMkLst>
            <pc:docMk/>
            <pc:sldMk cId="3757158224" sldId="506"/>
            <ac:picMk id="2" creationId="{075B49CF-20AD-4DD4-AFC0-E529CB0CFEDC}"/>
          </ac:picMkLst>
        </pc:picChg>
        <pc:picChg chg="add mod">
          <ac:chgData name="Henrik Lange" userId="0224487d-274b-4d71-863e-9ebf1d158e14" providerId="ADAL" clId="{940C02FE-9001-45B4-8F16-F4C30A0616EE}" dt="2019-04-11T11:21:02.103" v="5039" actId="1036"/>
          <ac:picMkLst>
            <pc:docMk/>
            <pc:sldMk cId="3757158224" sldId="506"/>
            <ac:picMk id="3" creationId="{EA9B4CA1-85BB-4FF4-871E-729F3D89B0C1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1:26:43.711" v="5229"/>
        <pc:sldMkLst>
          <pc:docMk/>
          <pc:sldMk cId="3624251768" sldId="507"/>
        </pc:sldMkLst>
        <pc:spChg chg="mod">
          <ac:chgData name="Henrik Lange" userId="0224487d-274b-4d71-863e-9ebf1d158e14" providerId="ADAL" clId="{940C02FE-9001-45B4-8F16-F4C30A0616EE}" dt="2019-04-11T11:26:15.214" v="5196" actId="313"/>
          <ac:spMkLst>
            <pc:docMk/>
            <pc:sldMk cId="3624251768" sldId="507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11:26:43.711" v="5229"/>
          <ac:spMkLst>
            <pc:docMk/>
            <pc:sldMk cId="3624251768" sldId="507"/>
            <ac:spMk id="5" creationId="{8290FE07-5BDB-46A4-A4CE-A6B277644FAF}"/>
          </ac:spMkLst>
        </pc:spChg>
        <pc:spChg chg="mod">
          <ac:chgData name="Henrik Lange" userId="0224487d-274b-4d71-863e-9ebf1d158e14" providerId="ADAL" clId="{940C02FE-9001-45B4-8F16-F4C30A0616EE}" dt="2019-04-11T11:25:42.033" v="5150" actId="1035"/>
          <ac:spMkLst>
            <pc:docMk/>
            <pc:sldMk cId="3624251768" sldId="507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11:26:23.256" v="5203" actId="20577"/>
          <ac:spMkLst>
            <pc:docMk/>
            <pc:sldMk cId="3624251768" sldId="507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940C02FE-9001-45B4-8F16-F4C30A0616EE}" dt="2019-04-11T11:25:21.616" v="5122" actId="1035"/>
          <ac:picMkLst>
            <pc:docMk/>
            <pc:sldMk cId="3624251768" sldId="507"/>
            <ac:picMk id="2" creationId="{BF6E673B-0D12-4A09-B310-B2956209EC39}"/>
          </ac:picMkLst>
        </pc:picChg>
        <pc:picChg chg="del">
          <ac:chgData name="Henrik Lange" userId="0224487d-274b-4d71-863e-9ebf1d158e14" providerId="ADAL" clId="{940C02FE-9001-45B4-8F16-F4C30A0616EE}" dt="2019-04-11T11:25:18.545" v="5098" actId="478"/>
          <ac:picMkLst>
            <pc:docMk/>
            <pc:sldMk cId="3624251768" sldId="507"/>
            <ac:picMk id="3" creationId="{EA9B4CA1-85BB-4FF4-871E-729F3D89B0C1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1:32:52.961" v="5375" actId="1037"/>
        <pc:sldMkLst>
          <pc:docMk/>
          <pc:sldMk cId="1571986688" sldId="508"/>
        </pc:sldMkLst>
        <pc:spChg chg="mod">
          <ac:chgData name="Henrik Lange" userId="0224487d-274b-4d71-863e-9ebf1d158e14" providerId="ADAL" clId="{940C02FE-9001-45B4-8F16-F4C30A0616EE}" dt="2019-04-11T11:32:22.492" v="5370" actId="1037"/>
          <ac:spMkLst>
            <pc:docMk/>
            <pc:sldMk cId="1571986688" sldId="508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11:32:52.961" v="5375" actId="1037"/>
          <ac:spMkLst>
            <pc:docMk/>
            <pc:sldMk cId="1571986688" sldId="508"/>
            <ac:spMk id="5" creationId="{8290FE07-5BDB-46A4-A4CE-A6B277644FAF}"/>
          </ac:spMkLst>
        </pc:spChg>
        <pc:spChg chg="mod">
          <ac:chgData name="Henrik Lange" userId="0224487d-274b-4d71-863e-9ebf1d158e14" providerId="ADAL" clId="{940C02FE-9001-45B4-8F16-F4C30A0616EE}" dt="2019-04-11T11:32:24.966" v="5371" actId="1037"/>
          <ac:spMkLst>
            <pc:docMk/>
            <pc:sldMk cId="1571986688" sldId="508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11:30:19.923" v="5277" actId="20577"/>
          <ac:spMkLst>
            <pc:docMk/>
            <pc:sldMk cId="1571986688" sldId="508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1T11:30:10.462" v="5231" actId="478"/>
          <ac:picMkLst>
            <pc:docMk/>
            <pc:sldMk cId="1571986688" sldId="508"/>
            <ac:picMk id="2" creationId="{BF6E673B-0D12-4A09-B310-B2956209EC39}"/>
          </ac:picMkLst>
        </pc:picChg>
        <pc:picChg chg="add mod">
          <ac:chgData name="Henrik Lange" userId="0224487d-274b-4d71-863e-9ebf1d158e14" providerId="ADAL" clId="{940C02FE-9001-45B4-8F16-F4C30A0616EE}" dt="2019-04-11T11:30:14.406" v="5266" actId="1038"/>
          <ac:picMkLst>
            <pc:docMk/>
            <pc:sldMk cId="1571986688" sldId="508"/>
            <ac:picMk id="3" creationId="{0875BC7E-5EC2-449E-B8E6-8920713E3875}"/>
          </ac:picMkLst>
        </pc:picChg>
        <pc:picChg chg="add mod">
          <ac:chgData name="Henrik Lange" userId="0224487d-274b-4d71-863e-9ebf1d158e14" providerId="ADAL" clId="{940C02FE-9001-45B4-8F16-F4C30A0616EE}" dt="2019-04-11T11:30:50.622" v="5327" actId="1035"/>
          <ac:picMkLst>
            <pc:docMk/>
            <pc:sldMk cId="1571986688" sldId="508"/>
            <ac:picMk id="6" creationId="{7564D8A8-52FC-4726-B99A-E0DD6D0013EB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1:38:06.008" v="5463"/>
        <pc:sldMkLst>
          <pc:docMk/>
          <pc:sldMk cId="3529001014" sldId="509"/>
        </pc:sldMkLst>
        <pc:spChg chg="mod">
          <ac:chgData name="Henrik Lange" userId="0224487d-274b-4d71-863e-9ebf1d158e14" providerId="ADAL" clId="{940C02FE-9001-45B4-8F16-F4C30A0616EE}" dt="2019-04-11T11:37:38.059" v="5462" actId="14100"/>
          <ac:spMkLst>
            <pc:docMk/>
            <pc:sldMk cId="3529001014" sldId="509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11:38:06.008" v="5463"/>
          <ac:spMkLst>
            <pc:docMk/>
            <pc:sldMk cId="3529001014" sldId="509"/>
            <ac:spMk id="5" creationId="{8290FE07-5BDB-46A4-A4CE-A6B277644FAF}"/>
          </ac:spMkLst>
        </pc:spChg>
        <pc:spChg chg="mod">
          <ac:chgData name="Henrik Lange" userId="0224487d-274b-4d71-863e-9ebf1d158e14" providerId="ADAL" clId="{940C02FE-9001-45B4-8F16-F4C30A0616EE}" dt="2019-04-11T11:37:28.267" v="5461" actId="20577"/>
          <ac:spMkLst>
            <pc:docMk/>
            <pc:sldMk cId="3529001014" sldId="509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11:36:18.140" v="5387" actId="20577"/>
          <ac:spMkLst>
            <pc:docMk/>
            <pc:sldMk cId="3529001014" sldId="509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940C02FE-9001-45B4-8F16-F4C30A0616EE}" dt="2019-04-11T11:36:28.960" v="5411" actId="1038"/>
          <ac:picMkLst>
            <pc:docMk/>
            <pc:sldMk cId="3529001014" sldId="509"/>
            <ac:picMk id="2" creationId="{A882CF3E-A870-40DE-9942-198FCEF1102E}"/>
          </ac:picMkLst>
        </pc:picChg>
        <pc:picChg chg="del">
          <ac:chgData name="Henrik Lange" userId="0224487d-274b-4d71-863e-9ebf1d158e14" providerId="ADAL" clId="{940C02FE-9001-45B4-8F16-F4C30A0616EE}" dt="2019-04-11T11:36:21.186" v="5389" actId="478"/>
          <ac:picMkLst>
            <pc:docMk/>
            <pc:sldMk cId="3529001014" sldId="509"/>
            <ac:picMk id="3" creationId="{0875BC7E-5EC2-449E-B8E6-8920713E3875}"/>
          </ac:picMkLst>
        </pc:picChg>
        <pc:picChg chg="del">
          <ac:chgData name="Henrik Lange" userId="0224487d-274b-4d71-863e-9ebf1d158e14" providerId="ADAL" clId="{940C02FE-9001-45B4-8F16-F4C30A0616EE}" dt="2019-04-11T11:36:19.973" v="5388" actId="478"/>
          <ac:picMkLst>
            <pc:docMk/>
            <pc:sldMk cId="3529001014" sldId="509"/>
            <ac:picMk id="6" creationId="{7564D8A8-52FC-4726-B99A-E0DD6D0013EB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1:41:49.402" v="5510"/>
        <pc:sldMkLst>
          <pc:docMk/>
          <pc:sldMk cId="2240190788" sldId="510"/>
        </pc:sldMkLst>
        <pc:spChg chg="mod">
          <ac:chgData name="Henrik Lange" userId="0224487d-274b-4d71-863e-9ebf1d158e14" providerId="ADAL" clId="{940C02FE-9001-45B4-8F16-F4C30A0616EE}" dt="2019-04-11T11:41:21.026" v="5507"/>
          <ac:spMkLst>
            <pc:docMk/>
            <pc:sldMk cId="2240190788" sldId="510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11:41:49.402" v="5510"/>
          <ac:spMkLst>
            <pc:docMk/>
            <pc:sldMk cId="2240190788" sldId="510"/>
            <ac:spMk id="5" creationId="{8290FE07-5BDB-46A4-A4CE-A6B277644FAF}"/>
          </ac:spMkLst>
        </pc:spChg>
        <pc:spChg chg="mod">
          <ac:chgData name="Henrik Lange" userId="0224487d-274b-4d71-863e-9ebf1d158e14" providerId="ADAL" clId="{940C02FE-9001-45B4-8F16-F4C30A0616EE}" dt="2019-04-11T11:41:38.097" v="5509" actId="14100"/>
          <ac:spMkLst>
            <pc:docMk/>
            <pc:sldMk cId="2240190788" sldId="510"/>
            <ac:spMk id="10" creationId="{302BB4DA-7FC0-442F-9ABE-E42BF228C269}"/>
          </ac:spMkLst>
        </pc:spChg>
        <pc:spChg chg="mod">
          <ac:chgData name="Henrik Lange" userId="0224487d-274b-4d71-863e-9ebf1d158e14" providerId="ADAL" clId="{940C02FE-9001-45B4-8F16-F4C30A0616EE}" dt="2019-04-11T11:41:05.387" v="5476" actId="20577"/>
          <ac:spMkLst>
            <pc:docMk/>
            <pc:sldMk cId="2240190788" sldId="510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1T11:41:07.025" v="5477" actId="478"/>
          <ac:picMkLst>
            <pc:docMk/>
            <pc:sldMk cId="2240190788" sldId="510"/>
            <ac:picMk id="2" creationId="{A882CF3E-A870-40DE-9942-198FCEF1102E}"/>
          </ac:picMkLst>
        </pc:picChg>
        <pc:picChg chg="add mod">
          <ac:chgData name="Henrik Lange" userId="0224487d-274b-4d71-863e-9ebf1d158e14" providerId="ADAL" clId="{940C02FE-9001-45B4-8F16-F4C30A0616EE}" dt="2019-04-11T11:41:10.318" v="5506" actId="1035"/>
          <ac:picMkLst>
            <pc:docMk/>
            <pc:sldMk cId="2240190788" sldId="510"/>
            <ac:picMk id="3" creationId="{DA65EDF1-4A1F-47A3-B478-F4312A052CBE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2:04:34.726" v="5686"/>
        <pc:sldMkLst>
          <pc:docMk/>
          <pc:sldMk cId="4214056647" sldId="511"/>
        </pc:sldMkLst>
        <pc:spChg chg="mod">
          <ac:chgData name="Henrik Lange" userId="0224487d-274b-4d71-863e-9ebf1d158e14" providerId="ADAL" clId="{940C02FE-9001-45B4-8F16-F4C30A0616EE}" dt="2019-04-11T12:04:04.592" v="5651" actId="1037"/>
          <ac:spMkLst>
            <pc:docMk/>
            <pc:sldMk cId="4214056647" sldId="511"/>
            <ac:spMk id="4" creationId="{79939403-45FB-410F-8D57-CC544D053BA5}"/>
          </ac:spMkLst>
        </pc:spChg>
        <pc:spChg chg="mod">
          <ac:chgData name="Henrik Lange" userId="0224487d-274b-4d71-863e-9ebf1d158e14" providerId="ADAL" clId="{940C02FE-9001-45B4-8F16-F4C30A0616EE}" dt="2019-04-11T12:04:34.726" v="5686"/>
          <ac:spMkLst>
            <pc:docMk/>
            <pc:sldMk cId="4214056647" sldId="511"/>
            <ac:spMk id="5" creationId="{8290FE07-5BDB-46A4-A4CE-A6B277644FAF}"/>
          </ac:spMkLst>
        </pc:spChg>
        <pc:spChg chg="mod">
          <ac:chgData name="Henrik Lange" userId="0224487d-274b-4d71-863e-9ebf1d158e14" providerId="ADAL" clId="{940C02FE-9001-45B4-8F16-F4C30A0616EE}" dt="2019-04-11T12:03:51.292" v="5625" actId="1037"/>
          <ac:spMkLst>
            <pc:docMk/>
            <pc:sldMk cId="4214056647" sldId="511"/>
            <ac:spMk id="10" creationId="{302BB4DA-7FC0-442F-9ABE-E42BF228C269}"/>
          </ac:spMkLst>
        </pc:spChg>
        <pc:spChg chg="add mod">
          <ac:chgData name="Henrik Lange" userId="0224487d-274b-4d71-863e-9ebf1d158e14" providerId="ADAL" clId="{940C02FE-9001-45B4-8F16-F4C30A0616EE}" dt="2019-04-11T12:03:58.329" v="5635" actId="1038"/>
          <ac:spMkLst>
            <pc:docMk/>
            <pc:sldMk cId="4214056647" sldId="511"/>
            <ac:spMk id="11" creationId="{DB3817A2-97B1-4494-9531-641BD656FF2F}"/>
          </ac:spMkLst>
        </pc:spChg>
        <pc:spChg chg="mod">
          <ac:chgData name="Henrik Lange" userId="0224487d-274b-4d71-863e-9ebf1d158e14" providerId="ADAL" clId="{940C02FE-9001-45B4-8F16-F4C30A0616EE}" dt="2019-04-11T12:03:48.069" v="5618" actId="1038"/>
          <ac:spMkLst>
            <pc:docMk/>
            <pc:sldMk cId="4214056647" sldId="511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1T12:02:08.870" v="5525" actId="478"/>
          <ac:picMkLst>
            <pc:docMk/>
            <pc:sldMk cId="4214056647" sldId="511"/>
            <ac:picMk id="3" creationId="{DA65EDF1-4A1F-47A3-B478-F4312A052CBE}"/>
          </ac:picMkLst>
        </pc:picChg>
      </pc:sldChg>
      <pc:sldChg chg="add">
        <pc:chgData name="Henrik Lange" userId="0224487d-274b-4d71-863e-9ebf1d158e14" providerId="ADAL" clId="{940C02FE-9001-45B4-8F16-F4C30A0616EE}" dt="2019-04-11T12:04:41.964" v="5687"/>
        <pc:sldMkLst>
          <pc:docMk/>
          <pc:sldMk cId="3843399683" sldId="512"/>
        </pc:sldMkLst>
      </pc:sldChg>
      <pc:sldChg chg="addSp delSp modSp add">
        <pc:chgData name="Henrik Lange" userId="0224487d-274b-4d71-863e-9ebf1d158e14" providerId="ADAL" clId="{940C02FE-9001-45B4-8F16-F4C30A0616EE}" dt="2019-04-11T18:24:38.849" v="6645" actId="1037"/>
        <pc:sldMkLst>
          <pc:docMk/>
          <pc:sldMk cId="1421668539" sldId="513"/>
        </pc:sldMkLst>
        <pc:spChg chg="mod ord">
          <ac:chgData name="Henrik Lange" userId="0224487d-274b-4d71-863e-9ebf1d158e14" providerId="ADAL" clId="{940C02FE-9001-45B4-8F16-F4C30A0616EE}" dt="2019-04-11T18:24:32.399" v="6642" actId="14100"/>
          <ac:spMkLst>
            <pc:docMk/>
            <pc:sldMk cId="1421668539" sldId="513"/>
            <ac:spMk id="2" creationId="{4EF68E4D-A4EB-4DCC-A2EF-4C7E0F834D57}"/>
          </ac:spMkLst>
        </pc:spChg>
        <pc:spChg chg="add del mod">
          <ac:chgData name="Henrik Lange" userId="0224487d-274b-4d71-863e-9ebf1d158e14" providerId="ADAL" clId="{940C02FE-9001-45B4-8F16-F4C30A0616EE}" dt="2019-04-11T18:20:28.838" v="6615" actId="1037"/>
          <ac:spMkLst>
            <pc:docMk/>
            <pc:sldMk cId="1421668539" sldId="513"/>
            <ac:spMk id="3" creationId="{0CE1C9C6-948D-4110-A7FF-E3F85E6273A1}"/>
          </ac:spMkLst>
        </pc:spChg>
        <pc:spChg chg="add del mod">
          <ac:chgData name="Henrik Lange" userId="0224487d-274b-4d71-863e-9ebf1d158e14" providerId="ADAL" clId="{940C02FE-9001-45B4-8F16-F4C30A0616EE}" dt="2019-04-11T18:19:30.416" v="6428" actId="478"/>
          <ac:spMkLst>
            <pc:docMk/>
            <pc:sldMk cId="1421668539" sldId="513"/>
            <ac:spMk id="5" creationId="{79CB52AC-6CB3-4D59-8F14-0F8D5FD5BDB8}"/>
          </ac:spMkLst>
        </pc:spChg>
        <pc:spChg chg="del">
          <ac:chgData name="Henrik Lange" userId="0224487d-274b-4d71-863e-9ebf1d158e14" providerId="ADAL" clId="{940C02FE-9001-45B4-8F16-F4C30A0616EE}" dt="2019-04-11T18:19:27.094" v="6427" actId="478"/>
          <ac:spMkLst>
            <pc:docMk/>
            <pc:sldMk cId="1421668539" sldId="513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1T18:23:49.511" v="6634" actId="14100"/>
          <ac:spMkLst>
            <pc:docMk/>
            <pc:sldMk cId="1421668539" sldId="513"/>
            <ac:spMk id="8" creationId="{E812DA91-D8B0-4648-A8CD-7D242EFD90AD}"/>
          </ac:spMkLst>
        </pc:spChg>
        <pc:spChg chg="mod">
          <ac:chgData name="Henrik Lange" userId="0224487d-274b-4d71-863e-9ebf1d158e14" providerId="ADAL" clId="{940C02FE-9001-45B4-8F16-F4C30A0616EE}" dt="2019-04-11T18:24:38.849" v="6645" actId="1037"/>
          <ac:spMkLst>
            <pc:docMk/>
            <pc:sldMk cId="1421668539" sldId="513"/>
            <ac:spMk id="10" creationId="{38A86D32-9229-4B34-80A6-793CB183998B}"/>
          </ac:spMkLst>
        </pc:spChg>
        <pc:spChg chg="add mod">
          <ac:chgData name="Henrik Lange" userId="0224487d-274b-4d71-863e-9ebf1d158e14" providerId="ADAL" clId="{940C02FE-9001-45B4-8F16-F4C30A0616EE}" dt="2019-04-11T18:22:16.780" v="6629" actId="6549"/>
          <ac:spMkLst>
            <pc:docMk/>
            <pc:sldMk cId="1421668539" sldId="513"/>
            <ac:spMk id="13" creationId="{65EFAFF1-F38F-4FF6-B137-1294B5670C06}"/>
          </ac:spMkLst>
        </pc:spChg>
        <pc:spChg chg="add mod">
          <ac:chgData name="Henrik Lange" userId="0224487d-274b-4d71-863e-9ebf1d158e14" providerId="ADAL" clId="{940C02FE-9001-45B4-8F16-F4C30A0616EE}" dt="2019-04-11T18:18:45.375" v="6412" actId="1038"/>
          <ac:spMkLst>
            <pc:docMk/>
            <pc:sldMk cId="1421668539" sldId="513"/>
            <ac:spMk id="14" creationId="{41298611-9338-42ED-AFDF-22413070A69E}"/>
          </ac:spMkLst>
        </pc:spChg>
        <pc:spChg chg="add mod">
          <ac:chgData name="Henrik Lange" userId="0224487d-274b-4d71-863e-9ebf1d158e14" providerId="ADAL" clId="{940C02FE-9001-45B4-8F16-F4C30A0616EE}" dt="2019-04-11T18:20:11.962" v="6598" actId="1036"/>
          <ac:spMkLst>
            <pc:docMk/>
            <pc:sldMk cId="1421668539" sldId="513"/>
            <ac:spMk id="16" creationId="{4B04755C-6110-4BE7-AA74-744806C069E5}"/>
          </ac:spMkLst>
        </pc:spChg>
        <pc:spChg chg="mod">
          <ac:chgData name="Henrik Lange" userId="0224487d-274b-4d71-863e-9ebf1d158e14" providerId="ADAL" clId="{940C02FE-9001-45B4-8F16-F4C30A0616EE}" dt="2019-04-11T12:08:29.533" v="5692" actId="20577"/>
          <ac:spMkLst>
            <pc:docMk/>
            <pc:sldMk cId="1421668539" sldId="513"/>
            <ac:spMk id="5122" creationId="{770228EC-4F71-40B1-BD9D-7349A2EDCB76}"/>
          </ac:spMkLst>
        </pc:spChg>
        <pc:graphicFrameChg chg="del">
          <ac:chgData name="Henrik Lange" userId="0224487d-274b-4d71-863e-9ebf1d158e14" providerId="ADAL" clId="{940C02FE-9001-45B4-8F16-F4C30A0616EE}" dt="2019-04-11T12:11:03.266" v="5722" actId="478"/>
          <ac:graphicFrameMkLst>
            <pc:docMk/>
            <pc:sldMk cId="1421668539" sldId="513"/>
            <ac:graphicFrameMk id="4" creationId="{12B18F10-007F-4A5C-82ED-1BC6273821ED}"/>
          </ac:graphicFrameMkLst>
        </pc:graphicFrameChg>
        <pc:picChg chg="add del mod">
          <ac:chgData name="Henrik Lange" userId="0224487d-274b-4d71-863e-9ebf1d158e14" providerId="ADAL" clId="{940C02FE-9001-45B4-8F16-F4C30A0616EE}" dt="2019-04-11T18:11:33.457" v="6115" actId="478"/>
          <ac:picMkLst>
            <pc:docMk/>
            <pc:sldMk cId="1421668539" sldId="513"/>
            <ac:picMk id="12" creationId="{1E105A08-2B52-48F9-B398-0312EB65AC39}"/>
          </ac:picMkLst>
        </pc:picChg>
      </pc:sldChg>
      <pc:sldChg chg="add del">
        <pc:chgData name="Henrik Lange" userId="0224487d-274b-4d71-863e-9ebf1d158e14" providerId="ADAL" clId="{940C02FE-9001-45B4-8F16-F4C30A0616EE}" dt="2019-04-11T18:26:04.968" v="6723"/>
        <pc:sldMkLst>
          <pc:docMk/>
          <pc:sldMk cId="3501246737" sldId="514"/>
        </pc:sldMkLst>
      </pc:sldChg>
      <pc:sldChg chg="addSp delSp modSp add ord">
        <pc:chgData name="Henrik Lange" userId="0224487d-274b-4d71-863e-9ebf1d158e14" providerId="ADAL" clId="{940C02FE-9001-45B4-8F16-F4C30A0616EE}" dt="2019-04-11T18:28:02.712" v="6756" actId="1036"/>
        <pc:sldMkLst>
          <pc:docMk/>
          <pc:sldMk cId="3918097365" sldId="514"/>
        </pc:sldMkLst>
        <pc:spChg chg="add del mod">
          <ac:chgData name="Henrik Lange" userId="0224487d-274b-4d71-863e-9ebf1d158e14" providerId="ADAL" clId="{940C02FE-9001-45B4-8F16-F4C30A0616EE}" dt="2019-04-11T18:27:47.602" v="6738" actId="478"/>
          <ac:spMkLst>
            <pc:docMk/>
            <pc:sldMk cId="3918097365" sldId="514"/>
            <ac:spMk id="2" creationId="{AF9A2BE1-78C6-4AB1-BB05-EEA76667BF6C}"/>
          </ac:spMkLst>
        </pc:spChg>
        <pc:spChg chg="add del mod">
          <ac:chgData name="Henrik Lange" userId="0224487d-274b-4d71-863e-9ebf1d158e14" providerId="ADAL" clId="{940C02FE-9001-45B4-8F16-F4C30A0616EE}" dt="2019-04-11T18:27:58.184" v="6750" actId="478"/>
          <ac:spMkLst>
            <pc:docMk/>
            <pc:sldMk cId="3918097365" sldId="514"/>
            <ac:spMk id="3" creationId="{6E867808-21DD-4EB3-A6C2-B0D1AE8A5BC6}"/>
          </ac:spMkLst>
        </pc:spChg>
        <pc:spChg chg="del">
          <ac:chgData name="Henrik Lange" userId="0224487d-274b-4d71-863e-9ebf1d158e14" providerId="ADAL" clId="{940C02FE-9001-45B4-8F16-F4C30A0616EE}" dt="2019-04-11T18:27:42.551" v="6736" actId="478"/>
          <ac:spMkLst>
            <pc:docMk/>
            <pc:sldMk cId="3918097365" sldId="514"/>
            <ac:spMk id="7" creationId="{42D67994-BA59-4E00-83ED-9EEB62B7F936}"/>
          </ac:spMkLst>
        </pc:spChg>
        <pc:spChg chg="del mod">
          <ac:chgData name="Henrik Lange" userId="0224487d-274b-4d71-863e-9ebf1d158e14" providerId="ADAL" clId="{940C02FE-9001-45B4-8F16-F4C30A0616EE}" dt="2019-04-11T18:27:56.307" v="6749" actId="478"/>
          <ac:spMkLst>
            <pc:docMk/>
            <pc:sldMk cId="3918097365" sldId="514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940C02FE-9001-45B4-8F16-F4C30A0616EE}" dt="2019-04-11T18:28:02.712" v="6756" actId="1036"/>
          <ac:picMkLst>
            <pc:docMk/>
            <pc:sldMk cId="3918097365" sldId="514"/>
            <ac:picMk id="7170" creationId="{F016AD94-8679-4D16-B0B5-CF05F039DC85}"/>
          </ac:picMkLst>
        </pc:picChg>
      </pc:sldChg>
      <pc:sldChg chg="addSp modSp add del">
        <pc:chgData name="Henrik Lange" userId="0224487d-274b-4d71-863e-9ebf1d158e14" providerId="ADAL" clId="{940C02FE-9001-45B4-8F16-F4C30A0616EE}" dt="2019-04-12T08:17:33.616" v="8184" actId="20577"/>
        <pc:sldMkLst>
          <pc:docMk/>
          <pc:sldMk cId="2001815805" sldId="515"/>
        </pc:sldMkLst>
        <pc:spChg chg="add mod">
          <ac:chgData name="Henrik Lange" userId="0224487d-274b-4d71-863e-9ebf1d158e14" providerId="ADAL" clId="{940C02FE-9001-45B4-8F16-F4C30A0616EE}" dt="2019-04-11T18:43:47.871" v="6793" actId="1035"/>
          <ac:spMkLst>
            <pc:docMk/>
            <pc:sldMk cId="2001815805" sldId="515"/>
            <ac:spMk id="2" creationId="{E4160362-080B-4F2E-8E61-4473A9D8B9EF}"/>
          </ac:spMkLst>
        </pc:spChg>
        <pc:spChg chg="mod">
          <ac:chgData name="Henrik Lange" userId="0224487d-274b-4d71-863e-9ebf1d158e14" providerId="ADAL" clId="{940C02FE-9001-45B4-8F16-F4C30A0616EE}" dt="2019-04-12T08:17:33.616" v="8184" actId="20577"/>
          <ac:spMkLst>
            <pc:docMk/>
            <pc:sldMk cId="2001815805" sldId="515"/>
            <ac:spMk id="7" creationId="{42D67994-BA59-4E00-83ED-9EEB62B7F936}"/>
          </ac:spMkLst>
        </pc:spChg>
      </pc:sldChg>
      <pc:sldChg chg="addSp modSp add">
        <pc:chgData name="Henrik Lange" userId="0224487d-274b-4d71-863e-9ebf1d158e14" providerId="ADAL" clId="{940C02FE-9001-45B4-8F16-F4C30A0616EE}" dt="2019-04-11T18:56:34.212" v="7031" actId="14100"/>
        <pc:sldMkLst>
          <pc:docMk/>
          <pc:sldMk cId="4182215293" sldId="516"/>
        </pc:sldMkLst>
        <pc:spChg chg="add mod">
          <ac:chgData name="Henrik Lange" userId="0224487d-274b-4d71-863e-9ebf1d158e14" providerId="ADAL" clId="{940C02FE-9001-45B4-8F16-F4C30A0616EE}" dt="2019-04-11T18:54:19.241" v="6922" actId="14100"/>
          <ac:spMkLst>
            <pc:docMk/>
            <pc:sldMk cId="4182215293" sldId="516"/>
            <ac:spMk id="3" creationId="{82B42768-A42D-4189-899A-1D9C69BFC4A3}"/>
          </ac:spMkLst>
        </pc:spChg>
        <pc:spChg chg="mod">
          <ac:chgData name="Henrik Lange" userId="0224487d-274b-4d71-863e-9ebf1d158e14" providerId="ADAL" clId="{940C02FE-9001-45B4-8F16-F4C30A0616EE}" dt="2019-04-11T18:55:55.303" v="6990" actId="20577"/>
          <ac:spMkLst>
            <pc:docMk/>
            <pc:sldMk cId="4182215293" sldId="516"/>
            <ac:spMk id="7" creationId="{42D67994-BA59-4E00-83ED-9EEB62B7F936}"/>
          </ac:spMkLst>
        </pc:spChg>
        <pc:spChg chg="add mod">
          <ac:chgData name="Henrik Lange" userId="0224487d-274b-4d71-863e-9ebf1d158e14" providerId="ADAL" clId="{940C02FE-9001-45B4-8F16-F4C30A0616EE}" dt="2019-04-11T18:56:34.212" v="7031" actId="14100"/>
          <ac:spMkLst>
            <pc:docMk/>
            <pc:sldMk cId="4182215293" sldId="516"/>
            <ac:spMk id="9" creationId="{D25FAF18-1A11-42F2-A960-E8531C48DB5B}"/>
          </ac:spMkLst>
        </pc:spChg>
        <pc:spChg chg="mod">
          <ac:chgData name="Henrik Lange" userId="0224487d-274b-4d71-863e-9ebf1d158e14" providerId="ADAL" clId="{940C02FE-9001-45B4-8F16-F4C30A0616EE}" dt="2019-04-11T18:52:39.327" v="6827" actId="20577"/>
          <ac:spMkLst>
            <pc:docMk/>
            <pc:sldMk cId="4182215293" sldId="516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940C02FE-9001-45B4-8F16-F4C30A0616EE}" dt="2019-04-11T18:58:41.102" v="7211" actId="20577"/>
        <pc:sldMkLst>
          <pc:docMk/>
          <pc:sldMk cId="2459141157" sldId="517"/>
        </pc:sldMkLst>
        <pc:spChg chg="mod">
          <ac:chgData name="Henrik Lange" userId="0224487d-274b-4d71-863e-9ebf1d158e14" providerId="ADAL" clId="{940C02FE-9001-45B4-8F16-F4C30A0616EE}" dt="2019-04-11T18:57:21.421" v="7081" actId="1035"/>
          <ac:spMkLst>
            <pc:docMk/>
            <pc:sldMk cId="2459141157" sldId="517"/>
            <ac:spMk id="3" creationId="{82B42768-A42D-4189-899A-1D9C69BFC4A3}"/>
          </ac:spMkLst>
        </pc:spChg>
        <pc:spChg chg="mod">
          <ac:chgData name="Henrik Lange" userId="0224487d-274b-4d71-863e-9ebf1d158e14" providerId="ADAL" clId="{940C02FE-9001-45B4-8F16-F4C30A0616EE}" dt="2019-04-11T18:58:41.102" v="7211" actId="20577"/>
          <ac:spMkLst>
            <pc:docMk/>
            <pc:sldMk cId="2459141157" sldId="517"/>
            <ac:spMk id="7" creationId="{42D67994-BA59-4E00-83ED-9EEB62B7F936}"/>
          </ac:spMkLst>
        </pc:spChg>
        <pc:spChg chg="mod">
          <ac:chgData name="Henrik Lange" userId="0224487d-274b-4d71-863e-9ebf1d158e14" providerId="ADAL" clId="{940C02FE-9001-45B4-8F16-F4C30A0616EE}" dt="2019-04-11T18:58:12.163" v="7125" actId="1035"/>
          <ac:spMkLst>
            <pc:docMk/>
            <pc:sldMk cId="2459141157" sldId="517"/>
            <ac:spMk id="9" creationId="{D25FAF18-1A11-42F2-A960-E8531C48DB5B}"/>
          </ac:spMkLst>
        </pc:spChg>
      </pc:sldChg>
      <pc:sldChg chg="delSp modSp add">
        <pc:chgData name="Henrik Lange" userId="0224487d-274b-4d71-863e-9ebf1d158e14" providerId="ADAL" clId="{940C02FE-9001-45B4-8F16-F4C30A0616EE}" dt="2019-04-11T19:00:31.085" v="7314" actId="6549"/>
        <pc:sldMkLst>
          <pc:docMk/>
          <pc:sldMk cId="1883298111" sldId="518"/>
        </pc:sldMkLst>
        <pc:spChg chg="del">
          <ac:chgData name="Henrik Lange" userId="0224487d-274b-4d71-863e-9ebf1d158e14" providerId="ADAL" clId="{940C02FE-9001-45B4-8F16-F4C30A0616EE}" dt="2019-04-11T18:59:20.074" v="7213" actId="478"/>
          <ac:spMkLst>
            <pc:docMk/>
            <pc:sldMk cId="1883298111" sldId="518"/>
            <ac:spMk id="2" creationId="{E4160362-080B-4F2E-8E61-4473A9D8B9EF}"/>
          </ac:spMkLst>
        </pc:spChg>
        <pc:spChg chg="mod">
          <ac:chgData name="Henrik Lange" userId="0224487d-274b-4d71-863e-9ebf1d158e14" providerId="ADAL" clId="{940C02FE-9001-45B4-8F16-F4C30A0616EE}" dt="2019-04-11T19:00:31.085" v="7314" actId="6549"/>
          <ac:spMkLst>
            <pc:docMk/>
            <pc:sldMk cId="1883298111" sldId="518"/>
            <ac:spMk id="3" creationId="{82B42768-A42D-4189-899A-1D9C69BFC4A3}"/>
          </ac:spMkLst>
        </pc:spChg>
        <pc:spChg chg="mod">
          <ac:chgData name="Henrik Lange" userId="0224487d-274b-4d71-863e-9ebf1d158e14" providerId="ADAL" clId="{940C02FE-9001-45B4-8F16-F4C30A0616EE}" dt="2019-04-11T19:00:06.228" v="7298" actId="20577"/>
          <ac:spMkLst>
            <pc:docMk/>
            <pc:sldMk cId="1883298111" sldId="518"/>
            <ac:spMk id="7" creationId="{42D67994-BA59-4E00-83ED-9EEB62B7F936}"/>
          </ac:spMkLst>
        </pc:spChg>
        <pc:spChg chg="del">
          <ac:chgData name="Henrik Lange" userId="0224487d-274b-4d71-863e-9ebf1d158e14" providerId="ADAL" clId="{940C02FE-9001-45B4-8F16-F4C30A0616EE}" dt="2019-04-11T19:00:02.058" v="7294" actId="478"/>
          <ac:spMkLst>
            <pc:docMk/>
            <pc:sldMk cId="1883298111" sldId="518"/>
            <ac:spMk id="9" creationId="{D25FAF18-1A11-42F2-A960-E8531C48DB5B}"/>
          </ac:spMkLst>
        </pc:spChg>
      </pc:sldChg>
      <pc:sldChg chg="addSp delSp modSp add">
        <pc:chgData name="Henrik Lange" userId="0224487d-274b-4d71-863e-9ebf1d158e14" providerId="ADAL" clId="{940C02FE-9001-45B4-8F16-F4C30A0616EE}" dt="2019-04-11T19:01:10.641" v="7335" actId="1035"/>
        <pc:sldMkLst>
          <pc:docMk/>
          <pc:sldMk cId="1329573065" sldId="519"/>
        </pc:sldMkLst>
        <pc:spChg chg="del">
          <ac:chgData name="Henrik Lange" userId="0224487d-274b-4d71-863e-9ebf1d158e14" providerId="ADAL" clId="{940C02FE-9001-45B4-8F16-F4C30A0616EE}" dt="2019-04-11T19:00:55.938" v="7316" actId="478"/>
          <ac:spMkLst>
            <pc:docMk/>
            <pc:sldMk cId="1329573065" sldId="519"/>
            <ac:spMk id="3" creationId="{82B42768-A42D-4189-899A-1D9C69BFC4A3}"/>
          </ac:spMkLst>
        </pc:spChg>
        <pc:spChg chg="add del mod">
          <ac:chgData name="Henrik Lange" userId="0224487d-274b-4d71-863e-9ebf1d158e14" providerId="ADAL" clId="{940C02FE-9001-45B4-8F16-F4C30A0616EE}" dt="2019-04-11T19:01:03.375" v="7319" actId="478"/>
          <ac:spMkLst>
            <pc:docMk/>
            <pc:sldMk cId="1329573065" sldId="519"/>
            <ac:spMk id="4" creationId="{3F41A032-10DE-4765-A708-1E770E62EF68}"/>
          </ac:spMkLst>
        </pc:spChg>
        <pc:spChg chg="del">
          <ac:chgData name="Henrik Lange" userId="0224487d-274b-4d71-863e-9ebf1d158e14" providerId="ADAL" clId="{940C02FE-9001-45B4-8F16-F4C30A0616EE}" dt="2019-04-11T19:01:00.536" v="7318" actId="478"/>
          <ac:spMkLst>
            <pc:docMk/>
            <pc:sldMk cId="1329573065" sldId="519"/>
            <ac:spMk id="7" creationId="{42D67994-BA59-4E00-83ED-9EEB62B7F936}"/>
          </ac:spMkLst>
        </pc:spChg>
        <pc:picChg chg="add mod">
          <ac:chgData name="Henrik Lange" userId="0224487d-274b-4d71-863e-9ebf1d158e14" providerId="ADAL" clId="{940C02FE-9001-45B4-8F16-F4C30A0616EE}" dt="2019-04-11T19:01:10.641" v="7335" actId="1035"/>
          <ac:picMkLst>
            <pc:docMk/>
            <pc:sldMk cId="1329573065" sldId="519"/>
            <ac:picMk id="2" creationId="{900BECDC-8872-421B-9178-EAAA2513B056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9:06:23.303" v="7370" actId="20577"/>
        <pc:sldMkLst>
          <pc:docMk/>
          <pc:sldMk cId="40618675" sldId="520"/>
        </pc:sldMkLst>
        <pc:spChg chg="mod">
          <ac:chgData name="Henrik Lange" userId="0224487d-274b-4d71-863e-9ebf1d158e14" providerId="ADAL" clId="{940C02FE-9001-45B4-8F16-F4C30A0616EE}" dt="2019-04-11T19:06:23.303" v="7370" actId="20577"/>
          <ac:spMkLst>
            <pc:docMk/>
            <pc:sldMk cId="40618675" sldId="520"/>
            <ac:spMk id="5122" creationId="{770228EC-4F71-40B1-BD9D-7349A2EDCB76}"/>
          </ac:spMkLst>
        </pc:spChg>
        <pc:picChg chg="del">
          <ac:chgData name="Henrik Lange" userId="0224487d-274b-4d71-863e-9ebf1d158e14" providerId="ADAL" clId="{940C02FE-9001-45B4-8F16-F4C30A0616EE}" dt="2019-04-11T19:02:11.593" v="7337" actId="478"/>
          <ac:picMkLst>
            <pc:docMk/>
            <pc:sldMk cId="40618675" sldId="520"/>
            <ac:picMk id="2" creationId="{900BECDC-8872-421B-9178-EAAA2513B056}"/>
          </ac:picMkLst>
        </pc:picChg>
        <pc:picChg chg="add del mod">
          <ac:chgData name="Henrik Lange" userId="0224487d-274b-4d71-863e-9ebf1d158e14" providerId="ADAL" clId="{940C02FE-9001-45B4-8F16-F4C30A0616EE}" dt="2019-04-11T19:03:19.519" v="7357" actId="478"/>
          <ac:picMkLst>
            <pc:docMk/>
            <pc:sldMk cId="40618675" sldId="520"/>
            <ac:picMk id="36866" creationId="{836A3F85-691C-485C-9160-5EC509F38E49}"/>
          </ac:picMkLst>
        </pc:picChg>
      </pc:sldChg>
      <pc:sldChg chg="addSp modSp add ord">
        <pc:chgData name="Henrik Lange" userId="0224487d-274b-4d71-863e-9ebf1d158e14" providerId="ADAL" clId="{940C02FE-9001-45B4-8F16-F4C30A0616EE}" dt="2019-04-11T19:12:51.255" v="7570" actId="6549"/>
        <pc:sldMkLst>
          <pc:docMk/>
          <pc:sldMk cId="494358157" sldId="521"/>
        </pc:sldMkLst>
        <pc:spChg chg="mod">
          <ac:chgData name="Henrik Lange" userId="0224487d-274b-4d71-863e-9ebf1d158e14" providerId="ADAL" clId="{940C02FE-9001-45B4-8F16-F4C30A0616EE}" dt="2019-04-11T19:11:00.965" v="7426" actId="1035"/>
          <ac:spMkLst>
            <pc:docMk/>
            <pc:sldMk cId="494358157" sldId="521"/>
            <ac:spMk id="3" creationId="{82B42768-A42D-4189-899A-1D9C69BFC4A3}"/>
          </ac:spMkLst>
        </pc:spChg>
        <pc:spChg chg="mod">
          <ac:chgData name="Henrik Lange" userId="0224487d-274b-4d71-863e-9ebf1d158e14" providerId="ADAL" clId="{940C02FE-9001-45B4-8F16-F4C30A0616EE}" dt="2019-04-11T19:12:51.255" v="7570" actId="6549"/>
          <ac:spMkLst>
            <pc:docMk/>
            <pc:sldMk cId="494358157" sldId="521"/>
            <ac:spMk id="7" creationId="{42D67994-BA59-4E00-83ED-9EEB62B7F936}"/>
          </ac:spMkLst>
        </pc:spChg>
        <pc:spChg chg="add mod">
          <ac:chgData name="Henrik Lange" userId="0224487d-274b-4d71-863e-9ebf1d158e14" providerId="ADAL" clId="{940C02FE-9001-45B4-8F16-F4C30A0616EE}" dt="2019-04-11T19:12:02.435" v="7498"/>
          <ac:spMkLst>
            <pc:docMk/>
            <pc:sldMk cId="494358157" sldId="521"/>
            <ac:spMk id="8" creationId="{95054E28-37A7-4107-ADDF-0C499C403278}"/>
          </ac:spMkLst>
        </pc:spChg>
        <pc:spChg chg="mod">
          <ac:chgData name="Henrik Lange" userId="0224487d-274b-4d71-863e-9ebf1d158e14" providerId="ADAL" clId="{940C02FE-9001-45B4-8F16-F4C30A0616EE}" dt="2019-04-11T19:06:56.601" v="7383" actId="20577"/>
          <ac:spMkLst>
            <pc:docMk/>
            <pc:sldMk cId="494358157" sldId="521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940C02FE-9001-45B4-8F16-F4C30A0616EE}" dt="2019-04-11T19:15:07.694" v="7648" actId="1037"/>
        <pc:sldMkLst>
          <pc:docMk/>
          <pc:sldMk cId="1653643886" sldId="522"/>
        </pc:sldMkLst>
        <pc:spChg chg="add del mod">
          <ac:chgData name="Henrik Lange" userId="0224487d-274b-4d71-863e-9ebf1d158e14" providerId="ADAL" clId="{940C02FE-9001-45B4-8F16-F4C30A0616EE}" dt="2019-04-11T19:14:01.642" v="7573" actId="478"/>
          <ac:spMkLst>
            <pc:docMk/>
            <pc:sldMk cId="1653643886" sldId="522"/>
            <ac:spMk id="2" creationId="{63D85752-C90C-4364-8984-922FBEA91E80}"/>
          </ac:spMkLst>
        </pc:spChg>
        <pc:spChg chg="mod">
          <ac:chgData name="Henrik Lange" userId="0224487d-274b-4d71-863e-9ebf1d158e14" providerId="ADAL" clId="{940C02FE-9001-45B4-8F16-F4C30A0616EE}" dt="2019-04-11T19:14:26.768" v="7594" actId="14100"/>
          <ac:spMkLst>
            <pc:docMk/>
            <pc:sldMk cId="1653643886" sldId="522"/>
            <ac:spMk id="3" creationId="{82B42768-A42D-4189-899A-1D9C69BFC4A3}"/>
          </ac:spMkLst>
        </pc:spChg>
        <pc:spChg chg="del">
          <ac:chgData name="Henrik Lange" userId="0224487d-274b-4d71-863e-9ebf1d158e14" providerId="ADAL" clId="{940C02FE-9001-45B4-8F16-F4C30A0616EE}" dt="2019-04-11T19:13:59.250" v="7572" actId="478"/>
          <ac:spMkLst>
            <pc:docMk/>
            <pc:sldMk cId="1653643886" sldId="522"/>
            <ac:spMk id="7" creationId="{42D67994-BA59-4E00-83ED-9EEB62B7F936}"/>
          </ac:spMkLst>
        </pc:spChg>
        <pc:spChg chg="del">
          <ac:chgData name="Henrik Lange" userId="0224487d-274b-4d71-863e-9ebf1d158e14" providerId="ADAL" clId="{940C02FE-9001-45B4-8F16-F4C30A0616EE}" dt="2019-04-11T19:14:29.436" v="7595" actId="478"/>
          <ac:spMkLst>
            <pc:docMk/>
            <pc:sldMk cId="1653643886" sldId="522"/>
            <ac:spMk id="8" creationId="{95054E28-37A7-4107-ADDF-0C499C403278}"/>
          </ac:spMkLst>
        </pc:spChg>
        <pc:spChg chg="mod">
          <ac:chgData name="Henrik Lange" userId="0224487d-274b-4d71-863e-9ebf1d158e14" providerId="ADAL" clId="{940C02FE-9001-45B4-8F16-F4C30A0616EE}" dt="2019-04-11T19:14:43.645" v="7604" actId="1037"/>
          <ac:spMkLst>
            <pc:docMk/>
            <pc:sldMk cId="1653643886" sldId="522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940C02FE-9001-45B4-8F16-F4C30A0616EE}" dt="2019-04-11T19:15:07.694" v="7648" actId="1037"/>
          <ac:picMkLst>
            <pc:docMk/>
            <pc:sldMk cId="1653643886" sldId="522"/>
            <ac:picMk id="4" creationId="{F94833F7-05C0-4369-B353-A5C4F12E686B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9:27:36.913" v="7690" actId="167"/>
        <pc:sldMkLst>
          <pc:docMk/>
          <pc:sldMk cId="3162555505" sldId="523"/>
        </pc:sldMkLst>
        <pc:spChg chg="mod">
          <ac:chgData name="Henrik Lange" userId="0224487d-274b-4d71-863e-9ebf1d158e14" providerId="ADAL" clId="{940C02FE-9001-45B4-8F16-F4C30A0616EE}" dt="2019-04-11T19:27:27.207" v="7688" actId="14100"/>
          <ac:spMkLst>
            <pc:docMk/>
            <pc:sldMk cId="3162555505" sldId="523"/>
            <ac:spMk id="3" creationId="{82B42768-A42D-4189-899A-1D9C69BFC4A3}"/>
          </ac:spMkLst>
        </pc:spChg>
        <pc:picChg chg="add mod ord">
          <ac:chgData name="Henrik Lange" userId="0224487d-274b-4d71-863e-9ebf1d158e14" providerId="ADAL" clId="{940C02FE-9001-45B4-8F16-F4C30A0616EE}" dt="2019-04-11T19:27:36.913" v="7690" actId="167"/>
          <ac:picMkLst>
            <pc:docMk/>
            <pc:sldMk cId="3162555505" sldId="523"/>
            <ac:picMk id="2" creationId="{43EFD2B9-2F2D-446F-B880-4A11EF6687FC}"/>
          </ac:picMkLst>
        </pc:picChg>
        <pc:picChg chg="del">
          <ac:chgData name="Henrik Lange" userId="0224487d-274b-4d71-863e-9ebf1d158e14" providerId="ADAL" clId="{940C02FE-9001-45B4-8F16-F4C30A0616EE}" dt="2019-04-11T19:26:59.244" v="7665" actId="478"/>
          <ac:picMkLst>
            <pc:docMk/>
            <pc:sldMk cId="3162555505" sldId="523"/>
            <ac:picMk id="4" creationId="{F94833F7-05C0-4369-B353-A5C4F12E686B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9:37:40.911" v="7769" actId="14100"/>
        <pc:sldMkLst>
          <pc:docMk/>
          <pc:sldMk cId="3614068198" sldId="524"/>
        </pc:sldMkLst>
        <pc:spChg chg="mod">
          <ac:chgData name="Henrik Lange" userId="0224487d-274b-4d71-863e-9ebf1d158e14" providerId="ADAL" clId="{940C02FE-9001-45B4-8F16-F4C30A0616EE}" dt="2019-04-11T19:37:40.911" v="7769" actId="14100"/>
          <ac:spMkLst>
            <pc:docMk/>
            <pc:sldMk cId="3614068198" sldId="524"/>
            <ac:spMk id="3" creationId="{82B42768-A42D-4189-899A-1D9C69BFC4A3}"/>
          </ac:spMkLst>
        </pc:spChg>
        <pc:picChg chg="del">
          <ac:chgData name="Henrik Lange" userId="0224487d-274b-4d71-863e-9ebf1d158e14" providerId="ADAL" clId="{940C02FE-9001-45B4-8F16-F4C30A0616EE}" dt="2019-04-11T19:34:10.764" v="7692" actId="478"/>
          <ac:picMkLst>
            <pc:docMk/>
            <pc:sldMk cId="3614068198" sldId="524"/>
            <ac:picMk id="2" creationId="{43EFD2B9-2F2D-446F-B880-4A11EF6687FC}"/>
          </ac:picMkLst>
        </pc:picChg>
        <pc:picChg chg="add mod ord modCrop">
          <ac:chgData name="Henrik Lange" userId="0224487d-274b-4d71-863e-9ebf1d158e14" providerId="ADAL" clId="{940C02FE-9001-45B4-8F16-F4C30A0616EE}" dt="2019-04-11T19:35:15.517" v="7715" actId="1037"/>
          <ac:picMkLst>
            <pc:docMk/>
            <pc:sldMk cId="3614068198" sldId="524"/>
            <ac:picMk id="4" creationId="{DBE29BFD-8FAE-4AFC-86D7-83379FD62842}"/>
          </ac:picMkLst>
        </pc:picChg>
        <pc:picChg chg="add mod ord modCrop">
          <ac:chgData name="Henrik Lange" userId="0224487d-274b-4d71-863e-9ebf1d158e14" providerId="ADAL" clId="{940C02FE-9001-45B4-8F16-F4C30A0616EE}" dt="2019-04-11T19:35:17.890" v="7718" actId="1037"/>
          <ac:picMkLst>
            <pc:docMk/>
            <pc:sldMk cId="3614068198" sldId="524"/>
            <ac:picMk id="9" creationId="{9E6FA160-3B18-45E6-A87B-7E09601D1F0B}"/>
          </ac:picMkLst>
        </pc:picChg>
      </pc:sldChg>
      <pc:sldChg chg="modSp add">
        <pc:chgData name="Henrik Lange" userId="0224487d-274b-4d71-863e-9ebf1d158e14" providerId="ADAL" clId="{940C02FE-9001-45B4-8F16-F4C30A0616EE}" dt="2019-04-12T06:18:15.900" v="8155" actId="20577"/>
        <pc:sldMkLst>
          <pc:docMk/>
          <pc:sldMk cId="481142717" sldId="525"/>
        </pc:sldMkLst>
        <pc:spChg chg="mod">
          <ac:chgData name="Henrik Lange" userId="0224487d-274b-4d71-863e-9ebf1d158e14" providerId="ADAL" clId="{940C02FE-9001-45B4-8F16-F4C30A0616EE}" dt="2019-04-12T06:18:15.900" v="8155" actId="20577"/>
          <ac:spMkLst>
            <pc:docMk/>
            <pc:sldMk cId="481142717" sldId="525"/>
            <ac:spMk id="6147" creationId="{342FCBA0-6CD7-400A-861C-EB67F9B46F93}"/>
          </ac:spMkLst>
        </pc:spChg>
      </pc:sldChg>
      <pc:sldChg chg="addSp delSp modSp add">
        <pc:chgData name="Henrik Lange" userId="0224487d-274b-4d71-863e-9ebf1d158e14" providerId="ADAL" clId="{940C02FE-9001-45B4-8F16-F4C30A0616EE}" dt="2019-04-11T19:40:16.262" v="7899" actId="1038"/>
        <pc:sldMkLst>
          <pc:docMk/>
          <pc:sldMk cId="968670936" sldId="526"/>
        </pc:sldMkLst>
        <pc:spChg chg="add del mod">
          <ac:chgData name="Henrik Lange" userId="0224487d-274b-4d71-863e-9ebf1d158e14" providerId="ADAL" clId="{940C02FE-9001-45B4-8F16-F4C30A0616EE}" dt="2019-04-11T19:40:03.293" v="7880" actId="478"/>
          <ac:spMkLst>
            <pc:docMk/>
            <pc:sldMk cId="968670936" sldId="526"/>
            <ac:spMk id="2" creationId="{06A237D1-9F3C-48BB-8C77-065D6709C9D4}"/>
          </ac:spMkLst>
        </pc:spChg>
        <pc:spChg chg="mod">
          <ac:chgData name="Henrik Lange" userId="0224487d-274b-4d71-863e-9ebf1d158e14" providerId="ADAL" clId="{940C02FE-9001-45B4-8F16-F4C30A0616EE}" dt="2019-04-11T19:39:05.974" v="7878" actId="20577"/>
          <ac:spMkLst>
            <pc:docMk/>
            <pc:sldMk cId="968670936" sldId="526"/>
            <ac:spMk id="6146" creationId="{493C964F-87D2-4DE8-8C62-FA03973E78F6}"/>
          </ac:spMkLst>
        </pc:spChg>
        <pc:spChg chg="del">
          <ac:chgData name="Henrik Lange" userId="0224487d-274b-4d71-863e-9ebf1d158e14" providerId="ADAL" clId="{940C02FE-9001-45B4-8F16-F4C30A0616EE}" dt="2019-04-11T19:40:00.920" v="7879" actId="478"/>
          <ac:spMkLst>
            <pc:docMk/>
            <pc:sldMk cId="968670936" sldId="526"/>
            <ac:spMk id="6147" creationId="{342FCBA0-6CD7-400A-861C-EB67F9B46F93}"/>
          </ac:spMkLst>
        </pc:spChg>
        <pc:picChg chg="add mod">
          <ac:chgData name="Henrik Lange" userId="0224487d-274b-4d71-863e-9ebf1d158e14" providerId="ADAL" clId="{940C02FE-9001-45B4-8F16-F4C30A0616EE}" dt="2019-04-11T19:40:16.262" v="7899" actId="1038"/>
          <ac:picMkLst>
            <pc:docMk/>
            <pc:sldMk cId="968670936" sldId="526"/>
            <ac:picMk id="3" creationId="{AB963C6E-1663-4549-B761-5F4B2213809E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9:40:51.788" v="7929" actId="1038"/>
        <pc:sldMkLst>
          <pc:docMk/>
          <pc:sldMk cId="2213172364" sldId="527"/>
        </pc:sldMkLst>
        <pc:picChg chg="add mod">
          <ac:chgData name="Henrik Lange" userId="0224487d-274b-4d71-863e-9ebf1d158e14" providerId="ADAL" clId="{940C02FE-9001-45B4-8F16-F4C30A0616EE}" dt="2019-04-11T19:40:51.788" v="7929" actId="1038"/>
          <ac:picMkLst>
            <pc:docMk/>
            <pc:sldMk cId="2213172364" sldId="527"/>
            <ac:picMk id="2" creationId="{5A40BCAB-32CC-4AB7-BC36-7574B48D311B}"/>
          </ac:picMkLst>
        </pc:picChg>
        <pc:picChg chg="del">
          <ac:chgData name="Henrik Lange" userId="0224487d-274b-4d71-863e-9ebf1d158e14" providerId="ADAL" clId="{940C02FE-9001-45B4-8F16-F4C30A0616EE}" dt="2019-04-11T19:40:43.084" v="7901" actId="478"/>
          <ac:picMkLst>
            <pc:docMk/>
            <pc:sldMk cId="2213172364" sldId="527"/>
            <ac:picMk id="3" creationId="{AB963C6E-1663-4549-B761-5F4B2213809E}"/>
          </ac:picMkLst>
        </pc:picChg>
      </pc:sldChg>
      <pc:sldChg chg="addSp delSp modSp add">
        <pc:chgData name="Henrik Lange" userId="0224487d-274b-4d71-863e-9ebf1d158e14" providerId="ADAL" clId="{940C02FE-9001-45B4-8F16-F4C30A0616EE}" dt="2019-04-11T19:41:58.834" v="8048" actId="1036"/>
        <pc:sldMkLst>
          <pc:docMk/>
          <pc:sldMk cId="1566464034" sldId="528"/>
        </pc:sldMkLst>
        <pc:spChg chg="add mod">
          <ac:chgData name="Henrik Lange" userId="0224487d-274b-4d71-863e-9ebf1d158e14" providerId="ADAL" clId="{940C02FE-9001-45B4-8F16-F4C30A0616EE}" dt="2019-04-11T19:41:58.834" v="8048" actId="1036"/>
          <ac:spMkLst>
            <pc:docMk/>
            <pc:sldMk cId="1566464034" sldId="528"/>
            <ac:spMk id="3" creationId="{5AEF9083-286E-4DDD-86AF-45113BA96759}"/>
          </ac:spMkLst>
        </pc:spChg>
        <pc:picChg chg="del">
          <ac:chgData name="Henrik Lange" userId="0224487d-274b-4d71-863e-9ebf1d158e14" providerId="ADAL" clId="{940C02FE-9001-45B4-8F16-F4C30A0616EE}" dt="2019-04-11T19:41:37.248" v="7990" actId="478"/>
          <ac:picMkLst>
            <pc:docMk/>
            <pc:sldMk cId="1566464034" sldId="528"/>
            <ac:picMk id="2" creationId="{5A40BCAB-32CC-4AB7-BC36-7574B48D31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12-04-2019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xplanet.org/how-the-bootstrap-4-grid-works-a1b04703a3b7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jqueryui.com/menu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accord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accord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dialo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toolti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selectmen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datepick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progressb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draggab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ui.com/droppable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draggab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queryui.com/droppable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plugins.html" TargetMode="External"/><Relationship Id="rId7" Type="http://schemas.openxmlformats.org/officeDocument/2006/relationships/hyperlink" Target="https://leafletjs.com/examples/quick-sta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aflet/Leaflet/blob/master/CONTRIBUTING.md" TargetMode="External"/><Relationship Id="rId5" Type="http://schemas.openxmlformats.org/officeDocument/2006/relationships/hyperlink" Target="https://github.com/Leaflet/Leaflet" TargetMode="External"/><Relationship Id="rId4" Type="http://schemas.openxmlformats.org/officeDocument/2006/relationships/hyperlink" Target="https://leafletjs.com/reference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examples/quick-sta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examples/quick-star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interactive/docs/galle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docs/4.3/getting-started/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9: Frameworks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dirty="0"/>
              <a:t>Bootstrap, jQuery, Leaflet &amp; </a:t>
            </a:r>
            <a:r>
              <a:rPr lang="en-US" altLang="en-US" dirty="0" err="1"/>
              <a:t>Coogle</a:t>
            </a:r>
            <a:r>
              <a:rPr lang="en-US" altLang="en-US" dirty="0"/>
              <a:t> Charts</a:t>
            </a:r>
            <a:endParaRPr lang="en-US" altLang="en-US" sz="3200" dirty="0"/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Tables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827950-9EEC-405A-93AA-54256DE9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9144000" cy="35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584A09-FDDD-4B47-97F2-3B89797E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131"/>
            <a:ext cx="9144000" cy="5350213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12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Alerts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89A5E8-9087-471A-8693-DAA16183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0"/>
            <a:ext cx="3380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0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Alerts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1D29A9-55B9-4952-A74C-2F601F99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1420"/>
            <a:ext cx="9144000" cy="23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5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Buttons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858526-552E-49EE-A5AD-2C23D74AE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00"/>
          <a:stretch/>
        </p:blipFill>
        <p:spPr>
          <a:xfrm>
            <a:off x="479102" y="1556792"/>
            <a:ext cx="8125346" cy="3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953CD-20F5-4EBB-870F-B7F00D01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297"/>
            <a:ext cx="9144000" cy="5407047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Button-groups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6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282306-6B3A-4B73-8A0B-4DA93FC3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1" y="980728"/>
            <a:ext cx="8516418" cy="6858000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Navbar responsive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87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Navbar responsive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E85CF1-402F-4BA3-829E-E6308947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2062162"/>
            <a:ext cx="54959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Popover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33B921-A49A-41CD-B438-88D8F13A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1375"/>
            <a:ext cx="9144000" cy="15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9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48EFC-1805-49AF-BE83-6DF54A60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2" y="1107504"/>
            <a:ext cx="8706315" cy="6858000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Modal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0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908721"/>
            <a:ext cx="7796213" cy="5760640"/>
          </a:xfrm>
        </p:spPr>
        <p:txBody>
          <a:bodyPr/>
          <a:lstStyle/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5: Recap, Internet History, Project help (march 15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Project Hand-In (march 22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OOP PHP, MVC, Routers, Reflection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Midway Evaluation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Project Presentation (march 29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Assignment 2 specification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8: API’s, REST &amp; SOAP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9: Libraries &amp; Frameworks </a:t>
            </a:r>
          </a:p>
          <a:p>
            <a:pPr lvl="2"/>
            <a:r>
              <a:rPr lang="en-US" altLang="en-US" dirty="0">
                <a:solidFill>
                  <a:srgbClr val="00B0F0"/>
                </a:solidFill>
              </a:rPr>
              <a:t>(Bootstrap, jQuery, Leaflet, Google Charts)</a:t>
            </a:r>
          </a:p>
          <a:p>
            <a:r>
              <a:rPr lang="en-US" altLang="en-US" dirty="0"/>
              <a:t>Week 10: </a:t>
            </a:r>
            <a:r>
              <a:rPr lang="en-US" altLang="en-US" dirty="0" err="1"/>
              <a:t>Javascript</a:t>
            </a:r>
            <a:r>
              <a:rPr lang="en-US" altLang="en-US" dirty="0"/>
              <a:t>, Search Engine Optimization</a:t>
            </a:r>
          </a:p>
          <a:p>
            <a:r>
              <a:rPr lang="en-US" altLang="en-US" dirty="0"/>
              <a:t>Week 11: ASP </a:t>
            </a:r>
            <a:r>
              <a:rPr lang="en-US" altLang="en-US" dirty="0" err="1"/>
              <a:t>.net</a:t>
            </a:r>
            <a:r>
              <a:rPr lang="en-US" altLang="en-US" dirty="0"/>
              <a:t> LINQ scaffolding, A2 hand-in</a:t>
            </a:r>
          </a:p>
          <a:p>
            <a:r>
              <a:rPr lang="en-US" altLang="en-US" dirty="0"/>
              <a:t>Week 12: Presentations, Feedback, Recap, Exam Questions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2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Grid System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A4769-A59A-4C1B-B35E-3D5167F0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419"/>
            <a:ext cx="9144000" cy="33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Grid System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1FBA9F-39FC-4B21-A6A8-A42CAD46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679"/>
            <a:ext cx="9144000" cy="33386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2973E8-60E6-49E7-96A8-8C4E24E30D54}"/>
              </a:ext>
            </a:extLst>
          </p:cNvPr>
          <p:cNvSpPr txBox="1"/>
          <p:nvPr/>
        </p:nvSpPr>
        <p:spPr>
          <a:xfrm>
            <a:off x="1440169" y="6186790"/>
            <a:ext cx="651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More: </a:t>
            </a:r>
            <a:r>
              <a:rPr lang="da-DK" sz="1600" dirty="0">
                <a:hlinkClick r:id="rId4"/>
              </a:rPr>
              <a:t>https://uxplanet.org/how-the-bootstrap-4-grid-works-a1b04703a3b7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53945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DD21D-7DD2-4133-8580-9587DAEB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8712"/>
            <a:ext cx="7924800" cy="4600575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Card / Panel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35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Tooltip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77C85-1B3F-47EA-BDD1-76AAFEB0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9144000" cy="47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5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3639E146-5967-424D-A09F-543F8EA3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7" y="1916832"/>
            <a:ext cx="7024046" cy="331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3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jQuery.com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19A30B-E588-4728-8048-B4F9C987094D}"/>
              </a:ext>
            </a:extLst>
          </p:cNvPr>
          <p:cNvSpPr/>
          <p:nvPr/>
        </p:nvSpPr>
        <p:spPr>
          <a:xfrm>
            <a:off x="811692" y="1556792"/>
            <a:ext cx="7288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Helvetica Neue"/>
              </a:rPr>
              <a:t>“jQuery is a fast, small, and feature-rich </a:t>
            </a: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JavaScript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library. It makes things like </a:t>
            </a: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HTML document traversal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and </a:t>
            </a: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manipulation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event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handling, </a:t>
            </a: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animation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, and </a:t>
            </a: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Ajax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 much simpler with an easy-to-use API that works across a multitude of browsers. With a combination of versatility and extensibility, jQuery has changed the way that millions of people write </a:t>
            </a:r>
            <a:r>
              <a:rPr lang="en-US" sz="2000" b="1" dirty="0">
                <a:solidFill>
                  <a:srgbClr val="333333"/>
                </a:solidFill>
                <a:latin typeface="Helvetica Neue"/>
              </a:rPr>
              <a:t>JavaScript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.”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64725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Why jQuery?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dirty="0"/>
              <a:t>Used in tons of production systems</a:t>
            </a:r>
          </a:p>
          <a:p>
            <a:pPr lvl="2"/>
            <a:r>
              <a:rPr lang="en-US" dirty="0"/>
              <a:t>Most?</a:t>
            </a:r>
          </a:p>
          <a:p>
            <a:r>
              <a:rPr lang="en-US" dirty="0"/>
              <a:t>Automatically included and used in </a:t>
            </a:r>
            <a:r>
              <a:rPr lang="en-US" dirty="0" err="1"/>
              <a:t>.net</a:t>
            </a:r>
            <a:r>
              <a:rPr lang="en-US" dirty="0"/>
              <a:t> templates</a:t>
            </a:r>
          </a:p>
          <a:p>
            <a:r>
              <a:rPr lang="en-US" altLang="en-US" dirty="0"/>
              <a:t>Some people can’t tell the difference between jQuery and JS</a:t>
            </a:r>
          </a:p>
          <a:p>
            <a:pPr lvl="2"/>
            <a:r>
              <a:rPr lang="en-US" altLang="en-US" dirty="0"/>
              <a:t>You must be able to!</a:t>
            </a:r>
          </a:p>
          <a:p>
            <a:pPr lvl="2"/>
            <a:r>
              <a:rPr lang="en-US" altLang="en-US" dirty="0"/>
              <a:t>Just look up any JS problem on </a:t>
            </a:r>
            <a:r>
              <a:rPr lang="en-US" altLang="en-US" dirty="0" err="1"/>
              <a:t>stackoverflow</a:t>
            </a:r>
            <a:r>
              <a:rPr lang="en-US" altLang="en-US" dirty="0"/>
              <a:t>, and the replies will be for jQuery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80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jQuery History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dirty="0"/>
              <a:t>Created in 2006</a:t>
            </a:r>
          </a:p>
          <a:p>
            <a:r>
              <a:rPr lang="en-US" altLang="en-US" dirty="0"/>
              <a:t>To make it easier to write JavaScript</a:t>
            </a:r>
          </a:p>
          <a:p>
            <a:r>
              <a:rPr lang="en-US" altLang="en-US" dirty="0"/>
              <a:t>To make cross-browser compatibility simpler</a:t>
            </a:r>
          </a:p>
          <a:p>
            <a:r>
              <a:rPr lang="en-US" altLang="en-US" dirty="0"/>
              <a:t>“Write less, do more”</a:t>
            </a:r>
          </a:p>
          <a:p>
            <a:endParaRPr lang="en-US" altLang="en-US" dirty="0"/>
          </a:p>
          <a:p>
            <a:r>
              <a:rPr lang="en-US" altLang="en-US" dirty="0"/>
              <a:t>With </a:t>
            </a:r>
            <a:r>
              <a:rPr lang="en-US" altLang="en-US" dirty="0" err="1"/>
              <a:t>EcmaScript</a:t>
            </a:r>
            <a:r>
              <a:rPr lang="en-US" altLang="en-US" dirty="0"/>
              <a:t> 6 (EC6), JavaScript is as easy to write as jQuery in almost </a:t>
            </a:r>
            <a:r>
              <a:rPr lang="en-US" altLang="en-US" b="1" dirty="0"/>
              <a:t>all</a:t>
            </a:r>
            <a:r>
              <a:rPr lang="en-US" altLang="en-US" dirty="0"/>
              <a:t> cases</a:t>
            </a:r>
          </a:p>
          <a:p>
            <a:endParaRPr lang="en-US" altLang="en-US" dirty="0"/>
          </a:p>
          <a:p>
            <a:r>
              <a:rPr lang="en-US" altLang="en-US" dirty="0"/>
              <a:t>But you WILL run into it</a:t>
            </a:r>
          </a:p>
          <a:p>
            <a:r>
              <a:rPr lang="en-US" altLang="en-US" dirty="0"/>
              <a:t>Again and again</a:t>
            </a:r>
          </a:p>
          <a:p>
            <a:r>
              <a:rPr lang="en-US" altLang="en-US" dirty="0"/>
              <a:t>And possibly have to work with it.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119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jQuery Topics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dirty="0"/>
              <a:t>jQuery Basic</a:t>
            </a:r>
          </a:p>
          <a:p>
            <a:r>
              <a:rPr lang="en-US" altLang="en-US" dirty="0"/>
              <a:t>jQuery UI</a:t>
            </a:r>
          </a:p>
          <a:p>
            <a:r>
              <a:rPr lang="en-US" altLang="en-US" dirty="0"/>
              <a:t>jQuery Ajax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06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$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dirty="0"/>
              <a:t>Whenever you see a $ in JavaScript, you should think jQuery</a:t>
            </a:r>
          </a:p>
          <a:p>
            <a:r>
              <a:rPr lang="en-US" altLang="en-US" dirty="0"/>
              <a:t>jQuery is JUST JavaScript!</a:t>
            </a:r>
          </a:p>
          <a:p>
            <a:r>
              <a:rPr lang="en-US" altLang="en-US" dirty="0"/>
              <a:t>$ is a legal character in JavaScript</a:t>
            </a:r>
          </a:p>
          <a:p>
            <a:r>
              <a:rPr lang="en-US" altLang="en-US" dirty="0"/>
              <a:t>jQuery uses $ heavily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521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Bootstrap</a:t>
            </a:r>
          </a:p>
          <a:p>
            <a:r>
              <a:rPr lang="en-US" altLang="en-US" dirty="0"/>
              <a:t>jQuery</a:t>
            </a:r>
          </a:p>
          <a:p>
            <a:r>
              <a:rPr lang="en-US" altLang="en-US" dirty="0"/>
              <a:t>Google Charts</a:t>
            </a:r>
          </a:p>
          <a:p>
            <a:r>
              <a:rPr lang="en-US" altLang="en-US" dirty="0"/>
              <a:t>Leaflet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Getting Started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dirty="0"/>
              <a:t>In your HTML head: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Or download it and include it like any other JavaScript</a:t>
            </a:r>
          </a:p>
          <a:p>
            <a:r>
              <a:rPr lang="en-US" altLang="en-US" dirty="0"/>
              <a:t>If you use </a:t>
            </a:r>
            <a:r>
              <a:rPr lang="en-US" altLang="en-US" b="1" dirty="0"/>
              <a:t>Bootstrap</a:t>
            </a:r>
            <a:r>
              <a:rPr lang="en-US" altLang="en-US" dirty="0"/>
              <a:t>, you most already have it on your site!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611560" y="1916832"/>
            <a:ext cx="77048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/>
              <a:t>&lt;script </a:t>
            </a:r>
            <a:r>
              <a:rPr lang="da-DK" sz="1600" dirty="0" err="1"/>
              <a:t>src</a:t>
            </a:r>
            <a:r>
              <a:rPr lang="da-DK" sz="1600" dirty="0"/>
              <a:t>="https://ajax.googleapis.com/ajax/libs/jquery/3.3.1/jquery.min.js"&gt;&lt;/script&gt;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82644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Getting Started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dirty="0"/>
              <a:t>In your HTML head: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Or download it and include it like any other JavaScript</a:t>
            </a:r>
          </a:p>
          <a:p>
            <a:r>
              <a:rPr lang="en-US" altLang="en-US" dirty="0"/>
              <a:t>If you use </a:t>
            </a:r>
            <a:r>
              <a:rPr lang="en-US" altLang="en-US" b="1" dirty="0"/>
              <a:t>Bootstrap</a:t>
            </a:r>
            <a:r>
              <a:rPr lang="en-US" altLang="en-US" dirty="0"/>
              <a:t>, you most already have it on your site!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611560" y="1916832"/>
            <a:ext cx="77048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/>
              <a:t>&lt;script </a:t>
            </a:r>
            <a:r>
              <a:rPr lang="da-DK" sz="1600" dirty="0" err="1"/>
              <a:t>src</a:t>
            </a:r>
            <a:r>
              <a:rPr lang="da-DK" sz="1600" dirty="0"/>
              <a:t>="https://ajax.googleapis.com/ajax/libs/jquery/3.3.1/jquery.min.js"&gt;&lt;/script&gt;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0015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On Page Load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dirty="0"/>
              <a:t>Do something when page loads: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3140968"/>
            <a:ext cx="43148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document</a:t>
            </a:r>
            <a:r>
              <a:rPr lang="da-DK" sz="1600" dirty="0"/>
              <a:t>’).</a:t>
            </a:r>
            <a:r>
              <a:rPr lang="da-DK" sz="1600" dirty="0" err="1"/>
              <a:t>ready</a:t>
            </a:r>
            <a:r>
              <a:rPr lang="da-DK" sz="1600" dirty="0"/>
              <a:t>(</a:t>
            </a:r>
            <a:r>
              <a:rPr lang="da-DK" sz="1600" dirty="0" err="1"/>
              <a:t>function</a:t>
            </a:r>
            <a:r>
              <a:rPr lang="da-DK" sz="1600" dirty="0"/>
              <a:t>() {</a:t>
            </a:r>
          </a:p>
          <a:p>
            <a:r>
              <a:rPr lang="da-DK" sz="1600" dirty="0"/>
              <a:t> //</a:t>
            </a:r>
            <a:r>
              <a:rPr lang="da-DK" sz="1600" dirty="0" err="1"/>
              <a:t>your</a:t>
            </a:r>
            <a:r>
              <a:rPr lang="da-DK" sz="1600" dirty="0"/>
              <a:t> </a:t>
            </a:r>
            <a:r>
              <a:rPr lang="da-DK" sz="1600" dirty="0" err="1"/>
              <a:t>code</a:t>
            </a:r>
            <a:r>
              <a:rPr lang="da-DK" sz="1600" dirty="0"/>
              <a:t>…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598168" y="3140968"/>
            <a:ext cx="43148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document.onload</a:t>
            </a:r>
            <a:r>
              <a:rPr lang="da-DK" sz="1600" dirty="0"/>
              <a:t> = </a:t>
            </a:r>
            <a:r>
              <a:rPr lang="da-DK" sz="1600" dirty="0" err="1"/>
              <a:t>function</a:t>
            </a:r>
            <a:r>
              <a:rPr lang="da-DK" sz="1600" dirty="0"/>
              <a:t> () {</a:t>
            </a:r>
          </a:p>
          <a:p>
            <a:r>
              <a:rPr lang="da-DK" sz="1600" dirty="0"/>
              <a:t>  //</a:t>
            </a:r>
            <a:r>
              <a:rPr lang="da-DK" sz="1600" dirty="0" err="1"/>
              <a:t>your</a:t>
            </a:r>
            <a:r>
              <a:rPr lang="da-DK" sz="1600" dirty="0"/>
              <a:t> </a:t>
            </a:r>
            <a:r>
              <a:rPr lang="da-DK" sz="1600" dirty="0" err="1"/>
              <a:t>code</a:t>
            </a:r>
            <a:r>
              <a:rPr lang="da-DK" sz="1600" dirty="0"/>
              <a:t>…</a:t>
            </a:r>
          </a:p>
          <a:p>
            <a:r>
              <a:rPr lang="da-DK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0542" y="2665910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837800" y="2665909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538959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Find DOM element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altLang="en-US" dirty="0"/>
              <a:t>Find DOM element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Change inner HTML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Change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2391891"/>
            <a:ext cx="4314832" cy="32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598168" y="2391891"/>
            <a:ext cx="4314832" cy="32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document.querySelector</a:t>
            </a:r>
            <a:r>
              <a:rPr lang="da-DK" sz="1600" dirty="0"/>
              <a:t>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0542" y="1916833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837800" y="1916832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262A2-F5AA-45B3-B2DA-8EAA9529D6CD}"/>
              </a:ext>
            </a:extLst>
          </p:cNvPr>
          <p:cNvSpPr/>
          <p:nvPr/>
        </p:nvSpPr>
        <p:spPr>
          <a:xfrm>
            <a:off x="107504" y="3688034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.html(‘new content’);</a:t>
            </a:r>
          </a:p>
          <a:p>
            <a:endParaRPr lang="da-DK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CBC2A-8174-4BEF-98A2-B82FCE400DF2}"/>
              </a:ext>
            </a:extLst>
          </p:cNvPr>
          <p:cNvSpPr/>
          <p:nvPr/>
        </p:nvSpPr>
        <p:spPr>
          <a:xfrm>
            <a:off x="4598168" y="3688035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document</a:t>
            </a:r>
            <a:endParaRPr lang="da-DK" sz="1600" dirty="0"/>
          </a:p>
          <a:p>
            <a:r>
              <a:rPr lang="da-DK" sz="1600" dirty="0"/>
              <a:t>    .</a:t>
            </a:r>
            <a:r>
              <a:rPr lang="da-DK" sz="1600" dirty="0" err="1"/>
              <a:t>querySelector</a:t>
            </a:r>
            <a:r>
              <a:rPr lang="da-DK" sz="1600" dirty="0"/>
              <a:t>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innerHTML</a:t>
            </a:r>
            <a:r>
              <a:rPr lang="da-DK" sz="1600" dirty="0"/>
              <a:t> = ‘new content’;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322CE-A390-46B0-B981-4E5B8CDBC0BB}"/>
              </a:ext>
            </a:extLst>
          </p:cNvPr>
          <p:cNvSpPr/>
          <p:nvPr/>
        </p:nvSpPr>
        <p:spPr>
          <a:xfrm>
            <a:off x="107504" y="5445224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.css(‘</a:t>
            </a:r>
            <a:r>
              <a:rPr lang="da-DK" sz="1600" dirty="0" err="1"/>
              <a:t>color</a:t>
            </a:r>
            <a:r>
              <a:rPr lang="da-DK" sz="1600" dirty="0"/>
              <a:t>’, ‘red’);</a:t>
            </a:r>
          </a:p>
          <a:p>
            <a:endParaRPr lang="da-DK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522D8-B6FB-4CEA-A05A-CC1DDE9F7109}"/>
              </a:ext>
            </a:extLst>
          </p:cNvPr>
          <p:cNvSpPr/>
          <p:nvPr/>
        </p:nvSpPr>
        <p:spPr>
          <a:xfrm>
            <a:off x="4598168" y="5445225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document</a:t>
            </a:r>
            <a:endParaRPr lang="da-DK" sz="1600" dirty="0"/>
          </a:p>
          <a:p>
            <a:r>
              <a:rPr lang="da-DK" sz="1600" dirty="0"/>
              <a:t>    .</a:t>
            </a:r>
            <a:r>
              <a:rPr lang="da-DK" sz="1600" dirty="0" err="1"/>
              <a:t>querySelector</a:t>
            </a:r>
            <a:r>
              <a:rPr lang="da-DK" sz="1600" dirty="0"/>
              <a:t>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style.Color</a:t>
            </a:r>
            <a:r>
              <a:rPr lang="da-DK" sz="1600" dirty="0"/>
              <a:t> = ‘red’;</a:t>
            </a:r>
          </a:p>
        </p:txBody>
      </p:sp>
    </p:spTree>
    <p:extLst>
      <p:ext uri="{BB962C8B-B14F-4D97-AF65-F5344CB8AC3E}">
        <p14:creationId xmlns:p14="http://schemas.microsoft.com/office/powerpoint/2010/main" val="3521163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Experiment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altLang="en-US" dirty="0"/>
              <a:t>We use q instead of $ to avoid confusion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jQuery selectors can go beyond the JS </a:t>
            </a:r>
            <a:r>
              <a:rPr lang="en-US" altLang="en-US" dirty="0" err="1"/>
              <a:t>querySelector</a:t>
            </a:r>
            <a:endParaRPr lang="en-US" altLang="en-US" dirty="0"/>
          </a:p>
          <a:p>
            <a:pPr lvl="2"/>
            <a:r>
              <a:rPr lang="en-US" altLang="en-US" dirty="0"/>
              <a:t>p:contains(‘specific words’)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3429000"/>
            <a:ext cx="4314832" cy="32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598168" y="3429000"/>
            <a:ext cx="4314832" cy="32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0542" y="1916833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837800" y="1916832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522D8-B6FB-4CEA-A05A-CC1DDE9F7109}"/>
              </a:ext>
            </a:extLst>
          </p:cNvPr>
          <p:cNvSpPr/>
          <p:nvPr/>
        </p:nvSpPr>
        <p:spPr>
          <a:xfrm>
            <a:off x="4598168" y="2492896"/>
            <a:ext cx="4314832" cy="79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function q (search) {</a:t>
            </a:r>
          </a:p>
          <a:p>
            <a:r>
              <a:rPr lang="en-US" sz="1600" dirty="0"/>
              <a:t>    return </a:t>
            </a:r>
            <a:r>
              <a:rPr lang="en-US" sz="1600" dirty="0" err="1"/>
              <a:t>document.querySelector</a:t>
            </a:r>
            <a:r>
              <a:rPr lang="en-US" sz="1600" dirty="0"/>
              <a:t>(search); </a:t>
            </a:r>
          </a:p>
          <a:p>
            <a:r>
              <a:rPr lang="en-US" sz="1600" dirty="0"/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82949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Find DOM element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altLang="en-US" dirty="0"/>
              <a:t>Find DOM element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Change inner HTML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Change style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Change attribute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2391891"/>
            <a:ext cx="4314832" cy="32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598168" y="2391891"/>
            <a:ext cx="4314832" cy="32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0542" y="1916833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837800" y="1916832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262A2-F5AA-45B3-B2DA-8EAA9529D6CD}"/>
              </a:ext>
            </a:extLst>
          </p:cNvPr>
          <p:cNvSpPr/>
          <p:nvPr/>
        </p:nvSpPr>
        <p:spPr>
          <a:xfrm>
            <a:off x="107504" y="3226988"/>
            <a:ext cx="4314832" cy="50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.html(‘new content’);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CBC2A-8174-4BEF-98A2-B82FCE400DF2}"/>
              </a:ext>
            </a:extLst>
          </p:cNvPr>
          <p:cNvSpPr/>
          <p:nvPr/>
        </p:nvSpPr>
        <p:spPr>
          <a:xfrm>
            <a:off x="4598168" y="3212976"/>
            <a:ext cx="4314832" cy="51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innerHTML</a:t>
            </a:r>
            <a:r>
              <a:rPr lang="da-DK" sz="1600" dirty="0"/>
              <a:t> = ‘new content’;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322CE-A390-46B0-B981-4E5B8CDBC0BB}"/>
              </a:ext>
            </a:extLst>
          </p:cNvPr>
          <p:cNvSpPr/>
          <p:nvPr/>
        </p:nvSpPr>
        <p:spPr>
          <a:xfrm>
            <a:off x="107504" y="4581129"/>
            <a:ext cx="43148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.css(‘</a:t>
            </a:r>
            <a:r>
              <a:rPr lang="da-DK" sz="1600" dirty="0" err="1"/>
              <a:t>color</a:t>
            </a:r>
            <a:r>
              <a:rPr lang="da-DK" sz="1600" dirty="0"/>
              <a:t>’, ‘red’);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522D8-B6FB-4CEA-A05A-CC1DDE9F7109}"/>
              </a:ext>
            </a:extLst>
          </p:cNvPr>
          <p:cNvSpPr/>
          <p:nvPr/>
        </p:nvSpPr>
        <p:spPr>
          <a:xfrm>
            <a:off x="4598168" y="4581129"/>
            <a:ext cx="4314832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q(‘</a:t>
            </a:r>
            <a:r>
              <a:rPr lang="da-DK" sz="1600" dirty="0" err="1"/>
              <a:t>div.menu</a:t>
            </a:r>
            <a:r>
              <a:rPr lang="da-DK" sz="1600" dirty="0"/>
              <a:t> .</a:t>
            </a:r>
            <a:r>
              <a:rPr lang="da-DK" sz="1600" dirty="0" err="1"/>
              <a:t>selected</a:t>
            </a:r>
            <a:r>
              <a:rPr lang="da-DK" sz="1600" dirty="0"/>
              <a:t>’)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style.Color</a:t>
            </a:r>
            <a:r>
              <a:rPr lang="da-DK" sz="1600" dirty="0"/>
              <a:t> = ‘red’;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98B267-D1DE-449B-9F0F-5563D65BADFE}"/>
              </a:ext>
            </a:extLst>
          </p:cNvPr>
          <p:cNvSpPr/>
          <p:nvPr/>
        </p:nvSpPr>
        <p:spPr>
          <a:xfrm>
            <a:off x="107504" y="5877272"/>
            <a:ext cx="4314832" cy="28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$(‘</a:t>
            </a:r>
            <a:r>
              <a:rPr lang="da-DK" sz="1600" dirty="0" err="1"/>
              <a:t>img</a:t>
            </a:r>
            <a:r>
              <a:rPr lang="da-DK" sz="1600" dirty="0"/>
              <a:t>’).</a:t>
            </a:r>
            <a:r>
              <a:rPr lang="da-DK" sz="1600" dirty="0" err="1"/>
              <a:t>attr</a:t>
            </a:r>
            <a:r>
              <a:rPr lang="da-DK" sz="1600" dirty="0"/>
              <a:t>(‘</a:t>
            </a:r>
            <a:r>
              <a:rPr lang="da-DK" sz="1600" dirty="0" err="1"/>
              <a:t>src</a:t>
            </a:r>
            <a:r>
              <a:rPr lang="da-DK" sz="1600" dirty="0"/>
              <a:t>’, ‘newImage.png’);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60A22D-3ECC-4244-A6C3-81CEFA044013}"/>
              </a:ext>
            </a:extLst>
          </p:cNvPr>
          <p:cNvSpPr/>
          <p:nvPr/>
        </p:nvSpPr>
        <p:spPr>
          <a:xfrm>
            <a:off x="4598168" y="5877273"/>
            <a:ext cx="43148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q(‘</a:t>
            </a:r>
            <a:r>
              <a:rPr lang="da-DK" sz="1600" dirty="0" err="1"/>
              <a:t>img</a:t>
            </a:r>
            <a:r>
              <a:rPr lang="da-DK" sz="1600" dirty="0"/>
              <a:t>’).</a:t>
            </a:r>
            <a:r>
              <a:rPr lang="da-DK" sz="1600" dirty="0" err="1"/>
              <a:t>src</a:t>
            </a:r>
            <a:r>
              <a:rPr lang="da-DK" sz="1600" dirty="0"/>
              <a:t> = ‘red’;</a:t>
            </a:r>
          </a:p>
        </p:txBody>
      </p:sp>
    </p:spTree>
    <p:extLst>
      <p:ext uri="{BB962C8B-B14F-4D97-AF65-F5344CB8AC3E}">
        <p14:creationId xmlns:p14="http://schemas.microsoft.com/office/powerpoint/2010/main" val="351189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Add / Remove Class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r>
              <a:rPr lang="en-US" altLang="en-US" dirty="0"/>
              <a:t>Add Class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Remove class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Toggle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2391890"/>
            <a:ext cx="4314832" cy="77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$(”#whatever”)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addClass</a:t>
            </a:r>
            <a:r>
              <a:rPr lang="da-DK" sz="1600" dirty="0"/>
              <a:t>(”</a:t>
            </a:r>
            <a:r>
              <a:rPr lang="da-DK" sz="1600" dirty="0" err="1"/>
              <a:t>anotherClass</a:t>
            </a:r>
            <a:r>
              <a:rPr lang="da-DK" sz="1600" dirty="0"/>
              <a:t>”);</a:t>
            </a:r>
          </a:p>
          <a:p>
            <a:endParaRPr lang="da-DK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598168" y="2391891"/>
            <a:ext cx="4314832" cy="77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q(”#whatever”)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classList</a:t>
            </a:r>
            <a:endParaRPr lang="da-DK" sz="1600" dirty="0"/>
          </a:p>
          <a:p>
            <a:r>
              <a:rPr lang="da-DK" sz="1600" dirty="0"/>
              <a:t>    .</a:t>
            </a:r>
            <a:r>
              <a:rPr lang="da-DK" sz="1600" dirty="0" err="1"/>
              <a:t>add</a:t>
            </a:r>
            <a:r>
              <a:rPr lang="da-DK" sz="1600" dirty="0"/>
              <a:t>(”</a:t>
            </a:r>
            <a:r>
              <a:rPr lang="da-DK" sz="1600" dirty="0" err="1"/>
              <a:t>anotherClass</a:t>
            </a:r>
            <a:r>
              <a:rPr lang="da-DK" sz="1600" dirty="0"/>
              <a:t>”);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0542" y="1916833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837800" y="1916832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262A2-F5AA-45B3-B2DA-8EAA9529D6CD}"/>
              </a:ext>
            </a:extLst>
          </p:cNvPr>
          <p:cNvSpPr/>
          <p:nvPr/>
        </p:nvSpPr>
        <p:spPr>
          <a:xfrm>
            <a:off x="107504" y="3688034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$(”#whatever”)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removeClass</a:t>
            </a:r>
            <a:r>
              <a:rPr lang="da-DK" sz="1600" dirty="0"/>
              <a:t>(”</a:t>
            </a:r>
            <a:r>
              <a:rPr lang="da-DK" sz="1600" dirty="0" err="1"/>
              <a:t>anotherClass</a:t>
            </a:r>
            <a:r>
              <a:rPr lang="da-DK" sz="1600" dirty="0"/>
              <a:t>”);</a:t>
            </a:r>
          </a:p>
          <a:p>
            <a:endParaRPr lang="da-DK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CBC2A-8174-4BEF-98A2-B82FCE400DF2}"/>
              </a:ext>
            </a:extLst>
          </p:cNvPr>
          <p:cNvSpPr/>
          <p:nvPr/>
        </p:nvSpPr>
        <p:spPr>
          <a:xfrm>
            <a:off x="4598168" y="3688035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q(”#whatever”)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classList</a:t>
            </a:r>
            <a:endParaRPr lang="da-DK" sz="1600" dirty="0"/>
          </a:p>
          <a:p>
            <a:r>
              <a:rPr lang="da-DK" sz="1600" dirty="0"/>
              <a:t>    .</a:t>
            </a:r>
            <a:r>
              <a:rPr lang="da-DK" sz="1600" dirty="0" err="1"/>
              <a:t>remove</a:t>
            </a:r>
            <a:r>
              <a:rPr lang="da-DK" sz="1600" dirty="0"/>
              <a:t>(”</a:t>
            </a:r>
            <a:r>
              <a:rPr lang="da-DK" sz="1600" dirty="0" err="1"/>
              <a:t>anotherClass</a:t>
            </a:r>
            <a:r>
              <a:rPr lang="da-DK" sz="1600" dirty="0"/>
              <a:t>”);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322CE-A390-46B0-B981-4E5B8CDBC0BB}"/>
              </a:ext>
            </a:extLst>
          </p:cNvPr>
          <p:cNvSpPr/>
          <p:nvPr/>
        </p:nvSpPr>
        <p:spPr>
          <a:xfrm>
            <a:off x="107504" y="5013176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$(”#whatever”)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toggle</a:t>
            </a:r>
            <a:r>
              <a:rPr lang="da-DK" sz="1600" dirty="0"/>
              <a:t>(”</a:t>
            </a:r>
            <a:r>
              <a:rPr lang="da-DK" sz="1600" dirty="0" err="1"/>
              <a:t>anotherClass</a:t>
            </a:r>
            <a:r>
              <a:rPr lang="da-DK" sz="1600" dirty="0"/>
              <a:t>”);</a:t>
            </a:r>
          </a:p>
          <a:p>
            <a:endParaRPr lang="da-DK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522D8-B6FB-4CEA-A05A-CC1DDE9F7109}"/>
              </a:ext>
            </a:extLst>
          </p:cNvPr>
          <p:cNvSpPr/>
          <p:nvPr/>
        </p:nvSpPr>
        <p:spPr>
          <a:xfrm>
            <a:off x="4598168" y="5013177"/>
            <a:ext cx="4314832" cy="749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q(”#whatever”)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classList</a:t>
            </a:r>
            <a:endParaRPr lang="da-DK" sz="1600" dirty="0"/>
          </a:p>
          <a:p>
            <a:r>
              <a:rPr lang="da-DK" sz="1600" dirty="0"/>
              <a:t>    .</a:t>
            </a:r>
            <a:r>
              <a:rPr lang="da-DK" sz="1600" dirty="0" err="1"/>
              <a:t>toggle</a:t>
            </a:r>
            <a:r>
              <a:rPr lang="da-DK" sz="1600" dirty="0"/>
              <a:t>(”</a:t>
            </a:r>
            <a:r>
              <a:rPr lang="da-DK" sz="1600" dirty="0" err="1"/>
              <a:t>anotherClass</a:t>
            </a:r>
            <a:r>
              <a:rPr lang="da-DK" sz="1600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943870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Add Events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2391890"/>
            <a:ext cx="4314832" cy="10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click</a:t>
            </a:r>
            <a:r>
              <a:rPr lang="da-DK" sz="1600" dirty="0"/>
              <a:t>(</a:t>
            </a:r>
            <a:r>
              <a:rPr lang="da-DK" sz="1600" dirty="0" err="1"/>
              <a:t>function</a:t>
            </a:r>
            <a:r>
              <a:rPr lang="da-DK" sz="1600" dirty="0"/>
              <a:t>() {</a:t>
            </a:r>
          </a:p>
          <a:p>
            <a:r>
              <a:rPr lang="da-DK" sz="1600" dirty="0"/>
              <a:t>        //event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598168" y="2391891"/>
            <a:ext cx="4314832" cy="107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addEventListener</a:t>
            </a:r>
            <a:r>
              <a:rPr lang="da-DK" sz="1600" dirty="0"/>
              <a:t>(”</a:t>
            </a:r>
            <a:r>
              <a:rPr lang="da-DK" sz="1600" dirty="0" err="1"/>
              <a:t>click</a:t>
            </a:r>
            <a:r>
              <a:rPr lang="da-DK" sz="1600" dirty="0"/>
              <a:t>”, </a:t>
            </a:r>
            <a:r>
              <a:rPr lang="da-DK" sz="1600" dirty="0" err="1"/>
              <a:t>function</a:t>
            </a:r>
            <a:r>
              <a:rPr lang="da-DK" sz="1600" dirty="0"/>
              <a:t>() {</a:t>
            </a:r>
          </a:p>
          <a:p>
            <a:r>
              <a:rPr lang="da-DK" sz="1600" dirty="0"/>
              <a:t>        //event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0542" y="1916833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837800" y="1916832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172E0-88CE-470D-8354-43CD4C5DDBF8}"/>
              </a:ext>
            </a:extLst>
          </p:cNvPr>
          <p:cNvSpPr/>
          <p:nvPr/>
        </p:nvSpPr>
        <p:spPr>
          <a:xfrm>
            <a:off x="107504" y="3933403"/>
            <a:ext cx="4314832" cy="10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.hover(</a:t>
            </a:r>
            <a:r>
              <a:rPr lang="da-DK" sz="1600" dirty="0" err="1"/>
              <a:t>function</a:t>
            </a:r>
            <a:r>
              <a:rPr lang="da-DK" sz="1600" dirty="0"/>
              <a:t>() {</a:t>
            </a:r>
          </a:p>
          <a:p>
            <a:r>
              <a:rPr lang="da-DK" sz="1600" dirty="0"/>
              <a:t>        //event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53E0F-5C02-468B-8A38-D4E8D5F1CDA1}"/>
              </a:ext>
            </a:extLst>
          </p:cNvPr>
          <p:cNvSpPr/>
          <p:nvPr/>
        </p:nvSpPr>
        <p:spPr>
          <a:xfrm>
            <a:off x="4598168" y="3933404"/>
            <a:ext cx="4314832" cy="107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addEventListener</a:t>
            </a:r>
            <a:r>
              <a:rPr lang="da-DK" sz="1600" dirty="0"/>
              <a:t>(”hover”, </a:t>
            </a:r>
            <a:r>
              <a:rPr lang="da-DK" sz="1600" dirty="0" err="1"/>
              <a:t>function</a:t>
            </a:r>
            <a:r>
              <a:rPr lang="da-DK" sz="1600" dirty="0"/>
              <a:t>() {</a:t>
            </a:r>
          </a:p>
          <a:p>
            <a:r>
              <a:rPr lang="da-DK" sz="1600" dirty="0"/>
              <a:t>        //event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44B34-017F-4331-9FAB-C18AD8CF8CE9}"/>
              </a:ext>
            </a:extLst>
          </p:cNvPr>
          <p:cNvSpPr/>
          <p:nvPr/>
        </p:nvSpPr>
        <p:spPr>
          <a:xfrm>
            <a:off x="107504" y="5301555"/>
            <a:ext cx="4314832" cy="1079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dblclick</a:t>
            </a:r>
            <a:r>
              <a:rPr lang="da-DK" sz="1600" dirty="0"/>
              <a:t>(</a:t>
            </a:r>
            <a:r>
              <a:rPr lang="da-DK" sz="1600" dirty="0" err="1"/>
              <a:t>function</a:t>
            </a:r>
            <a:r>
              <a:rPr lang="da-DK" sz="1600" dirty="0"/>
              <a:t>() {</a:t>
            </a:r>
          </a:p>
          <a:p>
            <a:r>
              <a:rPr lang="da-DK" sz="1600" dirty="0"/>
              <a:t>        //event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6A011E-2417-4B72-83D3-60C6160B853B}"/>
              </a:ext>
            </a:extLst>
          </p:cNvPr>
          <p:cNvSpPr/>
          <p:nvPr/>
        </p:nvSpPr>
        <p:spPr>
          <a:xfrm>
            <a:off x="4598168" y="5301556"/>
            <a:ext cx="4314832" cy="1079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addEventListener</a:t>
            </a:r>
            <a:r>
              <a:rPr lang="da-DK" sz="1600" dirty="0"/>
              <a:t>(”</a:t>
            </a:r>
            <a:r>
              <a:rPr lang="da-DK" sz="1600" dirty="0" err="1"/>
              <a:t>dblclick</a:t>
            </a:r>
            <a:r>
              <a:rPr lang="da-DK" sz="1600" dirty="0"/>
              <a:t>”, </a:t>
            </a:r>
            <a:r>
              <a:rPr lang="da-DK" sz="1600" dirty="0" err="1"/>
              <a:t>function</a:t>
            </a:r>
            <a:r>
              <a:rPr lang="da-DK" sz="1600" dirty="0"/>
              <a:t>() {</a:t>
            </a:r>
          </a:p>
          <a:p>
            <a:r>
              <a:rPr lang="da-DK" sz="1600" dirty="0"/>
              <a:t>        //event</a:t>
            </a:r>
          </a:p>
          <a:p>
            <a:r>
              <a:rPr lang="da-DK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34283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Find Mouse Position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2031850"/>
            <a:ext cx="4314832" cy="17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click</a:t>
            </a:r>
            <a:r>
              <a:rPr lang="da-DK" sz="1600" dirty="0"/>
              <a:t>(</a:t>
            </a:r>
            <a:r>
              <a:rPr lang="da-DK" sz="1600" dirty="0" err="1"/>
              <a:t>function</a:t>
            </a:r>
            <a:r>
              <a:rPr lang="da-DK" sz="1600" dirty="0"/>
              <a:t>(e) {</a:t>
            </a:r>
          </a:p>
          <a:p>
            <a:r>
              <a:rPr lang="da-DK" sz="1600" dirty="0"/>
              <a:t>        $(‘</a:t>
            </a:r>
            <a:r>
              <a:rPr lang="da-DK" sz="1600" dirty="0" err="1"/>
              <a:t>posX</a:t>
            </a:r>
            <a:r>
              <a:rPr lang="da-DK" sz="1600" dirty="0"/>
              <a:t>’).val(</a:t>
            </a:r>
            <a:r>
              <a:rPr lang="da-DK" sz="1600" dirty="0" err="1"/>
              <a:t>e.pageX</a:t>
            </a:r>
            <a:r>
              <a:rPr lang="da-DK" sz="1600" dirty="0"/>
              <a:t>);</a:t>
            </a:r>
          </a:p>
          <a:p>
            <a:r>
              <a:rPr lang="da-DK" sz="1600" dirty="0"/>
              <a:t>        $(‘</a:t>
            </a:r>
            <a:r>
              <a:rPr lang="da-DK" sz="1600" dirty="0" err="1"/>
              <a:t>posX</a:t>
            </a:r>
            <a:r>
              <a:rPr lang="da-DK" sz="1600" dirty="0"/>
              <a:t>’).val(</a:t>
            </a:r>
            <a:r>
              <a:rPr lang="da-DK" sz="1600" dirty="0" err="1"/>
              <a:t>e.pageY</a:t>
            </a:r>
            <a:r>
              <a:rPr lang="da-DK" sz="1600" dirty="0"/>
              <a:t>);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598168" y="2031850"/>
            <a:ext cx="4314832" cy="17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addEventListener</a:t>
            </a:r>
            <a:r>
              <a:rPr lang="da-DK" sz="1600" dirty="0"/>
              <a:t>(”</a:t>
            </a:r>
            <a:r>
              <a:rPr lang="da-DK" sz="1600" dirty="0" err="1"/>
              <a:t>click</a:t>
            </a:r>
            <a:r>
              <a:rPr lang="da-DK" sz="1600" dirty="0"/>
              <a:t>”, </a:t>
            </a:r>
            <a:r>
              <a:rPr lang="da-DK" sz="1600" dirty="0" err="1"/>
              <a:t>function</a:t>
            </a:r>
            <a:r>
              <a:rPr lang="da-DK" sz="1600" dirty="0"/>
              <a:t>(e) {</a:t>
            </a:r>
          </a:p>
          <a:p>
            <a:r>
              <a:rPr lang="da-DK" sz="1600" dirty="0"/>
              <a:t>        var </a:t>
            </a:r>
            <a:r>
              <a:rPr lang="da-DK" sz="1600" dirty="0" err="1"/>
              <a:t>posX</a:t>
            </a:r>
            <a:r>
              <a:rPr lang="da-DK" sz="1600" dirty="0"/>
              <a:t> = </a:t>
            </a:r>
            <a:r>
              <a:rPr lang="da-DK" sz="1600" dirty="0" err="1"/>
              <a:t>clientX</a:t>
            </a:r>
            <a:r>
              <a:rPr lang="da-DK" sz="1600" dirty="0"/>
              <a:t>;</a:t>
            </a:r>
          </a:p>
          <a:p>
            <a:r>
              <a:rPr lang="da-DK" sz="1600" dirty="0"/>
              <a:t>        var </a:t>
            </a:r>
            <a:r>
              <a:rPr lang="da-DK" sz="1600" dirty="0" err="1"/>
              <a:t>posY</a:t>
            </a:r>
            <a:r>
              <a:rPr lang="da-DK" sz="1600" dirty="0"/>
              <a:t> = </a:t>
            </a:r>
            <a:r>
              <a:rPr lang="da-DK" sz="1600" dirty="0" err="1"/>
              <a:t>clientY</a:t>
            </a:r>
            <a:r>
              <a:rPr lang="da-DK" sz="1600" dirty="0"/>
              <a:t>;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0542" y="1556793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837800" y="1556792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6AF6BA-4496-4C4B-B79D-3459DDD0FFEC}"/>
              </a:ext>
            </a:extLst>
          </p:cNvPr>
          <p:cNvSpPr/>
          <p:nvPr/>
        </p:nvSpPr>
        <p:spPr>
          <a:xfrm>
            <a:off x="107504" y="4624138"/>
            <a:ext cx="4314832" cy="17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move</a:t>
            </a:r>
            <a:r>
              <a:rPr lang="da-DK" sz="1600" dirty="0"/>
              <a:t>(</a:t>
            </a:r>
            <a:r>
              <a:rPr lang="da-DK" sz="1600" dirty="0" err="1"/>
              <a:t>function</a:t>
            </a:r>
            <a:r>
              <a:rPr lang="da-DK" sz="1600" dirty="0"/>
              <a:t>(e) {</a:t>
            </a:r>
          </a:p>
          <a:p>
            <a:r>
              <a:rPr lang="da-DK" sz="1600" dirty="0"/>
              <a:t>        $(‘</a:t>
            </a:r>
            <a:r>
              <a:rPr lang="da-DK" sz="1600" dirty="0" err="1"/>
              <a:t>posX</a:t>
            </a:r>
            <a:r>
              <a:rPr lang="da-DK" sz="1600" dirty="0"/>
              <a:t>’).val(</a:t>
            </a:r>
            <a:r>
              <a:rPr lang="da-DK" sz="1600" dirty="0" err="1"/>
              <a:t>e.screenX</a:t>
            </a:r>
            <a:r>
              <a:rPr lang="da-DK" sz="1600" dirty="0"/>
              <a:t>);</a:t>
            </a:r>
          </a:p>
          <a:p>
            <a:r>
              <a:rPr lang="da-DK" sz="1600" dirty="0"/>
              <a:t>        $(‘</a:t>
            </a:r>
            <a:r>
              <a:rPr lang="da-DK" sz="1600" dirty="0" err="1"/>
              <a:t>posX</a:t>
            </a:r>
            <a:r>
              <a:rPr lang="da-DK" sz="1600" dirty="0"/>
              <a:t>’).val(</a:t>
            </a:r>
            <a:r>
              <a:rPr lang="da-DK" sz="1600" dirty="0" err="1"/>
              <a:t>e.screenY</a:t>
            </a:r>
            <a:r>
              <a:rPr lang="da-DK" sz="1600" dirty="0"/>
              <a:t>);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4AB9B-B360-4E68-8E81-7416AC224077}"/>
              </a:ext>
            </a:extLst>
          </p:cNvPr>
          <p:cNvSpPr/>
          <p:nvPr/>
        </p:nvSpPr>
        <p:spPr>
          <a:xfrm>
            <a:off x="4598168" y="4624138"/>
            <a:ext cx="4314832" cy="175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q(”</a:t>
            </a:r>
            <a:r>
              <a:rPr lang="da-DK" sz="1600" dirty="0" err="1"/>
              <a:t>button.myButton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</a:t>
            </a:r>
            <a:r>
              <a:rPr lang="da-DK" sz="1600" dirty="0" err="1"/>
              <a:t>addEventListener</a:t>
            </a:r>
            <a:r>
              <a:rPr lang="da-DK" sz="1600" dirty="0"/>
              <a:t>(”</a:t>
            </a:r>
            <a:r>
              <a:rPr lang="da-DK" sz="1600" dirty="0" err="1"/>
              <a:t>mousemove</a:t>
            </a:r>
            <a:r>
              <a:rPr lang="da-DK" sz="1600" dirty="0"/>
              <a:t>”, </a:t>
            </a:r>
            <a:r>
              <a:rPr lang="da-DK" sz="1600" dirty="0" err="1"/>
              <a:t>function</a:t>
            </a:r>
            <a:r>
              <a:rPr lang="da-DK" sz="1600" dirty="0"/>
              <a:t>(e) {</a:t>
            </a:r>
          </a:p>
          <a:p>
            <a:r>
              <a:rPr lang="da-DK" sz="1600" dirty="0"/>
              <a:t>        var </a:t>
            </a:r>
            <a:r>
              <a:rPr lang="da-DK" sz="1600" dirty="0" err="1"/>
              <a:t>posX</a:t>
            </a:r>
            <a:r>
              <a:rPr lang="da-DK" sz="1600" dirty="0"/>
              <a:t> = </a:t>
            </a:r>
            <a:r>
              <a:rPr lang="da-DK" sz="1600" dirty="0" err="1"/>
              <a:t>clientX</a:t>
            </a:r>
            <a:r>
              <a:rPr lang="da-DK" sz="1600" dirty="0"/>
              <a:t>;</a:t>
            </a:r>
          </a:p>
          <a:p>
            <a:r>
              <a:rPr lang="da-DK" sz="1600" dirty="0"/>
              <a:t>        var </a:t>
            </a:r>
            <a:r>
              <a:rPr lang="da-DK" sz="1600" dirty="0" err="1"/>
              <a:t>posY</a:t>
            </a:r>
            <a:r>
              <a:rPr lang="da-DK" sz="1600" dirty="0"/>
              <a:t> = </a:t>
            </a:r>
            <a:r>
              <a:rPr lang="da-DK" sz="1600" dirty="0" err="1"/>
              <a:t>clientY</a:t>
            </a:r>
            <a:r>
              <a:rPr lang="da-DK" sz="1600" dirty="0"/>
              <a:t>;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FF15E-6CF7-4923-A9FA-9FEA9727215E}"/>
              </a:ext>
            </a:extLst>
          </p:cNvPr>
          <p:cNvSpPr txBox="1"/>
          <p:nvPr/>
        </p:nvSpPr>
        <p:spPr>
          <a:xfrm>
            <a:off x="1610542" y="4149081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2EF60-B4DA-4F9F-8F2A-E9FE90035AD4}"/>
              </a:ext>
            </a:extLst>
          </p:cNvPr>
          <p:cNvSpPr txBox="1"/>
          <p:nvPr/>
        </p:nvSpPr>
        <p:spPr>
          <a:xfrm>
            <a:off x="5837800" y="4149080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393579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Tables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36135" cy="4946179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107504" y="1843208"/>
            <a:ext cx="4896544" cy="233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$(”#</a:t>
            </a:r>
            <a:r>
              <a:rPr lang="da-DK" sz="1600" dirty="0" err="1"/>
              <a:t>myTable</a:t>
            </a:r>
            <a:r>
              <a:rPr lang="da-DK" sz="1600" dirty="0"/>
              <a:t> </a:t>
            </a:r>
            <a:r>
              <a:rPr lang="da-DK" sz="1600" dirty="0" err="1"/>
              <a:t>tr:first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.css(”</a:t>
            </a:r>
            <a:r>
              <a:rPr lang="da-DK" sz="1600" dirty="0" err="1"/>
              <a:t>background-color</a:t>
            </a:r>
            <a:r>
              <a:rPr lang="da-DK" sz="1600" dirty="0"/>
              <a:t>”, ”</a:t>
            </a:r>
            <a:r>
              <a:rPr lang="da-DK" sz="1600" dirty="0" err="1"/>
              <a:t>blue</a:t>
            </a:r>
            <a:r>
              <a:rPr lang="da-DK" sz="1600" dirty="0"/>
              <a:t>”);</a:t>
            </a:r>
          </a:p>
          <a:p>
            <a:r>
              <a:rPr lang="da-DK" sz="1600" dirty="0"/>
              <a:t>$(”#</a:t>
            </a:r>
            <a:r>
              <a:rPr lang="da-DK" sz="1600" dirty="0" err="1"/>
              <a:t>myTable</a:t>
            </a:r>
            <a:r>
              <a:rPr lang="da-DK" sz="1600" dirty="0"/>
              <a:t> </a:t>
            </a:r>
            <a:r>
              <a:rPr lang="da-DK" sz="1600" dirty="0" err="1"/>
              <a:t>tr:even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.css(”</a:t>
            </a:r>
            <a:r>
              <a:rPr lang="da-DK" sz="1600" dirty="0" err="1"/>
              <a:t>background-color</a:t>
            </a:r>
            <a:r>
              <a:rPr lang="da-DK" sz="1600" dirty="0"/>
              <a:t>”, ”</a:t>
            </a:r>
            <a:r>
              <a:rPr lang="da-DK" sz="1600" dirty="0" err="1"/>
              <a:t>white</a:t>
            </a:r>
            <a:r>
              <a:rPr lang="da-DK" sz="1600" dirty="0"/>
              <a:t>”);</a:t>
            </a:r>
          </a:p>
          <a:p>
            <a:r>
              <a:rPr lang="da-DK" sz="1600" dirty="0"/>
              <a:t>$(”#</a:t>
            </a:r>
            <a:r>
              <a:rPr lang="da-DK" sz="1600" dirty="0" err="1"/>
              <a:t>myTable</a:t>
            </a:r>
            <a:r>
              <a:rPr lang="da-DK" sz="1600" dirty="0"/>
              <a:t> </a:t>
            </a:r>
            <a:r>
              <a:rPr lang="da-DK" sz="1600" dirty="0" err="1"/>
              <a:t>tr:odd</a:t>
            </a:r>
            <a:r>
              <a:rPr lang="da-DK" sz="1600" dirty="0"/>
              <a:t>”)</a:t>
            </a:r>
          </a:p>
          <a:p>
            <a:r>
              <a:rPr lang="da-DK" sz="1600" dirty="0"/>
              <a:t>    .css(”</a:t>
            </a:r>
            <a:r>
              <a:rPr lang="da-DK" sz="1600" dirty="0" err="1"/>
              <a:t>background-color</a:t>
            </a:r>
            <a:r>
              <a:rPr lang="da-DK" sz="1600" dirty="0"/>
              <a:t>”, ”</a:t>
            </a:r>
            <a:r>
              <a:rPr lang="da-DK" sz="1600" dirty="0" err="1"/>
              <a:t>grey</a:t>
            </a:r>
            <a:r>
              <a:rPr lang="da-DK" sz="1600" dirty="0"/>
              <a:t>”);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5148064" y="1843209"/>
            <a:ext cx="3764936" cy="233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#</a:t>
            </a:r>
            <a:r>
              <a:rPr lang="da-DK" sz="1600" dirty="0" err="1"/>
              <a:t>myTable</a:t>
            </a:r>
            <a:r>
              <a:rPr lang="da-DK" sz="1600" dirty="0"/>
              <a:t> </a:t>
            </a:r>
            <a:r>
              <a:rPr lang="da-DK" sz="1600" dirty="0" err="1"/>
              <a:t>tr:first-child</a:t>
            </a:r>
            <a:r>
              <a:rPr lang="da-DK" sz="1600" dirty="0"/>
              <a:t> { 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background-color</a:t>
            </a:r>
            <a:r>
              <a:rPr lang="da-DK" sz="1600" dirty="0"/>
              <a:t>: </a:t>
            </a:r>
            <a:r>
              <a:rPr lang="da-DK" sz="1600" dirty="0" err="1"/>
              <a:t>white</a:t>
            </a:r>
            <a:r>
              <a:rPr lang="da-DK" sz="1600" dirty="0"/>
              <a:t>;</a:t>
            </a:r>
          </a:p>
          <a:p>
            <a:r>
              <a:rPr lang="da-DK" sz="1600" dirty="0"/>
              <a:t>}</a:t>
            </a:r>
            <a:endParaRPr lang="en-US" sz="1600" dirty="0"/>
          </a:p>
          <a:p>
            <a:r>
              <a:rPr lang="en-US" sz="1600" dirty="0"/>
              <a:t>#</a:t>
            </a:r>
            <a:r>
              <a:rPr lang="da-DK" sz="1600" dirty="0" err="1"/>
              <a:t>myTable</a:t>
            </a:r>
            <a:r>
              <a:rPr lang="da-DK" sz="1600" dirty="0"/>
              <a:t> </a:t>
            </a:r>
            <a:r>
              <a:rPr lang="da-DK" sz="1600" dirty="0" err="1"/>
              <a:t>tr:nth-child</a:t>
            </a:r>
            <a:r>
              <a:rPr lang="da-DK" sz="1600" dirty="0"/>
              <a:t>(</a:t>
            </a:r>
            <a:r>
              <a:rPr lang="da-DK" sz="1600" dirty="0" err="1"/>
              <a:t>even</a:t>
            </a:r>
            <a:r>
              <a:rPr lang="da-DK" sz="1600" dirty="0"/>
              <a:t>) { 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background-color</a:t>
            </a:r>
            <a:r>
              <a:rPr lang="da-DK" sz="1600" dirty="0"/>
              <a:t>: </a:t>
            </a:r>
            <a:r>
              <a:rPr lang="da-DK" sz="1600" dirty="0" err="1"/>
              <a:t>white</a:t>
            </a:r>
            <a:r>
              <a:rPr lang="da-DK" sz="1600" dirty="0"/>
              <a:t>;</a:t>
            </a:r>
          </a:p>
          <a:p>
            <a:r>
              <a:rPr lang="da-DK" sz="1600" dirty="0"/>
              <a:t>}</a:t>
            </a:r>
          </a:p>
          <a:p>
            <a:r>
              <a:rPr lang="en-US" sz="1600" dirty="0"/>
              <a:t>#</a:t>
            </a:r>
            <a:r>
              <a:rPr lang="da-DK" sz="1600" dirty="0" err="1"/>
              <a:t>myTable</a:t>
            </a:r>
            <a:r>
              <a:rPr lang="da-DK" sz="1600" dirty="0"/>
              <a:t> </a:t>
            </a:r>
            <a:r>
              <a:rPr lang="da-DK" sz="1600" dirty="0" err="1"/>
              <a:t>tr:nth-child</a:t>
            </a:r>
            <a:r>
              <a:rPr lang="da-DK" sz="1600" dirty="0"/>
              <a:t>(</a:t>
            </a:r>
            <a:r>
              <a:rPr lang="da-DK" sz="1600" dirty="0" err="1"/>
              <a:t>odd</a:t>
            </a:r>
            <a:r>
              <a:rPr lang="da-DK" sz="1600" dirty="0"/>
              <a:t>) {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background-color</a:t>
            </a:r>
            <a:r>
              <a:rPr lang="da-DK" sz="1600" dirty="0"/>
              <a:t>: </a:t>
            </a:r>
            <a:r>
              <a:rPr lang="da-DK" sz="1600" dirty="0" err="1"/>
              <a:t>grey</a:t>
            </a:r>
            <a:r>
              <a:rPr lang="da-DK" sz="1600" dirty="0"/>
              <a:t>;</a:t>
            </a:r>
          </a:p>
          <a:p>
            <a:r>
              <a:rPr lang="da-DK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895092" y="1340769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6516216" y="1340768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CSS</a:t>
            </a:r>
            <a:endParaRPr lang="da-DK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B18F10-007F-4A5C-82ED-1BC627382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39079"/>
              </p:ext>
            </p:extLst>
          </p:nvPr>
        </p:nvGraphicFramePr>
        <p:xfrm>
          <a:off x="1488380" y="442701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6624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5884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522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3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</a:t>
                      </a:r>
                      <a:endParaRPr lang="da-D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da-D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  <a:endParaRPr lang="da-D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1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</a:t>
                      </a:r>
                      <a:endParaRPr lang="da-D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da-D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  <a:endParaRPr lang="da-DK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80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3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bootstrap logo">
            <a:extLst>
              <a:ext uri="{FF2B5EF4-FFF2-40B4-BE49-F238E27FC236}">
                <a16:creationId xmlns:a16="http://schemas.microsoft.com/office/drawing/2014/main" id="{B78F1AA0-B5E6-4927-AC1E-6A322F3C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124075"/>
            <a:ext cx="3752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44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AJAX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12DA91-D8B0-4648-A8CD-7D242EFD90AD}"/>
              </a:ext>
            </a:extLst>
          </p:cNvPr>
          <p:cNvSpPr/>
          <p:nvPr/>
        </p:nvSpPr>
        <p:spPr>
          <a:xfrm>
            <a:off x="4283968" y="1844651"/>
            <a:ext cx="4860032" cy="238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/>
              <a:t>fetch</a:t>
            </a:r>
            <a:r>
              <a:rPr lang="da-DK" sz="1400" dirty="0"/>
              <a:t>('</a:t>
            </a:r>
            <a:r>
              <a:rPr lang="da-DK" sz="1400" dirty="0" err="1"/>
              <a:t>someServerService.php</a:t>
            </a:r>
            <a:r>
              <a:rPr lang="da-DK" sz="1400" dirty="0"/>
              <a:t>’)</a:t>
            </a:r>
          </a:p>
          <a:p>
            <a:r>
              <a:rPr lang="da-DK" sz="1400" dirty="0"/>
              <a:t>    .</a:t>
            </a:r>
            <a:r>
              <a:rPr lang="da-DK" sz="1400" dirty="0" err="1"/>
              <a:t>then</a:t>
            </a:r>
            <a:r>
              <a:rPr lang="da-DK" sz="1400" dirty="0"/>
              <a:t>(</a:t>
            </a:r>
            <a:r>
              <a:rPr lang="da-DK" sz="1400" dirty="0" err="1"/>
              <a:t>function</a:t>
            </a:r>
            <a:r>
              <a:rPr lang="da-DK" sz="1400" dirty="0"/>
              <a:t>(</a:t>
            </a:r>
            <a:r>
              <a:rPr lang="da-DK" sz="1400" dirty="0" err="1"/>
              <a:t>response</a:t>
            </a:r>
            <a:r>
              <a:rPr lang="da-DK" sz="1400" dirty="0"/>
              <a:t>) {</a:t>
            </a:r>
          </a:p>
          <a:p>
            <a:r>
              <a:rPr lang="da-DK" sz="1400" dirty="0"/>
              <a:t>        return </a:t>
            </a:r>
            <a:r>
              <a:rPr lang="da-DK" sz="1400" dirty="0" err="1"/>
              <a:t>response.text</a:t>
            </a:r>
            <a:r>
              <a:rPr lang="da-DK" sz="1400" dirty="0"/>
              <a:t>();</a:t>
            </a:r>
          </a:p>
          <a:p>
            <a:r>
              <a:rPr lang="da-DK" sz="1400" dirty="0"/>
              <a:t>    })</a:t>
            </a:r>
          </a:p>
          <a:p>
            <a:r>
              <a:rPr lang="da-DK" sz="1400" dirty="0"/>
              <a:t>    .</a:t>
            </a:r>
            <a:r>
              <a:rPr lang="da-DK" sz="1400" dirty="0" err="1"/>
              <a:t>then</a:t>
            </a:r>
            <a:r>
              <a:rPr lang="da-DK" sz="1400" dirty="0"/>
              <a:t>(</a:t>
            </a:r>
            <a:r>
              <a:rPr lang="da-DK" sz="1400" dirty="0" err="1"/>
              <a:t>function</a:t>
            </a:r>
            <a:r>
              <a:rPr lang="da-DK" sz="1400" dirty="0"/>
              <a:t>(</a:t>
            </a:r>
            <a:r>
              <a:rPr lang="da-DK" sz="1400" dirty="0" err="1"/>
              <a:t>text</a:t>
            </a:r>
            <a:r>
              <a:rPr lang="da-DK" sz="1400" dirty="0"/>
              <a:t>) {</a:t>
            </a:r>
          </a:p>
          <a:p>
            <a:r>
              <a:rPr lang="da-DK" sz="1400" dirty="0"/>
              <a:t>        q('#</a:t>
            </a:r>
            <a:r>
              <a:rPr lang="da-DK" sz="1400" dirty="0" err="1"/>
              <a:t>ajaxContent</a:t>
            </a:r>
            <a:r>
              <a:rPr lang="da-DK" sz="1400" dirty="0"/>
              <a:t>').</a:t>
            </a:r>
            <a:r>
              <a:rPr lang="da-DK" sz="1400" dirty="0" err="1"/>
              <a:t>innerHTML</a:t>
            </a:r>
            <a:r>
              <a:rPr lang="da-DK" sz="1400" dirty="0"/>
              <a:t> = </a:t>
            </a:r>
            <a:r>
              <a:rPr lang="da-DK" sz="1400" dirty="0" err="1"/>
              <a:t>text</a:t>
            </a:r>
            <a:r>
              <a:rPr lang="da-DK" sz="1400" dirty="0"/>
              <a:t>;</a:t>
            </a:r>
          </a:p>
          <a:p>
            <a:r>
              <a:rPr lang="da-DK" sz="1400" dirty="0"/>
              <a:t>    })</a:t>
            </a:r>
          </a:p>
          <a:p>
            <a:r>
              <a:rPr lang="da-DK" sz="1400" dirty="0"/>
              <a:t>    .</a:t>
            </a:r>
            <a:r>
              <a:rPr lang="da-DK" sz="1400" dirty="0" err="1"/>
              <a:t>catch</a:t>
            </a:r>
            <a:r>
              <a:rPr lang="da-DK" sz="1400" dirty="0"/>
              <a:t>(</a:t>
            </a:r>
            <a:r>
              <a:rPr lang="da-DK" sz="1400" dirty="0" err="1"/>
              <a:t>function</a:t>
            </a:r>
            <a:r>
              <a:rPr lang="da-DK" sz="1400" dirty="0"/>
              <a:t>(</a:t>
            </a:r>
            <a:r>
              <a:rPr lang="da-DK" sz="1400" dirty="0" err="1"/>
              <a:t>error</a:t>
            </a:r>
            <a:r>
              <a:rPr lang="da-DK" sz="1400" dirty="0"/>
              <a:t>) {</a:t>
            </a:r>
          </a:p>
          <a:p>
            <a:r>
              <a:rPr lang="da-DK" sz="1400" dirty="0"/>
              <a:t>        q('#</a:t>
            </a:r>
            <a:r>
              <a:rPr lang="da-DK" sz="1400" dirty="0" err="1"/>
              <a:t>ajaxContent</a:t>
            </a:r>
            <a:r>
              <a:rPr lang="da-DK" sz="1400" dirty="0"/>
              <a:t>').</a:t>
            </a:r>
            <a:r>
              <a:rPr lang="da-DK" sz="1400" dirty="0" err="1"/>
              <a:t>innerHTML</a:t>
            </a:r>
            <a:r>
              <a:rPr lang="da-DK" sz="1400" dirty="0"/>
              <a:t> = '</a:t>
            </a:r>
            <a:r>
              <a:rPr lang="da-DK" sz="1400" dirty="0" err="1"/>
              <a:t>Request</a:t>
            </a:r>
            <a:r>
              <a:rPr lang="da-DK" sz="1400" dirty="0"/>
              <a:t> </a:t>
            </a:r>
            <a:r>
              <a:rPr lang="da-DK" sz="1400" dirty="0" err="1"/>
              <a:t>failed</a:t>
            </a:r>
            <a:r>
              <a:rPr lang="da-DK" sz="1400" dirty="0"/>
              <a:t>: ' + </a:t>
            </a:r>
            <a:r>
              <a:rPr lang="da-DK" sz="1400" dirty="0" err="1"/>
              <a:t>error</a:t>
            </a:r>
            <a:r>
              <a:rPr lang="da-DK" sz="1400" dirty="0"/>
              <a:t>;</a:t>
            </a:r>
          </a:p>
          <a:p>
            <a:r>
              <a:rPr lang="da-DK" sz="1400" dirty="0"/>
              <a:t>    });</a:t>
            </a:r>
          </a:p>
          <a:p>
            <a:endParaRPr lang="da-DK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1C9C6-948D-4110-A7FF-E3F85E6273A1}"/>
              </a:ext>
            </a:extLst>
          </p:cNvPr>
          <p:cNvSpPr txBox="1"/>
          <p:nvPr/>
        </p:nvSpPr>
        <p:spPr>
          <a:xfrm>
            <a:off x="1619672" y="1332057"/>
            <a:ext cx="130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jQuery</a:t>
            </a:r>
            <a:endParaRPr lang="da-DK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6D32-9229-4B34-80A6-793CB183998B}"/>
              </a:ext>
            </a:extLst>
          </p:cNvPr>
          <p:cNvSpPr txBox="1"/>
          <p:nvPr/>
        </p:nvSpPr>
        <p:spPr>
          <a:xfrm>
            <a:off x="5436096" y="1332057"/>
            <a:ext cx="2767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JavaScript fetch</a:t>
            </a:r>
            <a:endParaRPr lang="da-DK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FAFF1-F38F-4FF6-B137-1294B5670C06}"/>
              </a:ext>
            </a:extLst>
          </p:cNvPr>
          <p:cNvSpPr/>
          <p:nvPr/>
        </p:nvSpPr>
        <p:spPr>
          <a:xfrm>
            <a:off x="3453532" y="4293096"/>
            <a:ext cx="5654972" cy="220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 </a:t>
            </a:r>
            <a:r>
              <a:rPr lang="en-US" sz="1400" dirty="0" err="1"/>
              <a:t>xmlhttp</a:t>
            </a:r>
            <a:r>
              <a:rPr lang="en-US" sz="1400" dirty="0"/>
              <a:t> = new </a:t>
            </a:r>
            <a:r>
              <a:rPr lang="en-US" sz="1400" dirty="0" err="1"/>
              <a:t>XMLHttpRequest</a:t>
            </a:r>
            <a:r>
              <a:rPr lang="en-US" sz="1400" dirty="0"/>
              <a:t>();</a:t>
            </a:r>
          </a:p>
          <a:p>
            <a:r>
              <a:rPr lang="en-US" sz="1400" dirty="0" err="1"/>
              <a:t>xmlhttp.onreadystatechange</a:t>
            </a:r>
            <a:r>
              <a:rPr lang="en-US" sz="1400" dirty="0"/>
              <a:t> = function() {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this.readyState</a:t>
            </a:r>
            <a:r>
              <a:rPr lang="en-US" sz="1400" dirty="0"/>
              <a:t> == 4 &amp;&amp; </a:t>
            </a:r>
            <a:r>
              <a:rPr lang="en-US" sz="1400" dirty="0" err="1"/>
              <a:t>this.status</a:t>
            </a:r>
            <a:r>
              <a:rPr lang="en-US" sz="1400" dirty="0"/>
              <a:t> == 200) {</a:t>
            </a:r>
          </a:p>
          <a:p>
            <a:r>
              <a:rPr lang="en-US" sz="1400" dirty="0"/>
              <a:t>        q('#</a:t>
            </a:r>
            <a:r>
              <a:rPr lang="da-DK" sz="1400" dirty="0" err="1"/>
              <a:t>ajaxContent</a:t>
            </a:r>
            <a:r>
              <a:rPr lang="en-US" sz="1400" dirty="0"/>
              <a:t>').</a:t>
            </a:r>
            <a:r>
              <a:rPr lang="en-US" sz="1400" dirty="0" err="1"/>
              <a:t>innerHTML</a:t>
            </a:r>
            <a:r>
              <a:rPr lang="en-US" sz="1400" dirty="0"/>
              <a:t> = </a:t>
            </a:r>
            <a:r>
              <a:rPr lang="en-US" sz="1400" dirty="0" err="1"/>
              <a:t>this.responseText</a:t>
            </a:r>
            <a:r>
              <a:rPr lang="en-US" sz="1400" dirty="0"/>
              <a:t>;</a:t>
            </a:r>
          </a:p>
          <a:p>
            <a:r>
              <a:rPr lang="en-US" sz="1400" dirty="0"/>
              <a:t>    } else {</a:t>
            </a:r>
          </a:p>
          <a:p>
            <a:r>
              <a:rPr lang="en-US" sz="1400" dirty="0"/>
              <a:t>        q('#</a:t>
            </a:r>
            <a:r>
              <a:rPr lang="da-DK" sz="1400" dirty="0" err="1"/>
              <a:t>ajaxContent</a:t>
            </a:r>
            <a:r>
              <a:rPr lang="en-US" sz="1400" dirty="0"/>
              <a:t>').</a:t>
            </a:r>
            <a:r>
              <a:rPr lang="en-US" sz="1400" dirty="0" err="1"/>
              <a:t>innerHTML</a:t>
            </a:r>
            <a:r>
              <a:rPr lang="en-US" sz="1400" dirty="0"/>
              <a:t> = 'Request failed: ' + </a:t>
            </a:r>
            <a:r>
              <a:rPr lang="en-US" sz="1400" dirty="0" err="1"/>
              <a:t>this.responseText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xmlhttp.open</a:t>
            </a:r>
            <a:r>
              <a:rPr lang="en-US" sz="1400" dirty="0"/>
              <a:t>("GET", "</a:t>
            </a:r>
            <a:r>
              <a:rPr lang="en-US" sz="1400" dirty="0" err="1"/>
              <a:t>someServerService.php</a:t>
            </a:r>
            <a:r>
              <a:rPr lang="en-US" sz="1400" dirty="0"/>
              <a:t>", true);</a:t>
            </a:r>
          </a:p>
          <a:p>
            <a:r>
              <a:rPr lang="en-US" sz="1400" dirty="0" err="1"/>
              <a:t>xmlhttp.send</a:t>
            </a:r>
            <a:r>
              <a:rPr lang="en-US" sz="1400" dirty="0"/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F68E4D-A4EB-4DCC-A2EF-4C7E0F834D57}"/>
              </a:ext>
            </a:extLst>
          </p:cNvPr>
          <p:cNvSpPr/>
          <p:nvPr/>
        </p:nvSpPr>
        <p:spPr>
          <a:xfrm>
            <a:off x="35496" y="1844824"/>
            <a:ext cx="4176464" cy="238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$.</a:t>
            </a:r>
            <a:r>
              <a:rPr lang="da-DK" sz="1400" dirty="0" err="1"/>
              <a:t>ajax</a:t>
            </a:r>
            <a:r>
              <a:rPr lang="da-DK" sz="1400" dirty="0"/>
              <a:t>({</a:t>
            </a:r>
          </a:p>
          <a:p>
            <a:r>
              <a:rPr lang="da-DK" sz="1400" dirty="0"/>
              <a:t>    type: "GET",</a:t>
            </a:r>
          </a:p>
          <a:p>
            <a:r>
              <a:rPr lang="da-DK" sz="1400" dirty="0"/>
              <a:t>    url: "</a:t>
            </a:r>
            <a:r>
              <a:rPr lang="da-DK" sz="1400" dirty="0" err="1"/>
              <a:t>someServerService.php</a:t>
            </a:r>
            <a:r>
              <a:rPr lang="da-DK" sz="1400" dirty="0"/>
              <a:t>",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success</a:t>
            </a:r>
            <a:r>
              <a:rPr lang="da-DK" sz="1400" dirty="0"/>
              <a:t>: </a:t>
            </a:r>
            <a:r>
              <a:rPr lang="da-DK" sz="1400" dirty="0" err="1"/>
              <a:t>function</a:t>
            </a:r>
            <a:r>
              <a:rPr lang="da-DK" sz="1400" dirty="0"/>
              <a:t>(</a:t>
            </a:r>
            <a:r>
              <a:rPr lang="da-DK" sz="1400" dirty="0" err="1"/>
              <a:t>text</a:t>
            </a:r>
            <a:r>
              <a:rPr lang="da-DK" sz="1400" dirty="0"/>
              <a:t>) {</a:t>
            </a:r>
          </a:p>
          <a:p>
            <a:r>
              <a:rPr lang="da-DK" sz="1400" dirty="0"/>
              <a:t>        $('#</a:t>
            </a:r>
            <a:r>
              <a:rPr lang="da-DK" sz="1400" dirty="0" err="1"/>
              <a:t>ajaxContent</a:t>
            </a:r>
            <a:r>
              <a:rPr lang="da-DK" sz="1400" dirty="0"/>
              <a:t> ').</a:t>
            </a:r>
            <a:r>
              <a:rPr lang="da-DK" sz="1400" dirty="0" err="1"/>
              <a:t>text</a:t>
            </a:r>
            <a:r>
              <a:rPr lang="da-DK" sz="1400" dirty="0"/>
              <a:t>(</a:t>
            </a:r>
            <a:r>
              <a:rPr lang="da-DK" sz="1400" dirty="0" err="1"/>
              <a:t>text</a:t>
            </a:r>
            <a:r>
              <a:rPr lang="da-DK" sz="1400" dirty="0"/>
              <a:t>);</a:t>
            </a:r>
          </a:p>
          <a:p>
            <a:r>
              <a:rPr lang="da-DK" sz="1400" dirty="0"/>
              <a:t>    },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error</a:t>
            </a:r>
            <a:r>
              <a:rPr lang="da-DK" sz="1400" dirty="0"/>
              <a:t>: </a:t>
            </a:r>
            <a:r>
              <a:rPr lang="da-DK" sz="1400" dirty="0" err="1"/>
              <a:t>function</a:t>
            </a:r>
            <a:r>
              <a:rPr lang="da-DK" sz="1400" dirty="0"/>
              <a:t>(</a:t>
            </a:r>
            <a:r>
              <a:rPr lang="da-DK" sz="1400" dirty="0" err="1"/>
              <a:t>XMLHttpRequest</a:t>
            </a:r>
            <a:r>
              <a:rPr lang="da-DK" sz="1400" dirty="0"/>
              <a:t>, </a:t>
            </a:r>
            <a:r>
              <a:rPr lang="da-DK" sz="1400" dirty="0" err="1"/>
              <a:t>textStatus</a:t>
            </a:r>
            <a:r>
              <a:rPr lang="da-DK" sz="1400" dirty="0"/>
              <a:t>, </a:t>
            </a:r>
            <a:r>
              <a:rPr lang="da-DK" sz="1400" dirty="0" err="1"/>
              <a:t>errorThrown</a:t>
            </a:r>
            <a:r>
              <a:rPr lang="da-DK" sz="1400" dirty="0"/>
              <a:t>) {</a:t>
            </a:r>
          </a:p>
          <a:p>
            <a:r>
              <a:rPr lang="da-DK" sz="1400" dirty="0"/>
              <a:t>        $('#</a:t>
            </a:r>
            <a:r>
              <a:rPr lang="da-DK" sz="1400" dirty="0" err="1"/>
              <a:t>ajaxContent</a:t>
            </a:r>
            <a:r>
              <a:rPr lang="da-DK" sz="1400" dirty="0"/>
              <a:t> ').</a:t>
            </a:r>
            <a:r>
              <a:rPr lang="da-DK" sz="1400" dirty="0" err="1"/>
              <a:t>text</a:t>
            </a:r>
            <a:r>
              <a:rPr lang="da-DK" sz="1400" dirty="0"/>
              <a:t>('</a:t>
            </a:r>
            <a:r>
              <a:rPr lang="da-DK" sz="1400" dirty="0" err="1"/>
              <a:t>Error</a:t>
            </a:r>
            <a:r>
              <a:rPr lang="da-DK" sz="1400" dirty="0"/>
              <a:t>: ' + </a:t>
            </a:r>
            <a:r>
              <a:rPr lang="da-DK" sz="1400" dirty="0" err="1"/>
              <a:t>errorThrown</a:t>
            </a:r>
            <a:r>
              <a:rPr lang="da-DK" sz="1400" dirty="0"/>
              <a:t>);</a:t>
            </a:r>
          </a:p>
          <a:p>
            <a:r>
              <a:rPr lang="da-DK" sz="1400" dirty="0"/>
              <a:t>    }</a:t>
            </a:r>
          </a:p>
          <a:p>
            <a:r>
              <a:rPr lang="da-DK" sz="1400" dirty="0"/>
              <a:t>});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98611-9338-42ED-AFDF-22413070A69E}"/>
              </a:ext>
            </a:extLst>
          </p:cNvPr>
          <p:cNvSpPr/>
          <p:nvPr/>
        </p:nvSpPr>
        <p:spPr>
          <a:xfrm>
            <a:off x="2420144" y="836712"/>
            <a:ext cx="4168080" cy="288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&lt;div&gt;Ajax: &lt;span id=”</a:t>
            </a:r>
            <a:r>
              <a:rPr lang="da-DK" sz="1400" dirty="0" err="1"/>
              <a:t>ajaxContent</a:t>
            </a:r>
            <a:r>
              <a:rPr lang="da-DK" sz="1400" dirty="0"/>
              <a:t>"&gt;&lt;/span&gt;&lt;/div&gt;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4755C-6110-4BE7-AA74-744806C069E5}"/>
              </a:ext>
            </a:extLst>
          </p:cNvPr>
          <p:cNvSpPr txBox="1"/>
          <p:nvPr/>
        </p:nvSpPr>
        <p:spPr>
          <a:xfrm>
            <a:off x="477978" y="5448126"/>
            <a:ext cx="3013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JavaScript</a:t>
            </a:r>
          </a:p>
          <a:p>
            <a:pPr algn="r"/>
            <a:r>
              <a:rPr lang="en-US" sz="3200" dirty="0" err="1"/>
              <a:t>XMLHttpRequest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21668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jQuery UI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135" cy="4946179"/>
          </a:xfrm>
        </p:spPr>
        <p:txBody>
          <a:bodyPr/>
          <a:lstStyle/>
          <a:p>
            <a:r>
              <a:rPr lang="en-US" dirty="0"/>
              <a:t>jQueryUI.com</a:t>
            </a:r>
          </a:p>
          <a:p>
            <a:pPr lvl="1"/>
            <a:r>
              <a:rPr lang="en-US" dirty="0"/>
              <a:t>Select Themes </a:t>
            </a:r>
          </a:p>
          <a:p>
            <a:pPr lvl="1"/>
            <a:r>
              <a:rPr lang="en-US" dirty="0"/>
              <a:t>Select Gallery</a:t>
            </a:r>
          </a:p>
          <a:p>
            <a:pPr lvl="1"/>
            <a:r>
              <a:rPr lang="en-US" dirty="0"/>
              <a:t>Download something you like</a:t>
            </a:r>
          </a:p>
          <a:p>
            <a:pPr lvl="1"/>
            <a:r>
              <a:rPr lang="en-US" dirty="0"/>
              <a:t>Click download on the bottom of the next page</a:t>
            </a:r>
          </a:p>
          <a:p>
            <a:pPr lvl="1"/>
            <a:endParaRPr lang="en-US" dirty="0"/>
          </a:p>
          <a:p>
            <a:r>
              <a:rPr lang="en-US" dirty="0"/>
              <a:t>Open zip and copy minified .</a:t>
            </a:r>
            <a:r>
              <a:rPr lang="en-US" dirty="0" err="1"/>
              <a:t>js</a:t>
            </a:r>
            <a:r>
              <a:rPr lang="en-US" dirty="0"/>
              <a:t> and .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r>
              <a:rPr lang="en-US" dirty="0"/>
              <a:t>Import them like any other JS and CSS</a:t>
            </a:r>
          </a:p>
          <a:p>
            <a:endParaRPr lang="en-US" dirty="0"/>
          </a:p>
          <a:p>
            <a:r>
              <a:rPr lang="en-US" dirty="0"/>
              <a:t>jQuery must be imported in a supported version</a:t>
            </a:r>
          </a:p>
          <a:p>
            <a:pPr lvl="1"/>
            <a:endParaRPr lang="da-DK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483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jQuery UI – Menu Widget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3A19A-5CD1-4950-A560-A35B6E4D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87413"/>
            <a:ext cx="4810125" cy="1133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862384" y="2348880"/>
            <a:ext cx="392564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/>
              <a:t>&lt;ul id="myMenu"&gt;</a:t>
            </a:r>
          </a:p>
          <a:p>
            <a:r>
              <a:rPr lang="it-IT" sz="1600" dirty="0"/>
              <a:t>    &lt;li&gt;&lt;a href="#"&gt;Category 1&lt;/a&gt;</a:t>
            </a:r>
          </a:p>
          <a:p>
            <a:r>
              <a:rPr lang="it-IT" sz="1600" dirty="0"/>
              <a:t>        &lt;ul&gt;</a:t>
            </a:r>
          </a:p>
          <a:p>
            <a:r>
              <a:rPr lang="it-IT" sz="1600" dirty="0"/>
              <a:t>            &lt;li&gt;&lt;a href="#"&gt;1: 1&lt;/a&gt;&lt;/li&gt;</a:t>
            </a:r>
          </a:p>
          <a:p>
            <a:r>
              <a:rPr lang="it-IT" sz="1600" dirty="0"/>
              <a:t>            &lt;li&gt;&lt;a href="#"&gt;1: 2&lt;/a&gt;&lt;/li&gt;</a:t>
            </a:r>
          </a:p>
          <a:p>
            <a:r>
              <a:rPr lang="it-IT" sz="1600" dirty="0"/>
              <a:t>        &lt;/ul&gt;</a:t>
            </a:r>
          </a:p>
          <a:p>
            <a:r>
              <a:rPr lang="it-IT" sz="1600" dirty="0"/>
              <a:t>    &lt;/li&gt;</a:t>
            </a:r>
          </a:p>
          <a:p>
            <a:r>
              <a:rPr lang="it-IT" sz="1600" dirty="0"/>
              <a:t>    &lt;li&gt;&lt;a href="#"&gt;Category 2&lt;/a&gt;</a:t>
            </a:r>
          </a:p>
          <a:p>
            <a:r>
              <a:rPr lang="it-IT" sz="1600" dirty="0"/>
              <a:t>        &lt;ul&gt;</a:t>
            </a:r>
          </a:p>
          <a:p>
            <a:r>
              <a:rPr lang="it-IT" sz="1600" dirty="0"/>
              <a:t>            &lt;li&gt;&lt;a href="#"&gt;2: 1&lt;/a&gt;&lt;/li&gt;</a:t>
            </a:r>
          </a:p>
          <a:p>
            <a:r>
              <a:rPr lang="it-IT" sz="1600" dirty="0"/>
              <a:t>            &lt;li&gt;&lt;a href="#"&gt;2: 2&lt;/a&gt;&lt;/li&gt;</a:t>
            </a:r>
          </a:p>
          <a:p>
            <a:r>
              <a:rPr lang="it-IT" sz="1600" dirty="0"/>
              <a:t>        &lt;/ul&gt;</a:t>
            </a:r>
          </a:p>
          <a:p>
            <a:r>
              <a:rPr lang="it-IT" sz="1600" dirty="0"/>
              <a:t>    &lt;/li&gt;</a:t>
            </a:r>
          </a:p>
          <a:p>
            <a:r>
              <a:rPr lang="it-IT" sz="1600" dirty="0"/>
              <a:t>&lt;/ul&gt;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966840" y="2348880"/>
            <a:ext cx="3205560" cy="208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$("#</a:t>
            </a:r>
            <a:r>
              <a:rPr lang="da-DK" sz="1600" dirty="0" err="1"/>
              <a:t>myMenu</a:t>
            </a:r>
            <a:r>
              <a:rPr lang="da-DK" sz="1600" dirty="0"/>
              <a:t>").menu({</a:t>
            </a:r>
          </a:p>
          <a:p>
            <a:r>
              <a:rPr lang="da-DK" sz="1600" dirty="0"/>
              <a:t>    position: {</a:t>
            </a:r>
          </a:p>
          <a:p>
            <a:r>
              <a:rPr lang="da-DK" sz="1600" dirty="0"/>
              <a:t>        </a:t>
            </a:r>
            <a:r>
              <a:rPr lang="da-DK" sz="1600" dirty="0" err="1"/>
              <a:t>my</a:t>
            </a:r>
            <a:r>
              <a:rPr lang="da-DK" sz="1600" dirty="0"/>
              <a:t>: "center top",</a:t>
            </a:r>
          </a:p>
          <a:p>
            <a:r>
              <a:rPr lang="da-DK" sz="1600" dirty="0"/>
              <a:t>        at: "center </a:t>
            </a:r>
            <a:r>
              <a:rPr lang="da-DK" sz="1600" dirty="0" err="1"/>
              <a:t>bottom</a:t>
            </a:r>
            <a:r>
              <a:rPr lang="da-DK" sz="1600" dirty="0"/>
              <a:t>"</a:t>
            </a:r>
          </a:p>
          <a:p>
            <a:r>
              <a:rPr lang="da-DK" sz="1600" dirty="0"/>
              <a:t>    }</a:t>
            </a:r>
          </a:p>
          <a:p>
            <a:r>
              <a:rPr lang="da-DK" sz="1600" dirty="0"/>
              <a:t> 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3227937" y="6093296"/>
            <a:ext cx="2856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4"/>
              </a:rPr>
              <a:t>https://api.jqueryui.com/menu/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426799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jQuery UI – Accordion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862384" y="2492896"/>
            <a:ext cx="3925640" cy="208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/>
              <a:t>&lt;div id="accordion"&gt;</a:t>
            </a:r>
          </a:p>
          <a:p>
            <a:r>
              <a:rPr lang="it-IT" sz="1600" dirty="0"/>
              <a:t>    &lt;h4&gt;Accordion 1&lt;/h4&gt;</a:t>
            </a:r>
          </a:p>
          <a:p>
            <a:r>
              <a:rPr lang="it-IT" sz="1600" dirty="0"/>
              <a:t>    &lt;div&gt;Bla bla 1&lt;/div&gt;</a:t>
            </a:r>
          </a:p>
          <a:p>
            <a:r>
              <a:rPr lang="it-IT" sz="1600" dirty="0"/>
              <a:t>    &lt;h4&gt;Accordion 2&lt;/h4&gt;</a:t>
            </a:r>
          </a:p>
          <a:p>
            <a:r>
              <a:rPr lang="it-IT" sz="1600" dirty="0"/>
              <a:t>    &lt;div&gt;Bla bla 2&lt;/div&gt;</a:t>
            </a:r>
          </a:p>
          <a:p>
            <a:r>
              <a:rPr lang="it-IT" sz="1600" dirty="0"/>
              <a:t>    &lt;h4&gt;Accordion 3&lt;/h4&gt;</a:t>
            </a:r>
          </a:p>
          <a:p>
            <a:r>
              <a:rPr lang="it-IT" sz="1600" dirty="0"/>
              <a:t>    &lt;div&gt;Bla bla 3&lt;/div&gt;</a:t>
            </a:r>
          </a:p>
          <a:p>
            <a:r>
              <a:rPr lang="it-IT" sz="1600" dirty="0"/>
              <a:t>&lt;/div&gt;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966840" y="2492896"/>
            <a:ext cx="3205560" cy="208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$("#</a:t>
            </a:r>
            <a:r>
              <a:rPr lang="da-DK" sz="1600" dirty="0" err="1"/>
              <a:t>accordion</a:t>
            </a:r>
            <a:r>
              <a:rPr lang="da-DK" sz="1600" dirty="0"/>
              <a:t>").</a:t>
            </a:r>
            <a:r>
              <a:rPr lang="da-DK" sz="1600" dirty="0" err="1"/>
              <a:t>accordion</a:t>
            </a:r>
            <a:r>
              <a:rPr lang="da-DK" sz="1600" dirty="0"/>
              <a:t>({</a:t>
            </a:r>
          </a:p>
          <a:p>
            <a:r>
              <a:rPr lang="da-DK" sz="1600" dirty="0"/>
              <a:t>    animate: 500,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active</a:t>
            </a:r>
            <a:r>
              <a:rPr lang="da-DK" sz="1600" dirty="0"/>
              <a:t>: 1,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collapsible</a:t>
            </a:r>
            <a:r>
              <a:rPr lang="da-DK" sz="1600" dirty="0"/>
              <a:t>: true,</a:t>
            </a:r>
          </a:p>
          <a:p>
            <a:r>
              <a:rPr lang="da-DK" sz="1600" dirty="0"/>
              <a:t>    event: "</a:t>
            </a:r>
            <a:r>
              <a:rPr lang="da-DK" sz="1600" dirty="0" err="1"/>
              <a:t>click</a:t>
            </a:r>
            <a:r>
              <a:rPr lang="da-DK" sz="1600" dirty="0"/>
              <a:t>",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heightStyle</a:t>
            </a:r>
            <a:r>
              <a:rPr lang="da-DK" sz="1600" dirty="0"/>
              <a:t>: "content"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3227937" y="6093296"/>
            <a:ext cx="2890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https://jqueryui.com/accordion/</a:t>
            </a:r>
            <a:endParaRPr lang="da-DK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5FBD8-F389-4A21-8E03-19872B3F2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104" y="980728"/>
            <a:ext cx="650224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96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jQuery UI – Tabs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862384" y="2492896"/>
            <a:ext cx="392564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&lt;div id="tabs"&gt;</a:t>
            </a:r>
          </a:p>
          <a:p>
            <a:r>
              <a:rPr lang="da-DK" sz="1600" dirty="0"/>
              <a:t>    &lt;</a:t>
            </a:r>
            <a:r>
              <a:rPr lang="da-DK" sz="1600" dirty="0" err="1"/>
              <a:t>ul</a:t>
            </a:r>
            <a:r>
              <a:rPr lang="da-DK" sz="1600" dirty="0"/>
              <a:t>&gt;</a:t>
            </a:r>
          </a:p>
          <a:p>
            <a:r>
              <a:rPr lang="da-DK" sz="1600" dirty="0"/>
              <a:t>        &lt;li&gt;&lt;a </a:t>
            </a:r>
            <a:r>
              <a:rPr lang="da-DK" sz="1600" dirty="0" err="1"/>
              <a:t>href</a:t>
            </a:r>
            <a:r>
              <a:rPr lang="da-DK" sz="1600" dirty="0"/>
              <a:t>="#tab1"&gt;Tab 1&lt;/a&gt;&lt;/li&gt;</a:t>
            </a:r>
          </a:p>
          <a:p>
            <a:r>
              <a:rPr lang="da-DK" sz="1600" dirty="0"/>
              <a:t>        &lt;li&gt;&lt;a </a:t>
            </a:r>
            <a:r>
              <a:rPr lang="da-DK" sz="1600" dirty="0" err="1"/>
              <a:t>href</a:t>
            </a:r>
            <a:r>
              <a:rPr lang="da-DK" sz="1600" dirty="0"/>
              <a:t>="#tab2"&gt;Tab 2&lt;/a&gt;&lt;/li&gt;</a:t>
            </a:r>
          </a:p>
          <a:p>
            <a:r>
              <a:rPr lang="da-DK" sz="1600" dirty="0"/>
              <a:t>        &lt;li&gt;&lt;a </a:t>
            </a:r>
            <a:r>
              <a:rPr lang="da-DK" sz="1600" dirty="0" err="1"/>
              <a:t>href</a:t>
            </a:r>
            <a:r>
              <a:rPr lang="da-DK" sz="1600" dirty="0"/>
              <a:t>="#tab3"&gt;Tab 3&lt;/a&gt;&lt;/li&gt;</a:t>
            </a:r>
          </a:p>
          <a:p>
            <a:r>
              <a:rPr lang="da-DK" sz="1600" dirty="0"/>
              <a:t>    &lt;/</a:t>
            </a:r>
            <a:r>
              <a:rPr lang="da-DK" sz="1600" dirty="0" err="1"/>
              <a:t>ul</a:t>
            </a:r>
            <a:r>
              <a:rPr lang="da-DK" sz="1600" dirty="0"/>
              <a:t>&gt;</a:t>
            </a:r>
          </a:p>
          <a:p>
            <a:r>
              <a:rPr lang="da-DK" sz="1600" dirty="0"/>
              <a:t>    &lt;div id="tab1"&gt;Tab 1 content&lt;/div&gt;</a:t>
            </a:r>
          </a:p>
          <a:p>
            <a:r>
              <a:rPr lang="da-DK" sz="1600" dirty="0"/>
              <a:t>    &lt;div id="tab2"&gt;Tab 2 content&lt;/div&gt;</a:t>
            </a:r>
          </a:p>
          <a:p>
            <a:r>
              <a:rPr lang="da-DK" sz="1600" dirty="0"/>
              <a:t>    &lt;div id="tab3"&gt;Tab 3 content&lt;/div&gt;</a:t>
            </a:r>
          </a:p>
          <a:p>
            <a:r>
              <a:rPr lang="da-DK" sz="1600" dirty="0"/>
              <a:t>&lt;/div&gt;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966840" y="2492896"/>
            <a:ext cx="3205560" cy="208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$("#tabs").tabs({</a:t>
            </a:r>
          </a:p>
          <a:p>
            <a:r>
              <a:rPr lang="da-DK" sz="1600" dirty="0"/>
              <a:t>    event: "</a:t>
            </a:r>
            <a:r>
              <a:rPr lang="da-DK" sz="1600" dirty="0" err="1"/>
              <a:t>click</a:t>
            </a:r>
            <a:r>
              <a:rPr lang="da-DK" sz="1600" dirty="0"/>
              <a:t>",</a:t>
            </a:r>
          </a:p>
          <a:p>
            <a:r>
              <a:rPr lang="da-DK" sz="1600" dirty="0"/>
              <a:t>    show: "</a:t>
            </a:r>
            <a:r>
              <a:rPr lang="da-DK" sz="1600" dirty="0" err="1"/>
              <a:t>fadeIn</a:t>
            </a:r>
            <a:r>
              <a:rPr lang="da-DK" sz="1600" dirty="0"/>
              <a:t>",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hide</a:t>
            </a:r>
            <a:r>
              <a:rPr lang="da-DK" sz="1600" dirty="0"/>
              <a:t>: "</a:t>
            </a:r>
            <a:r>
              <a:rPr lang="da-DK" sz="1600" dirty="0" err="1"/>
              <a:t>fadeOut</a:t>
            </a:r>
            <a:r>
              <a:rPr lang="da-DK" sz="1600" dirty="0"/>
              <a:t>",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active</a:t>
            </a:r>
            <a:r>
              <a:rPr lang="da-DK" sz="1600" dirty="0"/>
              <a:t>: 3,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collapsible</a:t>
            </a:r>
            <a:r>
              <a:rPr lang="da-DK" sz="1600" dirty="0"/>
              <a:t>: true,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heightStyle</a:t>
            </a:r>
            <a:r>
              <a:rPr lang="da-DK" sz="1600" dirty="0"/>
              <a:t>: "auto"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3227937" y="6093296"/>
            <a:ext cx="2890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https://jqueryui.com/accordion/</a:t>
            </a:r>
            <a:endParaRPr lang="da-DK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5B49CF-20AD-4DD4-AFC0-E529CB0CF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40" y="1316757"/>
            <a:ext cx="6505736" cy="8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3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3239591" cy="1143000"/>
          </a:xfrm>
        </p:spPr>
        <p:txBody>
          <a:bodyPr/>
          <a:lstStyle/>
          <a:p>
            <a:r>
              <a:rPr lang="en-US" altLang="en-US" sz="3200" dirty="0"/>
              <a:t>jQuery UI – Dialog (Modal)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502344" y="4941168"/>
            <a:ext cx="3925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600" dirty="0"/>
              <a:t>&lt;div id="</a:t>
            </a:r>
            <a:r>
              <a:rPr lang="nn-NO" sz="1600" dirty="0" err="1"/>
              <a:t>openDialog</a:t>
            </a:r>
            <a:r>
              <a:rPr lang="nn-NO" sz="1600" dirty="0"/>
              <a:t>"&gt;open&lt;/div&gt;</a:t>
            </a:r>
          </a:p>
          <a:p>
            <a:r>
              <a:rPr lang="nn-NO" sz="1600" dirty="0"/>
              <a:t>&lt;div id="</a:t>
            </a:r>
            <a:r>
              <a:rPr lang="nn-NO" sz="1600" dirty="0" err="1"/>
              <a:t>customDialog</a:t>
            </a:r>
            <a:r>
              <a:rPr lang="nn-NO" sz="1600" dirty="0"/>
              <a:t>""&gt;</a:t>
            </a:r>
            <a:r>
              <a:rPr lang="nn-NO" sz="1600" dirty="0" err="1"/>
              <a:t>custom</a:t>
            </a:r>
            <a:r>
              <a:rPr lang="nn-NO" sz="1600" dirty="0"/>
              <a:t>&lt;/div&gt;</a:t>
            </a:r>
            <a:endParaRPr lang="da-DK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5076056" y="-27384"/>
            <a:ext cx="4032448" cy="655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$("#</a:t>
            </a:r>
            <a:r>
              <a:rPr lang="da-DK" sz="1400" dirty="0" err="1"/>
              <a:t>customDialog</a:t>
            </a:r>
            <a:r>
              <a:rPr lang="da-DK" sz="1400" dirty="0"/>
              <a:t>").dialog({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draggable</a:t>
            </a:r>
            <a:r>
              <a:rPr lang="da-DK" sz="1400" dirty="0"/>
              <a:t>: true,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resizeable</a:t>
            </a:r>
            <a:r>
              <a:rPr lang="da-DK" sz="1400" dirty="0"/>
              <a:t>: false,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title</a:t>
            </a:r>
            <a:r>
              <a:rPr lang="da-DK" sz="1400" dirty="0"/>
              <a:t>: "</a:t>
            </a:r>
            <a:r>
              <a:rPr lang="da-DK" sz="1400" dirty="0" err="1"/>
              <a:t>title</a:t>
            </a:r>
            <a:r>
              <a:rPr lang="da-DK" sz="1400" dirty="0"/>
              <a:t>",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height</a:t>
            </a:r>
            <a:r>
              <a:rPr lang="da-DK" sz="1400" dirty="0"/>
              <a:t>: 300,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width</a:t>
            </a:r>
            <a:r>
              <a:rPr lang="da-DK" sz="1400" dirty="0"/>
              <a:t>: 300,</a:t>
            </a:r>
          </a:p>
          <a:p>
            <a:r>
              <a:rPr lang="da-DK" sz="1400" dirty="0"/>
              <a:t>    modal: true,</a:t>
            </a:r>
          </a:p>
          <a:p>
            <a:r>
              <a:rPr lang="da-DK" sz="1400" dirty="0"/>
              <a:t>    position: {</a:t>
            </a:r>
          </a:p>
          <a:p>
            <a:r>
              <a:rPr lang="da-DK" sz="1400" dirty="0"/>
              <a:t>        </a:t>
            </a:r>
            <a:r>
              <a:rPr lang="da-DK" sz="1400" dirty="0" err="1"/>
              <a:t>my</a:t>
            </a:r>
            <a:r>
              <a:rPr lang="da-DK" sz="1400" dirty="0"/>
              <a:t>: 'center top',</a:t>
            </a:r>
          </a:p>
          <a:p>
            <a:r>
              <a:rPr lang="da-DK" sz="1400" dirty="0"/>
              <a:t>        at: 'center </a:t>
            </a:r>
            <a:r>
              <a:rPr lang="da-DK" sz="1400" dirty="0" err="1"/>
              <a:t>bottom</a:t>
            </a:r>
            <a:r>
              <a:rPr lang="da-DK" sz="1400" dirty="0"/>
              <a:t>',</a:t>
            </a:r>
          </a:p>
          <a:p>
            <a:r>
              <a:rPr lang="da-DK" sz="1400" dirty="0"/>
              <a:t>        of: "#</a:t>
            </a:r>
            <a:r>
              <a:rPr lang="da-DK" sz="1400" dirty="0" err="1"/>
              <a:t>openDialog</a:t>
            </a:r>
            <a:r>
              <a:rPr lang="da-DK" sz="1400" dirty="0"/>
              <a:t>"</a:t>
            </a:r>
          </a:p>
          <a:p>
            <a:r>
              <a:rPr lang="da-DK" sz="1400" dirty="0"/>
              <a:t>    },</a:t>
            </a:r>
          </a:p>
          <a:p>
            <a:r>
              <a:rPr lang="da-DK" sz="1400" dirty="0"/>
              <a:t>    show: 1000,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hide</a:t>
            </a:r>
            <a:r>
              <a:rPr lang="da-DK" sz="1400" dirty="0"/>
              <a:t>: 1000,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autoOpen</a:t>
            </a:r>
            <a:r>
              <a:rPr lang="da-DK" sz="1400" dirty="0"/>
              <a:t>: false,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buttons</a:t>
            </a:r>
            <a:r>
              <a:rPr lang="da-DK" sz="1400" dirty="0"/>
              <a:t>: {</a:t>
            </a:r>
          </a:p>
          <a:p>
            <a:r>
              <a:rPr lang="da-DK" sz="1400" dirty="0"/>
              <a:t>        "OK": </a:t>
            </a:r>
            <a:r>
              <a:rPr lang="da-DK" sz="1400" dirty="0" err="1"/>
              <a:t>function</a:t>
            </a:r>
            <a:r>
              <a:rPr lang="da-DK" sz="1400" dirty="0"/>
              <a:t>() {</a:t>
            </a:r>
          </a:p>
          <a:p>
            <a:r>
              <a:rPr lang="da-DK" sz="1400" dirty="0"/>
              <a:t>            $("#</a:t>
            </a:r>
            <a:r>
              <a:rPr lang="da-DK" sz="1400" dirty="0" err="1"/>
              <a:t>openDialog</a:t>
            </a:r>
            <a:r>
              <a:rPr lang="da-DK" sz="1400" dirty="0"/>
              <a:t>").html("</a:t>
            </a:r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clicked</a:t>
            </a:r>
            <a:r>
              <a:rPr lang="da-DK" sz="1400" dirty="0"/>
              <a:t> OK");</a:t>
            </a:r>
          </a:p>
          <a:p>
            <a:r>
              <a:rPr lang="da-DK" sz="1400" dirty="0"/>
              <a:t>            $(</a:t>
            </a:r>
            <a:r>
              <a:rPr lang="da-DK" sz="1400" dirty="0" err="1"/>
              <a:t>this</a:t>
            </a:r>
            <a:r>
              <a:rPr lang="da-DK" sz="1400" dirty="0"/>
              <a:t>).dialog("</a:t>
            </a:r>
            <a:r>
              <a:rPr lang="da-DK" sz="1400" dirty="0" err="1"/>
              <a:t>close</a:t>
            </a:r>
            <a:r>
              <a:rPr lang="da-DK" sz="1400" dirty="0"/>
              <a:t>");</a:t>
            </a:r>
          </a:p>
          <a:p>
            <a:r>
              <a:rPr lang="da-DK" sz="1400" dirty="0"/>
              <a:t>        },</a:t>
            </a:r>
          </a:p>
          <a:p>
            <a:r>
              <a:rPr lang="da-DK" sz="1400" dirty="0"/>
              <a:t>        "CANCEL": </a:t>
            </a:r>
            <a:r>
              <a:rPr lang="da-DK" sz="1400" dirty="0" err="1"/>
              <a:t>function</a:t>
            </a:r>
            <a:r>
              <a:rPr lang="da-DK" sz="1400" dirty="0"/>
              <a:t>() {</a:t>
            </a:r>
          </a:p>
          <a:p>
            <a:r>
              <a:rPr lang="da-DK" sz="1400" dirty="0"/>
              <a:t>            $("#</a:t>
            </a:r>
            <a:r>
              <a:rPr lang="da-DK" sz="1400" dirty="0" err="1"/>
              <a:t>openDialog</a:t>
            </a:r>
            <a:r>
              <a:rPr lang="da-DK" sz="1400" dirty="0"/>
              <a:t>").html("</a:t>
            </a:r>
            <a:r>
              <a:rPr lang="da-DK" sz="1400" dirty="0" err="1"/>
              <a:t>You</a:t>
            </a:r>
            <a:r>
              <a:rPr lang="da-DK" sz="1400" dirty="0"/>
              <a:t> </a:t>
            </a:r>
            <a:r>
              <a:rPr lang="da-DK" sz="1400" dirty="0" err="1"/>
              <a:t>clicked</a:t>
            </a:r>
            <a:r>
              <a:rPr lang="da-DK" sz="1400" dirty="0"/>
              <a:t> </a:t>
            </a:r>
            <a:r>
              <a:rPr lang="da-DK" sz="1400" dirty="0" err="1"/>
              <a:t>cancel</a:t>
            </a:r>
            <a:r>
              <a:rPr lang="da-DK" sz="1400" dirty="0"/>
              <a:t>");</a:t>
            </a:r>
          </a:p>
          <a:p>
            <a:r>
              <a:rPr lang="da-DK" sz="1400" dirty="0"/>
              <a:t>            $(</a:t>
            </a:r>
            <a:r>
              <a:rPr lang="da-DK" sz="1400" dirty="0" err="1"/>
              <a:t>this</a:t>
            </a:r>
            <a:r>
              <a:rPr lang="da-DK" sz="1400" dirty="0"/>
              <a:t>).dialog("</a:t>
            </a:r>
            <a:r>
              <a:rPr lang="da-DK" sz="1400" dirty="0" err="1"/>
              <a:t>close</a:t>
            </a:r>
            <a:r>
              <a:rPr lang="da-DK" sz="1400" dirty="0"/>
              <a:t>");</a:t>
            </a:r>
          </a:p>
          <a:p>
            <a:r>
              <a:rPr lang="da-DK" sz="1400" dirty="0"/>
              <a:t>        }</a:t>
            </a:r>
          </a:p>
          <a:p>
            <a:r>
              <a:rPr lang="da-DK" sz="1400" dirty="0"/>
              <a:t>    }</a:t>
            </a:r>
          </a:p>
          <a:p>
            <a:r>
              <a:rPr lang="da-DK" sz="1400" dirty="0"/>
              <a:t>});</a:t>
            </a:r>
          </a:p>
          <a:p>
            <a:endParaRPr lang="da-DK" sz="1400" dirty="0"/>
          </a:p>
          <a:p>
            <a:r>
              <a:rPr lang="da-DK" sz="1400" dirty="0"/>
              <a:t>$("#</a:t>
            </a:r>
            <a:r>
              <a:rPr lang="da-DK" sz="1400" dirty="0" err="1"/>
              <a:t>openDialog</a:t>
            </a:r>
            <a:r>
              <a:rPr lang="da-DK" sz="1400" dirty="0"/>
              <a:t>").</a:t>
            </a:r>
            <a:r>
              <a:rPr lang="da-DK" sz="1400" dirty="0" err="1"/>
              <a:t>click</a:t>
            </a:r>
            <a:r>
              <a:rPr lang="da-DK" sz="1400" dirty="0"/>
              <a:t>(</a:t>
            </a:r>
            <a:r>
              <a:rPr lang="da-DK" sz="1400" dirty="0" err="1"/>
              <a:t>function</a:t>
            </a:r>
            <a:r>
              <a:rPr lang="da-DK" sz="1400" dirty="0"/>
              <a:t>() {</a:t>
            </a:r>
          </a:p>
          <a:p>
            <a:r>
              <a:rPr lang="da-DK" sz="1400" dirty="0"/>
              <a:t>    $("#</a:t>
            </a:r>
            <a:r>
              <a:rPr lang="da-DK" sz="1400" dirty="0" err="1"/>
              <a:t>customDialog</a:t>
            </a:r>
            <a:r>
              <a:rPr lang="da-DK" sz="1400" dirty="0"/>
              <a:t>").dialog("open");</a:t>
            </a:r>
          </a:p>
          <a:p>
            <a:r>
              <a:rPr lang="da-DK" sz="14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1331640" y="6093296"/>
            <a:ext cx="2586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https://jqueryui.com/dialog/</a:t>
            </a:r>
            <a:endParaRPr lang="da-DK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B4CA1-85BB-4FF4-871E-729F3D89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424161"/>
            <a:ext cx="35528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58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7488832" cy="1143000"/>
          </a:xfrm>
        </p:spPr>
        <p:txBody>
          <a:bodyPr/>
          <a:lstStyle/>
          <a:p>
            <a:r>
              <a:rPr lang="en-US" altLang="en-US" sz="3200" dirty="0"/>
              <a:t>jQuery UI – Tooltip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502344" y="3212976"/>
            <a:ext cx="43576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600" dirty="0"/>
              <a:t>&lt;div title=</a:t>
            </a:r>
            <a:r>
              <a:rPr lang="da-DK" sz="1600" dirty="0"/>
              <a:t>”</a:t>
            </a:r>
            <a:r>
              <a:rPr lang="nn-NO" sz="1600" dirty="0" err="1"/>
              <a:t>Tooltip</a:t>
            </a:r>
            <a:r>
              <a:rPr lang="nn-NO" sz="1600" dirty="0"/>
              <a:t> </a:t>
            </a:r>
            <a:r>
              <a:rPr lang="nn-NO" sz="1600" dirty="0" err="1"/>
              <a:t>Example</a:t>
            </a:r>
            <a:r>
              <a:rPr lang="nn-NO" sz="1600" dirty="0"/>
              <a:t>"&gt;</a:t>
            </a:r>
            <a:r>
              <a:rPr lang="nn-NO" sz="1600" dirty="0" err="1"/>
              <a:t>Tooltip</a:t>
            </a:r>
            <a:r>
              <a:rPr lang="nn-NO" sz="1600" dirty="0"/>
              <a:t> </a:t>
            </a:r>
            <a:r>
              <a:rPr lang="nn-NO" sz="1600" dirty="0" err="1"/>
              <a:t>here</a:t>
            </a:r>
            <a:r>
              <a:rPr lang="nn-NO" sz="1600" dirty="0"/>
              <a:t>&lt;/div&gt;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5076056" y="3212976"/>
            <a:ext cx="35656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$(”[</a:t>
            </a:r>
            <a:r>
              <a:rPr lang="da-DK" sz="1400" dirty="0" err="1"/>
              <a:t>title</a:t>
            </a:r>
            <a:r>
              <a:rPr lang="da-DK" sz="1400" dirty="0"/>
              <a:t>]").</a:t>
            </a:r>
            <a:r>
              <a:rPr lang="da-DK" sz="1400" dirty="0" err="1"/>
              <a:t>tooltip</a:t>
            </a:r>
            <a:r>
              <a:rPr lang="da-DK" sz="1400" dirty="0"/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3137394" y="6093296"/>
            <a:ext cx="2630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https://jqueryui.com/tooltip/</a:t>
            </a:r>
            <a:endParaRPr lang="da-DK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E673B-0D12-4A09-B310-B2956209E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1196752"/>
            <a:ext cx="17526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1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7488832" cy="1143000"/>
          </a:xfrm>
        </p:spPr>
        <p:txBody>
          <a:bodyPr/>
          <a:lstStyle/>
          <a:p>
            <a:r>
              <a:rPr lang="en-US" altLang="en-US" sz="3200" dirty="0"/>
              <a:t>jQuery UI – Select Menu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1475656" y="3212976"/>
            <a:ext cx="277351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&lt;select id="select-menu"&gt;</a:t>
            </a:r>
          </a:p>
          <a:p>
            <a:r>
              <a:rPr lang="en-US" sz="1600" dirty="0"/>
              <a:t>    &lt;option&gt;A&lt;/option&gt;</a:t>
            </a:r>
          </a:p>
          <a:p>
            <a:r>
              <a:rPr lang="en-US" sz="1600" dirty="0"/>
              <a:t>    &lt;option&gt;B&lt;/option&gt;</a:t>
            </a:r>
          </a:p>
          <a:p>
            <a:r>
              <a:rPr lang="en-US" sz="1600" dirty="0"/>
              <a:t>    &lt;option&gt;C&lt;/option&gt;</a:t>
            </a:r>
          </a:p>
          <a:p>
            <a:r>
              <a:rPr lang="en-US" sz="1600" dirty="0"/>
              <a:t>&lt;/select&gt;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572000" y="3212976"/>
            <a:ext cx="3096344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$("#select-menu").</a:t>
            </a:r>
            <a:r>
              <a:rPr lang="da-DK" sz="1600" dirty="0" err="1"/>
              <a:t>selectmenu</a:t>
            </a:r>
            <a:r>
              <a:rPr lang="da-DK" sz="1600" dirty="0"/>
              <a:t>({</a:t>
            </a:r>
          </a:p>
          <a:p>
            <a:r>
              <a:rPr lang="da-DK" sz="1600" dirty="0" err="1"/>
              <a:t>width</a:t>
            </a:r>
            <a:r>
              <a:rPr lang="da-DK" sz="1600" dirty="0"/>
              <a:t>: 200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2915816" y="6093296"/>
            <a:ext cx="3040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https://jqueryui.com/selectmenu/</a:t>
            </a:r>
            <a:endParaRPr lang="da-DK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5BC7E-5EC2-449E-B8E6-8920713E3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383" y="1196752"/>
            <a:ext cx="2028825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4D8A8-52FC-4726-B99A-E0DD6D00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1196752"/>
            <a:ext cx="20097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8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7488832" cy="1143000"/>
          </a:xfrm>
        </p:spPr>
        <p:txBody>
          <a:bodyPr/>
          <a:lstStyle/>
          <a:p>
            <a:r>
              <a:rPr lang="en-US" altLang="en-US" sz="3200" dirty="0"/>
              <a:t>jQuery UI – Date picker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899592" y="3933056"/>
            <a:ext cx="3349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&lt;input type="text" id="birthday" /&gt;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572000" y="3933056"/>
            <a:ext cx="309634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$("#</a:t>
            </a:r>
            <a:r>
              <a:rPr lang="da-DK" sz="1600" dirty="0" err="1"/>
              <a:t>birthday</a:t>
            </a:r>
            <a:r>
              <a:rPr lang="da-DK" sz="1600" dirty="0"/>
              <a:t>").datepicker({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changeMonth</a:t>
            </a:r>
            <a:r>
              <a:rPr lang="da-DK" sz="1600" dirty="0"/>
              <a:t>: true,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changeYear</a:t>
            </a:r>
            <a:r>
              <a:rPr lang="da-DK" sz="1600" dirty="0"/>
              <a:t>: true,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dateFormat</a:t>
            </a:r>
            <a:r>
              <a:rPr lang="da-DK" sz="1600" dirty="0"/>
              <a:t>: "MM </a:t>
            </a:r>
            <a:r>
              <a:rPr lang="da-DK" sz="1600" dirty="0" err="1"/>
              <a:t>dd</a:t>
            </a:r>
            <a:r>
              <a:rPr lang="da-DK" sz="1600" dirty="0"/>
              <a:t>, </a:t>
            </a:r>
            <a:r>
              <a:rPr lang="da-DK" sz="1600" dirty="0" err="1"/>
              <a:t>yy</a:t>
            </a:r>
            <a:r>
              <a:rPr lang="da-DK" sz="1600" dirty="0"/>
              <a:t>",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numberOfMonths</a:t>
            </a:r>
            <a:r>
              <a:rPr lang="da-DK" sz="1600" dirty="0"/>
              <a:t>: 1,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maxDate</a:t>
            </a:r>
            <a:r>
              <a:rPr lang="da-DK" sz="1600" dirty="0"/>
              <a:t>: 365,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minDate</a:t>
            </a:r>
            <a:r>
              <a:rPr lang="da-DK" sz="1600" dirty="0"/>
              <a:t>: -3650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2915816" y="6093296"/>
            <a:ext cx="295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https://jqueryui.com/datepicker/</a:t>
            </a:r>
            <a:endParaRPr lang="da-DK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82CF3E-A870-40DE-9942-198FCEF1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577" y="980728"/>
            <a:ext cx="3076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01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7488832" cy="1143000"/>
          </a:xfrm>
        </p:spPr>
        <p:txBody>
          <a:bodyPr/>
          <a:lstStyle/>
          <a:p>
            <a:r>
              <a:rPr lang="en-US" altLang="en-US" sz="3200" dirty="0"/>
              <a:t>jQuery UI – Progress Bar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899592" y="3933056"/>
            <a:ext cx="3349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&lt;div id="</a:t>
            </a:r>
            <a:r>
              <a:rPr lang="en-US" sz="1600" dirty="0" err="1"/>
              <a:t>progressbar</a:t>
            </a:r>
            <a:r>
              <a:rPr lang="en-US" sz="1600" dirty="0"/>
              <a:t>"&gt;&lt;/div&gt;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572000" y="3933056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$( "#</a:t>
            </a:r>
            <a:r>
              <a:rPr lang="da-DK" sz="1600" dirty="0" err="1"/>
              <a:t>progressbar</a:t>
            </a:r>
            <a:r>
              <a:rPr lang="da-DK" sz="1600" dirty="0"/>
              <a:t>" ).</a:t>
            </a:r>
            <a:r>
              <a:rPr lang="da-DK" sz="1600" dirty="0" err="1"/>
              <a:t>progressbar</a:t>
            </a:r>
            <a:r>
              <a:rPr lang="da-DK" sz="1600" dirty="0"/>
              <a:t>({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value</a:t>
            </a:r>
            <a:r>
              <a:rPr lang="da-DK" sz="1600" dirty="0"/>
              <a:t>: 37</a:t>
            </a:r>
          </a:p>
          <a:p>
            <a:r>
              <a:rPr lang="da-DK" sz="16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2915816" y="6093296"/>
            <a:ext cx="3067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https://jqueryui.com/progressbar/</a:t>
            </a:r>
            <a:endParaRPr lang="da-DK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5EDF1-4A1F-47A3-B478-F4312A052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437" y="1196752"/>
            <a:ext cx="5191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9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Bootstrap getting started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484784"/>
            <a:ext cx="7198692" cy="4946179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b="1" dirty="0"/>
              <a:t>responsive</a:t>
            </a:r>
            <a:r>
              <a:rPr lang="en-US" dirty="0"/>
              <a:t>, </a:t>
            </a:r>
            <a:r>
              <a:rPr lang="en-US" b="1" dirty="0"/>
              <a:t>mobile-first</a:t>
            </a:r>
            <a:r>
              <a:rPr lang="en-US" dirty="0"/>
              <a:t> projects on the web with the world’s most popular </a:t>
            </a:r>
            <a:r>
              <a:rPr lang="en-US" b="1" dirty="0"/>
              <a:t>front-end</a:t>
            </a:r>
            <a:r>
              <a:rPr lang="en-US" dirty="0"/>
              <a:t> component library.</a:t>
            </a:r>
          </a:p>
          <a:p>
            <a:r>
              <a:rPr lang="en-US" dirty="0"/>
              <a:t>Bootstrap is an open source toolkit for developing with HTML, CSS, and JS. Quickly prototype your ideas or build your entire app with our Sass variables and </a:t>
            </a:r>
            <a:r>
              <a:rPr lang="en-US" dirty="0" err="1"/>
              <a:t>mixins</a:t>
            </a:r>
            <a:r>
              <a:rPr lang="en-US" dirty="0"/>
              <a:t>, responsive grid system, extensive prebuilt components, and powerful plugins built on </a:t>
            </a:r>
            <a:r>
              <a:rPr lang="en-US" b="1" dirty="0"/>
              <a:t>jQuery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lvl="2"/>
            <a:endParaRPr lang="da-DK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434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450"/>
            <a:ext cx="3096343" cy="1143000"/>
          </a:xfrm>
        </p:spPr>
        <p:txBody>
          <a:bodyPr/>
          <a:lstStyle/>
          <a:p>
            <a:r>
              <a:rPr lang="en-US" altLang="en-US" sz="3200" dirty="0"/>
              <a:t>jQuery UI – Drag &amp; Drop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899592" y="3356992"/>
            <a:ext cx="3495303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.</a:t>
            </a:r>
            <a:r>
              <a:rPr lang="da-DK" sz="1600" dirty="0" err="1"/>
              <a:t>blue</a:t>
            </a:r>
            <a:r>
              <a:rPr lang="da-DK" sz="1600" dirty="0"/>
              <a:t>, .pink{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width</a:t>
            </a:r>
            <a:r>
              <a:rPr lang="da-DK" sz="1600" dirty="0"/>
              <a:t>: 100px;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height</a:t>
            </a:r>
            <a:r>
              <a:rPr lang="da-DK" sz="1600" dirty="0"/>
              <a:t>: 100px;</a:t>
            </a:r>
          </a:p>
          <a:p>
            <a:r>
              <a:rPr lang="da-DK" sz="1600" dirty="0"/>
              <a:t>    margin: 10px;</a:t>
            </a:r>
          </a:p>
          <a:p>
            <a:r>
              <a:rPr lang="da-DK" sz="1600" dirty="0"/>
              <a:t>}</a:t>
            </a:r>
          </a:p>
          <a:p>
            <a:r>
              <a:rPr lang="da-DK" sz="1600" dirty="0"/>
              <a:t>.</a:t>
            </a:r>
            <a:r>
              <a:rPr lang="da-DK" sz="1600" dirty="0" err="1"/>
              <a:t>blue</a:t>
            </a:r>
            <a:r>
              <a:rPr lang="da-DK" sz="1600" dirty="0"/>
              <a:t> { </a:t>
            </a:r>
            <a:r>
              <a:rPr lang="da-DK" sz="1600" dirty="0" err="1"/>
              <a:t>background-color</a:t>
            </a:r>
            <a:r>
              <a:rPr lang="da-DK" sz="1600" dirty="0"/>
              <a:t>: </a:t>
            </a:r>
            <a:r>
              <a:rPr lang="da-DK" sz="1600" dirty="0" err="1"/>
              <a:t>lightblue</a:t>
            </a:r>
            <a:r>
              <a:rPr lang="da-DK" sz="1600" dirty="0"/>
              <a:t>; }</a:t>
            </a:r>
          </a:p>
          <a:p>
            <a:r>
              <a:rPr lang="da-DK" sz="1600" dirty="0"/>
              <a:t>.pink { </a:t>
            </a:r>
            <a:r>
              <a:rPr lang="da-DK" sz="1600" dirty="0" err="1"/>
              <a:t>background-color</a:t>
            </a:r>
            <a:r>
              <a:rPr lang="da-DK" sz="1600" dirty="0"/>
              <a:t>: pink; }</a:t>
            </a:r>
          </a:p>
          <a:p>
            <a:r>
              <a:rPr lang="da-DK" sz="1600" dirty="0"/>
              <a:t>.</a:t>
            </a:r>
            <a:r>
              <a:rPr lang="da-DK" sz="1600" dirty="0" err="1"/>
              <a:t>hightlight</a:t>
            </a:r>
            <a:r>
              <a:rPr lang="da-DK" sz="1600" dirty="0"/>
              <a:t> { border: 4px solid </a:t>
            </a:r>
            <a:r>
              <a:rPr lang="da-DK" sz="1600" dirty="0" err="1"/>
              <a:t>grey</a:t>
            </a:r>
            <a:r>
              <a:rPr lang="da-DK" sz="1600" dirty="0"/>
              <a:t>;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716016" y="188466"/>
            <a:ext cx="4143376" cy="597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$("#a").</a:t>
            </a:r>
            <a:r>
              <a:rPr lang="da-DK" sz="1200" dirty="0" err="1"/>
              <a:t>draggable</a:t>
            </a:r>
            <a:r>
              <a:rPr lang="da-DK" sz="1200" dirty="0"/>
              <a:t>();</a:t>
            </a:r>
          </a:p>
          <a:p>
            <a:r>
              <a:rPr lang="da-DK" sz="1200" dirty="0"/>
              <a:t>$("#b").</a:t>
            </a:r>
            <a:r>
              <a:rPr lang="da-DK" sz="1200" dirty="0" err="1"/>
              <a:t>draggable</a:t>
            </a:r>
            <a:r>
              <a:rPr lang="da-DK" sz="1200" dirty="0"/>
              <a:t>();</a:t>
            </a:r>
          </a:p>
          <a:p>
            <a:r>
              <a:rPr lang="da-DK" sz="1200" dirty="0"/>
              <a:t>$("#c").</a:t>
            </a:r>
            <a:r>
              <a:rPr lang="da-DK" sz="1200" dirty="0" err="1"/>
              <a:t>draggable</a:t>
            </a:r>
            <a:r>
              <a:rPr lang="da-DK" sz="1200" dirty="0"/>
              <a:t>();</a:t>
            </a:r>
          </a:p>
          <a:p>
            <a:r>
              <a:rPr lang="da-DK" sz="1200" dirty="0"/>
              <a:t>$("#cart").</a:t>
            </a:r>
            <a:r>
              <a:rPr lang="da-DK" sz="1200" dirty="0" err="1"/>
              <a:t>droppable</a:t>
            </a:r>
            <a:r>
              <a:rPr lang="da-DK" sz="1200" dirty="0"/>
              <a:t>({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activeClass</a:t>
            </a:r>
            <a:r>
              <a:rPr lang="da-DK" sz="1200" dirty="0"/>
              <a:t>: "highlight",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hoverClass</a:t>
            </a:r>
            <a:r>
              <a:rPr lang="da-DK" sz="1200" dirty="0"/>
              <a:t>: "</a:t>
            </a:r>
            <a:r>
              <a:rPr lang="da-DK" sz="1200" dirty="0" err="1"/>
              <a:t>hoverDroppable</a:t>
            </a:r>
            <a:r>
              <a:rPr lang="da-DK" sz="1200" dirty="0"/>
              <a:t>",</a:t>
            </a:r>
          </a:p>
          <a:p>
            <a:r>
              <a:rPr lang="da-DK" sz="1200" dirty="0"/>
              <a:t>    drop: </a:t>
            </a:r>
            <a:r>
              <a:rPr lang="da-DK" sz="1200" dirty="0" err="1"/>
              <a:t>function</a:t>
            </a:r>
            <a:r>
              <a:rPr lang="da-DK" sz="1200" dirty="0"/>
              <a:t>(event, ui) {</a:t>
            </a:r>
          </a:p>
          <a:p>
            <a:r>
              <a:rPr lang="da-DK" sz="1200" dirty="0"/>
              <a:t>        </a:t>
            </a:r>
            <a:r>
              <a:rPr lang="da-DK" sz="1200" dirty="0" err="1"/>
              <a:t>ui.helper.hide</a:t>
            </a:r>
            <a:r>
              <a:rPr lang="da-DK" sz="1200" dirty="0"/>
              <a:t>("fade");</a:t>
            </a:r>
          </a:p>
          <a:p>
            <a:endParaRPr lang="da-DK" sz="1200" dirty="0"/>
          </a:p>
          <a:p>
            <a:r>
              <a:rPr lang="da-DK" sz="1200" dirty="0"/>
              <a:t>        var </a:t>
            </a:r>
            <a:r>
              <a:rPr lang="da-DK" sz="1200" dirty="0" err="1"/>
              <a:t>itemAlt</a:t>
            </a:r>
            <a:r>
              <a:rPr lang="da-DK" sz="1200" dirty="0"/>
              <a:t> = $(</a:t>
            </a:r>
            <a:r>
              <a:rPr lang="da-DK" sz="1200" dirty="0" err="1"/>
              <a:t>ui.draggable</a:t>
            </a:r>
            <a:r>
              <a:rPr lang="da-DK" sz="1200" dirty="0"/>
              <a:t>).</a:t>
            </a:r>
            <a:r>
              <a:rPr lang="da-DK" sz="1200" dirty="0" err="1"/>
              <a:t>attr</a:t>
            </a:r>
            <a:r>
              <a:rPr lang="da-DK" sz="1200" dirty="0"/>
              <a:t>("alt");</a:t>
            </a:r>
          </a:p>
          <a:p>
            <a:endParaRPr lang="da-DK" sz="1200" dirty="0"/>
          </a:p>
          <a:p>
            <a:r>
              <a:rPr lang="da-DK" sz="1200" dirty="0"/>
              <a:t>        alert("Item </a:t>
            </a:r>
            <a:r>
              <a:rPr lang="da-DK" sz="1200" dirty="0" err="1"/>
              <a:t>added</a:t>
            </a:r>
            <a:r>
              <a:rPr lang="da-DK" sz="1200" dirty="0"/>
              <a:t>: " + </a:t>
            </a:r>
            <a:r>
              <a:rPr lang="da-DK" sz="1200" dirty="0" err="1"/>
              <a:t>itemAlt</a:t>
            </a:r>
            <a:r>
              <a:rPr lang="da-DK" sz="1200" dirty="0"/>
              <a:t>);</a:t>
            </a:r>
          </a:p>
          <a:p>
            <a:r>
              <a:rPr lang="da-DK" sz="1200" dirty="0"/>
              <a:t>    },</a:t>
            </a:r>
          </a:p>
          <a:p>
            <a:r>
              <a:rPr lang="da-DK" sz="1200" dirty="0"/>
              <a:t>    accept: ".pink",</a:t>
            </a:r>
          </a:p>
          <a:p>
            <a:r>
              <a:rPr lang="da-DK" sz="1200" dirty="0"/>
              <a:t>    disable: false,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activate</a:t>
            </a:r>
            <a:r>
              <a:rPr lang="da-DK" sz="1200" dirty="0"/>
              <a:t>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'&gt;Drop It Here!&lt;/span&gt;");</a:t>
            </a:r>
          </a:p>
          <a:p>
            <a:r>
              <a:rPr lang="da-DK" sz="1200" dirty="0"/>
              <a:t>    }, 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deactivate</a:t>
            </a:r>
            <a:r>
              <a:rPr lang="da-DK" sz="1200" dirty="0"/>
              <a:t>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'&gt;Try </a:t>
            </a:r>
            <a:r>
              <a:rPr lang="da-DK" sz="1200" dirty="0" err="1"/>
              <a:t>again</a:t>
            </a:r>
            <a:r>
              <a:rPr lang="da-DK" sz="1200" dirty="0"/>
              <a:t>!&lt;/span&gt;");</a:t>
            </a:r>
          </a:p>
          <a:p>
            <a:r>
              <a:rPr lang="da-DK" sz="1200" dirty="0"/>
              <a:t>    }, </a:t>
            </a:r>
          </a:p>
          <a:p>
            <a:r>
              <a:rPr lang="da-DK" sz="1200" dirty="0"/>
              <a:t>    over: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'&gt;Let it go!&lt;/span&gt;");</a:t>
            </a:r>
          </a:p>
          <a:p>
            <a:r>
              <a:rPr lang="da-DK" sz="1200" dirty="0"/>
              <a:t>    }, </a:t>
            </a:r>
          </a:p>
          <a:p>
            <a:r>
              <a:rPr lang="da-DK" sz="1200" dirty="0"/>
              <a:t>    out: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</a:t>
            </a:r>
            <a:r>
              <a:rPr lang="da-DK" sz="1200" dirty="0" err="1"/>
              <a:t>Come</a:t>
            </a:r>
            <a:r>
              <a:rPr lang="da-DK" sz="1200" dirty="0"/>
              <a:t> back!&lt;/span&gt;");</a:t>
            </a:r>
          </a:p>
          <a:p>
            <a:r>
              <a:rPr lang="da-DK" sz="1200" dirty="0"/>
              <a:t>    }</a:t>
            </a:r>
          </a:p>
          <a:p>
            <a:r>
              <a:rPr lang="da-DK" sz="12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1144838" y="5661248"/>
            <a:ext cx="293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https://jqueryui.com/draggable/</a:t>
            </a:r>
            <a:endParaRPr lang="da-DK" sz="1600" dirty="0"/>
          </a:p>
          <a:p>
            <a:r>
              <a:rPr lang="da-DK" sz="1600" dirty="0">
                <a:hlinkClick r:id="rId4"/>
              </a:rPr>
              <a:t>https://jqueryui.com/droppable/</a:t>
            </a:r>
            <a:endParaRPr lang="da-DK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17A2-97B1-4494-9531-641BD656FF2F}"/>
              </a:ext>
            </a:extLst>
          </p:cNvPr>
          <p:cNvSpPr/>
          <p:nvPr/>
        </p:nvSpPr>
        <p:spPr>
          <a:xfrm>
            <a:off x="899592" y="1556792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&lt;div id="message"&gt;&lt;/div&gt;</a:t>
            </a:r>
          </a:p>
          <a:p>
            <a:r>
              <a:rPr lang="en-US" sz="1600" dirty="0"/>
              <a:t>&lt;div class="blue" id="cart"&gt;&lt;/div&gt;</a:t>
            </a:r>
          </a:p>
          <a:p>
            <a:r>
              <a:rPr lang="en-US" sz="1600" dirty="0"/>
              <a:t>&lt;div class="pink" id="a" alt="a"&gt;&lt;/div&gt;</a:t>
            </a:r>
          </a:p>
          <a:p>
            <a:r>
              <a:rPr lang="en-US" sz="1600" dirty="0"/>
              <a:t>&lt;div class="pink" id="b" alt="b"&gt;&lt;/div&gt;</a:t>
            </a:r>
          </a:p>
          <a:p>
            <a:r>
              <a:rPr lang="en-US" sz="1600" dirty="0"/>
              <a:t>&lt;div class="pink" id="c" alt="c"&gt;&lt;/div&gt;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214056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7" y="44450"/>
            <a:ext cx="3096343" cy="1143000"/>
          </a:xfrm>
        </p:spPr>
        <p:txBody>
          <a:bodyPr/>
          <a:lstStyle/>
          <a:p>
            <a:r>
              <a:rPr lang="en-US" altLang="en-US" sz="3200" dirty="0"/>
              <a:t>jQuery UI – Drag &amp; Drop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39403-45FB-410F-8D57-CC544D053BA5}"/>
              </a:ext>
            </a:extLst>
          </p:cNvPr>
          <p:cNvSpPr/>
          <p:nvPr/>
        </p:nvSpPr>
        <p:spPr>
          <a:xfrm>
            <a:off x="899592" y="3356992"/>
            <a:ext cx="3495303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.</a:t>
            </a:r>
            <a:r>
              <a:rPr lang="da-DK" sz="1600" dirty="0" err="1"/>
              <a:t>blue</a:t>
            </a:r>
            <a:r>
              <a:rPr lang="da-DK" sz="1600" dirty="0"/>
              <a:t>, .pink{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width</a:t>
            </a:r>
            <a:r>
              <a:rPr lang="da-DK" sz="1600" dirty="0"/>
              <a:t>: 100px;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height</a:t>
            </a:r>
            <a:r>
              <a:rPr lang="da-DK" sz="1600" dirty="0"/>
              <a:t>: 100px;</a:t>
            </a:r>
          </a:p>
          <a:p>
            <a:r>
              <a:rPr lang="da-DK" sz="1600" dirty="0"/>
              <a:t>    margin: 10px;</a:t>
            </a:r>
          </a:p>
          <a:p>
            <a:r>
              <a:rPr lang="da-DK" sz="1600" dirty="0"/>
              <a:t>}</a:t>
            </a:r>
          </a:p>
          <a:p>
            <a:r>
              <a:rPr lang="da-DK" sz="1600" dirty="0"/>
              <a:t>.</a:t>
            </a:r>
            <a:r>
              <a:rPr lang="da-DK" sz="1600" dirty="0" err="1"/>
              <a:t>blue</a:t>
            </a:r>
            <a:r>
              <a:rPr lang="da-DK" sz="1600" dirty="0"/>
              <a:t> { </a:t>
            </a:r>
            <a:r>
              <a:rPr lang="da-DK" sz="1600" dirty="0" err="1"/>
              <a:t>background-color</a:t>
            </a:r>
            <a:r>
              <a:rPr lang="da-DK" sz="1600" dirty="0"/>
              <a:t>: </a:t>
            </a:r>
            <a:r>
              <a:rPr lang="da-DK" sz="1600" dirty="0" err="1"/>
              <a:t>lightblue</a:t>
            </a:r>
            <a:r>
              <a:rPr lang="da-DK" sz="1600" dirty="0"/>
              <a:t>; }</a:t>
            </a:r>
          </a:p>
          <a:p>
            <a:r>
              <a:rPr lang="da-DK" sz="1600" dirty="0"/>
              <a:t>.pink { </a:t>
            </a:r>
            <a:r>
              <a:rPr lang="da-DK" sz="1600" dirty="0" err="1"/>
              <a:t>background-color</a:t>
            </a:r>
            <a:r>
              <a:rPr lang="da-DK" sz="1600" dirty="0"/>
              <a:t>: pink; }</a:t>
            </a:r>
          </a:p>
          <a:p>
            <a:r>
              <a:rPr lang="da-DK" sz="1600" dirty="0"/>
              <a:t>.</a:t>
            </a:r>
            <a:r>
              <a:rPr lang="da-DK" sz="1600" dirty="0" err="1"/>
              <a:t>hightlight</a:t>
            </a:r>
            <a:r>
              <a:rPr lang="da-DK" sz="1600" dirty="0"/>
              <a:t> { border: 4px solid </a:t>
            </a:r>
            <a:r>
              <a:rPr lang="da-DK" sz="1600" dirty="0" err="1"/>
              <a:t>grey</a:t>
            </a:r>
            <a:r>
              <a:rPr lang="da-DK" sz="1600" dirty="0"/>
              <a:t>;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B4DA-7FC0-442F-9ABE-E42BF228C269}"/>
              </a:ext>
            </a:extLst>
          </p:cNvPr>
          <p:cNvSpPr/>
          <p:nvPr/>
        </p:nvSpPr>
        <p:spPr>
          <a:xfrm>
            <a:off x="4716016" y="188466"/>
            <a:ext cx="4143376" cy="597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$("#a").</a:t>
            </a:r>
            <a:r>
              <a:rPr lang="da-DK" sz="1200" dirty="0" err="1"/>
              <a:t>draggable</a:t>
            </a:r>
            <a:r>
              <a:rPr lang="da-DK" sz="1200" dirty="0"/>
              <a:t>();</a:t>
            </a:r>
          </a:p>
          <a:p>
            <a:r>
              <a:rPr lang="da-DK" sz="1200" dirty="0"/>
              <a:t>$("#b").</a:t>
            </a:r>
            <a:r>
              <a:rPr lang="da-DK" sz="1200" dirty="0" err="1"/>
              <a:t>draggable</a:t>
            </a:r>
            <a:r>
              <a:rPr lang="da-DK" sz="1200" dirty="0"/>
              <a:t>();</a:t>
            </a:r>
          </a:p>
          <a:p>
            <a:r>
              <a:rPr lang="da-DK" sz="1200" dirty="0"/>
              <a:t>$("#c").</a:t>
            </a:r>
            <a:r>
              <a:rPr lang="da-DK" sz="1200" dirty="0" err="1"/>
              <a:t>draggable</a:t>
            </a:r>
            <a:r>
              <a:rPr lang="da-DK" sz="1200" dirty="0"/>
              <a:t>();</a:t>
            </a:r>
          </a:p>
          <a:p>
            <a:r>
              <a:rPr lang="da-DK" sz="1200" dirty="0"/>
              <a:t>$("#cart").</a:t>
            </a:r>
            <a:r>
              <a:rPr lang="da-DK" sz="1200" dirty="0" err="1"/>
              <a:t>droppable</a:t>
            </a:r>
            <a:r>
              <a:rPr lang="da-DK" sz="1200" dirty="0"/>
              <a:t>({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activeClass</a:t>
            </a:r>
            <a:r>
              <a:rPr lang="da-DK" sz="1200" dirty="0"/>
              <a:t>: "highlight",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hoverClass</a:t>
            </a:r>
            <a:r>
              <a:rPr lang="da-DK" sz="1200" dirty="0"/>
              <a:t>: "</a:t>
            </a:r>
            <a:r>
              <a:rPr lang="da-DK" sz="1200" dirty="0" err="1"/>
              <a:t>hoverDroppable</a:t>
            </a:r>
            <a:r>
              <a:rPr lang="da-DK" sz="1200" dirty="0"/>
              <a:t>",</a:t>
            </a:r>
          </a:p>
          <a:p>
            <a:r>
              <a:rPr lang="da-DK" sz="1200" dirty="0"/>
              <a:t>    drop: </a:t>
            </a:r>
            <a:r>
              <a:rPr lang="da-DK" sz="1200" dirty="0" err="1"/>
              <a:t>function</a:t>
            </a:r>
            <a:r>
              <a:rPr lang="da-DK" sz="1200" dirty="0"/>
              <a:t>(event, ui) {</a:t>
            </a:r>
          </a:p>
          <a:p>
            <a:r>
              <a:rPr lang="da-DK" sz="1200" dirty="0"/>
              <a:t>        </a:t>
            </a:r>
            <a:r>
              <a:rPr lang="da-DK" sz="1200" dirty="0" err="1"/>
              <a:t>ui.helper.hide</a:t>
            </a:r>
            <a:r>
              <a:rPr lang="da-DK" sz="1200" dirty="0"/>
              <a:t>("fade");</a:t>
            </a:r>
          </a:p>
          <a:p>
            <a:endParaRPr lang="da-DK" sz="1200" dirty="0"/>
          </a:p>
          <a:p>
            <a:r>
              <a:rPr lang="da-DK" sz="1200" dirty="0"/>
              <a:t>        var </a:t>
            </a:r>
            <a:r>
              <a:rPr lang="da-DK" sz="1200" dirty="0" err="1"/>
              <a:t>itemAlt</a:t>
            </a:r>
            <a:r>
              <a:rPr lang="da-DK" sz="1200" dirty="0"/>
              <a:t> = $(</a:t>
            </a:r>
            <a:r>
              <a:rPr lang="da-DK" sz="1200" dirty="0" err="1"/>
              <a:t>ui.draggable</a:t>
            </a:r>
            <a:r>
              <a:rPr lang="da-DK" sz="1200" dirty="0"/>
              <a:t>).</a:t>
            </a:r>
            <a:r>
              <a:rPr lang="da-DK" sz="1200" dirty="0" err="1"/>
              <a:t>attr</a:t>
            </a:r>
            <a:r>
              <a:rPr lang="da-DK" sz="1200" dirty="0"/>
              <a:t>("alt");</a:t>
            </a:r>
          </a:p>
          <a:p>
            <a:endParaRPr lang="da-DK" sz="1200" dirty="0"/>
          </a:p>
          <a:p>
            <a:r>
              <a:rPr lang="da-DK" sz="1200" dirty="0"/>
              <a:t>        alert("Item </a:t>
            </a:r>
            <a:r>
              <a:rPr lang="da-DK" sz="1200" dirty="0" err="1"/>
              <a:t>added</a:t>
            </a:r>
            <a:r>
              <a:rPr lang="da-DK" sz="1200" dirty="0"/>
              <a:t>: " + </a:t>
            </a:r>
            <a:r>
              <a:rPr lang="da-DK" sz="1200" dirty="0" err="1"/>
              <a:t>itemAlt</a:t>
            </a:r>
            <a:r>
              <a:rPr lang="da-DK" sz="1200" dirty="0"/>
              <a:t>);</a:t>
            </a:r>
          </a:p>
          <a:p>
            <a:r>
              <a:rPr lang="da-DK" sz="1200" dirty="0"/>
              <a:t>    },</a:t>
            </a:r>
          </a:p>
          <a:p>
            <a:r>
              <a:rPr lang="da-DK" sz="1200" dirty="0"/>
              <a:t>    accept: ".pink",</a:t>
            </a:r>
          </a:p>
          <a:p>
            <a:r>
              <a:rPr lang="da-DK" sz="1200" dirty="0"/>
              <a:t>    disable: false,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activate</a:t>
            </a:r>
            <a:r>
              <a:rPr lang="da-DK" sz="1200" dirty="0"/>
              <a:t>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'&gt;Drop It Here!&lt;/span&gt;");</a:t>
            </a:r>
          </a:p>
          <a:p>
            <a:r>
              <a:rPr lang="da-DK" sz="1200" dirty="0"/>
              <a:t>    }, </a:t>
            </a:r>
          </a:p>
          <a:p>
            <a:r>
              <a:rPr lang="da-DK" sz="1200" dirty="0"/>
              <a:t>    </a:t>
            </a:r>
            <a:r>
              <a:rPr lang="da-DK" sz="1200" dirty="0" err="1"/>
              <a:t>deactivate</a:t>
            </a:r>
            <a:r>
              <a:rPr lang="da-DK" sz="1200" dirty="0"/>
              <a:t>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'&gt;Try </a:t>
            </a:r>
            <a:r>
              <a:rPr lang="da-DK" sz="1200" dirty="0" err="1"/>
              <a:t>again</a:t>
            </a:r>
            <a:r>
              <a:rPr lang="da-DK" sz="1200" dirty="0"/>
              <a:t>!&lt;/span&gt;");</a:t>
            </a:r>
          </a:p>
          <a:p>
            <a:r>
              <a:rPr lang="da-DK" sz="1200" dirty="0"/>
              <a:t>    }, </a:t>
            </a:r>
          </a:p>
          <a:p>
            <a:r>
              <a:rPr lang="da-DK" sz="1200" dirty="0"/>
              <a:t>    over: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'&gt;Let it go!&lt;/span&gt;");</a:t>
            </a:r>
          </a:p>
          <a:p>
            <a:r>
              <a:rPr lang="da-DK" sz="1200" dirty="0"/>
              <a:t>    }, </a:t>
            </a:r>
          </a:p>
          <a:p>
            <a:r>
              <a:rPr lang="da-DK" sz="1200" dirty="0"/>
              <a:t>    out: </a:t>
            </a:r>
            <a:r>
              <a:rPr lang="da-DK" sz="1200" dirty="0" err="1"/>
              <a:t>function</a:t>
            </a:r>
            <a:r>
              <a:rPr lang="da-DK" sz="1200" dirty="0"/>
              <a:t>(event, ui){</a:t>
            </a:r>
          </a:p>
          <a:p>
            <a:r>
              <a:rPr lang="da-DK" sz="1200" dirty="0"/>
              <a:t>        $("#message").html();</a:t>
            </a:r>
          </a:p>
          <a:p>
            <a:r>
              <a:rPr lang="da-DK" sz="1200" dirty="0"/>
              <a:t>        $(</a:t>
            </a:r>
            <a:r>
              <a:rPr lang="da-DK" sz="1200" dirty="0" err="1"/>
              <a:t>this</a:t>
            </a:r>
            <a:r>
              <a:rPr lang="da-DK" sz="1200" dirty="0"/>
              <a:t>).html("&lt;span id='</a:t>
            </a:r>
            <a:r>
              <a:rPr lang="da-DK" sz="1200" dirty="0" err="1"/>
              <a:t>cartMsg</a:t>
            </a:r>
            <a:r>
              <a:rPr lang="da-DK" sz="1200" dirty="0"/>
              <a:t>'&gt;</a:t>
            </a:r>
            <a:r>
              <a:rPr lang="da-DK" sz="1200" dirty="0" err="1"/>
              <a:t>Come</a:t>
            </a:r>
            <a:r>
              <a:rPr lang="da-DK" sz="1200" dirty="0"/>
              <a:t> back!&lt;/span&gt;");</a:t>
            </a:r>
          </a:p>
          <a:p>
            <a:r>
              <a:rPr lang="da-DK" sz="1200" dirty="0"/>
              <a:t>    }</a:t>
            </a:r>
          </a:p>
          <a:p>
            <a:r>
              <a:rPr lang="da-DK" sz="1200" dirty="0"/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FE07-5BDB-46A4-A4CE-A6B277644FAF}"/>
              </a:ext>
            </a:extLst>
          </p:cNvPr>
          <p:cNvSpPr txBox="1"/>
          <p:nvPr/>
        </p:nvSpPr>
        <p:spPr>
          <a:xfrm>
            <a:off x="1144838" y="5661248"/>
            <a:ext cx="2930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hlinkClick r:id="rId3"/>
              </a:rPr>
              <a:t>https://jqueryui.com/draggable/</a:t>
            </a:r>
            <a:endParaRPr lang="da-DK" sz="1600" dirty="0"/>
          </a:p>
          <a:p>
            <a:r>
              <a:rPr lang="da-DK" sz="1600" dirty="0">
                <a:hlinkClick r:id="rId4"/>
              </a:rPr>
              <a:t>https://jqueryui.com/droppable/</a:t>
            </a:r>
            <a:endParaRPr lang="da-DK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17A2-97B1-4494-9531-641BD656FF2F}"/>
              </a:ext>
            </a:extLst>
          </p:cNvPr>
          <p:cNvSpPr/>
          <p:nvPr/>
        </p:nvSpPr>
        <p:spPr>
          <a:xfrm>
            <a:off x="899592" y="1556792"/>
            <a:ext cx="35283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&lt;div id="message"&gt;&lt;/div&gt;</a:t>
            </a:r>
          </a:p>
          <a:p>
            <a:r>
              <a:rPr lang="en-US" sz="1600" dirty="0"/>
              <a:t>&lt;div class="blue" id="cart"&gt;&lt;/div&gt;</a:t>
            </a:r>
          </a:p>
          <a:p>
            <a:r>
              <a:rPr lang="en-US" sz="1600" dirty="0"/>
              <a:t>&lt;div class="pink" id="a" alt="a"&gt;&lt;/div&gt;</a:t>
            </a:r>
          </a:p>
          <a:p>
            <a:r>
              <a:rPr lang="en-US" sz="1600" dirty="0"/>
              <a:t>&lt;div class="pink" id="b" alt="b"&gt;&lt;/div&gt;</a:t>
            </a:r>
          </a:p>
          <a:p>
            <a:r>
              <a:rPr lang="en-US" sz="1600" dirty="0"/>
              <a:t>&lt;div class="pink" id="c" alt="c"&gt;&lt;/div&gt;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843399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Image result for leaflet logo">
            <a:extLst>
              <a:ext uri="{FF2B5EF4-FFF2-40B4-BE49-F238E27FC236}">
                <a16:creationId xmlns:a16="http://schemas.microsoft.com/office/drawing/2014/main" id="{F016AD94-8679-4D16-B0B5-CF05F039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1293"/>
            <a:ext cx="8110031" cy="21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97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Leaflet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135" cy="4946179"/>
          </a:xfrm>
        </p:spPr>
        <p:txBody>
          <a:bodyPr/>
          <a:lstStyle/>
          <a:p>
            <a:r>
              <a:rPr lang="en-US" dirty="0"/>
              <a:t>“Leaflet is the leading open-source JavaScript library for mobile-friendly interactive maps”</a:t>
            </a:r>
          </a:p>
          <a:p>
            <a:r>
              <a:rPr lang="en-US" dirty="0"/>
              <a:t>“Leaflet is designed with simplicity, performance and usability in mind. It works efficiently across all major desktop and mobile platforms, can be extended with lots of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plugins</a:t>
            </a:r>
            <a:r>
              <a:rPr lang="en-US" dirty="0"/>
              <a:t>, has a beautiful, easy to use and </a:t>
            </a:r>
            <a:r>
              <a:rPr lang="en-US" dirty="0">
                <a:hlinkClick r:id="rId4" tooltip="Leaflet API refer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well-documented API</a:t>
            </a:r>
            <a:r>
              <a:rPr lang="en-US" dirty="0"/>
              <a:t> and a simple, readable </a:t>
            </a:r>
            <a:r>
              <a:rPr lang="en-US" dirty="0">
                <a:hlinkClick r:id="rId5" tooltip="Leaflet source code repository on 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US" dirty="0"/>
              <a:t> that is a joy to </a:t>
            </a:r>
            <a:r>
              <a:rPr lang="en-US" dirty="0">
                <a:hlinkClick r:id="rId6" tooltip="A guide to contributing to Leafl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contribute</a:t>
            </a:r>
            <a:r>
              <a:rPr lang="en-US" dirty="0"/>
              <a:t> to.”</a:t>
            </a:r>
          </a:p>
          <a:p>
            <a:pPr lvl="1"/>
            <a:endParaRPr lang="da-DK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60362-080B-4F2E-8E61-4473A9D8B9EF}"/>
              </a:ext>
            </a:extLst>
          </p:cNvPr>
          <p:cNvSpPr txBox="1"/>
          <p:nvPr/>
        </p:nvSpPr>
        <p:spPr>
          <a:xfrm>
            <a:off x="1711259" y="6093296"/>
            <a:ext cx="5597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hlinkClick r:id="rId7"/>
              </a:rPr>
              <a:t>https://leafletjs.com/examples/quick-start/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001815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Leaflet – get started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135" cy="4946179"/>
          </a:xfrm>
        </p:spPr>
        <p:txBody>
          <a:bodyPr/>
          <a:lstStyle/>
          <a:p>
            <a:r>
              <a:rPr lang="en-US" dirty="0"/>
              <a:t>Import leaflet in HTML head</a:t>
            </a:r>
          </a:p>
          <a:p>
            <a:pPr lvl="1"/>
            <a:r>
              <a:rPr lang="en-US" dirty="0"/>
              <a:t>Remember to set viewport!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 &lt;div&gt; for the map</a:t>
            </a:r>
          </a:p>
          <a:p>
            <a:pPr lvl="1"/>
            <a:r>
              <a:rPr lang="en-US" dirty="0"/>
              <a:t>&lt;div&gt; must have a specified width!</a:t>
            </a:r>
          </a:p>
          <a:p>
            <a:pPr lvl="1"/>
            <a:endParaRPr lang="da-DK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60362-080B-4F2E-8E61-4473A9D8B9EF}"/>
              </a:ext>
            </a:extLst>
          </p:cNvPr>
          <p:cNvSpPr txBox="1"/>
          <p:nvPr/>
        </p:nvSpPr>
        <p:spPr>
          <a:xfrm>
            <a:off x="1711259" y="6093296"/>
            <a:ext cx="5597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hlinkClick r:id="rId3"/>
              </a:rPr>
              <a:t>https://leafletjs.com/examples/quick-start/</a:t>
            </a:r>
            <a:endParaRPr lang="da-DK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42768-A42D-4189-899A-1D9C69BFC4A3}"/>
              </a:ext>
            </a:extLst>
          </p:cNvPr>
          <p:cNvSpPr/>
          <p:nvPr/>
        </p:nvSpPr>
        <p:spPr>
          <a:xfrm>
            <a:off x="428625" y="2348880"/>
            <a:ext cx="82692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&lt;meta name="viewport" content="width=device-width, initial-scale=1.0"&gt;</a:t>
            </a:r>
          </a:p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="https://unpkg.com/leaflet@1.0.2/</a:t>
            </a:r>
            <a:r>
              <a:rPr lang="en-US" sz="1600" dirty="0" err="1"/>
              <a:t>dist</a:t>
            </a:r>
            <a:r>
              <a:rPr lang="en-US" sz="1600" dirty="0"/>
              <a:t>/leaflet.css"&gt;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="https://unpkg.com/leaflet@1.0.2/</a:t>
            </a:r>
            <a:r>
              <a:rPr lang="en-US" sz="1600" dirty="0" err="1"/>
              <a:t>dist</a:t>
            </a:r>
            <a:r>
              <a:rPr lang="en-US" sz="1600" dirty="0"/>
              <a:t>/leaflet.js"&gt;&lt;/script&gt;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FAF18-1A11-42F2-A960-E8531C48DB5B}"/>
              </a:ext>
            </a:extLst>
          </p:cNvPr>
          <p:cNvSpPr/>
          <p:nvPr/>
        </p:nvSpPr>
        <p:spPr>
          <a:xfrm>
            <a:off x="395536" y="4221088"/>
            <a:ext cx="8269288" cy="42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&lt;div id="map" style="width: 700px; height: 400px;"&gt;&lt;/div&gt;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182215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Leaflet – get started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135" cy="4946179"/>
          </a:xfrm>
        </p:spPr>
        <p:txBody>
          <a:bodyPr/>
          <a:lstStyle/>
          <a:p>
            <a:r>
              <a:rPr lang="en-US" dirty="0"/>
              <a:t>Set centrum coordinates in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 a tile 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now have a live map!</a:t>
            </a:r>
          </a:p>
          <a:p>
            <a:r>
              <a:rPr lang="en-US" dirty="0"/>
              <a:t>Scrolling and zooming is enabled by default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60362-080B-4F2E-8E61-4473A9D8B9EF}"/>
              </a:ext>
            </a:extLst>
          </p:cNvPr>
          <p:cNvSpPr txBox="1"/>
          <p:nvPr/>
        </p:nvSpPr>
        <p:spPr>
          <a:xfrm>
            <a:off x="1711259" y="6093296"/>
            <a:ext cx="5597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>
                <a:hlinkClick r:id="rId3"/>
              </a:rPr>
              <a:t>https://leafletjs.com/examples/quick-start/</a:t>
            </a:r>
            <a:endParaRPr lang="da-DK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42768-A42D-4189-899A-1D9C69BFC4A3}"/>
              </a:ext>
            </a:extLst>
          </p:cNvPr>
          <p:cNvSpPr/>
          <p:nvPr/>
        </p:nvSpPr>
        <p:spPr>
          <a:xfrm>
            <a:off x="428625" y="1988840"/>
            <a:ext cx="8269288" cy="42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var </a:t>
            </a:r>
            <a:r>
              <a:rPr lang="da-DK" sz="1600" dirty="0" err="1"/>
              <a:t>map</a:t>
            </a:r>
            <a:r>
              <a:rPr lang="da-DK" sz="1600" dirty="0"/>
              <a:t> = </a:t>
            </a:r>
            <a:r>
              <a:rPr lang="da-DK" sz="1600" dirty="0" err="1"/>
              <a:t>L.map</a:t>
            </a:r>
            <a:r>
              <a:rPr lang="da-DK" sz="1600" dirty="0"/>
              <a:t>('</a:t>
            </a:r>
            <a:r>
              <a:rPr lang="da-DK" sz="1600" dirty="0" err="1"/>
              <a:t>map</a:t>
            </a:r>
            <a:r>
              <a:rPr lang="da-DK" sz="1600" dirty="0"/>
              <a:t>').</a:t>
            </a:r>
            <a:r>
              <a:rPr lang="da-DK" sz="1600" dirty="0" err="1"/>
              <a:t>setView</a:t>
            </a:r>
            <a:r>
              <a:rPr lang="da-DK" sz="1600" dirty="0"/>
              <a:t>([56.255, 10.08], 12);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FAF18-1A11-42F2-A960-E8531C48DB5B}"/>
              </a:ext>
            </a:extLst>
          </p:cNvPr>
          <p:cNvSpPr/>
          <p:nvPr/>
        </p:nvSpPr>
        <p:spPr>
          <a:xfrm>
            <a:off x="395536" y="3284984"/>
            <a:ext cx="82692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L.tileLayer</a:t>
            </a:r>
            <a:r>
              <a:rPr lang="da-DK" sz="1600" dirty="0"/>
              <a:t>('http://{s}.tile.osm.org/{z}/{x}/{y}.</a:t>
            </a:r>
            <a:r>
              <a:rPr lang="da-DK" sz="1600" dirty="0" err="1"/>
              <a:t>png</a:t>
            </a:r>
            <a:r>
              <a:rPr lang="da-DK" sz="1600" dirty="0"/>
              <a:t>', {</a:t>
            </a:r>
          </a:p>
          <a:p>
            <a:r>
              <a:rPr lang="da-DK" sz="1600" dirty="0"/>
              <a:t>    attribution: '&amp;</a:t>
            </a:r>
            <a:r>
              <a:rPr lang="da-DK" sz="1600" dirty="0" err="1"/>
              <a:t>copy</a:t>
            </a:r>
            <a:r>
              <a:rPr lang="da-DK" sz="1600" dirty="0"/>
              <a:t>; &lt;a </a:t>
            </a:r>
            <a:r>
              <a:rPr lang="da-DK" sz="1600" dirty="0" err="1"/>
              <a:t>href</a:t>
            </a:r>
            <a:r>
              <a:rPr lang="da-DK" sz="1600" dirty="0"/>
              <a:t>="http://osm.org/copyright"&gt;</a:t>
            </a:r>
            <a:r>
              <a:rPr lang="da-DK" sz="1600" dirty="0" err="1"/>
              <a:t>OpenStreetMap</a:t>
            </a:r>
            <a:r>
              <a:rPr lang="da-DK" sz="1600" dirty="0"/>
              <a:t>&lt;/a&gt; </a:t>
            </a:r>
            <a:r>
              <a:rPr lang="da-DK" sz="1600" dirty="0" err="1"/>
              <a:t>contributors</a:t>
            </a:r>
            <a:r>
              <a:rPr lang="da-DK" sz="1600" dirty="0"/>
              <a:t>'</a:t>
            </a:r>
          </a:p>
          <a:p>
            <a:r>
              <a:rPr lang="da-DK" sz="1600" dirty="0"/>
              <a:t>}).</a:t>
            </a:r>
            <a:r>
              <a:rPr lang="da-DK" sz="1600" dirty="0" err="1"/>
              <a:t>addTo</a:t>
            </a:r>
            <a:r>
              <a:rPr lang="da-DK" sz="1600" dirty="0"/>
              <a:t>(</a:t>
            </a:r>
            <a:r>
              <a:rPr lang="da-DK" sz="1600" dirty="0" err="1"/>
              <a:t>map</a:t>
            </a:r>
            <a:r>
              <a:rPr lang="da-DK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9141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Leaflet – get started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135" cy="4946179"/>
          </a:xfrm>
        </p:spPr>
        <p:txBody>
          <a:bodyPr/>
          <a:lstStyle/>
          <a:p>
            <a:r>
              <a:rPr lang="en-US" dirty="0"/>
              <a:t>Add circles and markers with optional popups</a:t>
            </a:r>
          </a:p>
          <a:p>
            <a:pPr lvl="2"/>
            <a:r>
              <a:rPr lang="en-US" dirty="0"/>
              <a:t>Popups support rich 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42768-A42D-4189-899A-1D9C69BFC4A3}"/>
              </a:ext>
            </a:extLst>
          </p:cNvPr>
          <p:cNvSpPr/>
          <p:nvPr/>
        </p:nvSpPr>
        <p:spPr>
          <a:xfrm>
            <a:off x="428625" y="2355900"/>
            <a:ext cx="8269288" cy="301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L.circle</a:t>
            </a:r>
            <a:r>
              <a:rPr lang="da-DK" sz="1600" dirty="0"/>
              <a:t>([56.2568605075,   10.0888809242], 1200, {</a:t>
            </a:r>
            <a:r>
              <a:rPr lang="da-DK" sz="1600" dirty="0" err="1"/>
              <a:t>color</a:t>
            </a:r>
            <a:r>
              <a:rPr lang="da-DK" sz="1600" dirty="0"/>
              <a:t>: "red"})</a:t>
            </a:r>
          </a:p>
          <a:p>
            <a:r>
              <a:rPr lang="da-DK" sz="1600" dirty="0"/>
              <a:t>    .</a:t>
            </a:r>
            <a:r>
              <a:rPr lang="da-DK" sz="1600" dirty="0" err="1"/>
              <a:t>bindPopup</a:t>
            </a:r>
            <a:r>
              <a:rPr lang="da-DK" sz="1600" dirty="0"/>
              <a:t>('</a:t>
            </a:r>
            <a:r>
              <a:rPr lang="da-DK" sz="1600" dirty="0" err="1"/>
              <a:t>Popup</a:t>
            </a:r>
            <a:r>
              <a:rPr lang="da-DK" sz="1600" dirty="0"/>
              <a:t> for &lt;span style="</a:t>
            </a:r>
            <a:r>
              <a:rPr lang="da-DK" sz="1600" dirty="0" err="1"/>
              <a:t>color</a:t>
            </a:r>
            <a:r>
              <a:rPr lang="da-DK" sz="1600" dirty="0"/>
              <a:t>: #f00;"&gt;red&lt;/span&gt; </a:t>
            </a:r>
            <a:r>
              <a:rPr lang="da-DK" sz="1600" dirty="0" err="1"/>
              <a:t>circle</a:t>
            </a:r>
            <a:r>
              <a:rPr lang="da-DK" sz="1600" dirty="0"/>
              <a:t>.')</a:t>
            </a:r>
          </a:p>
          <a:p>
            <a:r>
              <a:rPr lang="da-DK" sz="1600" dirty="0"/>
              <a:t>    .</a:t>
            </a:r>
            <a:r>
              <a:rPr lang="da-DK" sz="1600" dirty="0" err="1"/>
              <a:t>addTo</a:t>
            </a:r>
            <a:r>
              <a:rPr lang="da-DK" sz="1600" dirty="0"/>
              <a:t>(</a:t>
            </a:r>
            <a:r>
              <a:rPr lang="da-DK" sz="1600" dirty="0" err="1"/>
              <a:t>map</a:t>
            </a:r>
            <a:r>
              <a:rPr lang="da-DK" sz="1600" dirty="0"/>
              <a:t>);</a:t>
            </a:r>
          </a:p>
          <a:p>
            <a:r>
              <a:rPr lang="da-DK" sz="1600" dirty="0"/>
              <a:t>    </a:t>
            </a:r>
          </a:p>
          <a:p>
            <a:r>
              <a:rPr lang="da-DK" sz="1600" dirty="0" err="1"/>
              <a:t>L.circle</a:t>
            </a:r>
            <a:r>
              <a:rPr lang="da-DK" sz="1600" dirty="0"/>
              <a:t>([56.2569805095,    10.0688809249], 1000).</a:t>
            </a:r>
            <a:r>
              <a:rPr lang="da-DK" sz="1600" dirty="0" err="1"/>
              <a:t>addTo</a:t>
            </a:r>
            <a:r>
              <a:rPr lang="da-DK" sz="1600" dirty="0"/>
              <a:t>(</a:t>
            </a:r>
            <a:r>
              <a:rPr lang="da-DK" sz="1600" dirty="0" err="1"/>
              <a:t>map</a:t>
            </a:r>
            <a:r>
              <a:rPr lang="da-DK" sz="1600" dirty="0"/>
              <a:t>);</a:t>
            </a:r>
          </a:p>
          <a:p>
            <a:r>
              <a:rPr lang="da-DK" sz="1600" dirty="0"/>
              <a:t>    </a:t>
            </a:r>
          </a:p>
          <a:p>
            <a:r>
              <a:rPr lang="da-DK" sz="1600" dirty="0" err="1"/>
              <a:t>L.marker</a:t>
            </a:r>
            <a:r>
              <a:rPr lang="da-DK" sz="1600" dirty="0"/>
              <a:t>([56.2569805095,    10.0788809249]).</a:t>
            </a:r>
            <a:r>
              <a:rPr lang="da-DK" sz="1600" dirty="0" err="1"/>
              <a:t>addTo</a:t>
            </a:r>
            <a:r>
              <a:rPr lang="da-DK" sz="1600" dirty="0"/>
              <a:t>(</a:t>
            </a:r>
            <a:r>
              <a:rPr lang="da-DK" sz="1600" dirty="0" err="1"/>
              <a:t>map</a:t>
            </a:r>
            <a:r>
              <a:rPr lang="da-DK" sz="1600" dirty="0"/>
              <a:t>)</a:t>
            </a:r>
          </a:p>
          <a:p>
            <a:r>
              <a:rPr lang="da-DK" sz="1600" dirty="0"/>
              <a:t>    .</a:t>
            </a:r>
            <a:r>
              <a:rPr lang="da-DK" sz="1600" dirty="0" err="1"/>
              <a:t>bindPopup</a:t>
            </a:r>
            <a:r>
              <a:rPr lang="da-DK" sz="1600" dirty="0"/>
              <a:t>('</a:t>
            </a:r>
            <a:r>
              <a:rPr lang="da-DK" sz="1600" dirty="0" err="1"/>
              <a:t>Popup</a:t>
            </a:r>
            <a:r>
              <a:rPr lang="da-DK" sz="1600" dirty="0"/>
              <a:t> for &lt;span style="</a:t>
            </a:r>
            <a:r>
              <a:rPr lang="da-DK" sz="1600" dirty="0" err="1"/>
              <a:t>color</a:t>
            </a:r>
            <a:r>
              <a:rPr lang="da-DK" sz="1600" dirty="0"/>
              <a:t>: #00f;"&gt;</a:t>
            </a:r>
            <a:r>
              <a:rPr lang="da-DK" sz="1600" dirty="0" err="1"/>
              <a:t>blue</a:t>
            </a:r>
            <a:r>
              <a:rPr lang="da-DK" sz="1600" dirty="0"/>
              <a:t>&lt;/span&gt; marker')</a:t>
            </a:r>
          </a:p>
          <a:p>
            <a:r>
              <a:rPr lang="da-DK" sz="1600" dirty="0"/>
              <a:t>    .</a:t>
            </a:r>
            <a:r>
              <a:rPr lang="da-DK" sz="1600" dirty="0" err="1"/>
              <a:t>openPopup</a:t>
            </a:r>
            <a:r>
              <a:rPr lang="da-DK" sz="1600" dirty="0"/>
              <a:t>();</a:t>
            </a:r>
          </a:p>
          <a:p>
            <a:br>
              <a:rPr lang="da-DK" sz="1600" dirty="0"/>
            </a:br>
            <a:r>
              <a:rPr lang="da-DK" sz="1600" dirty="0" err="1"/>
              <a:t>L.marker</a:t>
            </a:r>
            <a:r>
              <a:rPr lang="da-DK" sz="1600" dirty="0"/>
              <a:t>([56.2669805095,    10.0788809249]).</a:t>
            </a:r>
            <a:r>
              <a:rPr lang="da-DK" sz="1600" dirty="0" err="1"/>
              <a:t>addTo</a:t>
            </a:r>
            <a:r>
              <a:rPr lang="da-DK" sz="1600" dirty="0"/>
              <a:t>(</a:t>
            </a:r>
            <a:r>
              <a:rPr lang="da-DK" sz="1600" dirty="0" err="1"/>
              <a:t>map</a:t>
            </a:r>
            <a:r>
              <a:rPr lang="da-DK" sz="1600" dirty="0"/>
              <a:t>)</a:t>
            </a:r>
          </a:p>
          <a:p>
            <a:r>
              <a:rPr lang="da-DK" sz="1600" dirty="0"/>
              <a:t>    .</a:t>
            </a:r>
            <a:r>
              <a:rPr lang="da-DK" sz="1600" dirty="0" err="1"/>
              <a:t>openPopup</a:t>
            </a:r>
            <a:r>
              <a:rPr lang="da-DK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83298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Leaflet – get started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0BECDC-8872-421B-9178-EAAA2513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3" y="1268760"/>
            <a:ext cx="8130985" cy="47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3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Google Charts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8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Google Charts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D67994-BA59-4E00-83ED-9EEB62B7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135" cy="4946179"/>
          </a:xfrm>
        </p:spPr>
        <p:txBody>
          <a:bodyPr/>
          <a:lstStyle/>
          <a:p>
            <a:r>
              <a:rPr lang="en-US" dirty="0"/>
              <a:t>Import in HTML Head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placeholder div in HTML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now use the charts to populate the div in various ways</a:t>
            </a:r>
          </a:p>
          <a:p>
            <a:pPr lvl="2"/>
            <a:endParaRPr lang="en-US" dirty="0"/>
          </a:p>
          <a:p>
            <a:pPr lvl="2"/>
            <a:r>
              <a:rPr lang="da-DK" dirty="0">
                <a:hlinkClick r:id="rId3"/>
              </a:rPr>
              <a:t>https://developers.google.com/chart/interactive/docs/gallery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42768-A42D-4189-899A-1D9C69BFC4A3}"/>
              </a:ext>
            </a:extLst>
          </p:cNvPr>
          <p:cNvSpPr/>
          <p:nvPr/>
        </p:nvSpPr>
        <p:spPr>
          <a:xfrm>
            <a:off x="428625" y="1988840"/>
            <a:ext cx="8269288" cy="35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&lt;script type="</a:t>
            </a:r>
            <a:r>
              <a:rPr lang="da-DK" sz="1600" dirty="0" err="1"/>
              <a:t>text</a:t>
            </a:r>
            <a:r>
              <a:rPr lang="da-DK" sz="1600" dirty="0"/>
              <a:t>/</a:t>
            </a:r>
            <a:r>
              <a:rPr lang="da-DK" sz="1600" dirty="0" err="1"/>
              <a:t>javascript</a:t>
            </a:r>
            <a:r>
              <a:rPr lang="da-DK" sz="1600" dirty="0"/>
              <a:t>" </a:t>
            </a:r>
            <a:r>
              <a:rPr lang="da-DK" sz="1600" dirty="0" err="1"/>
              <a:t>src</a:t>
            </a:r>
            <a:r>
              <a:rPr lang="da-DK" sz="1600" dirty="0"/>
              <a:t>="https://www.gstatic.com/charts/loader.js"&gt;&lt;/script&gt;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54E28-37A7-4107-ADDF-0C499C403278}"/>
              </a:ext>
            </a:extLst>
          </p:cNvPr>
          <p:cNvSpPr/>
          <p:nvPr/>
        </p:nvSpPr>
        <p:spPr>
          <a:xfrm>
            <a:off x="407168" y="3292004"/>
            <a:ext cx="8269288" cy="35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&lt;div id="</a:t>
            </a:r>
            <a:r>
              <a:rPr lang="en-US" sz="1600" dirty="0" err="1"/>
              <a:t>chart_div</a:t>
            </a:r>
            <a:r>
              <a:rPr lang="en-US" sz="1600" dirty="0"/>
              <a:t>"&gt;&lt;/div&gt;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943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Bootstrap getting started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484784"/>
            <a:ext cx="7198692" cy="4946179"/>
          </a:xfrm>
        </p:spPr>
        <p:txBody>
          <a:bodyPr/>
          <a:lstStyle/>
          <a:p>
            <a:r>
              <a:rPr lang="en-US" b="1" dirty="0"/>
              <a:t>Responsive</a:t>
            </a:r>
          </a:p>
          <a:p>
            <a:r>
              <a:rPr lang="en-US" b="1" dirty="0"/>
              <a:t>Mobile-first</a:t>
            </a:r>
            <a:endParaRPr lang="en-US" dirty="0"/>
          </a:p>
          <a:p>
            <a:r>
              <a:rPr lang="en-US" b="1" dirty="0"/>
              <a:t>Front-end</a:t>
            </a:r>
          </a:p>
          <a:p>
            <a:r>
              <a:rPr lang="en-US" b="1" dirty="0"/>
              <a:t>HTML and CSS</a:t>
            </a:r>
            <a:endParaRPr lang="en-US" dirty="0"/>
          </a:p>
          <a:p>
            <a:r>
              <a:rPr lang="en-US" b="1" dirty="0"/>
              <a:t>jQuery</a:t>
            </a:r>
            <a:r>
              <a:rPr lang="en-US" dirty="0"/>
              <a:t>.</a:t>
            </a:r>
            <a:endParaRPr lang="da-DK" dirty="0"/>
          </a:p>
          <a:p>
            <a:endParaRPr lang="da-DK" dirty="0"/>
          </a:p>
          <a:p>
            <a:pPr lvl="2"/>
            <a:endParaRPr lang="da-DK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10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3311599" cy="1143000"/>
          </a:xfrm>
        </p:spPr>
        <p:txBody>
          <a:bodyPr/>
          <a:lstStyle/>
          <a:p>
            <a:r>
              <a:rPr lang="en-US" altLang="en-US" sz="3200" dirty="0"/>
              <a:t>Google Charts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42768-A42D-4189-899A-1D9C69BFC4A3}"/>
              </a:ext>
            </a:extLst>
          </p:cNvPr>
          <p:cNvSpPr/>
          <p:nvPr/>
        </p:nvSpPr>
        <p:spPr>
          <a:xfrm>
            <a:off x="4190503" y="44624"/>
            <a:ext cx="4990009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google.charts.load</a:t>
            </a:r>
            <a:r>
              <a:rPr lang="da-DK" sz="1600" dirty="0"/>
              <a:t>('</a:t>
            </a:r>
            <a:r>
              <a:rPr lang="da-DK" sz="1600" dirty="0" err="1"/>
              <a:t>current</a:t>
            </a:r>
            <a:r>
              <a:rPr lang="da-DK" sz="1600" dirty="0"/>
              <a:t>', {'</a:t>
            </a:r>
            <a:r>
              <a:rPr lang="da-DK" sz="1600" dirty="0" err="1"/>
              <a:t>packages</a:t>
            </a:r>
            <a:r>
              <a:rPr lang="da-DK" sz="1600" dirty="0"/>
              <a:t>':['</a:t>
            </a:r>
            <a:r>
              <a:rPr lang="da-DK" sz="1600" dirty="0" err="1"/>
              <a:t>corechart</a:t>
            </a:r>
            <a:r>
              <a:rPr lang="da-DK" sz="1600" dirty="0"/>
              <a:t>']});</a:t>
            </a:r>
          </a:p>
          <a:p>
            <a:r>
              <a:rPr lang="da-DK" sz="1600" dirty="0" err="1"/>
              <a:t>google.charts.setOnLoadCallback</a:t>
            </a:r>
            <a:r>
              <a:rPr lang="da-DK" sz="1600" dirty="0"/>
              <a:t>(</a:t>
            </a:r>
            <a:r>
              <a:rPr lang="da-DK" sz="1600" dirty="0" err="1"/>
              <a:t>drawChart</a:t>
            </a:r>
            <a:r>
              <a:rPr lang="da-DK" sz="1600" dirty="0"/>
              <a:t>);</a:t>
            </a:r>
          </a:p>
          <a:p>
            <a:endParaRPr lang="da-DK" sz="1600" dirty="0"/>
          </a:p>
          <a:p>
            <a:r>
              <a:rPr lang="da-DK" sz="1600" dirty="0" err="1"/>
              <a:t>function</a:t>
            </a:r>
            <a:r>
              <a:rPr lang="da-DK" sz="1600" dirty="0"/>
              <a:t> </a:t>
            </a:r>
            <a:r>
              <a:rPr lang="da-DK" sz="1600" dirty="0" err="1"/>
              <a:t>drawChart</a:t>
            </a:r>
            <a:r>
              <a:rPr lang="da-DK" sz="1600" dirty="0"/>
              <a:t>() {</a:t>
            </a:r>
          </a:p>
          <a:p>
            <a:endParaRPr lang="da-DK" sz="1600" dirty="0"/>
          </a:p>
          <a:p>
            <a:r>
              <a:rPr lang="da-DK" sz="1600" dirty="0"/>
              <a:t>    var data = new </a:t>
            </a:r>
            <a:r>
              <a:rPr lang="da-DK" sz="1600" dirty="0" err="1"/>
              <a:t>google.visualization.DataTable</a:t>
            </a:r>
            <a:r>
              <a:rPr lang="da-DK" sz="1600" dirty="0"/>
              <a:t>();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data.addColumn</a:t>
            </a:r>
            <a:r>
              <a:rPr lang="da-DK" sz="1600" dirty="0"/>
              <a:t>('</a:t>
            </a:r>
            <a:r>
              <a:rPr lang="da-DK" sz="1600" dirty="0" err="1"/>
              <a:t>string</a:t>
            </a:r>
            <a:r>
              <a:rPr lang="da-DK" sz="1600" dirty="0"/>
              <a:t>', 'Topping');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data.addColumn</a:t>
            </a:r>
            <a:r>
              <a:rPr lang="da-DK" sz="1600" dirty="0"/>
              <a:t>('</a:t>
            </a:r>
            <a:r>
              <a:rPr lang="da-DK" sz="1600" dirty="0" err="1"/>
              <a:t>number</a:t>
            </a:r>
            <a:r>
              <a:rPr lang="da-DK" sz="1600" dirty="0"/>
              <a:t>', '</a:t>
            </a:r>
            <a:r>
              <a:rPr lang="da-DK" sz="1600" dirty="0" err="1"/>
              <a:t>Slices</a:t>
            </a:r>
            <a:r>
              <a:rPr lang="da-DK" sz="1600" dirty="0"/>
              <a:t>');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data.addRows</a:t>
            </a:r>
            <a:r>
              <a:rPr lang="da-DK" sz="1600" dirty="0"/>
              <a:t>([</a:t>
            </a:r>
          </a:p>
          <a:p>
            <a:r>
              <a:rPr lang="da-DK" sz="1600" dirty="0"/>
              <a:t>        ['</a:t>
            </a:r>
            <a:r>
              <a:rPr lang="da-DK" sz="1600" dirty="0" err="1"/>
              <a:t>Mushrooms</a:t>
            </a:r>
            <a:r>
              <a:rPr lang="da-DK" sz="1600" dirty="0"/>
              <a:t>', 3],</a:t>
            </a:r>
          </a:p>
          <a:p>
            <a:r>
              <a:rPr lang="da-DK" sz="1600" dirty="0"/>
              <a:t>        ['</a:t>
            </a:r>
            <a:r>
              <a:rPr lang="da-DK" sz="1600" dirty="0" err="1"/>
              <a:t>Onions</a:t>
            </a:r>
            <a:r>
              <a:rPr lang="da-DK" sz="1600" dirty="0"/>
              <a:t>', 1],</a:t>
            </a:r>
          </a:p>
          <a:p>
            <a:r>
              <a:rPr lang="da-DK" sz="1600" dirty="0"/>
              <a:t>        ['Olives', 1],</a:t>
            </a:r>
          </a:p>
          <a:p>
            <a:r>
              <a:rPr lang="da-DK" sz="1600" dirty="0"/>
              <a:t>        ['Zucchini', 1],</a:t>
            </a:r>
          </a:p>
          <a:p>
            <a:r>
              <a:rPr lang="da-DK" sz="1600" dirty="0"/>
              <a:t>        ['Pepperoni', 2]</a:t>
            </a:r>
          </a:p>
          <a:p>
            <a:r>
              <a:rPr lang="da-DK" sz="1600" dirty="0"/>
              <a:t>    ]);</a:t>
            </a:r>
          </a:p>
          <a:p>
            <a:endParaRPr lang="da-DK" sz="1600" dirty="0"/>
          </a:p>
          <a:p>
            <a:r>
              <a:rPr lang="da-DK" sz="1600" dirty="0"/>
              <a:t>    var options = {'</a:t>
            </a:r>
            <a:r>
              <a:rPr lang="da-DK" sz="1600" dirty="0" err="1"/>
              <a:t>title</a:t>
            </a:r>
            <a:r>
              <a:rPr lang="da-DK" sz="1600" dirty="0"/>
              <a:t>':'How Much Pizza I </a:t>
            </a:r>
            <a:r>
              <a:rPr lang="da-DK" sz="1600" dirty="0" err="1"/>
              <a:t>Ate</a:t>
            </a:r>
            <a:r>
              <a:rPr lang="da-DK" sz="1600" dirty="0"/>
              <a:t> Last Night',</a:t>
            </a:r>
          </a:p>
          <a:p>
            <a:r>
              <a:rPr lang="da-DK" sz="1600" dirty="0"/>
              <a:t>                    'width':700,</a:t>
            </a:r>
          </a:p>
          <a:p>
            <a:r>
              <a:rPr lang="da-DK" sz="1600" dirty="0"/>
              <a:t>                    'height':500};</a:t>
            </a:r>
          </a:p>
          <a:p>
            <a:endParaRPr lang="da-DK" sz="1600" dirty="0"/>
          </a:p>
          <a:p>
            <a:r>
              <a:rPr lang="da-DK" sz="1600" dirty="0"/>
              <a:t>    var </a:t>
            </a:r>
            <a:r>
              <a:rPr lang="da-DK" sz="1600" dirty="0" err="1"/>
              <a:t>chart</a:t>
            </a:r>
            <a:r>
              <a:rPr lang="da-DK" sz="1600" dirty="0"/>
              <a:t> = new </a:t>
            </a:r>
            <a:r>
              <a:rPr lang="da-DK" sz="1600" dirty="0" err="1"/>
              <a:t>google.visualization.PieChart</a:t>
            </a:r>
            <a:r>
              <a:rPr lang="da-DK" sz="1600" dirty="0"/>
              <a:t>(</a:t>
            </a:r>
            <a:r>
              <a:rPr lang="da-DK" sz="1600" dirty="0" err="1"/>
              <a:t>document.getElementById</a:t>
            </a:r>
            <a:r>
              <a:rPr lang="da-DK" sz="1600" dirty="0"/>
              <a:t>('</a:t>
            </a:r>
            <a:r>
              <a:rPr lang="da-DK" sz="1600" dirty="0" err="1"/>
              <a:t>chart_div</a:t>
            </a:r>
            <a:r>
              <a:rPr lang="da-DK" sz="1600" dirty="0"/>
              <a:t>'));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chart.draw</a:t>
            </a:r>
            <a:r>
              <a:rPr lang="da-DK" sz="1600" dirty="0"/>
              <a:t>(data, options);</a:t>
            </a:r>
          </a:p>
          <a:p>
            <a:r>
              <a:rPr lang="da-DK" sz="16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833F7-05C0-4369-B353-A5C4F12E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71650"/>
            <a:ext cx="38385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3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FD2B9-2F2D-446F-B880-4A11EF66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12776"/>
            <a:ext cx="4799022" cy="3476711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3311599" cy="1143000"/>
          </a:xfrm>
        </p:spPr>
        <p:txBody>
          <a:bodyPr/>
          <a:lstStyle/>
          <a:p>
            <a:r>
              <a:rPr lang="en-US" altLang="en-US" sz="3200" dirty="0"/>
              <a:t>Google Charts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42768-A42D-4189-899A-1D9C69BFC4A3}"/>
              </a:ext>
            </a:extLst>
          </p:cNvPr>
          <p:cNvSpPr/>
          <p:nvPr/>
        </p:nvSpPr>
        <p:spPr>
          <a:xfrm>
            <a:off x="4834518" y="44624"/>
            <a:ext cx="4345994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/>
              <a:t>google.charts.load</a:t>
            </a:r>
            <a:r>
              <a:rPr lang="da-DK" sz="1400" dirty="0"/>
              <a:t>('</a:t>
            </a:r>
            <a:r>
              <a:rPr lang="da-DK" sz="1400" dirty="0" err="1"/>
              <a:t>current</a:t>
            </a:r>
            <a:r>
              <a:rPr lang="da-DK" sz="1400" dirty="0"/>
              <a:t>', {'</a:t>
            </a:r>
            <a:r>
              <a:rPr lang="da-DK" sz="1400" dirty="0" err="1"/>
              <a:t>packages</a:t>
            </a:r>
            <a:r>
              <a:rPr lang="da-DK" sz="1400" dirty="0"/>
              <a:t>':['bar']});</a:t>
            </a:r>
          </a:p>
          <a:p>
            <a:r>
              <a:rPr lang="da-DK" sz="1400" dirty="0" err="1"/>
              <a:t>google.charts.setOnLoadCallback</a:t>
            </a:r>
            <a:r>
              <a:rPr lang="da-DK" sz="1400" dirty="0"/>
              <a:t>(</a:t>
            </a:r>
            <a:r>
              <a:rPr lang="da-DK" sz="1400" dirty="0" err="1"/>
              <a:t>drawChart</a:t>
            </a:r>
            <a:r>
              <a:rPr lang="da-DK" sz="1400" dirty="0"/>
              <a:t>);</a:t>
            </a:r>
          </a:p>
          <a:p>
            <a:endParaRPr lang="da-DK" sz="1400" dirty="0"/>
          </a:p>
          <a:p>
            <a:r>
              <a:rPr lang="da-DK" sz="1400" dirty="0" err="1"/>
              <a:t>function</a:t>
            </a:r>
            <a:r>
              <a:rPr lang="da-DK" sz="1400" dirty="0"/>
              <a:t> </a:t>
            </a:r>
            <a:r>
              <a:rPr lang="da-DK" sz="1400" dirty="0" err="1"/>
              <a:t>drawChart</a:t>
            </a:r>
            <a:r>
              <a:rPr lang="da-DK" sz="1400" dirty="0"/>
              <a:t>() {</a:t>
            </a:r>
          </a:p>
          <a:p>
            <a:r>
              <a:rPr lang="da-DK" sz="1400" dirty="0"/>
              <a:t>    var data = </a:t>
            </a:r>
            <a:r>
              <a:rPr lang="da-DK" sz="1400" dirty="0" err="1"/>
              <a:t>google.visualization.arrayToDataTable</a:t>
            </a:r>
            <a:r>
              <a:rPr lang="da-DK" sz="1400" dirty="0"/>
              <a:t>([</a:t>
            </a:r>
          </a:p>
          <a:p>
            <a:r>
              <a:rPr lang="da-DK" sz="1400" dirty="0"/>
              <a:t>          ['Year', 'Sales', 'Expenses', 'Profit'],</a:t>
            </a:r>
          </a:p>
          <a:p>
            <a:r>
              <a:rPr lang="da-DK" sz="1400" dirty="0"/>
              <a:t>          ['2014', 1000, 400, 200],</a:t>
            </a:r>
          </a:p>
          <a:p>
            <a:r>
              <a:rPr lang="da-DK" sz="1400" dirty="0"/>
              <a:t>          ['2015', 1170, 460, 250],</a:t>
            </a:r>
          </a:p>
          <a:p>
            <a:r>
              <a:rPr lang="da-DK" sz="1400" dirty="0"/>
              <a:t>          ['2016', 660, 1120, 300],</a:t>
            </a:r>
          </a:p>
          <a:p>
            <a:r>
              <a:rPr lang="da-DK" sz="1400" dirty="0"/>
              <a:t>          ['2017', 1030, 540, 350]</a:t>
            </a:r>
          </a:p>
          <a:p>
            <a:r>
              <a:rPr lang="da-DK" sz="1400" dirty="0"/>
              <a:t>        ]);</a:t>
            </a:r>
          </a:p>
          <a:p>
            <a:endParaRPr lang="da-DK" sz="1400" dirty="0"/>
          </a:p>
          <a:p>
            <a:r>
              <a:rPr lang="da-DK" sz="1400" dirty="0"/>
              <a:t>        var options = {</a:t>
            </a:r>
          </a:p>
          <a:p>
            <a:r>
              <a:rPr lang="da-DK" sz="1400" dirty="0"/>
              <a:t>            'width':700,</a:t>
            </a:r>
          </a:p>
          <a:p>
            <a:r>
              <a:rPr lang="da-DK" sz="1400" dirty="0"/>
              <a:t>            'height':500,</a:t>
            </a:r>
          </a:p>
          <a:p>
            <a:r>
              <a:rPr lang="da-DK" sz="1400" dirty="0"/>
              <a:t>            </a:t>
            </a:r>
            <a:r>
              <a:rPr lang="da-DK" sz="1400" dirty="0" err="1"/>
              <a:t>title</a:t>
            </a:r>
            <a:r>
              <a:rPr lang="da-DK" sz="1400" dirty="0"/>
              <a:t>: 'Company Performance',</a:t>
            </a:r>
          </a:p>
          <a:p>
            <a:r>
              <a:rPr lang="da-DK" sz="1400" dirty="0"/>
              <a:t>            </a:t>
            </a:r>
            <a:r>
              <a:rPr lang="da-DK" sz="1400" dirty="0" err="1"/>
              <a:t>subtitle</a:t>
            </a:r>
            <a:r>
              <a:rPr lang="da-DK" sz="1400" dirty="0"/>
              <a:t>: 'Sales, Expenses, and Profit: 2014-2017',</a:t>
            </a:r>
          </a:p>
          <a:p>
            <a:r>
              <a:rPr lang="da-DK" sz="1400" dirty="0"/>
              <a:t>        };</a:t>
            </a:r>
          </a:p>
          <a:p>
            <a:endParaRPr lang="da-DK" sz="1400" dirty="0"/>
          </a:p>
          <a:p>
            <a:r>
              <a:rPr lang="da-DK" sz="1400" dirty="0"/>
              <a:t>        var </a:t>
            </a:r>
            <a:r>
              <a:rPr lang="da-DK" sz="1400" dirty="0" err="1"/>
              <a:t>chart</a:t>
            </a:r>
            <a:r>
              <a:rPr lang="da-DK" sz="1400" dirty="0"/>
              <a:t> = new </a:t>
            </a:r>
            <a:r>
              <a:rPr lang="da-DK" sz="1400" dirty="0" err="1"/>
              <a:t>google.charts.Bar</a:t>
            </a:r>
            <a:r>
              <a:rPr lang="da-DK" sz="1400" dirty="0"/>
              <a:t>(</a:t>
            </a:r>
            <a:r>
              <a:rPr lang="da-DK" sz="1400" dirty="0" err="1"/>
              <a:t>document.getElementById</a:t>
            </a:r>
            <a:r>
              <a:rPr lang="da-DK" sz="1400" dirty="0"/>
              <a:t>('</a:t>
            </a:r>
            <a:r>
              <a:rPr lang="da-DK" sz="1400" dirty="0" err="1"/>
              <a:t>chart_div</a:t>
            </a:r>
            <a:r>
              <a:rPr lang="da-DK" sz="1400" dirty="0"/>
              <a:t>'));</a:t>
            </a:r>
          </a:p>
          <a:p>
            <a:r>
              <a:rPr lang="da-DK" sz="1400" dirty="0"/>
              <a:t>        </a:t>
            </a:r>
            <a:r>
              <a:rPr lang="da-DK" sz="1400" dirty="0" err="1"/>
              <a:t>chart.draw</a:t>
            </a:r>
            <a:r>
              <a:rPr lang="da-DK" sz="1400" dirty="0"/>
              <a:t>(data, google</a:t>
            </a:r>
          </a:p>
          <a:p>
            <a:r>
              <a:rPr lang="da-DK" sz="1400" dirty="0"/>
              <a:t>            .</a:t>
            </a:r>
            <a:r>
              <a:rPr lang="da-DK" sz="1400" dirty="0" err="1"/>
              <a:t>charts.Bar.convertOptions</a:t>
            </a:r>
            <a:r>
              <a:rPr lang="da-DK" sz="1400" dirty="0"/>
              <a:t>(options));</a:t>
            </a:r>
          </a:p>
          <a:p>
            <a:r>
              <a:rPr lang="da-DK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555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29BFD-8FAE-4AFC-86D7-83379FD6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82"/>
          <a:stretch/>
        </p:blipFill>
        <p:spPr>
          <a:xfrm>
            <a:off x="-36512" y="1638672"/>
            <a:ext cx="4629731" cy="3734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FA160-3B18-45E6-A87B-7E09601D1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47" t="11407" b="61600"/>
          <a:stretch/>
        </p:blipFill>
        <p:spPr>
          <a:xfrm>
            <a:off x="-180528" y="5301208"/>
            <a:ext cx="2043603" cy="1008112"/>
          </a:xfrm>
          <a:prstGeom prst="rect">
            <a:avLst/>
          </a:prstGeom>
        </p:spPr>
      </p:pic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4450"/>
            <a:ext cx="3311599" cy="1143000"/>
          </a:xfrm>
        </p:spPr>
        <p:txBody>
          <a:bodyPr/>
          <a:lstStyle/>
          <a:p>
            <a:r>
              <a:rPr lang="en-US" altLang="en-US" sz="3200" dirty="0"/>
              <a:t>Google Charts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7188" y="6599634"/>
            <a:ext cx="857250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599634"/>
            <a:ext cx="428625" cy="285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B42768-A42D-4189-899A-1D9C69BFC4A3}"/>
              </a:ext>
            </a:extLst>
          </p:cNvPr>
          <p:cNvSpPr/>
          <p:nvPr/>
        </p:nvSpPr>
        <p:spPr>
          <a:xfrm>
            <a:off x="4550781" y="44624"/>
            <a:ext cx="4629731" cy="640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/>
              <a:t>google.charts.load</a:t>
            </a:r>
            <a:r>
              <a:rPr lang="da-DK" sz="1400" dirty="0"/>
              <a:t>('</a:t>
            </a:r>
            <a:r>
              <a:rPr lang="da-DK" sz="1400" dirty="0" err="1"/>
              <a:t>current</a:t>
            </a:r>
            <a:r>
              <a:rPr lang="da-DK" sz="1400" dirty="0"/>
              <a:t>', {'</a:t>
            </a:r>
            <a:r>
              <a:rPr lang="da-DK" sz="1400" dirty="0" err="1"/>
              <a:t>packages</a:t>
            </a:r>
            <a:r>
              <a:rPr lang="da-DK" sz="1400" dirty="0"/>
              <a:t>':['line']});</a:t>
            </a:r>
          </a:p>
          <a:p>
            <a:r>
              <a:rPr lang="da-DK" sz="1400" dirty="0" err="1"/>
              <a:t>google.charts.setOnLoadCallback</a:t>
            </a:r>
            <a:r>
              <a:rPr lang="da-DK" sz="1400" dirty="0"/>
              <a:t>(</a:t>
            </a:r>
            <a:r>
              <a:rPr lang="da-DK" sz="1400" dirty="0" err="1"/>
              <a:t>drawChart</a:t>
            </a:r>
            <a:r>
              <a:rPr lang="da-DK" sz="1400" dirty="0"/>
              <a:t>);</a:t>
            </a:r>
          </a:p>
          <a:p>
            <a:endParaRPr lang="da-DK" sz="1400" dirty="0"/>
          </a:p>
          <a:p>
            <a:r>
              <a:rPr lang="da-DK" sz="1400" dirty="0" err="1"/>
              <a:t>function</a:t>
            </a:r>
            <a:r>
              <a:rPr lang="da-DK" sz="1400" dirty="0"/>
              <a:t> </a:t>
            </a:r>
            <a:r>
              <a:rPr lang="da-DK" sz="1400" dirty="0" err="1"/>
              <a:t>drawChart</a:t>
            </a:r>
            <a:r>
              <a:rPr lang="da-DK" sz="1400" dirty="0"/>
              <a:t>() {</a:t>
            </a:r>
          </a:p>
          <a:p>
            <a:r>
              <a:rPr lang="da-DK" sz="1400" dirty="0"/>
              <a:t>      var data = new </a:t>
            </a:r>
            <a:r>
              <a:rPr lang="da-DK" sz="1400" dirty="0" err="1"/>
              <a:t>google.visualization.DataTable</a:t>
            </a:r>
            <a:r>
              <a:rPr lang="da-DK" sz="1400" dirty="0"/>
              <a:t>();</a:t>
            </a:r>
          </a:p>
          <a:p>
            <a:r>
              <a:rPr lang="da-DK" sz="1400" dirty="0"/>
              <a:t>      </a:t>
            </a:r>
            <a:r>
              <a:rPr lang="da-DK" sz="1400" dirty="0" err="1"/>
              <a:t>data.addColumn</a:t>
            </a:r>
            <a:r>
              <a:rPr lang="da-DK" sz="1400" dirty="0"/>
              <a:t>('</a:t>
            </a:r>
            <a:r>
              <a:rPr lang="da-DK" sz="1400" dirty="0" err="1"/>
              <a:t>number</a:t>
            </a:r>
            <a:r>
              <a:rPr lang="da-DK" sz="1400" dirty="0"/>
              <a:t>', 'Day');</a:t>
            </a:r>
          </a:p>
          <a:p>
            <a:r>
              <a:rPr lang="da-DK" sz="1400" dirty="0"/>
              <a:t>      </a:t>
            </a:r>
            <a:r>
              <a:rPr lang="da-DK" sz="1400" dirty="0" err="1"/>
              <a:t>data.addColumn</a:t>
            </a:r>
            <a:r>
              <a:rPr lang="da-DK" sz="1400" dirty="0"/>
              <a:t>('</a:t>
            </a:r>
            <a:r>
              <a:rPr lang="da-DK" sz="1400" dirty="0" err="1"/>
              <a:t>number</a:t>
            </a:r>
            <a:r>
              <a:rPr lang="da-DK" sz="1400" dirty="0"/>
              <a:t>', 'Guardians of the Galaxy');</a:t>
            </a:r>
          </a:p>
          <a:p>
            <a:r>
              <a:rPr lang="da-DK" sz="1400" dirty="0"/>
              <a:t>      </a:t>
            </a:r>
            <a:r>
              <a:rPr lang="da-DK" sz="1400" dirty="0" err="1"/>
              <a:t>data.addColumn</a:t>
            </a:r>
            <a:r>
              <a:rPr lang="da-DK" sz="1400" dirty="0"/>
              <a:t>('</a:t>
            </a:r>
            <a:r>
              <a:rPr lang="da-DK" sz="1400" dirty="0" err="1"/>
              <a:t>number</a:t>
            </a:r>
            <a:r>
              <a:rPr lang="da-DK" sz="1400" dirty="0"/>
              <a:t>', 'The </a:t>
            </a:r>
            <a:r>
              <a:rPr lang="da-DK" sz="1400" dirty="0" err="1"/>
              <a:t>Avengers</a:t>
            </a:r>
            <a:r>
              <a:rPr lang="da-DK" sz="1400" dirty="0"/>
              <a:t>');</a:t>
            </a:r>
          </a:p>
          <a:p>
            <a:r>
              <a:rPr lang="da-DK" sz="1400" dirty="0"/>
              <a:t>      </a:t>
            </a:r>
            <a:r>
              <a:rPr lang="da-DK" sz="1400" dirty="0" err="1"/>
              <a:t>data.addColumn</a:t>
            </a:r>
            <a:r>
              <a:rPr lang="da-DK" sz="1400" dirty="0"/>
              <a:t>('</a:t>
            </a:r>
            <a:r>
              <a:rPr lang="da-DK" sz="1400" dirty="0" err="1"/>
              <a:t>number</a:t>
            </a:r>
            <a:r>
              <a:rPr lang="da-DK" sz="1400" dirty="0"/>
              <a:t>', 'Transformer: AOE');</a:t>
            </a:r>
          </a:p>
          <a:p>
            <a:endParaRPr lang="da-DK" sz="1400" dirty="0"/>
          </a:p>
          <a:p>
            <a:r>
              <a:rPr lang="da-DK" sz="1400" dirty="0"/>
              <a:t>      </a:t>
            </a:r>
            <a:r>
              <a:rPr lang="da-DK" sz="1400" dirty="0" err="1"/>
              <a:t>data.addRows</a:t>
            </a:r>
            <a:r>
              <a:rPr lang="da-DK" sz="1400" dirty="0"/>
              <a:t>([</a:t>
            </a:r>
          </a:p>
          <a:p>
            <a:r>
              <a:rPr lang="da-DK" sz="1400" dirty="0"/>
              <a:t>        [1,  37.8, 80.8, 41.8],</a:t>
            </a:r>
          </a:p>
          <a:p>
            <a:r>
              <a:rPr lang="da-DK" sz="1400" dirty="0"/>
              <a:t>        …</a:t>
            </a:r>
          </a:p>
          <a:p>
            <a:r>
              <a:rPr lang="da-DK" sz="1400" dirty="0"/>
              <a:t>        [14,  4.2,  6.2,  3.4]</a:t>
            </a:r>
          </a:p>
          <a:p>
            <a:r>
              <a:rPr lang="da-DK" sz="1400" dirty="0"/>
              <a:t>      ]);</a:t>
            </a:r>
          </a:p>
          <a:p>
            <a:endParaRPr lang="da-DK" sz="1400" dirty="0"/>
          </a:p>
          <a:p>
            <a:r>
              <a:rPr lang="da-DK" sz="1400" dirty="0"/>
              <a:t>      var options = {</a:t>
            </a:r>
          </a:p>
          <a:p>
            <a:r>
              <a:rPr lang="da-DK" sz="1400" dirty="0"/>
              <a:t>        </a:t>
            </a:r>
            <a:r>
              <a:rPr lang="da-DK" sz="1400" dirty="0" err="1"/>
              <a:t>title</a:t>
            </a:r>
            <a:r>
              <a:rPr lang="da-DK" sz="1400" dirty="0"/>
              <a:t>: 'Box Office in First </a:t>
            </a:r>
            <a:r>
              <a:rPr lang="da-DK" sz="1400" dirty="0" err="1"/>
              <a:t>Two</a:t>
            </a:r>
            <a:r>
              <a:rPr lang="da-DK" sz="1400" dirty="0"/>
              <a:t> </a:t>
            </a:r>
            <a:r>
              <a:rPr lang="da-DK" sz="1400" dirty="0" err="1"/>
              <a:t>Weeks</a:t>
            </a:r>
            <a:r>
              <a:rPr lang="da-DK" sz="1400" dirty="0"/>
              <a:t>',</a:t>
            </a:r>
          </a:p>
          <a:p>
            <a:r>
              <a:rPr lang="da-DK" sz="1400" dirty="0"/>
              <a:t>        </a:t>
            </a:r>
            <a:r>
              <a:rPr lang="da-DK" sz="1400" dirty="0" err="1"/>
              <a:t>subtitle</a:t>
            </a:r>
            <a:r>
              <a:rPr lang="da-DK" sz="1400" dirty="0"/>
              <a:t>: 'in millions of dollars (USD)’,</a:t>
            </a:r>
          </a:p>
          <a:p>
            <a:r>
              <a:rPr lang="da-DK" sz="1400" dirty="0"/>
              <a:t>        </a:t>
            </a:r>
            <a:r>
              <a:rPr lang="da-DK" sz="1400" dirty="0" err="1"/>
              <a:t>width</a:t>
            </a:r>
            <a:r>
              <a:rPr lang="da-DK" sz="1400" dirty="0"/>
              <a:t>: 900,</a:t>
            </a:r>
          </a:p>
          <a:p>
            <a:r>
              <a:rPr lang="da-DK" sz="1400" dirty="0"/>
              <a:t>        </a:t>
            </a:r>
            <a:r>
              <a:rPr lang="da-DK" sz="1400" dirty="0" err="1"/>
              <a:t>height</a:t>
            </a:r>
            <a:r>
              <a:rPr lang="da-DK" sz="1400" dirty="0"/>
              <a:t>: 500</a:t>
            </a:r>
          </a:p>
          <a:p>
            <a:r>
              <a:rPr lang="da-DK" sz="1400" dirty="0"/>
              <a:t>      };</a:t>
            </a:r>
          </a:p>
          <a:p>
            <a:endParaRPr lang="da-DK" sz="1400" dirty="0"/>
          </a:p>
          <a:p>
            <a:r>
              <a:rPr lang="da-DK" sz="1400" dirty="0"/>
              <a:t>      var </a:t>
            </a:r>
            <a:r>
              <a:rPr lang="da-DK" sz="1400" dirty="0" err="1"/>
              <a:t>chart</a:t>
            </a:r>
            <a:r>
              <a:rPr lang="da-DK" sz="1400" dirty="0"/>
              <a:t> = new </a:t>
            </a:r>
            <a:r>
              <a:rPr lang="da-DK" sz="1400" dirty="0" err="1"/>
              <a:t>google.charts.Line</a:t>
            </a:r>
            <a:r>
              <a:rPr lang="da-DK" sz="1400" dirty="0"/>
              <a:t>(</a:t>
            </a:r>
            <a:r>
              <a:rPr lang="da-DK" sz="1400" dirty="0" err="1"/>
              <a:t>document.getElementById</a:t>
            </a:r>
            <a:r>
              <a:rPr lang="da-DK" sz="1400" dirty="0"/>
              <a:t>('</a:t>
            </a:r>
            <a:r>
              <a:rPr lang="da-DK" sz="1400" dirty="0" err="1"/>
              <a:t>chart_div</a:t>
            </a:r>
            <a:r>
              <a:rPr lang="da-DK" sz="1400" dirty="0"/>
              <a:t>'));</a:t>
            </a:r>
          </a:p>
          <a:p>
            <a:r>
              <a:rPr lang="da-DK" sz="1400" dirty="0"/>
              <a:t>      </a:t>
            </a:r>
            <a:r>
              <a:rPr lang="da-DK" sz="1400" dirty="0" err="1"/>
              <a:t>chart.draw</a:t>
            </a:r>
            <a:r>
              <a:rPr lang="da-DK" sz="1400" dirty="0"/>
              <a:t>(data, </a:t>
            </a:r>
            <a:r>
              <a:rPr lang="da-DK" sz="1400" dirty="0" err="1"/>
              <a:t>google.charts.Line.convertOptions</a:t>
            </a:r>
            <a:r>
              <a:rPr lang="da-DK" sz="1400" dirty="0"/>
              <a:t>(options));</a:t>
            </a:r>
          </a:p>
          <a:p>
            <a:r>
              <a:rPr lang="da-DK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068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Google Charts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You can always hover over the data to see more specific info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Code samples for all of them that you can copy and modify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Google Chart Options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963C6E-1663-4549-B761-5F4B2213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29" y="980728"/>
            <a:ext cx="6717955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709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Google Chart Options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40BCAB-32CC-4AB7-BC36-7574B48D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25" y="936104"/>
            <a:ext cx="7062767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72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Google Chart Options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F9083-286E-4DDD-86AF-45113BA96759}"/>
              </a:ext>
            </a:extLst>
          </p:cNvPr>
          <p:cNvSpPr/>
          <p:nvPr/>
        </p:nvSpPr>
        <p:spPr>
          <a:xfrm>
            <a:off x="971600" y="2596842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000" dirty="0">
                <a:hlinkClick r:id="rId3"/>
              </a:rPr>
              <a:t>https://developers.google.com/chart/interactive/docs/gallery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566464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 err="1"/>
              <a:t>Javascript</a:t>
            </a:r>
            <a:r>
              <a:rPr lang="en-US" altLang="en-US" b="1" dirty="0"/>
              <a:t>, Search Engine Optimization, Analysis and Advertising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14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Bootstrap getting started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198692" cy="5688012"/>
          </a:xfrm>
        </p:spPr>
        <p:txBody>
          <a:bodyPr/>
          <a:lstStyle/>
          <a:p>
            <a:r>
              <a:rPr lang="en-US" altLang="en-US" dirty="0"/>
              <a:t>In the HTML head:</a:t>
            </a:r>
          </a:p>
          <a:p>
            <a:pPr lvl="1"/>
            <a:r>
              <a:rPr lang="en-US" altLang="en-US" dirty="0"/>
              <a:t>CSS &amp; JavaScript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Or download it and include it like any other </a:t>
            </a:r>
            <a:r>
              <a:rPr lang="en-US" altLang="en-US" dirty="0" err="1"/>
              <a:t>css</a:t>
            </a:r>
            <a:r>
              <a:rPr lang="en-US" altLang="en-US" dirty="0"/>
              <a:t> &amp; </a:t>
            </a:r>
            <a:r>
              <a:rPr lang="en-US" altLang="en-US" dirty="0" err="1"/>
              <a:t>javascript</a:t>
            </a:r>
            <a:endParaRPr lang="en-US" altLang="en-US" dirty="0"/>
          </a:p>
          <a:p>
            <a:pPr lvl="2"/>
            <a:r>
              <a:rPr lang="da-DK" dirty="0">
                <a:hlinkClick r:id="rId2"/>
              </a:rPr>
              <a:t>https://getbootstrap.com/docs/4.3/getting-started/introduction/</a:t>
            </a:r>
            <a:endParaRPr lang="da-DK" dirty="0"/>
          </a:p>
          <a:p>
            <a:endParaRPr lang="da-DK" dirty="0"/>
          </a:p>
          <a:p>
            <a:pPr lvl="2"/>
            <a:endParaRPr lang="da-DK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5482F9-1C76-4326-9452-FDDD673FF9F7}"/>
              </a:ext>
            </a:extLst>
          </p:cNvPr>
          <p:cNvSpPr/>
          <p:nvPr/>
        </p:nvSpPr>
        <p:spPr>
          <a:xfrm>
            <a:off x="251520" y="2132856"/>
            <a:ext cx="8733656" cy="15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&lt;link </a:t>
            </a:r>
            <a:r>
              <a:rPr lang="da-DK" sz="1400" dirty="0" err="1"/>
              <a:t>rel</a:t>
            </a:r>
            <a:r>
              <a:rPr lang="da-DK" sz="1400" dirty="0"/>
              <a:t>="</a:t>
            </a:r>
            <a:r>
              <a:rPr lang="da-DK" sz="1400" dirty="0" err="1"/>
              <a:t>stylesheet</a:t>
            </a:r>
            <a:r>
              <a:rPr lang="da-DK" sz="1400" dirty="0"/>
              <a:t>" </a:t>
            </a:r>
            <a:r>
              <a:rPr lang="da-DK" sz="1400" dirty="0" err="1"/>
              <a:t>href</a:t>
            </a:r>
            <a:r>
              <a:rPr lang="da-DK" sz="1400" dirty="0"/>
              <a:t>="https://maxcdn.bootstrapcdn.com/bootstrap/3.3.7/css/bootstrap.min.css" </a:t>
            </a:r>
            <a:r>
              <a:rPr lang="da-DK" sz="1400" dirty="0" err="1"/>
              <a:t>integrity</a:t>
            </a:r>
            <a:r>
              <a:rPr lang="da-DK" sz="1400" dirty="0"/>
              <a:t>="sha384-BVYiiSIFeK1dGmJRAkycuHAHRg32OmUcww7on3RYdg4Va+PmSTsz/K68vbdEjh4u" </a:t>
            </a:r>
            <a:r>
              <a:rPr lang="da-DK" sz="1400" dirty="0" err="1"/>
              <a:t>crossorigin</a:t>
            </a:r>
            <a:r>
              <a:rPr lang="da-DK" sz="1400" dirty="0"/>
              <a:t>="</a:t>
            </a:r>
            <a:r>
              <a:rPr lang="da-DK" sz="1400" dirty="0" err="1"/>
              <a:t>anonymous</a:t>
            </a:r>
            <a:r>
              <a:rPr lang="da-DK" sz="1400" dirty="0"/>
              <a:t>"&gt;</a:t>
            </a:r>
          </a:p>
          <a:p>
            <a:pPr algn="ctr"/>
            <a:endParaRPr lang="da-DK" sz="1400" dirty="0"/>
          </a:p>
          <a:p>
            <a:pPr algn="ctr"/>
            <a:r>
              <a:rPr lang="da-DK" sz="1400" dirty="0"/>
              <a:t>&lt;script </a:t>
            </a:r>
            <a:r>
              <a:rPr lang="da-DK" sz="1400" dirty="0" err="1"/>
              <a:t>src</a:t>
            </a:r>
            <a:r>
              <a:rPr lang="da-DK" sz="1400" dirty="0"/>
              <a:t>="https://maxcdn.bootstrapcdn.com/bootstrap/3.3.7/js/bootstrap.min.js" </a:t>
            </a:r>
            <a:r>
              <a:rPr lang="da-DK" sz="1400" dirty="0" err="1"/>
              <a:t>integrity</a:t>
            </a:r>
            <a:r>
              <a:rPr lang="da-DK" sz="1400" dirty="0"/>
              <a:t>="sha384-Tc5IQib027qvyjSMfHjOMaLkfuWVxZxUPnCJA7l2mCWNIpG9mGCD8wGNIcPD7Txa" </a:t>
            </a:r>
            <a:r>
              <a:rPr lang="da-DK" sz="1400" dirty="0" err="1"/>
              <a:t>crossorigin</a:t>
            </a:r>
            <a:r>
              <a:rPr lang="da-DK" sz="1400" dirty="0"/>
              <a:t>="</a:t>
            </a:r>
            <a:r>
              <a:rPr lang="da-DK" sz="1400" dirty="0" err="1"/>
              <a:t>anonymous</a:t>
            </a:r>
            <a:r>
              <a:rPr lang="da-DK" sz="1400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6994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Jumbotron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9CD2-60E7-405D-9E76-263D78CC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76EE0-7FF0-4D7C-B69A-CCDC4F03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418387"/>
          </a:xfrm>
          <a:prstGeom prst="rect">
            <a:avLst/>
          </a:prstGeom>
        </p:spPr>
      </p:pic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90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Tables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9CD2-60E7-405D-9E76-263D78CC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E30B70-C685-4BAC-B410-6038C50F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653"/>
            <a:ext cx="9144000" cy="62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29507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16809</TotalTime>
  <Pages>0</Pages>
  <Words>4352</Words>
  <Characters>0</Characters>
  <Application>Microsoft Office PowerPoint</Application>
  <PresentationFormat>On-screen Show (4:3)</PresentationFormat>
  <Lines>0</Lines>
  <Paragraphs>883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Gill Sans</vt:lpstr>
      <vt:lpstr>Gill Sans MT</vt:lpstr>
      <vt:lpstr>Helvetica Neue</vt:lpstr>
      <vt:lpstr>Wingdings</vt:lpstr>
      <vt:lpstr>Ny SDU skabelon - blaa</vt:lpstr>
      <vt:lpstr>PowerPoint Presentation</vt:lpstr>
      <vt:lpstr>Plan</vt:lpstr>
      <vt:lpstr>Agenda</vt:lpstr>
      <vt:lpstr>PowerPoint Presentation</vt:lpstr>
      <vt:lpstr>Bootstrap getting started</vt:lpstr>
      <vt:lpstr>Bootstrap getting started</vt:lpstr>
      <vt:lpstr>Bootstrap getting started</vt:lpstr>
      <vt:lpstr>Jumbotron</vt:lpstr>
      <vt:lpstr>Tables</vt:lpstr>
      <vt:lpstr>Tables</vt:lpstr>
      <vt:lpstr>Forms</vt:lpstr>
      <vt:lpstr>Alerts</vt:lpstr>
      <vt:lpstr>Alerts</vt:lpstr>
      <vt:lpstr>Buttons</vt:lpstr>
      <vt:lpstr>Button-groups</vt:lpstr>
      <vt:lpstr>Navbar responsive</vt:lpstr>
      <vt:lpstr>Navbar responsive</vt:lpstr>
      <vt:lpstr>Popover</vt:lpstr>
      <vt:lpstr>Modal</vt:lpstr>
      <vt:lpstr>Grid System</vt:lpstr>
      <vt:lpstr>Grid System</vt:lpstr>
      <vt:lpstr>Card / Panel</vt:lpstr>
      <vt:lpstr>Tooltip</vt:lpstr>
      <vt:lpstr>PowerPoint Presentation</vt:lpstr>
      <vt:lpstr>jQuery.com</vt:lpstr>
      <vt:lpstr>Why jQuery?</vt:lpstr>
      <vt:lpstr>jQuery History</vt:lpstr>
      <vt:lpstr>jQuery Topics</vt:lpstr>
      <vt:lpstr>$</vt:lpstr>
      <vt:lpstr>Getting Started</vt:lpstr>
      <vt:lpstr>Getting Started</vt:lpstr>
      <vt:lpstr>On Page Load</vt:lpstr>
      <vt:lpstr>Find DOM element</vt:lpstr>
      <vt:lpstr>Experiment</vt:lpstr>
      <vt:lpstr>Find DOM element</vt:lpstr>
      <vt:lpstr>Add / Remove Class</vt:lpstr>
      <vt:lpstr>Add Events</vt:lpstr>
      <vt:lpstr>Find Mouse Position</vt:lpstr>
      <vt:lpstr>Tables</vt:lpstr>
      <vt:lpstr>AJAX</vt:lpstr>
      <vt:lpstr>jQuery UI</vt:lpstr>
      <vt:lpstr>jQuery UI – Menu Widget</vt:lpstr>
      <vt:lpstr>jQuery UI – Accordion</vt:lpstr>
      <vt:lpstr>jQuery UI – Tabs</vt:lpstr>
      <vt:lpstr>jQuery UI – Dialog (Modal)</vt:lpstr>
      <vt:lpstr>jQuery UI – Tooltip</vt:lpstr>
      <vt:lpstr>jQuery UI – Select Menu</vt:lpstr>
      <vt:lpstr>jQuery UI – Date picker</vt:lpstr>
      <vt:lpstr>jQuery UI – Progress Bar</vt:lpstr>
      <vt:lpstr>jQuery UI – Drag &amp; Drop</vt:lpstr>
      <vt:lpstr>jQuery UI – Drag &amp; Drop</vt:lpstr>
      <vt:lpstr>PowerPoint Presentation</vt:lpstr>
      <vt:lpstr>Leaflet</vt:lpstr>
      <vt:lpstr>Leaflet – get started</vt:lpstr>
      <vt:lpstr>Leaflet – get started</vt:lpstr>
      <vt:lpstr>Leaflet – get started</vt:lpstr>
      <vt:lpstr>Leaflet – get started</vt:lpstr>
      <vt:lpstr>Google Charts</vt:lpstr>
      <vt:lpstr>Google Charts</vt:lpstr>
      <vt:lpstr>Google Charts</vt:lpstr>
      <vt:lpstr>Google Charts</vt:lpstr>
      <vt:lpstr>Google Charts</vt:lpstr>
      <vt:lpstr>Google Charts</vt:lpstr>
      <vt:lpstr>Google Chart Options</vt:lpstr>
      <vt:lpstr>Google Chart Options</vt:lpstr>
      <vt:lpstr>Google Chart Options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550</cp:revision>
  <cp:lastPrinted>2014-09-22T14:05:59Z</cp:lastPrinted>
  <dcterms:created xsi:type="dcterms:W3CDTF">2009-06-26T14:20:50Z</dcterms:created>
  <dcterms:modified xsi:type="dcterms:W3CDTF">2019-04-12T08:17:44Z</dcterms:modified>
</cp:coreProperties>
</file>