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4D8C-EA29-4373-B2B8-6CF91FCBA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148B5-0EF0-4176-BD5E-663BC0B95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E289C-A0F8-4773-8A40-C0CA903F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CBDA-8DE9-43A2-A3A8-5361F469BDA7}" type="datetimeFigureOut">
              <a:rPr lang="he-IL" smtClean="0"/>
              <a:t>י"ד/כסלו/תשפ"א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7102-C8A8-4D25-81EF-351310C7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E9FF-32C9-4134-AC50-9DD7FFDE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1A68-ECA5-4533-BCE4-86501A9153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06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2272-28D5-4FFF-8A69-41ACC610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4497B-17B5-4ED3-9B6F-1E7F67232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40D61-1775-4180-95E0-583A83EB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CBDA-8DE9-43A2-A3A8-5361F469BDA7}" type="datetimeFigureOut">
              <a:rPr lang="he-IL" smtClean="0"/>
              <a:t>י"ד/כסלו/תשפ"א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87AB5-C7D8-4B27-A5C2-FD8BDF57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A6419-4277-458A-80E8-9E637F2B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1A68-ECA5-4533-BCE4-86501A9153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98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3D639-7E3C-4DB0-8C4E-80D6F3B0C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51B8E-71C3-49C5-BC32-2FF7D540A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8D05-6197-4D0D-AB43-BA6A52F0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CBDA-8DE9-43A2-A3A8-5361F469BDA7}" type="datetimeFigureOut">
              <a:rPr lang="he-IL" smtClean="0"/>
              <a:t>י"ד/כסלו/תשפ"א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0FAD-24C6-41AF-92E4-4A7E5329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62FCB-C955-44BD-9699-0E29A160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1A68-ECA5-4533-BCE4-86501A9153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747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6879-761C-4B9A-8033-C769D3EA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386E-5A9C-4CD7-9554-DDCC10B4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516D-583D-4D08-82FB-4E324BA3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CBDA-8DE9-43A2-A3A8-5361F469BDA7}" type="datetimeFigureOut">
              <a:rPr lang="he-IL" smtClean="0"/>
              <a:t>י"ד/כסלו/תשפ"א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B7F24-D2A6-48C8-A16F-542A0EB2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9BAA7-230D-4360-855A-52FD3E59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1A68-ECA5-4533-BCE4-86501A9153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450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AD78-3A97-4DCC-8272-849393CE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A8651-07F0-48FD-B232-78333CECB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C2C3-38A7-45A4-9EC8-AD125DF1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CBDA-8DE9-43A2-A3A8-5361F469BDA7}" type="datetimeFigureOut">
              <a:rPr lang="he-IL" smtClean="0"/>
              <a:t>י"ד/כסלו/תשפ"א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9D574-3D38-4BA9-9510-53CA8247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E7201-2780-455B-AEB7-BB56CA07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1A68-ECA5-4533-BCE4-86501A9153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77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D091-FA0D-4825-87C3-F06F8541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A2AF-BB1D-4C9F-A676-A0B12664D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ABEDB-7E48-4FF0-BB7B-494BE5DA0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85F26-8E65-4713-80EE-5866D065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CBDA-8DE9-43A2-A3A8-5361F469BDA7}" type="datetimeFigureOut">
              <a:rPr lang="he-IL" smtClean="0"/>
              <a:t>י"ד/כסלו/תשפ"א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C482-2D81-41B0-8718-EF04A2BA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A58B0-9145-49E4-89D6-BD6C6E9F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1A68-ECA5-4533-BCE4-86501A9153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63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CE13-F2B0-4175-B16D-30CF1A5F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C10DA-3FA1-4206-ABB0-649166278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E96CA-F7F4-479C-AD42-F08D5867E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C9C70-AF89-45B5-A9A8-DF1CEF159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7BFD9-390F-4252-BF8F-308B960AD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CD0F3-3D06-4438-AB89-39CC3F99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CBDA-8DE9-43A2-A3A8-5361F469BDA7}" type="datetimeFigureOut">
              <a:rPr lang="he-IL" smtClean="0"/>
              <a:t>י"ד/כסלו/תשפ"א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0E403-C7DF-4E9C-8001-15AC7F05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05D94-BE39-40D3-8138-8E8F315A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1A68-ECA5-4533-BCE4-86501A9153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746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93DD-F398-4832-BE78-1DA30CB1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B3B74-390F-4697-8CC7-BEFBF83E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CBDA-8DE9-43A2-A3A8-5361F469BDA7}" type="datetimeFigureOut">
              <a:rPr lang="he-IL" smtClean="0"/>
              <a:t>י"ד/כסלו/תשפ"א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16F2B-1915-4340-8967-B1F9F9B2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35606-EA32-4781-96B3-77EFA7FC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1A68-ECA5-4533-BCE4-86501A9153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732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F301F-D2BF-47FB-9618-4966D9A9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CBDA-8DE9-43A2-A3A8-5361F469BDA7}" type="datetimeFigureOut">
              <a:rPr lang="he-IL" smtClean="0"/>
              <a:t>י"ד/כסלו/תשפ"א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40EA0-877E-4119-8C26-5C5801A5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F65F-EC60-499E-83FA-AE7A40F2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1A68-ECA5-4533-BCE4-86501A9153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315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100B-D901-4615-A5A3-562F8CE1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4C7D2-B901-436A-A84C-19B5C256A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63A9E-6D8C-4923-9CDC-E11210ACD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AC4B3-133C-45B6-B057-97CE53F7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CBDA-8DE9-43A2-A3A8-5361F469BDA7}" type="datetimeFigureOut">
              <a:rPr lang="he-IL" smtClean="0"/>
              <a:t>י"ד/כסלו/תשפ"א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44576-D3CC-471D-B85A-C17E70D5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93BE3-D399-4185-9615-2D3FEE49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1A68-ECA5-4533-BCE4-86501A9153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690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4424-78FB-4244-ADD4-FA36FB03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CCFDA-AB9C-455B-89B9-473F2D929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35C55-0B3E-4209-9814-CB325DA8D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B3CA5-F887-40B1-924F-543C64F2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CBDA-8DE9-43A2-A3A8-5361F469BDA7}" type="datetimeFigureOut">
              <a:rPr lang="he-IL" smtClean="0"/>
              <a:t>י"ד/כסלו/תשפ"א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1086-A870-4697-9CB1-79A71CD5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215B5-DAC3-4D72-A9E8-F34B3936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1A68-ECA5-4533-BCE4-86501A9153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288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A630F-95A8-4F03-B08E-43B6406B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77459-D77E-4C85-996E-6009A0232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9568A-BD45-4BD9-A570-D13ECE8B0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3CBDA-8DE9-43A2-A3A8-5361F469BDA7}" type="datetimeFigureOut">
              <a:rPr lang="he-IL" smtClean="0"/>
              <a:t>י"ד/כסלו/תשפ"א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AB0AE-8311-4D20-9976-9163BC197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23F2-0159-4829-B687-A227CB9A3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91A68-ECA5-4533-BCE4-86501A9153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735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277873-0A1C-4B4C-A485-560F601A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94" t="11514" r="3601"/>
          <a:stretch/>
        </p:blipFill>
        <p:spPr>
          <a:xfrm>
            <a:off x="3296873" y="1652632"/>
            <a:ext cx="8970008" cy="5205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39598E-EE1E-4CC4-8201-D07BABE8F68C}"/>
              </a:ext>
            </a:extLst>
          </p:cNvPr>
          <p:cNvSpPr txBox="1"/>
          <p:nvPr/>
        </p:nvSpPr>
        <p:spPr>
          <a:xfrm>
            <a:off x="411061" y="234892"/>
            <a:ext cx="961378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router react library is to make SPA multipage apps. </a:t>
            </a:r>
            <a:br>
              <a:rPr lang="en-US" dirty="0"/>
            </a:br>
            <a:r>
              <a:rPr lang="en-US" dirty="0"/>
              <a:t>An oddity is, that it uses a switch statement that checks for patch contains, that’s why in this example we use exact with the first path as otherwise it would navigate always to the first page (‘/’). Another option is to put the “/” as the final </a:t>
            </a:r>
            <a:r>
              <a:rPr lang="en-US"/>
              <a:t>switch statement.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119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lange</dc:creator>
  <cp:lastModifiedBy>Julian lange</cp:lastModifiedBy>
  <cp:revision>1</cp:revision>
  <dcterms:created xsi:type="dcterms:W3CDTF">2020-11-30T07:56:55Z</dcterms:created>
  <dcterms:modified xsi:type="dcterms:W3CDTF">2020-11-30T07:59:52Z</dcterms:modified>
</cp:coreProperties>
</file>