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handoutMasterIdLst>
    <p:handoutMasterId r:id="rId23"/>
  </p:handoutMasterIdLst>
  <p:sldIdLst>
    <p:sldId id="256" r:id="rId2"/>
    <p:sldId id="258" r:id="rId3"/>
    <p:sldId id="259" r:id="rId4"/>
    <p:sldId id="260" r:id="rId5"/>
    <p:sldId id="298" r:id="rId6"/>
    <p:sldId id="261" r:id="rId7"/>
    <p:sldId id="299" r:id="rId8"/>
    <p:sldId id="300" r:id="rId9"/>
    <p:sldId id="262" r:id="rId10"/>
    <p:sldId id="301" r:id="rId11"/>
    <p:sldId id="263" r:id="rId12"/>
    <p:sldId id="264" r:id="rId13"/>
    <p:sldId id="302" r:id="rId14"/>
    <p:sldId id="303" r:id="rId15"/>
    <p:sldId id="304" r:id="rId16"/>
    <p:sldId id="307" r:id="rId17"/>
    <p:sldId id="305" r:id="rId18"/>
    <p:sldId id="306" r:id="rId19"/>
    <p:sldId id="309" r:id="rId20"/>
    <p:sldId id="268" r:id="rId21"/>
  </p:sldIdLst>
  <p:sldSz cx="9144000" cy="5143500" type="screen16x9"/>
  <p:notesSz cx="6858000" cy="9144000"/>
  <p:embeddedFontLst>
    <p:embeddedFont>
      <p:font typeface="Anaheim" panose="020B0604020202020204" charset="0"/>
      <p:regular r:id="rId24"/>
    </p:embeddedFont>
    <p:embeddedFont>
      <p:font typeface="Arimo" panose="020B0604020202020204" charset="0"/>
      <p:regular r:id="rId25"/>
      <p:bold r:id="rId26"/>
      <p:italic r:id="rId27"/>
      <p:boldItalic r:id="rId28"/>
    </p:embeddedFont>
    <p:embeddedFont>
      <p:font typeface="Bebas Neue" panose="020B0606020202050201" pitchFamily="34" charset="0"/>
      <p:regular r:id="rId29"/>
    </p:embeddedFont>
    <p:embeddedFont>
      <p:font typeface="Poppins ExtraBold" panose="00000900000000000000" pitchFamily="2" charset="0"/>
      <p:bold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jklaCVvtpHUWSNd0ixSQ+jquZ7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11F541-A4B2-ED5A-A1BB-492D0D4F4E6A}" name="Carmen Ocaña Ordóñez" initials="COO" userId="S::cocana@freepikco.onmicrosoft.com::8797eea9-71d2-4559-9885-17450e4007ad" providerId="AD"/>
  <p188:author id="{07DF5676-9B57-8A99-AB6D-A504E5026BD2}" name="cportales@INTRANET.FREEPIKCOMPANY.COM" initials="c" userId="S-1-5-21-179105700-2695781124-4246538168-24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4A4"/>
    <a:srgbClr val="A7B3B2"/>
    <a:srgbClr val="4C6A78"/>
    <a:srgbClr val="1C343C"/>
    <a:srgbClr val="F0E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F7B9C-EBDF-46A0-83E7-B09A4955A7FC}">
  <a:tblStyle styleId="{A6DF7B9C-EBDF-46A0-83E7-B09A4955A7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6357" autoAdjust="0"/>
  </p:normalViewPr>
  <p:slideViewPr>
    <p:cSldViewPr snapToGrid="0">
      <p:cViewPr>
        <p:scale>
          <a:sx n="121" d="100"/>
          <a:sy n="121" d="100"/>
        </p:scale>
        <p:origin x="302" y="82"/>
      </p:cViewPr>
      <p:guideLst/>
    </p:cSldViewPr>
  </p:slideViewPr>
  <p:outlineViewPr>
    <p:cViewPr>
      <p:scale>
        <a:sx n="33" d="100"/>
        <a:sy n="33" d="100"/>
      </p:scale>
      <p:origin x="0" y="-2490"/>
    </p:cViewPr>
  </p:outlin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68"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6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64" Type="http://customschemas.google.com/relationships/presentationmetadata" Target="metadata"/><Relationship Id="rId69"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9A47F7-AB59-010F-0AE0-F0A6996F0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CEA8EDDB-94C4-4DEE-344C-BA4DAA4DBC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669EE-84A5-4202-8F96-4EDD14B1D69C}" type="datetimeFigureOut">
              <a:rPr lang="es-ES" smtClean="0"/>
              <a:t>20/06/2024</a:t>
            </a:fld>
            <a:endParaRPr lang="es-ES"/>
          </a:p>
        </p:txBody>
      </p:sp>
      <p:sp>
        <p:nvSpPr>
          <p:cNvPr id="4" name="Footer Placeholder 3">
            <a:extLst>
              <a:ext uri="{FF2B5EF4-FFF2-40B4-BE49-F238E27FC236}">
                <a16:creationId xmlns:a16="http://schemas.microsoft.com/office/drawing/2014/main" id="{15F79D3D-0736-0D65-BF41-79FC5E8026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0EA81272-2883-7B3A-EB06-921012988B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F1383-626C-4313-8C37-6559D5338BA1}" type="slidenum">
              <a:rPr lang="es-ES" smtClean="0"/>
              <a:t>‹#›</a:t>
            </a:fld>
            <a:endParaRPr lang="es-ES"/>
          </a:p>
        </p:txBody>
      </p:sp>
    </p:spTree>
    <p:extLst>
      <p:ext uri="{BB962C8B-B14F-4D97-AF65-F5344CB8AC3E}">
        <p14:creationId xmlns:p14="http://schemas.microsoft.com/office/powerpoint/2010/main" val="353637675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8645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798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7604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342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332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17748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533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438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03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57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949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tx1"/>
                </a:solidFill>
                <a:latin typeface="Arimo" panose="020B0604020202020204" pitchFamily="34" charset="0"/>
                <a:ea typeface="Arimo" panose="020B0604020202020204" pitchFamily="34" charset="0"/>
                <a:cs typeface="Arimo" panose="020B0604020202020204"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grpSp>
        <p:nvGrpSpPr>
          <p:cNvPr id="725" name="Grupo 724">
            <a:extLst>
              <a:ext uri="{FF2B5EF4-FFF2-40B4-BE49-F238E27FC236}">
                <a16:creationId xmlns:a16="http://schemas.microsoft.com/office/drawing/2014/main" id="{C3690CF7-0AB7-CEE5-1526-CC6C62F51E11}"/>
              </a:ext>
            </a:extLst>
          </p:cNvPr>
          <p:cNvGrpSpPr/>
          <p:nvPr userDrawn="1"/>
        </p:nvGrpSpPr>
        <p:grpSpPr>
          <a:xfrm>
            <a:off x="-450421" y="-383843"/>
            <a:ext cx="1507863" cy="1510278"/>
            <a:chOff x="39184" y="-151930"/>
            <a:chExt cx="1309806" cy="1311904"/>
          </a:xfrm>
        </p:grpSpPr>
        <p:sp>
          <p:nvSpPr>
            <p:cNvPr id="267" name="Oval 357">
              <a:extLst>
                <a:ext uri="{FF2B5EF4-FFF2-40B4-BE49-F238E27FC236}">
                  <a16:creationId xmlns:a16="http://schemas.microsoft.com/office/drawing/2014/main" id="{8D9F469D-B08A-4D84-830B-9EC7E7F8E4E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8">
              <a:extLst>
                <a:ext uri="{FF2B5EF4-FFF2-40B4-BE49-F238E27FC236}">
                  <a16:creationId xmlns:a16="http://schemas.microsoft.com/office/drawing/2014/main" id="{13CEA5A5-2357-D68F-94E1-DF0B55C7023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59">
              <a:extLst>
                <a:ext uri="{FF2B5EF4-FFF2-40B4-BE49-F238E27FC236}">
                  <a16:creationId xmlns:a16="http://schemas.microsoft.com/office/drawing/2014/main" id="{07CF7994-FE6A-48AE-0756-8987A4FAF64A}"/>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0">
              <a:extLst>
                <a:ext uri="{FF2B5EF4-FFF2-40B4-BE49-F238E27FC236}">
                  <a16:creationId xmlns:a16="http://schemas.microsoft.com/office/drawing/2014/main" id="{F5ACD910-D4C1-EDDB-D4C5-291AFD3B2F9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1">
              <a:extLst>
                <a:ext uri="{FF2B5EF4-FFF2-40B4-BE49-F238E27FC236}">
                  <a16:creationId xmlns:a16="http://schemas.microsoft.com/office/drawing/2014/main" id="{53F0FBD3-2371-F32A-49EC-D0567A7DCC10}"/>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2">
              <a:extLst>
                <a:ext uri="{FF2B5EF4-FFF2-40B4-BE49-F238E27FC236}">
                  <a16:creationId xmlns:a16="http://schemas.microsoft.com/office/drawing/2014/main" id="{2EFE3795-1CE3-53EF-092E-6714563C7BE3}"/>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3">
              <a:extLst>
                <a:ext uri="{FF2B5EF4-FFF2-40B4-BE49-F238E27FC236}">
                  <a16:creationId xmlns:a16="http://schemas.microsoft.com/office/drawing/2014/main" id="{3D9CE8EF-A482-AB8F-CAF5-2A8909A7642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4">
              <a:extLst>
                <a:ext uri="{FF2B5EF4-FFF2-40B4-BE49-F238E27FC236}">
                  <a16:creationId xmlns:a16="http://schemas.microsoft.com/office/drawing/2014/main" id="{1BAFFDEE-FC7F-945B-D3B8-A31788595D7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5">
              <a:extLst>
                <a:ext uri="{FF2B5EF4-FFF2-40B4-BE49-F238E27FC236}">
                  <a16:creationId xmlns:a16="http://schemas.microsoft.com/office/drawing/2014/main" id="{F3FB3DB8-171B-FB86-EF85-48C8A8988597}"/>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7">
              <a:extLst>
                <a:ext uri="{FF2B5EF4-FFF2-40B4-BE49-F238E27FC236}">
                  <a16:creationId xmlns:a16="http://schemas.microsoft.com/office/drawing/2014/main" id="{CC072E61-5A4C-2F51-E9F9-FC6AB5C933E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78">
              <a:extLst>
                <a:ext uri="{FF2B5EF4-FFF2-40B4-BE49-F238E27FC236}">
                  <a16:creationId xmlns:a16="http://schemas.microsoft.com/office/drawing/2014/main" id="{95E6BC66-6AFC-F3D1-F83D-6355C60B884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79">
              <a:extLst>
                <a:ext uri="{FF2B5EF4-FFF2-40B4-BE49-F238E27FC236}">
                  <a16:creationId xmlns:a16="http://schemas.microsoft.com/office/drawing/2014/main" id="{CAE85FA6-1943-6F74-7337-C83CBCF79F4D}"/>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380">
              <a:extLst>
                <a:ext uri="{FF2B5EF4-FFF2-40B4-BE49-F238E27FC236}">
                  <a16:creationId xmlns:a16="http://schemas.microsoft.com/office/drawing/2014/main" id="{3EBE61E8-12DB-EE89-CFBA-76644ADB0052}"/>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1">
              <a:extLst>
                <a:ext uri="{FF2B5EF4-FFF2-40B4-BE49-F238E27FC236}">
                  <a16:creationId xmlns:a16="http://schemas.microsoft.com/office/drawing/2014/main" id="{A9890DA5-DE12-8414-6B5A-E515B28EA10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2">
              <a:extLst>
                <a:ext uri="{FF2B5EF4-FFF2-40B4-BE49-F238E27FC236}">
                  <a16:creationId xmlns:a16="http://schemas.microsoft.com/office/drawing/2014/main" id="{1E998832-D69D-7559-F5C7-31E2263F5258}"/>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3">
              <a:extLst>
                <a:ext uri="{FF2B5EF4-FFF2-40B4-BE49-F238E27FC236}">
                  <a16:creationId xmlns:a16="http://schemas.microsoft.com/office/drawing/2014/main" id="{861CFE8A-3614-EBEB-4591-0D1D1AD3894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4">
              <a:extLst>
                <a:ext uri="{FF2B5EF4-FFF2-40B4-BE49-F238E27FC236}">
                  <a16:creationId xmlns:a16="http://schemas.microsoft.com/office/drawing/2014/main" id="{5E9DA820-1FA5-41B7-2DF0-D1EF965C01A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85">
              <a:extLst>
                <a:ext uri="{FF2B5EF4-FFF2-40B4-BE49-F238E27FC236}">
                  <a16:creationId xmlns:a16="http://schemas.microsoft.com/office/drawing/2014/main" id="{F2B0276D-98C4-6ECD-5731-4745E431091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7">
              <a:extLst>
                <a:ext uri="{FF2B5EF4-FFF2-40B4-BE49-F238E27FC236}">
                  <a16:creationId xmlns:a16="http://schemas.microsoft.com/office/drawing/2014/main" id="{0E900F22-A5FC-CA42-0790-5DAB950D1AE6}"/>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398">
              <a:extLst>
                <a:ext uri="{FF2B5EF4-FFF2-40B4-BE49-F238E27FC236}">
                  <a16:creationId xmlns:a16="http://schemas.microsoft.com/office/drawing/2014/main" id="{4EDEC237-B650-F81A-98A8-8813A6A9D47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399">
              <a:extLst>
                <a:ext uri="{FF2B5EF4-FFF2-40B4-BE49-F238E27FC236}">
                  <a16:creationId xmlns:a16="http://schemas.microsoft.com/office/drawing/2014/main" id="{AE1142D4-8358-5D73-132F-29B2DD162A15}"/>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00">
              <a:extLst>
                <a:ext uri="{FF2B5EF4-FFF2-40B4-BE49-F238E27FC236}">
                  <a16:creationId xmlns:a16="http://schemas.microsoft.com/office/drawing/2014/main" id="{066F819F-D800-5738-8A75-54B2FB162C5B}"/>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1">
              <a:extLst>
                <a:ext uri="{FF2B5EF4-FFF2-40B4-BE49-F238E27FC236}">
                  <a16:creationId xmlns:a16="http://schemas.microsoft.com/office/drawing/2014/main" id="{C1D769B2-4E73-C253-1DE0-202F8A23BCBA}"/>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2">
              <a:extLst>
                <a:ext uri="{FF2B5EF4-FFF2-40B4-BE49-F238E27FC236}">
                  <a16:creationId xmlns:a16="http://schemas.microsoft.com/office/drawing/2014/main" id="{68B105EC-B623-D2BD-83A0-D1C536B08E7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3">
              <a:extLst>
                <a:ext uri="{FF2B5EF4-FFF2-40B4-BE49-F238E27FC236}">
                  <a16:creationId xmlns:a16="http://schemas.microsoft.com/office/drawing/2014/main" id="{264DBE71-CC28-1C8D-D4BF-8B82864E0334}"/>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4">
              <a:extLst>
                <a:ext uri="{FF2B5EF4-FFF2-40B4-BE49-F238E27FC236}">
                  <a16:creationId xmlns:a16="http://schemas.microsoft.com/office/drawing/2014/main" id="{CB80133A-A09F-7968-94D6-EC5F489ECE40}"/>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05">
              <a:extLst>
                <a:ext uri="{FF2B5EF4-FFF2-40B4-BE49-F238E27FC236}">
                  <a16:creationId xmlns:a16="http://schemas.microsoft.com/office/drawing/2014/main" id="{CE9344E0-9A17-B2A2-FD49-B47C08A817AF}"/>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8">
              <a:extLst>
                <a:ext uri="{FF2B5EF4-FFF2-40B4-BE49-F238E27FC236}">
                  <a16:creationId xmlns:a16="http://schemas.microsoft.com/office/drawing/2014/main" id="{8A7C6264-990A-6EE6-B4D0-622F84D1F27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19">
              <a:extLst>
                <a:ext uri="{FF2B5EF4-FFF2-40B4-BE49-F238E27FC236}">
                  <a16:creationId xmlns:a16="http://schemas.microsoft.com/office/drawing/2014/main" id="{418DA73E-CCC9-81DF-AFCC-E82CDDF88FE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0">
              <a:extLst>
                <a:ext uri="{FF2B5EF4-FFF2-40B4-BE49-F238E27FC236}">
                  <a16:creationId xmlns:a16="http://schemas.microsoft.com/office/drawing/2014/main" id="{C2225B1F-AB03-709F-A7D9-693B593194B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1">
              <a:extLst>
                <a:ext uri="{FF2B5EF4-FFF2-40B4-BE49-F238E27FC236}">
                  <a16:creationId xmlns:a16="http://schemas.microsoft.com/office/drawing/2014/main" id="{AFE30962-60C9-C2B6-A24A-EE0E75689CCB}"/>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22">
              <a:extLst>
                <a:ext uri="{FF2B5EF4-FFF2-40B4-BE49-F238E27FC236}">
                  <a16:creationId xmlns:a16="http://schemas.microsoft.com/office/drawing/2014/main" id="{8EA24EFB-EDBD-DBDE-3690-ADF8933373C8}"/>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Oval 423">
              <a:extLst>
                <a:ext uri="{FF2B5EF4-FFF2-40B4-BE49-F238E27FC236}">
                  <a16:creationId xmlns:a16="http://schemas.microsoft.com/office/drawing/2014/main" id="{F4DFD1B6-1812-1866-8E2F-33A7D8BA2B5C}"/>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4">
              <a:extLst>
                <a:ext uri="{FF2B5EF4-FFF2-40B4-BE49-F238E27FC236}">
                  <a16:creationId xmlns:a16="http://schemas.microsoft.com/office/drawing/2014/main" id="{CEACA76A-48A2-C4C7-ED6D-7D11BC4E92CA}"/>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5">
              <a:extLst>
                <a:ext uri="{FF2B5EF4-FFF2-40B4-BE49-F238E27FC236}">
                  <a16:creationId xmlns:a16="http://schemas.microsoft.com/office/drawing/2014/main" id="{CDDB6D0C-405F-7802-C5FB-84B9FC366E2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6">
              <a:extLst>
                <a:ext uri="{FF2B5EF4-FFF2-40B4-BE49-F238E27FC236}">
                  <a16:creationId xmlns:a16="http://schemas.microsoft.com/office/drawing/2014/main" id="{95BB68F8-46CA-6888-0D66-59C9CE9632D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8">
              <a:extLst>
                <a:ext uri="{FF2B5EF4-FFF2-40B4-BE49-F238E27FC236}">
                  <a16:creationId xmlns:a16="http://schemas.microsoft.com/office/drawing/2014/main" id="{7C832C34-2147-E173-EB8D-A35BB954B55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39">
              <a:extLst>
                <a:ext uri="{FF2B5EF4-FFF2-40B4-BE49-F238E27FC236}">
                  <a16:creationId xmlns:a16="http://schemas.microsoft.com/office/drawing/2014/main" id="{B9E3D0F4-23E5-00C7-F12E-98BBD21E9C49}"/>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0">
              <a:extLst>
                <a:ext uri="{FF2B5EF4-FFF2-40B4-BE49-F238E27FC236}">
                  <a16:creationId xmlns:a16="http://schemas.microsoft.com/office/drawing/2014/main" id="{6C583BC2-7AF1-9CBE-37E4-E4A4C63111A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1">
              <a:extLst>
                <a:ext uri="{FF2B5EF4-FFF2-40B4-BE49-F238E27FC236}">
                  <a16:creationId xmlns:a16="http://schemas.microsoft.com/office/drawing/2014/main" id="{DB7B734E-44EB-B391-676C-D7AAC30BF30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442">
              <a:extLst>
                <a:ext uri="{FF2B5EF4-FFF2-40B4-BE49-F238E27FC236}">
                  <a16:creationId xmlns:a16="http://schemas.microsoft.com/office/drawing/2014/main" id="{D601FECF-A8F6-4C6B-2939-A6F95212F55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3">
              <a:extLst>
                <a:ext uri="{FF2B5EF4-FFF2-40B4-BE49-F238E27FC236}">
                  <a16:creationId xmlns:a16="http://schemas.microsoft.com/office/drawing/2014/main" id="{3473341B-E368-83D7-7376-63D739E7E111}"/>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Oval 444">
              <a:extLst>
                <a:ext uri="{FF2B5EF4-FFF2-40B4-BE49-F238E27FC236}">
                  <a16:creationId xmlns:a16="http://schemas.microsoft.com/office/drawing/2014/main" id="{CAC2CEA0-89B5-7280-A2FB-BC573C68FDD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5">
              <a:extLst>
                <a:ext uri="{FF2B5EF4-FFF2-40B4-BE49-F238E27FC236}">
                  <a16:creationId xmlns:a16="http://schemas.microsoft.com/office/drawing/2014/main" id="{266F0AAA-F8D7-D66B-E1BE-6D479AC5565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6">
              <a:extLst>
                <a:ext uri="{FF2B5EF4-FFF2-40B4-BE49-F238E27FC236}">
                  <a16:creationId xmlns:a16="http://schemas.microsoft.com/office/drawing/2014/main" id="{36C8C9D0-DE7B-E665-7049-FC2A94707371}"/>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8">
              <a:extLst>
                <a:ext uri="{FF2B5EF4-FFF2-40B4-BE49-F238E27FC236}">
                  <a16:creationId xmlns:a16="http://schemas.microsoft.com/office/drawing/2014/main" id="{7483B195-54B5-2A6E-2304-EC6A90CA8110}"/>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59">
              <a:extLst>
                <a:ext uri="{FF2B5EF4-FFF2-40B4-BE49-F238E27FC236}">
                  <a16:creationId xmlns:a16="http://schemas.microsoft.com/office/drawing/2014/main" id="{A95AEC97-C398-A47F-318D-1A6812B9B38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0">
              <a:extLst>
                <a:ext uri="{FF2B5EF4-FFF2-40B4-BE49-F238E27FC236}">
                  <a16:creationId xmlns:a16="http://schemas.microsoft.com/office/drawing/2014/main" id="{93CED6FD-E5AC-9F7E-9102-D0C9BDD9010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1">
              <a:extLst>
                <a:ext uri="{FF2B5EF4-FFF2-40B4-BE49-F238E27FC236}">
                  <a16:creationId xmlns:a16="http://schemas.microsoft.com/office/drawing/2014/main" id="{F9D41022-7154-735D-9D3A-677B76EC7B1F}"/>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2">
              <a:extLst>
                <a:ext uri="{FF2B5EF4-FFF2-40B4-BE49-F238E27FC236}">
                  <a16:creationId xmlns:a16="http://schemas.microsoft.com/office/drawing/2014/main" id="{4E7FC0AE-EF04-3CC1-9F99-2728E5101B3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3">
              <a:extLst>
                <a:ext uri="{FF2B5EF4-FFF2-40B4-BE49-F238E27FC236}">
                  <a16:creationId xmlns:a16="http://schemas.microsoft.com/office/drawing/2014/main" id="{66114033-ADF8-7D75-A37B-29DDF69D569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4">
              <a:extLst>
                <a:ext uri="{FF2B5EF4-FFF2-40B4-BE49-F238E27FC236}">
                  <a16:creationId xmlns:a16="http://schemas.microsoft.com/office/drawing/2014/main" id="{18E5126F-81BA-C2E5-7D08-F1794C1F53FC}"/>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5">
              <a:extLst>
                <a:ext uri="{FF2B5EF4-FFF2-40B4-BE49-F238E27FC236}">
                  <a16:creationId xmlns:a16="http://schemas.microsoft.com/office/drawing/2014/main" id="{8E6867C4-9075-9B1B-A494-751361F565DF}"/>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6">
              <a:extLst>
                <a:ext uri="{FF2B5EF4-FFF2-40B4-BE49-F238E27FC236}">
                  <a16:creationId xmlns:a16="http://schemas.microsoft.com/office/drawing/2014/main" id="{B15389D8-4CD6-3AFB-D1BA-029BD1067D5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8">
              <a:extLst>
                <a:ext uri="{FF2B5EF4-FFF2-40B4-BE49-F238E27FC236}">
                  <a16:creationId xmlns:a16="http://schemas.microsoft.com/office/drawing/2014/main" id="{208BEE9F-DE3F-E3EF-52E5-248F2427E23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79">
              <a:extLst>
                <a:ext uri="{FF2B5EF4-FFF2-40B4-BE49-F238E27FC236}">
                  <a16:creationId xmlns:a16="http://schemas.microsoft.com/office/drawing/2014/main" id="{5F1AEF56-EC69-FD20-2512-5901D5049024}"/>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0">
              <a:extLst>
                <a:ext uri="{FF2B5EF4-FFF2-40B4-BE49-F238E27FC236}">
                  <a16:creationId xmlns:a16="http://schemas.microsoft.com/office/drawing/2014/main" id="{43BB429D-9C15-71F9-9C96-6DEE3623FFF2}"/>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1">
              <a:extLst>
                <a:ext uri="{FF2B5EF4-FFF2-40B4-BE49-F238E27FC236}">
                  <a16:creationId xmlns:a16="http://schemas.microsoft.com/office/drawing/2014/main" id="{8227264F-76C8-A5EB-1622-CCD8923F8A29}"/>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2">
              <a:extLst>
                <a:ext uri="{FF2B5EF4-FFF2-40B4-BE49-F238E27FC236}">
                  <a16:creationId xmlns:a16="http://schemas.microsoft.com/office/drawing/2014/main" id="{0BD540E0-57EA-0B56-381E-AED639152E2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3">
              <a:extLst>
                <a:ext uri="{FF2B5EF4-FFF2-40B4-BE49-F238E27FC236}">
                  <a16:creationId xmlns:a16="http://schemas.microsoft.com/office/drawing/2014/main" id="{86A60579-EF71-2700-B079-DD879F7CDFE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4">
              <a:extLst>
                <a:ext uri="{FF2B5EF4-FFF2-40B4-BE49-F238E27FC236}">
                  <a16:creationId xmlns:a16="http://schemas.microsoft.com/office/drawing/2014/main" id="{B7BDC6E5-D406-D3C5-18AA-B196CE3A2037}"/>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485">
              <a:extLst>
                <a:ext uri="{FF2B5EF4-FFF2-40B4-BE49-F238E27FC236}">
                  <a16:creationId xmlns:a16="http://schemas.microsoft.com/office/drawing/2014/main" id="{204366AF-2048-41EE-4D33-2D15313C6A1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Oval 486">
              <a:extLst>
                <a:ext uri="{FF2B5EF4-FFF2-40B4-BE49-F238E27FC236}">
                  <a16:creationId xmlns:a16="http://schemas.microsoft.com/office/drawing/2014/main" id="{4521AED5-04E4-4302-0989-3136C55711D5}"/>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8">
              <a:extLst>
                <a:ext uri="{FF2B5EF4-FFF2-40B4-BE49-F238E27FC236}">
                  <a16:creationId xmlns:a16="http://schemas.microsoft.com/office/drawing/2014/main" id="{3FEBACA5-0CDE-D98F-C554-A9513B01563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99">
              <a:extLst>
                <a:ext uri="{FF2B5EF4-FFF2-40B4-BE49-F238E27FC236}">
                  <a16:creationId xmlns:a16="http://schemas.microsoft.com/office/drawing/2014/main" id="{184D834C-21F8-DE83-3EF7-144AA5C443E3}"/>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0">
              <a:extLst>
                <a:ext uri="{FF2B5EF4-FFF2-40B4-BE49-F238E27FC236}">
                  <a16:creationId xmlns:a16="http://schemas.microsoft.com/office/drawing/2014/main" id="{B98AF20F-A7D5-AC96-3EF0-403AD171538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1">
              <a:extLst>
                <a:ext uri="{FF2B5EF4-FFF2-40B4-BE49-F238E27FC236}">
                  <a16:creationId xmlns:a16="http://schemas.microsoft.com/office/drawing/2014/main" id="{323F1CB4-AF88-C990-0FF6-3D238E4B3EE2}"/>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2">
              <a:extLst>
                <a:ext uri="{FF2B5EF4-FFF2-40B4-BE49-F238E27FC236}">
                  <a16:creationId xmlns:a16="http://schemas.microsoft.com/office/drawing/2014/main" id="{1938E5C0-EDEA-7A7B-BD6D-21A69A14ADB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3">
              <a:extLst>
                <a:ext uri="{FF2B5EF4-FFF2-40B4-BE49-F238E27FC236}">
                  <a16:creationId xmlns:a16="http://schemas.microsoft.com/office/drawing/2014/main" id="{A82FA6B1-35A2-9451-8549-DDE3BF63CE3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4">
              <a:extLst>
                <a:ext uri="{FF2B5EF4-FFF2-40B4-BE49-F238E27FC236}">
                  <a16:creationId xmlns:a16="http://schemas.microsoft.com/office/drawing/2014/main" id="{352EB7DF-E31C-D285-11ED-240B3E10B8F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5">
              <a:extLst>
                <a:ext uri="{FF2B5EF4-FFF2-40B4-BE49-F238E27FC236}">
                  <a16:creationId xmlns:a16="http://schemas.microsoft.com/office/drawing/2014/main" id="{B36FF106-6985-75D4-7ED9-2AA832B5C2B9}"/>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6">
              <a:extLst>
                <a:ext uri="{FF2B5EF4-FFF2-40B4-BE49-F238E27FC236}">
                  <a16:creationId xmlns:a16="http://schemas.microsoft.com/office/drawing/2014/main" id="{67EA654F-EF57-F5AA-4B0C-91B3A8FEB15D}"/>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Oval 518">
              <a:extLst>
                <a:ext uri="{FF2B5EF4-FFF2-40B4-BE49-F238E27FC236}">
                  <a16:creationId xmlns:a16="http://schemas.microsoft.com/office/drawing/2014/main" id="{BF6B3C17-6201-5BE5-E546-0D0B9219772E}"/>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19">
              <a:extLst>
                <a:ext uri="{FF2B5EF4-FFF2-40B4-BE49-F238E27FC236}">
                  <a16:creationId xmlns:a16="http://schemas.microsoft.com/office/drawing/2014/main" id="{AA5D8B5E-A3AF-70F9-AFF7-412CDB8BB51A}"/>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0">
              <a:extLst>
                <a:ext uri="{FF2B5EF4-FFF2-40B4-BE49-F238E27FC236}">
                  <a16:creationId xmlns:a16="http://schemas.microsoft.com/office/drawing/2014/main" id="{763C909C-03B4-5799-CA08-AF9F1193E856}"/>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1">
              <a:extLst>
                <a:ext uri="{FF2B5EF4-FFF2-40B4-BE49-F238E27FC236}">
                  <a16:creationId xmlns:a16="http://schemas.microsoft.com/office/drawing/2014/main" id="{FBAFC703-6AE0-36E1-21D8-ECB0BBFAEFA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2">
              <a:extLst>
                <a:ext uri="{FF2B5EF4-FFF2-40B4-BE49-F238E27FC236}">
                  <a16:creationId xmlns:a16="http://schemas.microsoft.com/office/drawing/2014/main" id="{466FDF7A-9989-A831-1C11-B7B3F8B0C7D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3">
              <a:extLst>
                <a:ext uri="{FF2B5EF4-FFF2-40B4-BE49-F238E27FC236}">
                  <a16:creationId xmlns:a16="http://schemas.microsoft.com/office/drawing/2014/main" id="{90526AFD-7C5B-3FB0-F134-C3B682053AD4}"/>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4">
              <a:extLst>
                <a:ext uri="{FF2B5EF4-FFF2-40B4-BE49-F238E27FC236}">
                  <a16:creationId xmlns:a16="http://schemas.microsoft.com/office/drawing/2014/main" id="{0185EF04-1089-4B36-74FE-8B917B40048B}"/>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5">
              <a:extLst>
                <a:ext uri="{FF2B5EF4-FFF2-40B4-BE49-F238E27FC236}">
                  <a16:creationId xmlns:a16="http://schemas.microsoft.com/office/drawing/2014/main" id="{58109225-BF40-6B36-DFC7-F45D8288A0E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6">
              <a:extLst>
                <a:ext uri="{FF2B5EF4-FFF2-40B4-BE49-F238E27FC236}">
                  <a16:creationId xmlns:a16="http://schemas.microsoft.com/office/drawing/2014/main" id="{49386193-D0B7-3926-AE2E-FD5C851DF807}"/>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8">
              <a:extLst>
                <a:ext uri="{FF2B5EF4-FFF2-40B4-BE49-F238E27FC236}">
                  <a16:creationId xmlns:a16="http://schemas.microsoft.com/office/drawing/2014/main" id="{1972BF12-7E46-D955-5EAF-53CC9D42EEC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539">
              <a:extLst>
                <a:ext uri="{FF2B5EF4-FFF2-40B4-BE49-F238E27FC236}">
                  <a16:creationId xmlns:a16="http://schemas.microsoft.com/office/drawing/2014/main" id="{B486A173-4A2E-A76D-208F-A4814383820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0">
              <a:extLst>
                <a:ext uri="{FF2B5EF4-FFF2-40B4-BE49-F238E27FC236}">
                  <a16:creationId xmlns:a16="http://schemas.microsoft.com/office/drawing/2014/main" id="{658989B4-B056-5E69-C5A3-326DEAD8A3E9}"/>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541">
              <a:extLst>
                <a:ext uri="{FF2B5EF4-FFF2-40B4-BE49-F238E27FC236}">
                  <a16:creationId xmlns:a16="http://schemas.microsoft.com/office/drawing/2014/main" id="{7B38FCB2-2093-F344-F034-8173516FADC8}"/>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2">
              <a:extLst>
                <a:ext uri="{FF2B5EF4-FFF2-40B4-BE49-F238E27FC236}">
                  <a16:creationId xmlns:a16="http://schemas.microsoft.com/office/drawing/2014/main" id="{471F184D-1A95-F585-6704-95AFBDE37A4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3">
              <a:extLst>
                <a:ext uri="{FF2B5EF4-FFF2-40B4-BE49-F238E27FC236}">
                  <a16:creationId xmlns:a16="http://schemas.microsoft.com/office/drawing/2014/main" id="{E6FDB0DB-14D4-25B2-1A11-1CC8ECE3F1C6}"/>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4">
              <a:extLst>
                <a:ext uri="{FF2B5EF4-FFF2-40B4-BE49-F238E27FC236}">
                  <a16:creationId xmlns:a16="http://schemas.microsoft.com/office/drawing/2014/main" id="{2790DAEE-4307-8103-3367-98C538B207B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5">
              <a:extLst>
                <a:ext uri="{FF2B5EF4-FFF2-40B4-BE49-F238E27FC236}">
                  <a16:creationId xmlns:a16="http://schemas.microsoft.com/office/drawing/2014/main" id="{BC2D9A8F-9BB2-D2F2-8F23-632321368F31}"/>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46">
              <a:extLst>
                <a:ext uri="{FF2B5EF4-FFF2-40B4-BE49-F238E27FC236}">
                  <a16:creationId xmlns:a16="http://schemas.microsoft.com/office/drawing/2014/main" id="{930BC73C-D081-831B-C339-0DF1FF4EE98D}"/>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8">
              <a:extLst>
                <a:ext uri="{FF2B5EF4-FFF2-40B4-BE49-F238E27FC236}">
                  <a16:creationId xmlns:a16="http://schemas.microsoft.com/office/drawing/2014/main" id="{F860DADA-2439-2D47-C354-B56BFAA6B7CE}"/>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59">
              <a:extLst>
                <a:ext uri="{FF2B5EF4-FFF2-40B4-BE49-F238E27FC236}">
                  <a16:creationId xmlns:a16="http://schemas.microsoft.com/office/drawing/2014/main" id="{EC053987-4589-772D-18FE-5E8ACF407007}"/>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0">
              <a:extLst>
                <a:ext uri="{FF2B5EF4-FFF2-40B4-BE49-F238E27FC236}">
                  <a16:creationId xmlns:a16="http://schemas.microsoft.com/office/drawing/2014/main" id="{A67499B8-CD25-549B-AFE8-1B0D3A3CE685}"/>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61">
              <a:extLst>
                <a:ext uri="{FF2B5EF4-FFF2-40B4-BE49-F238E27FC236}">
                  <a16:creationId xmlns:a16="http://schemas.microsoft.com/office/drawing/2014/main" id="{8F7D970D-3FE1-840C-3C71-0AEBD98A3D73}"/>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2">
              <a:extLst>
                <a:ext uri="{FF2B5EF4-FFF2-40B4-BE49-F238E27FC236}">
                  <a16:creationId xmlns:a16="http://schemas.microsoft.com/office/drawing/2014/main" id="{E1436035-627E-A663-FC3B-1F4F8BA6DE5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3">
              <a:extLst>
                <a:ext uri="{FF2B5EF4-FFF2-40B4-BE49-F238E27FC236}">
                  <a16:creationId xmlns:a16="http://schemas.microsoft.com/office/drawing/2014/main" id="{5A431E9B-0F9F-0B25-E86C-45A253E6CBF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4">
              <a:extLst>
                <a:ext uri="{FF2B5EF4-FFF2-40B4-BE49-F238E27FC236}">
                  <a16:creationId xmlns:a16="http://schemas.microsoft.com/office/drawing/2014/main" id="{71ED66DD-11B9-884E-4D2E-18092884DC6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5">
              <a:extLst>
                <a:ext uri="{FF2B5EF4-FFF2-40B4-BE49-F238E27FC236}">
                  <a16:creationId xmlns:a16="http://schemas.microsoft.com/office/drawing/2014/main" id="{2C678590-7444-1B8E-893D-96407F5AE5F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6">
              <a:extLst>
                <a:ext uri="{FF2B5EF4-FFF2-40B4-BE49-F238E27FC236}">
                  <a16:creationId xmlns:a16="http://schemas.microsoft.com/office/drawing/2014/main" id="{CBAEC579-8A1F-064E-E6CA-55068211062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8">
              <a:extLst>
                <a:ext uri="{FF2B5EF4-FFF2-40B4-BE49-F238E27FC236}">
                  <a16:creationId xmlns:a16="http://schemas.microsoft.com/office/drawing/2014/main" id="{9323AEE0-8389-2FC5-6B16-E6B0171533FA}"/>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79">
              <a:extLst>
                <a:ext uri="{FF2B5EF4-FFF2-40B4-BE49-F238E27FC236}">
                  <a16:creationId xmlns:a16="http://schemas.microsoft.com/office/drawing/2014/main" id="{A62B2BA2-4E31-DB35-12AF-206B87F7173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0">
              <a:extLst>
                <a:ext uri="{FF2B5EF4-FFF2-40B4-BE49-F238E27FC236}">
                  <a16:creationId xmlns:a16="http://schemas.microsoft.com/office/drawing/2014/main" id="{6F20C815-2917-C752-6EE6-70E194792C8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1">
              <a:extLst>
                <a:ext uri="{FF2B5EF4-FFF2-40B4-BE49-F238E27FC236}">
                  <a16:creationId xmlns:a16="http://schemas.microsoft.com/office/drawing/2014/main" id="{15C41560-EA16-96CF-8EE9-DB72277306F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Freeform 582">
              <a:extLst>
                <a:ext uri="{FF2B5EF4-FFF2-40B4-BE49-F238E27FC236}">
                  <a16:creationId xmlns:a16="http://schemas.microsoft.com/office/drawing/2014/main" id="{998014A3-62BB-C122-9380-CF10C0900E8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Oval 583">
              <a:extLst>
                <a:ext uri="{FF2B5EF4-FFF2-40B4-BE49-F238E27FC236}">
                  <a16:creationId xmlns:a16="http://schemas.microsoft.com/office/drawing/2014/main" id="{3497931A-AB60-29B7-01EC-D84C42EC82D0}"/>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4">
              <a:extLst>
                <a:ext uri="{FF2B5EF4-FFF2-40B4-BE49-F238E27FC236}">
                  <a16:creationId xmlns:a16="http://schemas.microsoft.com/office/drawing/2014/main" id="{91E34648-6711-5DA0-D2B8-3CA2D0ED974A}"/>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5">
              <a:extLst>
                <a:ext uri="{FF2B5EF4-FFF2-40B4-BE49-F238E27FC236}">
                  <a16:creationId xmlns:a16="http://schemas.microsoft.com/office/drawing/2014/main" id="{D8FE6C3D-BDA5-8AF8-628D-69D0C34C6E59}"/>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6">
              <a:extLst>
                <a:ext uri="{FF2B5EF4-FFF2-40B4-BE49-F238E27FC236}">
                  <a16:creationId xmlns:a16="http://schemas.microsoft.com/office/drawing/2014/main" id="{BF050303-E544-7B89-AE95-BE6C466C2F3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8">
              <a:extLst>
                <a:ext uri="{FF2B5EF4-FFF2-40B4-BE49-F238E27FC236}">
                  <a16:creationId xmlns:a16="http://schemas.microsoft.com/office/drawing/2014/main" id="{87FA6D54-5462-F6A1-6591-A3A874BBBF7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99">
              <a:extLst>
                <a:ext uri="{FF2B5EF4-FFF2-40B4-BE49-F238E27FC236}">
                  <a16:creationId xmlns:a16="http://schemas.microsoft.com/office/drawing/2014/main" id="{7A3BD8F2-BE30-E7C0-7EFE-A69C79068E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0">
              <a:extLst>
                <a:ext uri="{FF2B5EF4-FFF2-40B4-BE49-F238E27FC236}">
                  <a16:creationId xmlns:a16="http://schemas.microsoft.com/office/drawing/2014/main" id="{F1A9EE57-FA36-6089-4193-40C32E4779E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1">
              <a:extLst>
                <a:ext uri="{FF2B5EF4-FFF2-40B4-BE49-F238E27FC236}">
                  <a16:creationId xmlns:a16="http://schemas.microsoft.com/office/drawing/2014/main" id="{FA3CEEE9-3B0D-5FA8-B007-F846A1D0E73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602">
              <a:extLst>
                <a:ext uri="{FF2B5EF4-FFF2-40B4-BE49-F238E27FC236}">
                  <a16:creationId xmlns:a16="http://schemas.microsoft.com/office/drawing/2014/main" id="{26D6FBCD-BAEC-896F-023C-8F8C008A248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3">
              <a:extLst>
                <a:ext uri="{FF2B5EF4-FFF2-40B4-BE49-F238E27FC236}">
                  <a16:creationId xmlns:a16="http://schemas.microsoft.com/office/drawing/2014/main" id="{7518349F-8E72-EBE2-AA43-39072C0B064D}"/>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Oval 604">
              <a:extLst>
                <a:ext uri="{FF2B5EF4-FFF2-40B4-BE49-F238E27FC236}">
                  <a16:creationId xmlns:a16="http://schemas.microsoft.com/office/drawing/2014/main" id="{7E13086A-B941-9586-5DB3-753B87420124}"/>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5">
              <a:extLst>
                <a:ext uri="{FF2B5EF4-FFF2-40B4-BE49-F238E27FC236}">
                  <a16:creationId xmlns:a16="http://schemas.microsoft.com/office/drawing/2014/main" id="{AF2044F4-5561-5334-4EC4-CD0B007A4F8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606">
              <a:extLst>
                <a:ext uri="{FF2B5EF4-FFF2-40B4-BE49-F238E27FC236}">
                  <a16:creationId xmlns:a16="http://schemas.microsoft.com/office/drawing/2014/main" id="{6ED7E0EB-F7AA-C94D-6290-F9A1BD35CB8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26" name="Grupo 725">
            <a:extLst>
              <a:ext uri="{FF2B5EF4-FFF2-40B4-BE49-F238E27FC236}">
                <a16:creationId xmlns:a16="http://schemas.microsoft.com/office/drawing/2014/main" id="{8AEAD75F-E030-ABB7-BF13-67DF1095B02D}"/>
              </a:ext>
            </a:extLst>
          </p:cNvPr>
          <p:cNvGrpSpPr/>
          <p:nvPr userDrawn="1"/>
        </p:nvGrpSpPr>
        <p:grpSpPr>
          <a:xfrm flipH="1">
            <a:off x="8057475" y="4108380"/>
            <a:ext cx="1507863" cy="1510278"/>
            <a:chOff x="39184" y="-151930"/>
            <a:chExt cx="1309806" cy="1311904"/>
          </a:xfrm>
          <a:solidFill>
            <a:schemeClr val="accent1"/>
          </a:solidFill>
        </p:grpSpPr>
        <p:sp>
          <p:nvSpPr>
            <p:cNvPr id="727" name="Oval 357">
              <a:extLst>
                <a:ext uri="{FF2B5EF4-FFF2-40B4-BE49-F238E27FC236}">
                  <a16:creationId xmlns:a16="http://schemas.microsoft.com/office/drawing/2014/main" id="{57F9FB95-FEF0-3E40-CAE7-9F8FF90145C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358">
              <a:extLst>
                <a:ext uri="{FF2B5EF4-FFF2-40B4-BE49-F238E27FC236}">
                  <a16:creationId xmlns:a16="http://schemas.microsoft.com/office/drawing/2014/main" id="{743D8CD9-549E-4248-7AC1-EDEB0777BE51}"/>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359">
              <a:extLst>
                <a:ext uri="{FF2B5EF4-FFF2-40B4-BE49-F238E27FC236}">
                  <a16:creationId xmlns:a16="http://schemas.microsoft.com/office/drawing/2014/main" id="{E194F68E-3275-5EA1-AABB-08A3FB914D00}"/>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360">
              <a:extLst>
                <a:ext uri="{FF2B5EF4-FFF2-40B4-BE49-F238E27FC236}">
                  <a16:creationId xmlns:a16="http://schemas.microsoft.com/office/drawing/2014/main" id="{C0E45018-DD97-552A-B104-CE7382A94DCD}"/>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361">
              <a:extLst>
                <a:ext uri="{FF2B5EF4-FFF2-40B4-BE49-F238E27FC236}">
                  <a16:creationId xmlns:a16="http://schemas.microsoft.com/office/drawing/2014/main" id="{A42610D8-5103-906D-8914-3600E3B3675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362">
              <a:extLst>
                <a:ext uri="{FF2B5EF4-FFF2-40B4-BE49-F238E27FC236}">
                  <a16:creationId xmlns:a16="http://schemas.microsoft.com/office/drawing/2014/main" id="{98D2637C-6F70-5295-585F-6BF299BF0186}"/>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363">
              <a:extLst>
                <a:ext uri="{FF2B5EF4-FFF2-40B4-BE49-F238E27FC236}">
                  <a16:creationId xmlns:a16="http://schemas.microsoft.com/office/drawing/2014/main" id="{A7D166C4-A63C-0E72-E65E-F766AB9C4418}"/>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364">
              <a:extLst>
                <a:ext uri="{FF2B5EF4-FFF2-40B4-BE49-F238E27FC236}">
                  <a16:creationId xmlns:a16="http://schemas.microsoft.com/office/drawing/2014/main" id="{5A29841F-659F-760C-C485-85415BC4F0D8}"/>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365">
              <a:extLst>
                <a:ext uri="{FF2B5EF4-FFF2-40B4-BE49-F238E27FC236}">
                  <a16:creationId xmlns:a16="http://schemas.microsoft.com/office/drawing/2014/main" id="{A0614BB2-58F4-231B-B298-57DB4C3F6D5E}"/>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377">
              <a:extLst>
                <a:ext uri="{FF2B5EF4-FFF2-40B4-BE49-F238E27FC236}">
                  <a16:creationId xmlns:a16="http://schemas.microsoft.com/office/drawing/2014/main" id="{14A0869D-131C-78F8-D6B7-F86CAE70425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378">
              <a:extLst>
                <a:ext uri="{FF2B5EF4-FFF2-40B4-BE49-F238E27FC236}">
                  <a16:creationId xmlns:a16="http://schemas.microsoft.com/office/drawing/2014/main" id="{A5DEF6A9-B587-998F-44D5-3369A366924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Oval 379">
              <a:extLst>
                <a:ext uri="{FF2B5EF4-FFF2-40B4-BE49-F238E27FC236}">
                  <a16:creationId xmlns:a16="http://schemas.microsoft.com/office/drawing/2014/main" id="{16D5D41E-45E8-9A14-C200-076B167BE813}"/>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380">
              <a:extLst>
                <a:ext uri="{FF2B5EF4-FFF2-40B4-BE49-F238E27FC236}">
                  <a16:creationId xmlns:a16="http://schemas.microsoft.com/office/drawing/2014/main" id="{C822B7E5-3FAA-7033-3371-1711C10D470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381">
              <a:extLst>
                <a:ext uri="{FF2B5EF4-FFF2-40B4-BE49-F238E27FC236}">
                  <a16:creationId xmlns:a16="http://schemas.microsoft.com/office/drawing/2014/main" id="{D4414924-3BE1-DB0F-91F0-3F4A4E0ED1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382">
              <a:extLst>
                <a:ext uri="{FF2B5EF4-FFF2-40B4-BE49-F238E27FC236}">
                  <a16:creationId xmlns:a16="http://schemas.microsoft.com/office/drawing/2014/main" id="{6D1E8881-FE1D-C082-8980-818A3F6EFF2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383">
              <a:extLst>
                <a:ext uri="{FF2B5EF4-FFF2-40B4-BE49-F238E27FC236}">
                  <a16:creationId xmlns:a16="http://schemas.microsoft.com/office/drawing/2014/main" id="{A39DF565-2CBB-B41A-5B00-31AF745553E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384">
              <a:extLst>
                <a:ext uri="{FF2B5EF4-FFF2-40B4-BE49-F238E27FC236}">
                  <a16:creationId xmlns:a16="http://schemas.microsoft.com/office/drawing/2014/main" id="{A557B075-ED19-AD34-20E0-5CFA20550A2A}"/>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385">
              <a:extLst>
                <a:ext uri="{FF2B5EF4-FFF2-40B4-BE49-F238E27FC236}">
                  <a16:creationId xmlns:a16="http://schemas.microsoft.com/office/drawing/2014/main" id="{0F906F40-1849-C3C1-5489-1C7188F047C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397">
              <a:extLst>
                <a:ext uri="{FF2B5EF4-FFF2-40B4-BE49-F238E27FC236}">
                  <a16:creationId xmlns:a16="http://schemas.microsoft.com/office/drawing/2014/main" id="{A63E48D6-D7A2-3A1B-21DC-17EBC92C106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398">
              <a:extLst>
                <a:ext uri="{FF2B5EF4-FFF2-40B4-BE49-F238E27FC236}">
                  <a16:creationId xmlns:a16="http://schemas.microsoft.com/office/drawing/2014/main" id="{D67F21DB-3F64-730D-1C3B-DDA4F20835B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Oval 399">
              <a:extLst>
                <a:ext uri="{FF2B5EF4-FFF2-40B4-BE49-F238E27FC236}">
                  <a16:creationId xmlns:a16="http://schemas.microsoft.com/office/drawing/2014/main" id="{B7C6BA60-3579-CBF4-B4F0-2CEA31C11585}"/>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Oval 400">
              <a:extLst>
                <a:ext uri="{FF2B5EF4-FFF2-40B4-BE49-F238E27FC236}">
                  <a16:creationId xmlns:a16="http://schemas.microsoft.com/office/drawing/2014/main" id="{8895C11B-5FA1-AA3B-7ED2-00867CBAEE1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401">
              <a:extLst>
                <a:ext uri="{FF2B5EF4-FFF2-40B4-BE49-F238E27FC236}">
                  <a16:creationId xmlns:a16="http://schemas.microsoft.com/office/drawing/2014/main" id="{972F5191-A3C3-7482-94ED-3E7313E539A8}"/>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402">
              <a:extLst>
                <a:ext uri="{FF2B5EF4-FFF2-40B4-BE49-F238E27FC236}">
                  <a16:creationId xmlns:a16="http://schemas.microsoft.com/office/drawing/2014/main" id="{E8DD4D72-C6A3-7849-4D17-CFBA49F18124}"/>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403">
              <a:extLst>
                <a:ext uri="{FF2B5EF4-FFF2-40B4-BE49-F238E27FC236}">
                  <a16:creationId xmlns:a16="http://schemas.microsoft.com/office/drawing/2014/main" id="{A107A2DB-DEE6-834F-7D6A-0A96D3061989}"/>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404">
              <a:extLst>
                <a:ext uri="{FF2B5EF4-FFF2-40B4-BE49-F238E27FC236}">
                  <a16:creationId xmlns:a16="http://schemas.microsoft.com/office/drawing/2014/main" id="{C6EF5B9B-E144-7309-78AB-A97E4D36B613}"/>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405">
              <a:extLst>
                <a:ext uri="{FF2B5EF4-FFF2-40B4-BE49-F238E27FC236}">
                  <a16:creationId xmlns:a16="http://schemas.microsoft.com/office/drawing/2014/main" id="{645C1517-D7E6-7D0D-7D08-33FFCB05431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418">
              <a:extLst>
                <a:ext uri="{FF2B5EF4-FFF2-40B4-BE49-F238E27FC236}">
                  <a16:creationId xmlns:a16="http://schemas.microsoft.com/office/drawing/2014/main" id="{A8098AA2-1D3B-A49B-8FF8-318789526E39}"/>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419">
              <a:extLst>
                <a:ext uri="{FF2B5EF4-FFF2-40B4-BE49-F238E27FC236}">
                  <a16:creationId xmlns:a16="http://schemas.microsoft.com/office/drawing/2014/main" id="{92D20F75-8D76-A0F7-FA0B-75D079A64C9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420">
              <a:extLst>
                <a:ext uri="{FF2B5EF4-FFF2-40B4-BE49-F238E27FC236}">
                  <a16:creationId xmlns:a16="http://schemas.microsoft.com/office/drawing/2014/main" id="{146A4FFB-BA9D-F2BA-16ED-030AD121A64D}"/>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421">
              <a:extLst>
                <a:ext uri="{FF2B5EF4-FFF2-40B4-BE49-F238E27FC236}">
                  <a16:creationId xmlns:a16="http://schemas.microsoft.com/office/drawing/2014/main" id="{C63317DD-89EA-7D1B-1589-F14D80E03D65}"/>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422">
              <a:extLst>
                <a:ext uri="{FF2B5EF4-FFF2-40B4-BE49-F238E27FC236}">
                  <a16:creationId xmlns:a16="http://schemas.microsoft.com/office/drawing/2014/main" id="{4B82967F-8999-D8B1-B5BA-818447216C24}"/>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Oval 423">
              <a:extLst>
                <a:ext uri="{FF2B5EF4-FFF2-40B4-BE49-F238E27FC236}">
                  <a16:creationId xmlns:a16="http://schemas.microsoft.com/office/drawing/2014/main" id="{B6C9D904-DD21-09CA-7332-000925DF5C61}"/>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424">
              <a:extLst>
                <a:ext uri="{FF2B5EF4-FFF2-40B4-BE49-F238E27FC236}">
                  <a16:creationId xmlns:a16="http://schemas.microsoft.com/office/drawing/2014/main" id="{FF1D175F-9F0B-EB36-87DE-84BB2426BF6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425">
              <a:extLst>
                <a:ext uri="{FF2B5EF4-FFF2-40B4-BE49-F238E27FC236}">
                  <a16:creationId xmlns:a16="http://schemas.microsoft.com/office/drawing/2014/main" id="{54D8241B-7EC7-FD8E-3959-A8E642807FCB}"/>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426">
              <a:extLst>
                <a:ext uri="{FF2B5EF4-FFF2-40B4-BE49-F238E27FC236}">
                  <a16:creationId xmlns:a16="http://schemas.microsoft.com/office/drawing/2014/main" id="{A4AB88A2-D65F-51AA-7D41-FC35EA03DDBB}"/>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438">
              <a:extLst>
                <a:ext uri="{FF2B5EF4-FFF2-40B4-BE49-F238E27FC236}">
                  <a16:creationId xmlns:a16="http://schemas.microsoft.com/office/drawing/2014/main" id="{604CD49E-9D34-4D68-4397-DB25478A92D0}"/>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439">
              <a:extLst>
                <a:ext uri="{FF2B5EF4-FFF2-40B4-BE49-F238E27FC236}">
                  <a16:creationId xmlns:a16="http://schemas.microsoft.com/office/drawing/2014/main" id="{611E68C7-8E99-2A83-5148-C9A785F4EC7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440">
              <a:extLst>
                <a:ext uri="{FF2B5EF4-FFF2-40B4-BE49-F238E27FC236}">
                  <a16:creationId xmlns:a16="http://schemas.microsoft.com/office/drawing/2014/main" id="{0D6A313E-697B-A60A-0320-7C97104FB79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Freeform 441">
              <a:extLst>
                <a:ext uri="{FF2B5EF4-FFF2-40B4-BE49-F238E27FC236}">
                  <a16:creationId xmlns:a16="http://schemas.microsoft.com/office/drawing/2014/main" id="{6253362F-AEC1-C8CC-EE1F-52908C6DBBA4}"/>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Freeform 442">
              <a:extLst>
                <a:ext uri="{FF2B5EF4-FFF2-40B4-BE49-F238E27FC236}">
                  <a16:creationId xmlns:a16="http://schemas.microsoft.com/office/drawing/2014/main" id="{0512AA44-F8D4-5743-70A4-F447A4DD1CA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Oval 443">
              <a:extLst>
                <a:ext uri="{FF2B5EF4-FFF2-40B4-BE49-F238E27FC236}">
                  <a16:creationId xmlns:a16="http://schemas.microsoft.com/office/drawing/2014/main" id="{AA7D2806-2C40-0F92-29B6-A866436ECC7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Oval 444">
              <a:extLst>
                <a:ext uri="{FF2B5EF4-FFF2-40B4-BE49-F238E27FC236}">
                  <a16:creationId xmlns:a16="http://schemas.microsoft.com/office/drawing/2014/main" id="{1CAC8C45-9AE4-5E5A-F110-31F37C9E531A}"/>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0" name="Freeform 445">
              <a:extLst>
                <a:ext uri="{FF2B5EF4-FFF2-40B4-BE49-F238E27FC236}">
                  <a16:creationId xmlns:a16="http://schemas.microsoft.com/office/drawing/2014/main" id="{EE09C8B8-D369-42EE-0379-E45D547E70A1}"/>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1" name="Freeform 446">
              <a:extLst>
                <a:ext uri="{FF2B5EF4-FFF2-40B4-BE49-F238E27FC236}">
                  <a16:creationId xmlns:a16="http://schemas.microsoft.com/office/drawing/2014/main" id="{D581A0CB-C441-79A7-826A-DAC53D851452}"/>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2" name="Freeform 458">
              <a:extLst>
                <a:ext uri="{FF2B5EF4-FFF2-40B4-BE49-F238E27FC236}">
                  <a16:creationId xmlns:a16="http://schemas.microsoft.com/office/drawing/2014/main" id="{8EEAD1B4-88AE-7197-0227-419B04AFD28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3" name="Freeform 459">
              <a:extLst>
                <a:ext uri="{FF2B5EF4-FFF2-40B4-BE49-F238E27FC236}">
                  <a16:creationId xmlns:a16="http://schemas.microsoft.com/office/drawing/2014/main" id="{23EF815C-7A19-2111-E8BE-68A7CD889B3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4" name="Freeform 460">
              <a:extLst>
                <a:ext uri="{FF2B5EF4-FFF2-40B4-BE49-F238E27FC236}">
                  <a16:creationId xmlns:a16="http://schemas.microsoft.com/office/drawing/2014/main" id="{6A054086-331B-CF30-5482-5D0C5FBCEF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5" name="Freeform 461">
              <a:extLst>
                <a:ext uri="{FF2B5EF4-FFF2-40B4-BE49-F238E27FC236}">
                  <a16:creationId xmlns:a16="http://schemas.microsoft.com/office/drawing/2014/main" id="{D43B3748-03FB-1568-9279-C41C761947F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6" name="Freeform 462">
              <a:extLst>
                <a:ext uri="{FF2B5EF4-FFF2-40B4-BE49-F238E27FC236}">
                  <a16:creationId xmlns:a16="http://schemas.microsoft.com/office/drawing/2014/main" id="{CEAA486D-A12C-6648-183F-842EFB601C83}"/>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7" name="Freeform 463">
              <a:extLst>
                <a:ext uri="{FF2B5EF4-FFF2-40B4-BE49-F238E27FC236}">
                  <a16:creationId xmlns:a16="http://schemas.microsoft.com/office/drawing/2014/main" id="{566508DC-F286-E02E-F2D1-8DC732366DC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8" name="Freeform 464">
              <a:extLst>
                <a:ext uri="{FF2B5EF4-FFF2-40B4-BE49-F238E27FC236}">
                  <a16:creationId xmlns:a16="http://schemas.microsoft.com/office/drawing/2014/main" id="{A1B45AA7-8523-1106-46E5-CCE0D084C1B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9" name="Freeform 465">
              <a:extLst>
                <a:ext uri="{FF2B5EF4-FFF2-40B4-BE49-F238E27FC236}">
                  <a16:creationId xmlns:a16="http://schemas.microsoft.com/office/drawing/2014/main" id="{A880358E-2A84-401A-F81B-5D407658078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0" name="Freeform 466">
              <a:extLst>
                <a:ext uri="{FF2B5EF4-FFF2-40B4-BE49-F238E27FC236}">
                  <a16:creationId xmlns:a16="http://schemas.microsoft.com/office/drawing/2014/main" id="{E9AFDE13-61A9-8AEE-8D3A-BC45D483089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1" name="Freeform 478">
              <a:extLst>
                <a:ext uri="{FF2B5EF4-FFF2-40B4-BE49-F238E27FC236}">
                  <a16:creationId xmlns:a16="http://schemas.microsoft.com/office/drawing/2014/main" id="{B0DEC4AE-2C3A-C3BE-3454-0B92523EA220}"/>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2" name="Freeform 479">
              <a:extLst>
                <a:ext uri="{FF2B5EF4-FFF2-40B4-BE49-F238E27FC236}">
                  <a16:creationId xmlns:a16="http://schemas.microsoft.com/office/drawing/2014/main" id="{B2C8B2EF-DCAC-EB53-9260-972986942F8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3" name="Freeform 480">
              <a:extLst>
                <a:ext uri="{FF2B5EF4-FFF2-40B4-BE49-F238E27FC236}">
                  <a16:creationId xmlns:a16="http://schemas.microsoft.com/office/drawing/2014/main" id="{38CD58CB-0D19-024F-9C19-91239BA6ABEF}"/>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4" name="Freeform 481">
              <a:extLst>
                <a:ext uri="{FF2B5EF4-FFF2-40B4-BE49-F238E27FC236}">
                  <a16:creationId xmlns:a16="http://schemas.microsoft.com/office/drawing/2014/main" id="{D2D0D351-A7F0-90CB-91EF-059E02D2D72B}"/>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5" name="Freeform 482">
              <a:extLst>
                <a:ext uri="{FF2B5EF4-FFF2-40B4-BE49-F238E27FC236}">
                  <a16:creationId xmlns:a16="http://schemas.microsoft.com/office/drawing/2014/main" id="{6BAB85DE-4553-7D23-5113-9487BB2B4706}"/>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6" name="Freeform 483">
              <a:extLst>
                <a:ext uri="{FF2B5EF4-FFF2-40B4-BE49-F238E27FC236}">
                  <a16:creationId xmlns:a16="http://schemas.microsoft.com/office/drawing/2014/main" id="{E29FD8D8-49A7-4107-17AB-FE6FEFB1BD7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7" name="Freeform 484">
              <a:extLst>
                <a:ext uri="{FF2B5EF4-FFF2-40B4-BE49-F238E27FC236}">
                  <a16:creationId xmlns:a16="http://schemas.microsoft.com/office/drawing/2014/main" id="{0F056C79-C4A3-7B53-5D53-75F43A2EF34B}"/>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8" name="Freeform 485">
              <a:extLst>
                <a:ext uri="{FF2B5EF4-FFF2-40B4-BE49-F238E27FC236}">
                  <a16:creationId xmlns:a16="http://schemas.microsoft.com/office/drawing/2014/main" id="{6E118A41-F102-9D02-2785-75166499711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9" name="Oval 486">
              <a:extLst>
                <a:ext uri="{FF2B5EF4-FFF2-40B4-BE49-F238E27FC236}">
                  <a16:creationId xmlns:a16="http://schemas.microsoft.com/office/drawing/2014/main" id="{A54B37E2-7543-3754-8570-1F3FEBB04309}"/>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0" name="Oval 498">
              <a:extLst>
                <a:ext uri="{FF2B5EF4-FFF2-40B4-BE49-F238E27FC236}">
                  <a16:creationId xmlns:a16="http://schemas.microsoft.com/office/drawing/2014/main" id="{18DB69E1-CA57-5952-8EC2-198125758D46}"/>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1" name="Oval 499">
              <a:extLst>
                <a:ext uri="{FF2B5EF4-FFF2-40B4-BE49-F238E27FC236}">
                  <a16:creationId xmlns:a16="http://schemas.microsoft.com/office/drawing/2014/main" id="{A216CEC0-74F5-9B32-EB1D-FEE06518728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2" name="Freeform 500">
              <a:extLst>
                <a:ext uri="{FF2B5EF4-FFF2-40B4-BE49-F238E27FC236}">
                  <a16:creationId xmlns:a16="http://schemas.microsoft.com/office/drawing/2014/main" id="{C252CAEB-BBBA-3C03-1826-A55A3045C068}"/>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3" name="Freeform 501">
              <a:extLst>
                <a:ext uri="{FF2B5EF4-FFF2-40B4-BE49-F238E27FC236}">
                  <a16:creationId xmlns:a16="http://schemas.microsoft.com/office/drawing/2014/main" id="{4FBA42FC-BAE1-B69C-6015-DFE73ACBECBF}"/>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4" name="Freeform 502">
              <a:extLst>
                <a:ext uri="{FF2B5EF4-FFF2-40B4-BE49-F238E27FC236}">
                  <a16:creationId xmlns:a16="http://schemas.microsoft.com/office/drawing/2014/main" id="{9BCF7193-658A-9E35-2555-03CDB8264E5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5" name="Freeform 503">
              <a:extLst>
                <a:ext uri="{FF2B5EF4-FFF2-40B4-BE49-F238E27FC236}">
                  <a16:creationId xmlns:a16="http://schemas.microsoft.com/office/drawing/2014/main" id="{C1C36DDB-04DF-0CC3-0A1E-5AECA6D7C632}"/>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6" name="Freeform 504">
              <a:extLst>
                <a:ext uri="{FF2B5EF4-FFF2-40B4-BE49-F238E27FC236}">
                  <a16:creationId xmlns:a16="http://schemas.microsoft.com/office/drawing/2014/main" id="{85794CDB-7756-DF3A-ED48-0CC9D869450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7" name="Freeform 505">
              <a:extLst>
                <a:ext uri="{FF2B5EF4-FFF2-40B4-BE49-F238E27FC236}">
                  <a16:creationId xmlns:a16="http://schemas.microsoft.com/office/drawing/2014/main" id="{0FA68EB1-A7F7-FDDB-EDA5-74EB71123E05}"/>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8" name="Freeform 506">
              <a:extLst>
                <a:ext uri="{FF2B5EF4-FFF2-40B4-BE49-F238E27FC236}">
                  <a16:creationId xmlns:a16="http://schemas.microsoft.com/office/drawing/2014/main" id="{EDBDE501-767C-84D8-3DB9-639955B0734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9" name="Oval 518">
              <a:extLst>
                <a:ext uri="{FF2B5EF4-FFF2-40B4-BE49-F238E27FC236}">
                  <a16:creationId xmlns:a16="http://schemas.microsoft.com/office/drawing/2014/main" id="{DCEECDF5-413B-E1D5-7417-E637A7C8C1D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0" name="Freeform 519">
              <a:extLst>
                <a:ext uri="{FF2B5EF4-FFF2-40B4-BE49-F238E27FC236}">
                  <a16:creationId xmlns:a16="http://schemas.microsoft.com/office/drawing/2014/main" id="{0F9A9E30-8373-E3E9-66C8-326136B2A0D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1" name="Freeform 520">
              <a:extLst>
                <a:ext uri="{FF2B5EF4-FFF2-40B4-BE49-F238E27FC236}">
                  <a16:creationId xmlns:a16="http://schemas.microsoft.com/office/drawing/2014/main" id="{C4FA1CC1-F62B-6489-FC3D-EE8AD8793DB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2" name="Freeform 521">
              <a:extLst>
                <a:ext uri="{FF2B5EF4-FFF2-40B4-BE49-F238E27FC236}">
                  <a16:creationId xmlns:a16="http://schemas.microsoft.com/office/drawing/2014/main" id="{BE0CD525-885E-4A6B-FD2A-A8AD59BAC5D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3" name="Freeform 522">
              <a:extLst>
                <a:ext uri="{FF2B5EF4-FFF2-40B4-BE49-F238E27FC236}">
                  <a16:creationId xmlns:a16="http://schemas.microsoft.com/office/drawing/2014/main" id="{A896EB60-36C1-E358-DEEB-7AD377B1C89C}"/>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4" name="Freeform 523">
              <a:extLst>
                <a:ext uri="{FF2B5EF4-FFF2-40B4-BE49-F238E27FC236}">
                  <a16:creationId xmlns:a16="http://schemas.microsoft.com/office/drawing/2014/main" id="{BFA3C3A6-77D2-0B7A-F98E-CE9DC351D4E9}"/>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5" name="Freeform 524">
              <a:extLst>
                <a:ext uri="{FF2B5EF4-FFF2-40B4-BE49-F238E27FC236}">
                  <a16:creationId xmlns:a16="http://schemas.microsoft.com/office/drawing/2014/main" id="{4C767967-684A-8C05-4C81-D24F27375061}"/>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6" name="Freeform 525">
              <a:extLst>
                <a:ext uri="{FF2B5EF4-FFF2-40B4-BE49-F238E27FC236}">
                  <a16:creationId xmlns:a16="http://schemas.microsoft.com/office/drawing/2014/main" id="{0A76146A-917E-A3F4-1DE2-074807D13F5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7" name="Freeform 526">
              <a:extLst>
                <a:ext uri="{FF2B5EF4-FFF2-40B4-BE49-F238E27FC236}">
                  <a16:creationId xmlns:a16="http://schemas.microsoft.com/office/drawing/2014/main" id="{40C00AF8-9061-81FF-9F42-5E310AF6C51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8" name="Freeform 538">
              <a:extLst>
                <a:ext uri="{FF2B5EF4-FFF2-40B4-BE49-F238E27FC236}">
                  <a16:creationId xmlns:a16="http://schemas.microsoft.com/office/drawing/2014/main" id="{4C003E06-9588-1F4F-BDC4-68277633CE9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9" name="Freeform 539">
              <a:extLst>
                <a:ext uri="{FF2B5EF4-FFF2-40B4-BE49-F238E27FC236}">
                  <a16:creationId xmlns:a16="http://schemas.microsoft.com/office/drawing/2014/main" id="{AB44C031-3B0F-86EC-24AC-DCFB5463788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0" name="Oval 540">
              <a:extLst>
                <a:ext uri="{FF2B5EF4-FFF2-40B4-BE49-F238E27FC236}">
                  <a16:creationId xmlns:a16="http://schemas.microsoft.com/office/drawing/2014/main" id="{B8028651-94A2-F4A9-D785-9DD1E0D4162A}"/>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1" name="Oval 541">
              <a:extLst>
                <a:ext uri="{FF2B5EF4-FFF2-40B4-BE49-F238E27FC236}">
                  <a16:creationId xmlns:a16="http://schemas.microsoft.com/office/drawing/2014/main" id="{74178A82-ABBD-840D-F12F-2AB07E423FC1}"/>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2" name="Freeform 542">
              <a:extLst>
                <a:ext uri="{FF2B5EF4-FFF2-40B4-BE49-F238E27FC236}">
                  <a16:creationId xmlns:a16="http://schemas.microsoft.com/office/drawing/2014/main" id="{3AA37D1C-EE64-46EB-6B56-D841811CD566}"/>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3" name="Freeform 543">
              <a:extLst>
                <a:ext uri="{FF2B5EF4-FFF2-40B4-BE49-F238E27FC236}">
                  <a16:creationId xmlns:a16="http://schemas.microsoft.com/office/drawing/2014/main" id="{5A27E7DF-FB11-0CB0-0639-BE9F6DC33420}"/>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4" name="Freeform 544">
              <a:extLst>
                <a:ext uri="{FF2B5EF4-FFF2-40B4-BE49-F238E27FC236}">
                  <a16:creationId xmlns:a16="http://schemas.microsoft.com/office/drawing/2014/main" id="{02216471-1B41-4590-064C-5D703A42E74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5" name="Freeform 545">
              <a:extLst>
                <a:ext uri="{FF2B5EF4-FFF2-40B4-BE49-F238E27FC236}">
                  <a16:creationId xmlns:a16="http://schemas.microsoft.com/office/drawing/2014/main" id="{E09ADC0C-35DD-AD03-D2D4-9627363F25D9}"/>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6" name="Freeform 546">
              <a:extLst>
                <a:ext uri="{FF2B5EF4-FFF2-40B4-BE49-F238E27FC236}">
                  <a16:creationId xmlns:a16="http://schemas.microsoft.com/office/drawing/2014/main" id="{8376FA6B-5D0B-4193-1F35-932CE1E9756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7" name="Freeform 558">
              <a:extLst>
                <a:ext uri="{FF2B5EF4-FFF2-40B4-BE49-F238E27FC236}">
                  <a16:creationId xmlns:a16="http://schemas.microsoft.com/office/drawing/2014/main" id="{0A029C7D-ED04-6BE6-5343-D6DBAE0D264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8" name="Freeform 559">
              <a:extLst>
                <a:ext uri="{FF2B5EF4-FFF2-40B4-BE49-F238E27FC236}">
                  <a16:creationId xmlns:a16="http://schemas.microsoft.com/office/drawing/2014/main" id="{19A7BBCD-0D72-86B7-5392-97D50E72890F}"/>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9" name="Oval 560">
              <a:extLst>
                <a:ext uri="{FF2B5EF4-FFF2-40B4-BE49-F238E27FC236}">
                  <a16:creationId xmlns:a16="http://schemas.microsoft.com/office/drawing/2014/main" id="{6CE8A130-6140-18BB-D750-3813959A1695}"/>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0" name="Oval 561">
              <a:extLst>
                <a:ext uri="{FF2B5EF4-FFF2-40B4-BE49-F238E27FC236}">
                  <a16:creationId xmlns:a16="http://schemas.microsoft.com/office/drawing/2014/main" id="{F1FD4FE4-07AA-318E-F672-D4FB755A05A8}"/>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1" name="Freeform 562">
              <a:extLst>
                <a:ext uri="{FF2B5EF4-FFF2-40B4-BE49-F238E27FC236}">
                  <a16:creationId xmlns:a16="http://schemas.microsoft.com/office/drawing/2014/main" id="{F0CC6463-BC30-FEB5-2095-C34D40E6366F}"/>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2" name="Freeform 563">
              <a:extLst>
                <a:ext uri="{FF2B5EF4-FFF2-40B4-BE49-F238E27FC236}">
                  <a16:creationId xmlns:a16="http://schemas.microsoft.com/office/drawing/2014/main" id="{B87D7174-3DE5-75C2-40C0-0752B3DC7739}"/>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3" name="Freeform 564">
              <a:extLst>
                <a:ext uri="{FF2B5EF4-FFF2-40B4-BE49-F238E27FC236}">
                  <a16:creationId xmlns:a16="http://schemas.microsoft.com/office/drawing/2014/main" id="{4C6BED71-958E-4C5A-EF47-2165F2768C4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4" name="Freeform 565">
              <a:extLst>
                <a:ext uri="{FF2B5EF4-FFF2-40B4-BE49-F238E27FC236}">
                  <a16:creationId xmlns:a16="http://schemas.microsoft.com/office/drawing/2014/main" id="{C84E0CE3-2C26-C3C9-604B-9D1C91F40392}"/>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5" name="Freeform 566">
              <a:extLst>
                <a:ext uri="{FF2B5EF4-FFF2-40B4-BE49-F238E27FC236}">
                  <a16:creationId xmlns:a16="http://schemas.microsoft.com/office/drawing/2014/main" id="{3CBBF25B-2A11-236C-2394-9F67BE5E04E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6" name="Freeform 578">
              <a:extLst>
                <a:ext uri="{FF2B5EF4-FFF2-40B4-BE49-F238E27FC236}">
                  <a16:creationId xmlns:a16="http://schemas.microsoft.com/office/drawing/2014/main" id="{E57AC27F-36E5-34D7-DECF-3D5CDEE1472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7" name="Freeform 579">
              <a:extLst>
                <a:ext uri="{FF2B5EF4-FFF2-40B4-BE49-F238E27FC236}">
                  <a16:creationId xmlns:a16="http://schemas.microsoft.com/office/drawing/2014/main" id="{03DBC08B-8F50-A9C1-1A6F-293C4C2B8F0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8" name="Freeform 580">
              <a:extLst>
                <a:ext uri="{FF2B5EF4-FFF2-40B4-BE49-F238E27FC236}">
                  <a16:creationId xmlns:a16="http://schemas.microsoft.com/office/drawing/2014/main" id="{BC2052BD-D7D6-4761-FC11-34D981DFADC6}"/>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9" name="Freeform 581">
              <a:extLst>
                <a:ext uri="{FF2B5EF4-FFF2-40B4-BE49-F238E27FC236}">
                  <a16:creationId xmlns:a16="http://schemas.microsoft.com/office/drawing/2014/main" id="{1A2DB9DD-E623-21F9-B33A-75BAEAC71AF5}"/>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0" name="Freeform 582">
              <a:extLst>
                <a:ext uri="{FF2B5EF4-FFF2-40B4-BE49-F238E27FC236}">
                  <a16:creationId xmlns:a16="http://schemas.microsoft.com/office/drawing/2014/main" id="{D84F6333-54EA-A998-6653-89220EB7724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1" name="Oval 583">
              <a:extLst>
                <a:ext uri="{FF2B5EF4-FFF2-40B4-BE49-F238E27FC236}">
                  <a16:creationId xmlns:a16="http://schemas.microsoft.com/office/drawing/2014/main" id="{C13B34D1-0140-B970-2FC2-C90D7040F333}"/>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2" name="Freeform 584">
              <a:extLst>
                <a:ext uri="{FF2B5EF4-FFF2-40B4-BE49-F238E27FC236}">
                  <a16:creationId xmlns:a16="http://schemas.microsoft.com/office/drawing/2014/main" id="{3BD7B897-721A-7588-EF0D-86A79DA53CA6}"/>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3" name="Freeform 585">
              <a:extLst>
                <a:ext uri="{FF2B5EF4-FFF2-40B4-BE49-F238E27FC236}">
                  <a16:creationId xmlns:a16="http://schemas.microsoft.com/office/drawing/2014/main" id="{BA81557E-24E5-5C27-7024-E41F44742BCA}"/>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4" name="Freeform 586">
              <a:extLst>
                <a:ext uri="{FF2B5EF4-FFF2-40B4-BE49-F238E27FC236}">
                  <a16:creationId xmlns:a16="http://schemas.microsoft.com/office/drawing/2014/main" id="{42B1498C-D3C3-55B4-87D4-A4DEC06C34ED}"/>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5" name="Freeform 598">
              <a:extLst>
                <a:ext uri="{FF2B5EF4-FFF2-40B4-BE49-F238E27FC236}">
                  <a16:creationId xmlns:a16="http://schemas.microsoft.com/office/drawing/2014/main" id="{104A5A03-8D87-200D-5966-C793DD011ACD}"/>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6" name="Freeform 599">
              <a:extLst>
                <a:ext uri="{FF2B5EF4-FFF2-40B4-BE49-F238E27FC236}">
                  <a16:creationId xmlns:a16="http://schemas.microsoft.com/office/drawing/2014/main" id="{B1FFD565-27B6-A049-F1E6-8213ED1849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7" name="Freeform 600">
              <a:extLst>
                <a:ext uri="{FF2B5EF4-FFF2-40B4-BE49-F238E27FC236}">
                  <a16:creationId xmlns:a16="http://schemas.microsoft.com/office/drawing/2014/main" id="{24D2FA42-9146-AC7E-3AC5-862BE251508A}"/>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601">
              <a:extLst>
                <a:ext uri="{FF2B5EF4-FFF2-40B4-BE49-F238E27FC236}">
                  <a16:creationId xmlns:a16="http://schemas.microsoft.com/office/drawing/2014/main" id="{7D63A218-AF72-E8EF-CF84-50A422EF077B}"/>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602">
              <a:extLst>
                <a:ext uri="{FF2B5EF4-FFF2-40B4-BE49-F238E27FC236}">
                  <a16:creationId xmlns:a16="http://schemas.microsoft.com/office/drawing/2014/main" id="{1A8D5E33-51A1-37E1-222F-D8AA3781212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Oval 603">
              <a:extLst>
                <a:ext uri="{FF2B5EF4-FFF2-40B4-BE49-F238E27FC236}">
                  <a16:creationId xmlns:a16="http://schemas.microsoft.com/office/drawing/2014/main" id="{C65BA35B-0CDB-6380-B999-0BBA6CA9B1FD}"/>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Oval 604">
              <a:extLst>
                <a:ext uri="{FF2B5EF4-FFF2-40B4-BE49-F238E27FC236}">
                  <a16:creationId xmlns:a16="http://schemas.microsoft.com/office/drawing/2014/main" id="{632C896F-300C-9048-CBE3-53236D8F2ABE}"/>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2" name="Freeform 605">
              <a:extLst>
                <a:ext uri="{FF2B5EF4-FFF2-40B4-BE49-F238E27FC236}">
                  <a16:creationId xmlns:a16="http://schemas.microsoft.com/office/drawing/2014/main" id="{5730EF15-667E-31D8-D72E-6C6C478BC161}"/>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3" name="Freeform 606">
              <a:extLst>
                <a:ext uri="{FF2B5EF4-FFF2-40B4-BE49-F238E27FC236}">
                  <a16:creationId xmlns:a16="http://schemas.microsoft.com/office/drawing/2014/main" id="{273A069F-ED99-7ED6-BBF6-86D91D96CF9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 calcmode="lin" valueType="num">
                                      <p:cBhvr additive="base">
                                        <p:cTn id="7" dur="500" fill="hold"/>
                                        <p:tgtEl>
                                          <p:spTgt spid="725"/>
                                        </p:tgtEl>
                                        <p:attrNameLst>
                                          <p:attrName>ppt_x</p:attrName>
                                        </p:attrNameLst>
                                      </p:cBhvr>
                                      <p:tavLst>
                                        <p:tav tm="0">
                                          <p:val>
                                            <p:strVal val="0-#ppt_w/2"/>
                                          </p:val>
                                        </p:tav>
                                        <p:tav tm="100000">
                                          <p:val>
                                            <p:strVal val="#ppt_x"/>
                                          </p:val>
                                        </p:tav>
                                      </p:tavLst>
                                    </p:anim>
                                    <p:anim calcmode="lin" valueType="num">
                                      <p:cBhvr additive="base">
                                        <p:cTn id="8" dur="500" fill="hold"/>
                                        <p:tgtEl>
                                          <p:spTgt spid="72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726"/>
                                        </p:tgtEl>
                                        <p:attrNameLst>
                                          <p:attrName>style.visibility</p:attrName>
                                        </p:attrNameLst>
                                      </p:cBhvr>
                                      <p:to>
                                        <p:strVal val="visible"/>
                                      </p:to>
                                    </p:set>
                                    <p:anim calcmode="lin" valueType="num">
                                      <p:cBhvr additive="base">
                                        <p:cTn id="11" dur="500" fill="hold"/>
                                        <p:tgtEl>
                                          <p:spTgt spid="726"/>
                                        </p:tgtEl>
                                        <p:attrNameLst>
                                          <p:attrName>ppt_x</p:attrName>
                                        </p:attrNameLst>
                                      </p:cBhvr>
                                      <p:tavLst>
                                        <p:tav tm="0">
                                          <p:val>
                                            <p:strVal val="1+#ppt_w/2"/>
                                          </p:val>
                                        </p:tav>
                                        <p:tav tm="100000">
                                          <p:val>
                                            <p:strVal val="#ppt_x"/>
                                          </p:val>
                                        </p:tav>
                                      </p:tavLst>
                                    </p:anim>
                                    <p:anim calcmode="lin" valueType="num">
                                      <p:cBhvr additive="base">
                                        <p:cTn id="12"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977957" y="552451"/>
            <a:ext cx="5188086" cy="1155418"/>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800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3" name="Google Shape;63;p24"/>
          <p:cNvSpPr txBox="1"/>
          <p:nvPr/>
        </p:nvSpPr>
        <p:spPr>
          <a:xfrm>
            <a:off x="2210700" y="3817988"/>
            <a:ext cx="4718700" cy="615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300"/>
              </a:spcBef>
              <a:spcAft>
                <a:spcPts val="0"/>
              </a:spcAft>
              <a:buClr>
                <a:schemeClr val="dk1"/>
              </a:buClr>
              <a:buSzPts val="1200"/>
              <a:buFont typeface="Anaheim"/>
              <a:buNone/>
            </a:pPr>
            <a:r>
              <a:rPr lang="en-US" sz="1000" b="1"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CREDITS</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This presentation template was created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2">
                  <a:extLst>
                    <a:ext uri="{A12FA001-AC4F-418D-AE19-62706E023703}">
                      <ahyp:hlinkClr xmlns:ahyp="http://schemas.microsoft.com/office/drawing/2018/hyperlinkcolor" val="tx"/>
                    </a:ext>
                  </a:extLst>
                </a:hlinkClick>
              </a:rPr>
              <a:t>Slidesgo</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including icons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3">
                  <a:extLst>
                    <a:ext uri="{A12FA001-AC4F-418D-AE19-62706E023703}">
                      <ahyp:hlinkClr xmlns:ahyp="http://schemas.microsoft.com/office/drawing/2018/hyperlinkcolor" val="tx"/>
                    </a:ext>
                  </a:extLst>
                </a:hlinkClick>
              </a:rPr>
              <a:t>Flaticon</a:t>
            </a:r>
            <a:r>
              <a:rPr lang="en-US" sz="1000" b="0"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rPr>
              <a:t>, infographics &amp; images by </a:t>
            </a:r>
            <a:r>
              <a:rPr lang="en-US" sz="1000" b="1" i="0" u="none" strike="noStrike" cap="none" dirty="0" err="1">
                <a:solidFill>
                  <a:schemeClr val="tx1"/>
                </a:solidFill>
                <a:uFill>
                  <a:noFill/>
                </a:uFill>
                <a:latin typeface="Arimo" panose="020B0604020202020204" pitchFamily="34" charset="0"/>
                <a:ea typeface="Arimo" panose="020B0604020202020204" pitchFamily="34" charset="0"/>
                <a:cs typeface="Arimo" panose="020B0604020202020204" pitchFamily="34" charset="0"/>
                <a:sym typeface="Anaheim"/>
                <a:hlinkClick r:id="rId4">
                  <a:extLst>
                    <a:ext uri="{A12FA001-AC4F-418D-AE19-62706E023703}">
                      <ahyp:hlinkClr xmlns:ahyp="http://schemas.microsoft.com/office/drawing/2018/hyperlinkcolor" val="tx"/>
                    </a:ext>
                  </a:extLst>
                </a:hlinkClick>
              </a:rPr>
              <a:t>Freepik</a:t>
            </a:r>
            <a:endParaRPr sz="1000" b="1" i="0" u="none" strike="noStrike" cap="none" dirty="0">
              <a:solidFill>
                <a:schemeClr val="tx1"/>
              </a:solidFill>
              <a:latin typeface="Arimo" panose="020B0604020202020204" pitchFamily="34" charset="0"/>
              <a:ea typeface="Arimo" panose="020B0604020202020204" pitchFamily="34" charset="0"/>
              <a:cs typeface="Arimo" panose="020B0604020202020204" pitchFamily="34" charset="0"/>
              <a:sym typeface="Anaheim"/>
            </a:endParaRPr>
          </a:p>
        </p:txBody>
      </p:sp>
      <p:sp>
        <p:nvSpPr>
          <p:cNvPr id="64" name="Google Shape;64;p24"/>
          <p:cNvSpPr txBox="1">
            <a:spLocks noGrp="1"/>
          </p:cNvSpPr>
          <p:nvPr>
            <p:ph type="body" idx="1"/>
          </p:nvPr>
        </p:nvSpPr>
        <p:spPr>
          <a:xfrm>
            <a:off x="1977957" y="1558712"/>
            <a:ext cx="5188086" cy="1035332"/>
          </a:xfrm>
          <a:prstGeom prst="rect">
            <a:avLst/>
          </a:prstGeom>
          <a:noFill/>
          <a:ln>
            <a:noFill/>
          </a:ln>
        </p:spPr>
        <p:txBody>
          <a:bodyPr spcFirstLastPara="1" wrap="square" lIns="91425" tIns="45700" rIns="91425" bIns="45700" anchor="t" anchorCtr="0">
            <a:normAutofit/>
          </a:bodyPr>
          <a:lstStyle>
            <a:lvl1pPr marL="0" lvl="0" indent="-228600" algn="ctr">
              <a:lnSpc>
                <a:spcPct val="90000"/>
              </a:lnSpc>
              <a:spcBef>
                <a:spcPts val="750"/>
              </a:spcBef>
              <a:spcAft>
                <a:spcPts val="0"/>
              </a:spcAft>
              <a:buClr>
                <a:schemeClr val="dk1"/>
              </a:buClr>
              <a:buSzPts val="1600"/>
              <a:buNone/>
              <a:defRPr sz="1600">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
        <p:nvSpPr>
          <p:cNvPr id="267" name="Freeform 881">
            <a:extLst>
              <a:ext uri="{FF2B5EF4-FFF2-40B4-BE49-F238E27FC236}">
                <a16:creationId xmlns:a16="http://schemas.microsoft.com/office/drawing/2014/main" id="{CD07CE67-A0CE-4903-DB87-83597F71C02D}"/>
              </a:ext>
            </a:extLst>
          </p:cNvPr>
          <p:cNvSpPr>
            <a:spLocks/>
          </p:cNvSpPr>
          <p:nvPr userDrawn="1"/>
        </p:nvSpPr>
        <p:spPr bwMode="auto">
          <a:xfrm rot="5400000">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68" name="Group 894">
            <a:extLst>
              <a:ext uri="{FF2B5EF4-FFF2-40B4-BE49-F238E27FC236}">
                <a16:creationId xmlns:a16="http://schemas.microsoft.com/office/drawing/2014/main" id="{DDC2A4E4-3EC3-9D59-04A2-135E2CBDFB01}"/>
              </a:ext>
            </a:extLst>
          </p:cNvPr>
          <p:cNvGrpSpPr/>
          <p:nvPr userDrawn="1"/>
        </p:nvGrpSpPr>
        <p:grpSpPr>
          <a:xfrm>
            <a:off x="7651053" y="395748"/>
            <a:ext cx="1658248" cy="1282517"/>
            <a:chOff x="5136226" y="2246221"/>
            <a:chExt cx="1254126" cy="969962"/>
          </a:xfrm>
        </p:grpSpPr>
        <p:sp>
          <p:nvSpPr>
            <p:cNvPr id="269" name="Freeform 353">
              <a:extLst>
                <a:ext uri="{FF2B5EF4-FFF2-40B4-BE49-F238E27FC236}">
                  <a16:creationId xmlns:a16="http://schemas.microsoft.com/office/drawing/2014/main" id="{4B946094-B962-B845-AEDB-40D8AC55E1AC}"/>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54">
              <a:extLst>
                <a:ext uri="{FF2B5EF4-FFF2-40B4-BE49-F238E27FC236}">
                  <a16:creationId xmlns:a16="http://schemas.microsoft.com/office/drawing/2014/main" id="{7D241001-72CB-5258-A8E6-8806C6F3A47A}"/>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5">
              <a:extLst>
                <a:ext uri="{FF2B5EF4-FFF2-40B4-BE49-F238E27FC236}">
                  <a16:creationId xmlns:a16="http://schemas.microsoft.com/office/drawing/2014/main" id="{4CFDB2B8-3ACA-83F7-84EC-3BF1DE60562E}"/>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56">
              <a:extLst>
                <a:ext uri="{FF2B5EF4-FFF2-40B4-BE49-F238E27FC236}">
                  <a16:creationId xmlns:a16="http://schemas.microsoft.com/office/drawing/2014/main" id="{4850CABB-B9E9-2F58-EC00-1282D706843E}"/>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3" name="Freeform 881">
            <a:extLst>
              <a:ext uri="{FF2B5EF4-FFF2-40B4-BE49-F238E27FC236}">
                <a16:creationId xmlns:a16="http://schemas.microsoft.com/office/drawing/2014/main" id="{92D3ECF8-8A4C-5150-5BA3-3A36BAEF7CD3}"/>
              </a:ext>
            </a:extLst>
          </p:cNvPr>
          <p:cNvSpPr>
            <a:spLocks/>
          </p:cNvSpPr>
          <p:nvPr userDrawn="1"/>
        </p:nvSpPr>
        <p:spPr bwMode="auto">
          <a:xfrm>
            <a:off x="8403036" y="366157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4" name="Group 888">
            <a:extLst>
              <a:ext uri="{FF2B5EF4-FFF2-40B4-BE49-F238E27FC236}">
                <a16:creationId xmlns:a16="http://schemas.microsoft.com/office/drawing/2014/main" id="{A34AA8EC-D8E1-E01A-8CE7-37F85327567A}"/>
              </a:ext>
            </a:extLst>
          </p:cNvPr>
          <p:cNvGrpSpPr/>
          <p:nvPr userDrawn="1"/>
        </p:nvGrpSpPr>
        <p:grpSpPr>
          <a:xfrm rot="10800000" flipH="1" flipV="1">
            <a:off x="-333224" y="2817587"/>
            <a:ext cx="2187206" cy="2789633"/>
            <a:chOff x="3700202" y="2700338"/>
            <a:chExt cx="1654175" cy="2109788"/>
          </a:xfrm>
        </p:grpSpPr>
        <p:sp>
          <p:nvSpPr>
            <p:cNvPr id="275" name="Freeform 880">
              <a:extLst>
                <a:ext uri="{FF2B5EF4-FFF2-40B4-BE49-F238E27FC236}">
                  <a16:creationId xmlns:a16="http://schemas.microsoft.com/office/drawing/2014/main" id="{D2EDAEB8-3E10-51AF-3586-BC40A8A92E58}"/>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882">
              <a:extLst>
                <a:ext uri="{FF2B5EF4-FFF2-40B4-BE49-F238E27FC236}">
                  <a16:creationId xmlns:a16="http://schemas.microsoft.com/office/drawing/2014/main" id="{B7DD0EA7-7760-28A8-272A-2EE47EFF7AC3}"/>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883">
              <a:extLst>
                <a:ext uri="{FF2B5EF4-FFF2-40B4-BE49-F238E27FC236}">
                  <a16:creationId xmlns:a16="http://schemas.microsoft.com/office/drawing/2014/main" id="{C5E838E8-058D-786B-4CDB-4BFB9A860052}"/>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884">
              <a:extLst>
                <a:ext uri="{FF2B5EF4-FFF2-40B4-BE49-F238E27FC236}">
                  <a16:creationId xmlns:a16="http://schemas.microsoft.com/office/drawing/2014/main" id="{1DBC26EE-9B08-056F-534F-C1C8F039762F}"/>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885">
              <a:extLst>
                <a:ext uri="{FF2B5EF4-FFF2-40B4-BE49-F238E27FC236}">
                  <a16:creationId xmlns:a16="http://schemas.microsoft.com/office/drawing/2014/main" id="{9BEC620B-8820-6A1E-797F-87936CD154EE}"/>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886">
              <a:extLst>
                <a:ext uri="{FF2B5EF4-FFF2-40B4-BE49-F238E27FC236}">
                  <a16:creationId xmlns:a16="http://schemas.microsoft.com/office/drawing/2014/main" id="{00D9F658-79C3-BEF7-65E2-2F6FDBC18200}"/>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81" name="Freeform 881">
            <a:extLst>
              <a:ext uri="{FF2B5EF4-FFF2-40B4-BE49-F238E27FC236}">
                <a16:creationId xmlns:a16="http://schemas.microsoft.com/office/drawing/2014/main" id="{AE4F0815-069D-253E-13D2-ABEE2CF54D22}"/>
              </a:ext>
            </a:extLst>
          </p:cNvPr>
          <p:cNvSpPr>
            <a:spLocks/>
          </p:cNvSpPr>
          <p:nvPr userDrawn="1"/>
        </p:nvSpPr>
        <p:spPr bwMode="auto">
          <a:xfrm>
            <a:off x="7659258"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82" name="Grupo 281">
            <a:extLst>
              <a:ext uri="{FF2B5EF4-FFF2-40B4-BE49-F238E27FC236}">
                <a16:creationId xmlns:a16="http://schemas.microsoft.com/office/drawing/2014/main" id="{BBF747B2-1D9C-B7DB-1C27-3CCD3F69ED4C}"/>
              </a:ext>
            </a:extLst>
          </p:cNvPr>
          <p:cNvGrpSpPr/>
          <p:nvPr userDrawn="1"/>
        </p:nvGrpSpPr>
        <p:grpSpPr>
          <a:xfrm>
            <a:off x="-520414" y="601973"/>
            <a:ext cx="1507863" cy="1510278"/>
            <a:chOff x="39184" y="-151930"/>
            <a:chExt cx="1309806" cy="1311904"/>
          </a:xfrm>
          <a:solidFill>
            <a:schemeClr val="accent1"/>
          </a:solidFill>
        </p:grpSpPr>
        <p:sp>
          <p:nvSpPr>
            <p:cNvPr id="283" name="Oval 357">
              <a:extLst>
                <a:ext uri="{FF2B5EF4-FFF2-40B4-BE49-F238E27FC236}">
                  <a16:creationId xmlns:a16="http://schemas.microsoft.com/office/drawing/2014/main" id="{EBA1D1F7-6FD0-6D9C-E33C-BC05A70AA74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58">
              <a:extLst>
                <a:ext uri="{FF2B5EF4-FFF2-40B4-BE49-F238E27FC236}">
                  <a16:creationId xmlns:a16="http://schemas.microsoft.com/office/drawing/2014/main" id="{4A85A2D2-8EFD-B2D0-5211-55AFE0BFB8E5}"/>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59">
              <a:extLst>
                <a:ext uri="{FF2B5EF4-FFF2-40B4-BE49-F238E27FC236}">
                  <a16:creationId xmlns:a16="http://schemas.microsoft.com/office/drawing/2014/main" id="{F164BCCA-3D9E-3C68-2648-20E9CF5B98F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60">
              <a:extLst>
                <a:ext uri="{FF2B5EF4-FFF2-40B4-BE49-F238E27FC236}">
                  <a16:creationId xmlns:a16="http://schemas.microsoft.com/office/drawing/2014/main" id="{E4CB3781-56EB-152D-78A3-8C3C97870D38}"/>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61">
              <a:extLst>
                <a:ext uri="{FF2B5EF4-FFF2-40B4-BE49-F238E27FC236}">
                  <a16:creationId xmlns:a16="http://schemas.microsoft.com/office/drawing/2014/main" id="{BB9471EB-9950-F3E3-E8D3-B24317F0087B}"/>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62">
              <a:extLst>
                <a:ext uri="{FF2B5EF4-FFF2-40B4-BE49-F238E27FC236}">
                  <a16:creationId xmlns:a16="http://schemas.microsoft.com/office/drawing/2014/main" id="{873BC226-3073-2EEF-2E48-EE43C82B5C3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63">
              <a:extLst>
                <a:ext uri="{FF2B5EF4-FFF2-40B4-BE49-F238E27FC236}">
                  <a16:creationId xmlns:a16="http://schemas.microsoft.com/office/drawing/2014/main" id="{5DBA46A1-E1D8-7930-4A39-1D548550F634}"/>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4">
              <a:extLst>
                <a:ext uri="{FF2B5EF4-FFF2-40B4-BE49-F238E27FC236}">
                  <a16:creationId xmlns:a16="http://schemas.microsoft.com/office/drawing/2014/main" id="{3D70B94B-FC6B-56AA-4A85-22E917B53C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5">
              <a:extLst>
                <a:ext uri="{FF2B5EF4-FFF2-40B4-BE49-F238E27FC236}">
                  <a16:creationId xmlns:a16="http://schemas.microsoft.com/office/drawing/2014/main" id="{9024F47D-3579-4AEA-E5B1-908695BC138F}"/>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77">
              <a:extLst>
                <a:ext uri="{FF2B5EF4-FFF2-40B4-BE49-F238E27FC236}">
                  <a16:creationId xmlns:a16="http://schemas.microsoft.com/office/drawing/2014/main" id="{7C6D7304-55D9-956E-A0D1-5048CEAEFE0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78">
              <a:extLst>
                <a:ext uri="{FF2B5EF4-FFF2-40B4-BE49-F238E27FC236}">
                  <a16:creationId xmlns:a16="http://schemas.microsoft.com/office/drawing/2014/main" id="{84A78E06-F8B0-4560-B18F-FD236FF72A61}"/>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Oval 379">
              <a:extLst>
                <a:ext uri="{FF2B5EF4-FFF2-40B4-BE49-F238E27FC236}">
                  <a16:creationId xmlns:a16="http://schemas.microsoft.com/office/drawing/2014/main" id="{D81A0B94-CB3A-52DE-E546-4D966F23B661}"/>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0">
              <a:extLst>
                <a:ext uri="{FF2B5EF4-FFF2-40B4-BE49-F238E27FC236}">
                  <a16:creationId xmlns:a16="http://schemas.microsoft.com/office/drawing/2014/main" id="{6B6C76D3-208F-E93D-4FF2-CC32DB0BA8C9}"/>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1">
              <a:extLst>
                <a:ext uri="{FF2B5EF4-FFF2-40B4-BE49-F238E27FC236}">
                  <a16:creationId xmlns:a16="http://schemas.microsoft.com/office/drawing/2014/main" id="{9D2143D5-F080-9943-1054-2EFA03C8B734}"/>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2">
              <a:extLst>
                <a:ext uri="{FF2B5EF4-FFF2-40B4-BE49-F238E27FC236}">
                  <a16:creationId xmlns:a16="http://schemas.microsoft.com/office/drawing/2014/main" id="{0A1919D6-249F-BF4E-5E19-205C10554DDD}"/>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3">
              <a:extLst>
                <a:ext uri="{FF2B5EF4-FFF2-40B4-BE49-F238E27FC236}">
                  <a16:creationId xmlns:a16="http://schemas.microsoft.com/office/drawing/2014/main" id="{0C47FBA1-438E-3813-8836-AD1168904D2D}"/>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84">
              <a:extLst>
                <a:ext uri="{FF2B5EF4-FFF2-40B4-BE49-F238E27FC236}">
                  <a16:creationId xmlns:a16="http://schemas.microsoft.com/office/drawing/2014/main" id="{42CFE0BF-3A74-D6C5-81B3-E8297660BFA4}"/>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5">
              <a:extLst>
                <a:ext uri="{FF2B5EF4-FFF2-40B4-BE49-F238E27FC236}">
                  <a16:creationId xmlns:a16="http://schemas.microsoft.com/office/drawing/2014/main" id="{60AACDE8-56C6-3D5B-68D9-C8186C2E0E3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7">
              <a:extLst>
                <a:ext uri="{FF2B5EF4-FFF2-40B4-BE49-F238E27FC236}">
                  <a16:creationId xmlns:a16="http://schemas.microsoft.com/office/drawing/2014/main" id="{0C6A8FF4-58D8-4471-A050-3C612EB7D12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8">
              <a:extLst>
                <a:ext uri="{FF2B5EF4-FFF2-40B4-BE49-F238E27FC236}">
                  <a16:creationId xmlns:a16="http://schemas.microsoft.com/office/drawing/2014/main" id="{BF337BAD-C02A-24B1-65D2-3E2D4742FAD8}"/>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Oval 399">
              <a:extLst>
                <a:ext uri="{FF2B5EF4-FFF2-40B4-BE49-F238E27FC236}">
                  <a16:creationId xmlns:a16="http://schemas.microsoft.com/office/drawing/2014/main" id="{314DC416-C15F-2C02-A684-331DF42D2000}"/>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Oval 400">
              <a:extLst>
                <a:ext uri="{FF2B5EF4-FFF2-40B4-BE49-F238E27FC236}">
                  <a16:creationId xmlns:a16="http://schemas.microsoft.com/office/drawing/2014/main" id="{F915FA78-CC12-14F8-2B96-C324B2E98D0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401">
              <a:extLst>
                <a:ext uri="{FF2B5EF4-FFF2-40B4-BE49-F238E27FC236}">
                  <a16:creationId xmlns:a16="http://schemas.microsoft.com/office/drawing/2014/main" id="{FBF58333-D556-F0C8-C79C-5B2DCE76344D}"/>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402">
              <a:extLst>
                <a:ext uri="{FF2B5EF4-FFF2-40B4-BE49-F238E27FC236}">
                  <a16:creationId xmlns:a16="http://schemas.microsoft.com/office/drawing/2014/main" id="{DC1C384B-53D6-70BA-7393-ACE16DA0255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403">
              <a:extLst>
                <a:ext uri="{FF2B5EF4-FFF2-40B4-BE49-F238E27FC236}">
                  <a16:creationId xmlns:a16="http://schemas.microsoft.com/office/drawing/2014/main" id="{91866BD0-017E-E9F0-2A53-9471905BE8AB}"/>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404">
              <a:extLst>
                <a:ext uri="{FF2B5EF4-FFF2-40B4-BE49-F238E27FC236}">
                  <a16:creationId xmlns:a16="http://schemas.microsoft.com/office/drawing/2014/main" id="{02261AE9-6914-93E4-3D2A-678430F2C7E2}"/>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5">
              <a:extLst>
                <a:ext uri="{FF2B5EF4-FFF2-40B4-BE49-F238E27FC236}">
                  <a16:creationId xmlns:a16="http://schemas.microsoft.com/office/drawing/2014/main" id="{AB0B4381-1A2F-00FD-D193-AD0BB1F35D30}"/>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18">
              <a:extLst>
                <a:ext uri="{FF2B5EF4-FFF2-40B4-BE49-F238E27FC236}">
                  <a16:creationId xmlns:a16="http://schemas.microsoft.com/office/drawing/2014/main" id="{44FAAD90-EFEA-95BB-57A4-E57F00D51104}"/>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19">
              <a:extLst>
                <a:ext uri="{FF2B5EF4-FFF2-40B4-BE49-F238E27FC236}">
                  <a16:creationId xmlns:a16="http://schemas.microsoft.com/office/drawing/2014/main" id="{1A48D26D-27DE-B832-A3D2-513925ADDED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20">
              <a:extLst>
                <a:ext uri="{FF2B5EF4-FFF2-40B4-BE49-F238E27FC236}">
                  <a16:creationId xmlns:a16="http://schemas.microsoft.com/office/drawing/2014/main" id="{6B8A84EC-18C3-719F-8167-E30B8A5B181C}"/>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21">
              <a:extLst>
                <a:ext uri="{FF2B5EF4-FFF2-40B4-BE49-F238E27FC236}">
                  <a16:creationId xmlns:a16="http://schemas.microsoft.com/office/drawing/2014/main" id="{3BDACCDA-4660-B8A6-2981-B8FEE539DFE0}"/>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22">
              <a:extLst>
                <a:ext uri="{FF2B5EF4-FFF2-40B4-BE49-F238E27FC236}">
                  <a16:creationId xmlns:a16="http://schemas.microsoft.com/office/drawing/2014/main" id="{385216B2-1DF3-2741-4C5D-72537D4A0999}"/>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Oval 423">
              <a:extLst>
                <a:ext uri="{FF2B5EF4-FFF2-40B4-BE49-F238E27FC236}">
                  <a16:creationId xmlns:a16="http://schemas.microsoft.com/office/drawing/2014/main" id="{8184A258-71D6-EC70-8BBA-99F739B2449B}"/>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4">
              <a:extLst>
                <a:ext uri="{FF2B5EF4-FFF2-40B4-BE49-F238E27FC236}">
                  <a16:creationId xmlns:a16="http://schemas.microsoft.com/office/drawing/2014/main" id="{B6995233-B135-8162-B948-667B3F1B7A6B}"/>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5">
              <a:extLst>
                <a:ext uri="{FF2B5EF4-FFF2-40B4-BE49-F238E27FC236}">
                  <a16:creationId xmlns:a16="http://schemas.microsoft.com/office/drawing/2014/main" id="{F9C83628-A69D-9DEC-F2E6-8CCDFFA784A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6">
              <a:extLst>
                <a:ext uri="{FF2B5EF4-FFF2-40B4-BE49-F238E27FC236}">
                  <a16:creationId xmlns:a16="http://schemas.microsoft.com/office/drawing/2014/main" id="{3CB8137D-9653-C282-736E-D226FA90E1F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438">
              <a:extLst>
                <a:ext uri="{FF2B5EF4-FFF2-40B4-BE49-F238E27FC236}">
                  <a16:creationId xmlns:a16="http://schemas.microsoft.com/office/drawing/2014/main" id="{23017872-F3AF-58BF-1C94-2858EA9670C5}"/>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39">
              <a:extLst>
                <a:ext uri="{FF2B5EF4-FFF2-40B4-BE49-F238E27FC236}">
                  <a16:creationId xmlns:a16="http://schemas.microsoft.com/office/drawing/2014/main" id="{03764F1B-71F2-2652-2B87-255C2A934DA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40">
              <a:extLst>
                <a:ext uri="{FF2B5EF4-FFF2-40B4-BE49-F238E27FC236}">
                  <a16:creationId xmlns:a16="http://schemas.microsoft.com/office/drawing/2014/main" id="{14049D63-1CA9-E2C3-4F32-4E75BE14DF9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41">
              <a:extLst>
                <a:ext uri="{FF2B5EF4-FFF2-40B4-BE49-F238E27FC236}">
                  <a16:creationId xmlns:a16="http://schemas.microsoft.com/office/drawing/2014/main" id="{5D13754C-EA4A-671C-3D6D-A29623BC600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42">
              <a:extLst>
                <a:ext uri="{FF2B5EF4-FFF2-40B4-BE49-F238E27FC236}">
                  <a16:creationId xmlns:a16="http://schemas.microsoft.com/office/drawing/2014/main" id="{DC7E3679-911F-AFB8-7686-DAEE125BB50C}"/>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Oval 443">
              <a:extLst>
                <a:ext uri="{FF2B5EF4-FFF2-40B4-BE49-F238E27FC236}">
                  <a16:creationId xmlns:a16="http://schemas.microsoft.com/office/drawing/2014/main" id="{B19C6193-06E2-CDD2-287A-1A871EB4AF78}"/>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Oval 444">
              <a:extLst>
                <a:ext uri="{FF2B5EF4-FFF2-40B4-BE49-F238E27FC236}">
                  <a16:creationId xmlns:a16="http://schemas.microsoft.com/office/drawing/2014/main" id="{0B69EF6E-FC08-4C99-5D31-66D69562E9A4}"/>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5">
              <a:extLst>
                <a:ext uri="{FF2B5EF4-FFF2-40B4-BE49-F238E27FC236}">
                  <a16:creationId xmlns:a16="http://schemas.microsoft.com/office/drawing/2014/main" id="{508177C5-66E8-AF6B-FF53-5BAD0E97175B}"/>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6">
              <a:extLst>
                <a:ext uri="{FF2B5EF4-FFF2-40B4-BE49-F238E27FC236}">
                  <a16:creationId xmlns:a16="http://schemas.microsoft.com/office/drawing/2014/main" id="{C742B90D-F363-E5B3-4E77-82E791B03B4E}"/>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58">
              <a:extLst>
                <a:ext uri="{FF2B5EF4-FFF2-40B4-BE49-F238E27FC236}">
                  <a16:creationId xmlns:a16="http://schemas.microsoft.com/office/drawing/2014/main" id="{C5017C0A-499D-8DEF-FCE7-7C9F46DA2E2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59">
              <a:extLst>
                <a:ext uri="{FF2B5EF4-FFF2-40B4-BE49-F238E27FC236}">
                  <a16:creationId xmlns:a16="http://schemas.microsoft.com/office/drawing/2014/main" id="{EF6F8D8A-4EF0-D56F-8A0E-DFD584D8920A}"/>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60">
              <a:extLst>
                <a:ext uri="{FF2B5EF4-FFF2-40B4-BE49-F238E27FC236}">
                  <a16:creationId xmlns:a16="http://schemas.microsoft.com/office/drawing/2014/main" id="{8D165EC8-8D80-4D3D-0F5A-D30F02E9E7F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61">
              <a:extLst>
                <a:ext uri="{FF2B5EF4-FFF2-40B4-BE49-F238E27FC236}">
                  <a16:creationId xmlns:a16="http://schemas.microsoft.com/office/drawing/2014/main" id="{09A862CC-1D0F-92AB-DDF3-DD8BA250D49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62">
              <a:extLst>
                <a:ext uri="{FF2B5EF4-FFF2-40B4-BE49-F238E27FC236}">
                  <a16:creationId xmlns:a16="http://schemas.microsoft.com/office/drawing/2014/main" id="{774EF4E9-5C3B-ED0C-3A6C-5ED22908AAE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63">
              <a:extLst>
                <a:ext uri="{FF2B5EF4-FFF2-40B4-BE49-F238E27FC236}">
                  <a16:creationId xmlns:a16="http://schemas.microsoft.com/office/drawing/2014/main" id="{B2B27D14-0A27-3133-F4A9-8D45696A27AB}"/>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4">
              <a:extLst>
                <a:ext uri="{FF2B5EF4-FFF2-40B4-BE49-F238E27FC236}">
                  <a16:creationId xmlns:a16="http://schemas.microsoft.com/office/drawing/2014/main" id="{12485B84-10A7-79C5-DCE4-BF7C3BF42195}"/>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5">
              <a:extLst>
                <a:ext uri="{FF2B5EF4-FFF2-40B4-BE49-F238E27FC236}">
                  <a16:creationId xmlns:a16="http://schemas.microsoft.com/office/drawing/2014/main" id="{7477BA86-729E-ED43-96E9-8471C3E10251}"/>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6">
              <a:extLst>
                <a:ext uri="{FF2B5EF4-FFF2-40B4-BE49-F238E27FC236}">
                  <a16:creationId xmlns:a16="http://schemas.microsoft.com/office/drawing/2014/main" id="{02457140-1F98-979E-1ECF-C49AC2D729EA}"/>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78">
              <a:extLst>
                <a:ext uri="{FF2B5EF4-FFF2-40B4-BE49-F238E27FC236}">
                  <a16:creationId xmlns:a16="http://schemas.microsoft.com/office/drawing/2014/main" id="{4EFD45CE-7A4A-C644-59E8-323227654F4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79">
              <a:extLst>
                <a:ext uri="{FF2B5EF4-FFF2-40B4-BE49-F238E27FC236}">
                  <a16:creationId xmlns:a16="http://schemas.microsoft.com/office/drawing/2014/main" id="{6E7D431D-3792-1DBF-FED9-33D803EE63C5}"/>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80">
              <a:extLst>
                <a:ext uri="{FF2B5EF4-FFF2-40B4-BE49-F238E27FC236}">
                  <a16:creationId xmlns:a16="http://schemas.microsoft.com/office/drawing/2014/main" id="{8646E9C1-DF7E-7D8E-41E5-010459D9A826}"/>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81">
              <a:extLst>
                <a:ext uri="{FF2B5EF4-FFF2-40B4-BE49-F238E27FC236}">
                  <a16:creationId xmlns:a16="http://schemas.microsoft.com/office/drawing/2014/main" id="{BDCA1011-F2AE-0F48-599D-2FA61D44AE7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82">
              <a:extLst>
                <a:ext uri="{FF2B5EF4-FFF2-40B4-BE49-F238E27FC236}">
                  <a16:creationId xmlns:a16="http://schemas.microsoft.com/office/drawing/2014/main" id="{FB346557-0019-3A6F-5934-C8698C1B2E1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83">
              <a:extLst>
                <a:ext uri="{FF2B5EF4-FFF2-40B4-BE49-F238E27FC236}">
                  <a16:creationId xmlns:a16="http://schemas.microsoft.com/office/drawing/2014/main" id="{1042206D-BA22-D569-B34E-3F12ED200131}"/>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4">
              <a:extLst>
                <a:ext uri="{FF2B5EF4-FFF2-40B4-BE49-F238E27FC236}">
                  <a16:creationId xmlns:a16="http://schemas.microsoft.com/office/drawing/2014/main" id="{E668136A-D097-F33A-F9FB-72E50F809F0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5">
              <a:extLst>
                <a:ext uri="{FF2B5EF4-FFF2-40B4-BE49-F238E27FC236}">
                  <a16:creationId xmlns:a16="http://schemas.microsoft.com/office/drawing/2014/main" id="{CBA64D5E-8A82-B3C5-1131-6B8F1DDF6CF4}"/>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Oval 486">
              <a:extLst>
                <a:ext uri="{FF2B5EF4-FFF2-40B4-BE49-F238E27FC236}">
                  <a16:creationId xmlns:a16="http://schemas.microsoft.com/office/drawing/2014/main" id="{85A07191-0ED5-D777-A0D8-05C3E7EFBFBA}"/>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Oval 498">
              <a:extLst>
                <a:ext uri="{FF2B5EF4-FFF2-40B4-BE49-F238E27FC236}">
                  <a16:creationId xmlns:a16="http://schemas.microsoft.com/office/drawing/2014/main" id="{DF73834D-4CB3-303C-51CC-4D3E7BECEC25}"/>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Oval 499">
              <a:extLst>
                <a:ext uri="{FF2B5EF4-FFF2-40B4-BE49-F238E27FC236}">
                  <a16:creationId xmlns:a16="http://schemas.microsoft.com/office/drawing/2014/main" id="{C20E27AF-6B06-168F-D8ED-B7C8EDBC89AA}"/>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500">
              <a:extLst>
                <a:ext uri="{FF2B5EF4-FFF2-40B4-BE49-F238E27FC236}">
                  <a16:creationId xmlns:a16="http://schemas.microsoft.com/office/drawing/2014/main" id="{EB8F8884-CD50-A432-DA98-31684B0594C5}"/>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Freeform 501">
              <a:extLst>
                <a:ext uri="{FF2B5EF4-FFF2-40B4-BE49-F238E27FC236}">
                  <a16:creationId xmlns:a16="http://schemas.microsoft.com/office/drawing/2014/main" id="{F3D96D2C-E950-177F-1DC8-5B9149C1BC1A}"/>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Freeform 502">
              <a:extLst>
                <a:ext uri="{FF2B5EF4-FFF2-40B4-BE49-F238E27FC236}">
                  <a16:creationId xmlns:a16="http://schemas.microsoft.com/office/drawing/2014/main" id="{1046D7C0-064F-7057-C2EE-05DDBABA6A96}"/>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503">
              <a:extLst>
                <a:ext uri="{FF2B5EF4-FFF2-40B4-BE49-F238E27FC236}">
                  <a16:creationId xmlns:a16="http://schemas.microsoft.com/office/drawing/2014/main" id="{4DA51C87-D1A1-D7CA-BBEE-204C4997C995}"/>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4">
              <a:extLst>
                <a:ext uri="{FF2B5EF4-FFF2-40B4-BE49-F238E27FC236}">
                  <a16:creationId xmlns:a16="http://schemas.microsoft.com/office/drawing/2014/main" id="{2FE7EE23-CD2F-2729-7595-25747E64B1A1}"/>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5">
              <a:extLst>
                <a:ext uri="{FF2B5EF4-FFF2-40B4-BE49-F238E27FC236}">
                  <a16:creationId xmlns:a16="http://schemas.microsoft.com/office/drawing/2014/main" id="{2304E7EB-7D95-9E6B-F1B7-ED51E235914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6">
              <a:extLst>
                <a:ext uri="{FF2B5EF4-FFF2-40B4-BE49-F238E27FC236}">
                  <a16:creationId xmlns:a16="http://schemas.microsoft.com/office/drawing/2014/main" id="{9501C552-8EC2-6522-487D-4AD27ADE973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Oval 518">
              <a:extLst>
                <a:ext uri="{FF2B5EF4-FFF2-40B4-BE49-F238E27FC236}">
                  <a16:creationId xmlns:a16="http://schemas.microsoft.com/office/drawing/2014/main" id="{BF11335A-9C37-188E-5DFF-25ECC19823DC}"/>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19">
              <a:extLst>
                <a:ext uri="{FF2B5EF4-FFF2-40B4-BE49-F238E27FC236}">
                  <a16:creationId xmlns:a16="http://schemas.microsoft.com/office/drawing/2014/main" id="{A3F8E7BA-E59A-6DB3-8502-B6B8C66D1B56}"/>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20">
              <a:extLst>
                <a:ext uri="{FF2B5EF4-FFF2-40B4-BE49-F238E27FC236}">
                  <a16:creationId xmlns:a16="http://schemas.microsoft.com/office/drawing/2014/main" id="{BD381D6D-88E6-BB70-E03F-81CEEC85A3A1}"/>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21">
              <a:extLst>
                <a:ext uri="{FF2B5EF4-FFF2-40B4-BE49-F238E27FC236}">
                  <a16:creationId xmlns:a16="http://schemas.microsoft.com/office/drawing/2014/main" id="{2F7E00B3-0AB0-C388-FDDC-7C42D41D3BC8}"/>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522">
              <a:extLst>
                <a:ext uri="{FF2B5EF4-FFF2-40B4-BE49-F238E27FC236}">
                  <a16:creationId xmlns:a16="http://schemas.microsoft.com/office/drawing/2014/main" id="{8E685689-866C-2ED9-2541-AFA61D310151}"/>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23">
              <a:extLst>
                <a:ext uri="{FF2B5EF4-FFF2-40B4-BE49-F238E27FC236}">
                  <a16:creationId xmlns:a16="http://schemas.microsoft.com/office/drawing/2014/main" id="{BC5E4DC0-D306-D82D-7426-C7BA71524795}"/>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4">
              <a:extLst>
                <a:ext uri="{FF2B5EF4-FFF2-40B4-BE49-F238E27FC236}">
                  <a16:creationId xmlns:a16="http://schemas.microsoft.com/office/drawing/2014/main" id="{9A8E5959-C20F-CAF0-2513-58087343F803}"/>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5">
              <a:extLst>
                <a:ext uri="{FF2B5EF4-FFF2-40B4-BE49-F238E27FC236}">
                  <a16:creationId xmlns:a16="http://schemas.microsoft.com/office/drawing/2014/main" id="{76808B77-2FBD-DC22-8B4D-BC972C160F0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6">
              <a:extLst>
                <a:ext uri="{FF2B5EF4-FFF2-40B4-BE49-F238E27FC236}">
                  <a16:creationId xmlns:a16="http://schemas.microsoft.com/office/drawing/2014/main" id="{E8D09CFD-407B-004B-0EAA-5E18DB4FA104}"/>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38">
              <a:extLst>
                <a:ext uri="{FF2B5EF4-FFF2-40B4-BE49-F238E27FC236}">
                  <a16:creationId xmlns:a16="http://schemas.microsoft.com/office/drawing/2014/main" id="{377059CD-C932-EF35-507A-3EDBAA73E012}"/>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39">
              <a:extLst>
                <a:ext uri="{FF2B5EF4-FFF2-40B4-BE49-F238E27FC236}">
                  <a16:creationId xmlns:a16="http://schemas.microsoft.com/office/drawing/2014/main" id="{22198EB1-AD74-46D0-18CC-212392A1D56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Oval 540">
              <a:extLst>
                <a:ext uri="{FF2B5EF4-FFF2-40B4-BE49-F238E27FC236}">
                  <a16:creationId xmlns:a16="http://schemas.microsoft.com/office/drawing/2014/main" id="{C49D10F0-AEBE-49C4-D991-4D964292F30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Oval 541">
              <a:extLst>
                <a:ext uri="{FF2B5EF4-FFF2-40B4-BE49-F238E27FC236}">
                  <a16:creationId xmlns:a16="http://schemas.microsoft.com/office/drawing/2014/main" id="{6954906C-9523-FF10-F1BF-1763FBF6D917}"/>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42">
              <a:extLst>
                <a:ext uri="{FF2B5EF4-FFF2-40B4-BE49-F238E27FC236}">
                  <a16:creationId xmlns:a16="http://schemas.microsoft.com/office/drawing/2014/main" id="{5E5735B4-39A1-2D60-7B97-822D3350D2FF}"/>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43">
              <a:extLst>
                <a:ext uri="{FF2B5EF4-FFF2-40B4-BE49-F238E27FC236}">
                  <a16:creationId xmlns:a16="http://schemas.microsoft.com/office/drawing/2014/main" id="{6E7504B8-801C-A651-5218-99D580F566DE}"/>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544">
              <a:extLst>
                <a:ext uri="{FF2B5EF4-FFF2-40B4-BE49-F238E27FC236}">
                  <a16:creationId xmlns:a16="http://schemas.microsoft.com/office/drawing/2014/main" id="{B7FC4EED-9C15-C254-37CC-265CB399542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545">
              <a:extLst>
                <a:ext uri="{FF2B5EF4-FFF2-40B4-BE49-F238E27FC236}">
                  <a16:creationId xmlns:a16="http://schemas.microsoft.com/office/drawing/2014/main" id="{78369289-4749-13D8-F4A5-C2AABA9673B0}"/>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6">
              <a:extLst>
                <a:ext uri="{FF2B5EF4-FFF2-40B4-BE49-F238E27FC236}">
                  <a16:creationId xmlns:a16="http://schemas.microsoft.com/office/drawing/2014/main" id="{5B69DAAE-52BD-6A45-FA9A-43D13EF64CF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58">
              <a:extLst>
                <a:ext uri="{FF2B5EF4-FFF2-40B4-BE49-F238E27FC236}">
                  <a16:creationId xmlns:a16="http://schemas.microsoft.com/office/drawing/2014/main" id="{02709668-89A6-D275-B83E-29D59B86E95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59">
              <a:extLst>
                <a:ext uri="{FF2B5EF4-FFF2-40B4-BE49-F238E27FC236}">
                  <a16:creationId xmlns:a16="http://schemas.microsoft.com/office/drawing/2014/main" id="{FBC5E88D-FA2E-E8DF-F630-322E4900CED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Oval 560">
              <a:extLst>
                <a:ext uri="{FF2B5EF4-FFF2-40B4-BE49-F238E27FC236}">
                  <a16:creationId xmlns:a16="http://schemas.microsoft.com/office/drawing/2014/main" id="{9B91B8C5-F1CC-08D6-6E4A-EE91A9C6C4D6}"/>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Oval 561">
              <a:extLst>
                <a:ext uri="{FF2B5EF4-FFF2-40B4-BE49-F238E27FC236}">
                  <a16:creationId xmlns:a16="http://schemas.microsoft.com/office/drawing/2014/main" id="{59328B35-F3EE-F611-5313-63E9ADD76CED}"/>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62">
              <a:extLst>
                <a:ext uri="{FF2B5EF4-FFF2-40B4-BE49-F238E27FC236}">
                  <a16:creationId xmlns:a16="http://schemas.microsoft.com/office/drawing/2014/main" id="{4062331A-7719-6361-4859-17262BDA7391}"/>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63">
              <a:extLst>
                <a:ext uri="{FF2B5EF4-FFF2-40B4-BE49-F238E27FC236}">
                  <a16:creationId xmlns:a16="http://schemas.microsoft.com/office/drawing/2014/main" id="{C5BE8D67-603C-7533-1152-B49E275873C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564">
              <a:extLst>
                <a:ext uri="{FF2B5EF4-FFF2-40B4-BE49-F238E27FC236}">
                  <a16:creationId xmlns:a16="http://schemas.microsoft.com/office/drawing/2014/main" id="{A9864275-6A8F-F8A7-0ECD-3EFC79EC7E9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565">
              <a:extLst>
                <a:ext uri="{FF2B5EF4-FFF2-40B4-BE49-F238E27FC236}">
                  <a16:creationId xmlns:a16="http://schemas.microsoft.com/office/drawing/2014/main" id="{51F77DE4-0CF2-0C00-3EF6-33A8DCBCD02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6">
              <a:extLst>
                <a:ext uri="{FF2B5EF4-FFF2-40B4-BE49-F238E27FC236}">
                  <a16:creationId xmlns:a16="http://schemas.microsoft.com/office/drawing/2014/main" id="{2F4231F7-A6EB-D7BC-0863-5287458A4BD7}"/>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78">
              <a:extLst>
                <a:ext uri="{FF2B5EF4-FFF2-40B4-BE49-F238E27FC236}">
                  <a16:creationId xmlns:a16="http://schemas.microsoft.com/office/drawing/2014/main" id="{B3780693-DF9F-007C-ADEE-4752FD46C74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79">
              <a:extLst>
                <a:ext uri="{FF2B5EF4-FFF2-40B4-BE49-F238E27FC236}">
                  <a16:creationId xmlns:a16="http://schemas.microsoft.com/office/drawing/2014/main" id="{558D434D-D9DB-D4D7-1B35-4C7158C7FF3B}"/>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80">
              <a:extLst>
                <a:ext uri="{FF2B5EF4-FFF2-40B4-BE49-F238E27FC236}">
                  <a16:creationId xmlns:a16="http://schemas.microsoft.com/office/drawing/2014/main" id="{7A18DB40-A4D2-C5DC-D18F-229CAD478D37}"/>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81">
              <a:extLst>
                <a:ext uri="{FF2B5EF4-FFF2-40B4-BE49-F238E27FC236}">
                  <a16:creationId xmlns:a16="http://schemas.microsoft.com/office/drawing/2014/main" id="{9A2E3435-C4E8-EACE-5039-AD1900CD326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82">
              <a:extLst>
                <a:ext uri="{FF2B5EF4-FFF2-40B4-BE49-F238E27FC236}">
                  <a16:creationId xmlns:a16="http://schemas.microsoft.com/office/drawing/2014/main" id="{13376BEC-7DD2-E540-3517-1926FE3E576D}"/>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Oval 583">
              <a:extLst>
                <a:ext uri="{FF2B5EF4-FFF2-40B4-BE49-F238E27FC236}">
                  <a16:creationId xmlns:a16="http://schemas.microsoft.com/office/drawing/2014/main" id="{08536877-6B70-72BD-6ED6-637D7C3420A6}"/>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4">
              <a:extLst>
                <a:ext uri="{FF2B5EF4-FFF2-40B4-BE49-F238E27FC236}">
                  <a16:creationId xmlns:a16="http://schemas.microsoft.com/office/drawing/2014/main" id="{576E75B7-7864-A1D6-4BB3-21C3ECB94DD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5">
              <a:extLst>
                <a:ext uri="{FF2B5EF4-FFF2-40B4-BE49-F238E27FC236}">
                  <a16:creationId xmlns:a16="http://schemas.microsoft.com/office/drawing/2014/main" id="{0C7EDE38-C0E8-CE0E-A719-642B31AB2A5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6">
              <a:extLst>
                <a:ext uri="{FF2B5EF4-FFF2-40B4-BE49-F238E27FC236}">
                  <a16:creationId xmlns:a16="http://schemas.microsoft.com/office/drawing/2014/main" id="{566C28A8-C51B-F376-740A-66BC419D9AC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Freeform 598">
              <a:extLst>
                <a:ext uri="{FF2B5EF4-FFF2-40B4-BE49-F238E27FC236}">
                  <a16:creationId xmlns:a16="http://schemas.microsoft.com/office/drawing/2014/main" id="{A6A66F5B-C1E6-704F-85E1-C7B89A09F6D9}"/>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99">
              <a:extLst>
                <a:ext uri="{FF2B5EF4-FFF2-40B4-BE49-F238E27FC236}">
                  <a16:creationId xmlns:a16="http://schemas.microsoft.com/office/drawing/2014/main" id="{261AE64D-491C-7589-573E-93075CDE4CE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600">
              <a:extLst>
                <a:ext uri="{FF2B5EF4-FFF2-40B4-BE49-F238E27FC236}">
                  <a16:creationId xmlns:a16="http://schemas.microsoft.com/office/drawing/2014/main" id="{B42B5FBC-2AC0-EB92-7366-F2FADB8FE6FE}"/>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601">
              <a:extLst>
                <a:ext uri="{FF2B5EF4-FFF2-40B4-BE49-F238E27FC236}">
                  <a16:creationId xmlns:a16="http://schemas.microsoft.com/office/drawing/2014/main" id="{348A9E0D-A8EB-87FC-AFCF-AD0DD7D2221F}"/>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602">
              <a:extLst>
                <a:ext uri="{FF2B5EF4-FFF2-40B4-BE49-F238E27FC236}">
                  <a16:creationId xmlns:a16="http://schemas.microsoft.com/office/drawing/2014/main" id="{0CAE8BE3-B1B5-0C39-6962-F554192C93FB}"/>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Oval 603">
              <a:extLst>
                <a:ext uri="{FF2B5EF4-FFF2-40B4-BE49-F238E27FC236}">
                  <a16:creationId xmlns:a16="http://schemas.microsoft.com/office/drawing/2014/main" id="{73EB896F-23F6-5375-33F5-54A531DEB7BC}"/>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Oval 604">
              <a:extLst>
                <a:ext uri="{FF2B5EF4-FFF2-40B4-BE49-F238E27FC236}">
                  <a16:creationId xmlns:a16="http://schemas.microsoft.com/office/drawing/2014/main" id="{EDC82972-AB7F-A4E9-0BCD-E333D40DA283}"/>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5">
              <a:extLst>
                <a:ext uri="{FF2B5EF4-FFF2-40B4-BE49-F238E27FC236}">
                  <a16:creationId xmlns:a16="http://schemas.microsoft.com/office/drawing/2014/main" id="{69852312-8A8E-4146-5337-B11AB4E506F4}"/>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6">
              <a:extLst>
                <a:ext uri="{FF2B5EF4-FFF2-40B4-BE49-F238E27FC236}">
                  <a16:creationId xmlns:a16="http://schemas.microsoft.com/office/drawing/2014/main" id="{90ACB86E-0AA4-2C47-6D43-2CE709F6A57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1"/>
                                        </p:tgtEl>
                                        <p:attrNameLst>
                                          <p:attrName>style.visibility</p:attrName>
                                        </p:attrNameLst>
                                      </p:cBhvr>
                                      <p:to>
                                        <p:strVal val="visible"/>
                                      </p:to>
                                    </p:set>
                                    <p:anim calcmode="lin" valueType="num">
                                      <p:cBhvr additive="base">
                                        <p:cTn id="11" dur="500" fill="hold"/>
                                        <p:tgtEl>
                                          <p:spTgt spid="281"/>
                                        </p:tgtEl>
                                        <p:attrNameLst>
                                          <p:attrName>ppt_x</p:attrName>
                                        </p:attrNameLst>
                                      </p:cBhvr>
                                      <p:tavLst>
                                        <p:tav tm="0">
                                          <p:val>
                                            <p:strVal val="#ppt_x"/>
                                          </p:val>
                                        </p:tav>
                                        <p:tav tm="100000">
                                          <p:val>
                                            <p:strVal val="#ppt_x"/>
                                          </p:val>
                                        </p:tav>
                                      </p:tavLst>
                                    </p:anim>
                                    <p:anim calcmode="lin" valueType="num">
                                      <p:cBhvr additive="base">
                                        <p:cTn id="12" dur="500" fill="hold"/>
                                        <p:tgtEl>
                                          <p:spTgt spid="281"/>
                                        </p:tgtEl>
                                        <p:attrNameLst>
                                          <p:attrName>ppt_y</p:attrName>
                                        </p:attrNameLst>
                                      </p:cBhvr>
                                      <p:tavLst>
                                        <p:tav tm="0">
                                          <p:val>
                                            <p:strVal val="1+#ppt_h/2"/>
                                          </p:val>
                                        </p:tav>
                                        <p:tav tm="100000">
                                          <p:val>
                                            <p:strVal val="#ppt_y"/>
                                          </p:val>
                                        </p:tav>
                                      </p:tavLst>
                                    </p:anim>
                                  </p:childTnLst>
                                </p:cTn>
                              </p:par>
                              <p:par>
                                <p:cTn id="13" presetID="2" presetClass="entr" presetSubtype="6" fill="hold" grpId="0"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1+#ppt_h/2"/>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73"/>
                                        </p:tgtEl>
                                        <p:attrNameLst>
                                          <p:attrName>style.visibility</p:attrName>
                                        </p:attrNameLst>
                                      </p:cBhvr>
                                      <p:to>
                                        <p:strVal val="visible"/>
                                      </p:to>
                                    </p:set>
                                    <p:anim calcmode="lin" valueType="num">
                                      <p:cBhvr additive="base">
                                        <p:cTn id="19" dur="500" fill="hold"/>
                                        <p:tgtEl>
                                          <p:spTgt spid="273"/>
                                        </p:tgtEl>
                                        <p:attrNameLst>
                                          <p:attrName>ppt_x</p:attrName>
                                        </p:attrNameLst>
                                      </p:cBhvr>
                                      <p:tavLst>
                                        <p:tav tm="0">
                                          <p:val>
                                            <p:strVal val="1+#ppt_w/2"/>
                                          </p:val>
                                        </p:tav>
                                        <p:tav tm="100000">
                                          <p:val>
                                            <p:strVal val="#ppt_x"/>
                                          </p:val>
                                        </p:tav>
                                      </p:tavLst>
                                    </p:anim>
                                    <p:anim calcmode="lin" valueType="num">
                                      <p:cBhvr additive="base">
                                        <p:cTn id="20" dur="500" fill="hold"/>
                                        <p:tgtEl>
                                          <p:spTgt spid="273"/>
                                        </p:tgtEl>
                                        <p:attrNameLst>
                                          <p:attrName>ppt_y</p:attrName>
                                        </p:attrNameLst>
                                      </p:cBhvr>
                                      <p:tavLst>
                                        <p:tav tm="0">
                                          <p:val>
                                            <p:strVal val="#ppt_y"/>
                                          </p:val>
                                        </p:tav>
                                        <p:tav tm="100000">
                                          <p:val>
                                            <p:strVal val="#ppt_y"/>
                                          </p:val>
                                        </p:tav>
                                      </p:tavLst>
                                    </p:anim>
                                  </p:childTnLst>
                                </p:cTn>
                              </p:par>
                              <p:par>
                                <p:cTn id="21" presetID="2" presetClass="entr" presetSubtype="3"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 calcmode="lin" valueType="num">
                                      <p:cBhvr additive="base">
                                        <p:cTn id="23" dur="500" fill="hold"/>
                                        <p:tgtEl>
                                          <p:spTgt spid="268"/>
                                        </p:tgtEl>
                                        <p:attrNameLst>
                                          <p:attrName>ppt_x</p:attrName>
                                        </p:attrNameLst>
                                      </p:cBhvr>
                                      <p:tavLst>
                                        <p:tav tm="0">
                                          <p:val>
                                            <p:strVal val="1+#ppt_w/2"/>
                                          </p:val>
                                        </p:tav>
                                        <p:tav tm="100000">
                                          <p:val>
                                            <p:strVal val="#ppt_x"/>
                                          </p:val>
                                        </p:tav>
                                      </p:tavLst>
                                    </p:anim>
                                    <p:anim calcmode="lin" valueType="num">
                                      <p:cBhvr additive="base">
                                        <p:cTn id="24" dur="500" fill="hold"/>
                                        <p:tgtEl>
                                          <p:spTgt spid="268"/>
                                        </p:tgtEl>
                                        <p:attrNameLst>
                                          <p:attrName>ppt_y</p:attrName>
                                        </p:attrNameLst>
                                      </p:cBhvr>
                                      <p:tavLst>
                                        <p:tav tm="0">
                                          <p:val>
                                            <p:strVal val="0-#ppt_h/2"/>
                                          </p:val>
                                        </p:tav>
                                        <p:tav tm="100000">
                                          <p:val>
                                            <p:strVal val="#ppt_y"/>
                                          </p:val>
                                        </p:tav>
                                      </p:tavLst>
                                    </p:anim>
                                  </p:childTnLst>
                                </p:cTn>
                              </p:par>
                              <p:par>
                                <p:cTn id="25" presetID="2" presetClass="entr" presetSubtype="9" fill="hold" nodeType="withEffect">
                                  <p:stCondLst>
                                    <p:cond delay="0"/>
                                  </p:stCondLst>
                                  <p:childTnLst>
                                    <p:set>
                                      <p:cBhvr>
                                        <p:cTn id="26" dur="1" fill="hold">
                                          <p:stCondLst>
                                            <p:cond delay="0"/>
                                          </p:stCondLst>
                                        </p:cTn>
                                        <p:tgtEl>
                                          <p:spTgt spid="282"/>
                                        </p:tgtEl>
                                        <p:attrNameLst>
                                          <p:attrName>style.visibility</p:attrName>
                                        </p:attrNameLst>
                                      </p:cBhvr>
                                      <p:to>
                                        <p:strVal val="visible"/>
                                      </p:to>
                                    </p:set>
                                    <p:anim calcmode="lin" valueType="num">
                                      <p:cBhvr additive="base">
                                        <p:cTn id="27" dur="500" fill="hold"/>
                                        <p:tgtEl>
                                          <p:spTgt spid="282"/>
                                        </p:tgtEl>
                                        <p:attrNameLst>
                                          <p:attrName>ppt_x</p:attrName>
                                        </p:attrNameLst>
                                      </p:cBhvr>
                                      <p:tavLst>
                                        <p:tav tm="0">
                                          <p:val>
                                            <p:strVal val="0-#ppt_w/2"/>
                                          </p:val>
                                        </p:tav>
                                        <p:tav tm="100000">
                                          <p:val>
                                            <p:strVal val="#ppt_x"/>
                                          </p:val>
                                        </p:tav>
                                      </p:tavLst>
                                    </p:anim>
                                    <p:anim calcmode="lin" valueType="num">
                                      <p:cBhvr additive="base">
                                        <p:cTn id="28" dur="500" fill="hold"/>
                                        <p:tgtEl>
                                          <p:spTgt spid="2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P spid="273" grpId="0" animBg="1"/>
      <p:bldP spid="281"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 name="Group 1">
            <a:extLst>
              <a:ext uri="{FF2B5EF4-FFF2-40B4-BE49-F238E27FC236}">
                <a16:creationId xmlns:a16="http://schemas.microsoft.com/office/drawing/2014/main" id="{7FC2C302-6FD7-F2CA-8342-7486531DA30C}"/>
              </a:ext>
            </a:extLst>
          </p:cNvPr>
          <p:cNvGrpSpPr/>
          <p:nvPr userDrawn="1"/>
        </p:nvGrpSpPr>
        <p:grpSpPr>
          <a:xfrm>
            <a:off x="7627495" y="3454776"/>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B34FED41-B69B-7C05-C86C-D2065B5B2ACA}"/>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85BC1A81-819D-3A89-B8A7-422F949F0F48}"/>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4C508CD8-78A8-F969-EA18-3B4FABFE13D6}"/>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7">
                <a:extLst>
                  <a:ext uri="{FF2B5EF4-FFF2-40B4-BE49-F238E27FC236}">
                    <a16:creationId xmlns:a16="http://schemas.microsoft.com/office/drawing/2014/main" id="{C5FB098F-90EE-FA8E-B14D-E2245E870191}"/>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8">
                <a:extLst>
                  <a:ext uri="{FF2B5EF4-FFF2-40B4-BE49-F238E27FC236}">
                    <a16:creationId xmlns:a16="http://schemas.microsoft.com/office/drawing/2014/main" id="{C194CB60-7D66-C7CC-A8B1-35C370E26443}"/>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9">
                <a:extLst>
                  <a:ext uri="{FF2B5EF4-FFF2-40B4-BE49-F238E27FC236}">
                    <a16:creationId xmlns:a16="http://schemas.microsoft.com/office/drawing/2014/main" id="{75D78DED-2AE2-B502-32EE-EC206164E151}"/>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0" name="Freeform 10">
                <a:extLst>
                  <a:ext uri="{FF2B5EF4-FFF2-40B4-BE49-F238E27FC236}">
                    <a16:creationId xmlns:a16="http://schemas.microsoft.com/office/drawing/2014/main" id="{E2A29BFC-A2CF-3A20-A9A7-D9E37BF4B06C}"/>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1" name="Freeform 11">
                <a:extLst>
                  <a:ext uri="{FF2B5EF4-FFF2-40B4-BE49-F238E27FC236}">
                    <a16:creationId xmlns:a16="http://schemas.microsoft.com/office/drawing/2014/main" id="{AF003E2C-538D-4D6E-25D9-1D3B0EC52344}"/>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2">
                <a:extLst>
                  <a:ext uri="{FF2B5EF4-FFF2-40B4-BE49-F238E27FC236}">
                    <a16:creationId xmlns:a16="http://schemas.microsoft.com/office/drawing/2014/main" id="{54199ACD-8612-BF3F-0878-E74CCA896E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3">
                <a:extLst>
                  <a:ext uri="{FF2B5EF4-FFF2-40B4-BE49-F238E27FC236}">
                    <a16:creationId xmlns:a16="http://schemas.microsoft.com/office/drawing/2014/main" id="{1DEE3C39-126E-EED6-71FB-AAF5BCDE59DE}"/>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4">
                <a:extLst>
                  <a:ext uri="{FF2B5EF4-FFF2-40B4-BE49-F238E27FC236}">
                    <a16:creationId xmlns:a16="http://schemas.microsoft.com/office/drawing/2014/main" id="{E8C115DE-E1A6-57C7-17C3-D0048A136376}"/>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5">
                <a:extLst>
                  <a:ext uri="{FF2B5EF4-FFF2-40B4-BE49-F238E27FC236}">
                    <a16:creationId xmlns:a16="http://schemas.microsoft.com/office/drawing/2014/main" id="{F7272971-16B7-DCC0-7E3F-AA697784F37C}"/>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6">
                <a:extLst>
                  <a:ext uri="{FF2B5EF4-FFF2-40B4-BE49-F238E27FC236}">
                    <a16:creationId xmlns:a16="http://schemas.microsoft.com/office/drawing/2014/main" id="{B9CC586E-E801-AF69-304B-2AB5029B4D46}"/>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7">
                <a:extLst>
                  <a:ext uri="{FF2B5EF4-FFF2-40B4-BE49-F238E27FC236}">
                    <a16:creationId xmlns:a16="http://schemas.microsoft.com/office/drawing/2014/main" id="{7A922282-5099-7E02-D6B0-437138A3D388}"/>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8">
                <a:extLst>
                  <a:ext uri="{FF2B5EF4-FFF2-40B4-BE49-F238E27FC236}">
                    <a16:creationId xmlns:a16="http://schemas.microsoft.com/office/drawing/2014/main" id="{607D4A79-2EBF-0989-00B3-BAEDBEEDB921}"/>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9">
                <a:extLst>
                  <a:ext uri="{FF2B5EF4-FFF2-40B4-BE49-F238E27FC236}">
                    <a16:creationId xmlns:a16="http://schemas.microsoft.com/office/drawing/2014/main" id="{9A3DB772-E575-DE51-0EED-8D140067D8CE}"/>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20">
                <a:extLst>
                  <a:ext uri="{FF2B5EF4-FFF2-40B4-BE49-F238E27FC236}">
                    <a16:creationId xmlns:a16="http://schemas.microsoft.com/office/drawing/2014/main" id="{C69AEC93-A039-7DF2-B49C-E62D2641AEC7}"/>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1">
                <a:extLst>
                  <a:ext uri="{FF2B5EF4-FFF2-40B4-BE49-F238E27FC236}">
                    <a16:creationId xmlns:a16="http://schemas.microsoft.com/office/drawing/2014/main" id="{2DA8CFEE-324C-4BF2-0CD0-E764759AC028}"/>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2">
                <a:extLst>
                  <a:ext uri="{FF2B5EF4-FFF2-40B4-BE49-F238E27FC236}">
                    <a16:creationId xmlns:a16="http://schemas.microsoft.com/office/drawing/2014/main" id="{60FACAD6-A3F4-77F7-AD44-B20D5BFAE7ED}"/>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3">
                <a:extLst>
                  <a:ext uri="{FF2B5EF4-FFF2-40B4-BE49-F238E27FC236}">
                    <a16:creationId xmlns:a16="http://schemas.microsoft.com/office/drawing/2014/main" id="{3DE1CEDA-EEEF-10A6-09B3-356BE03DDA5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4">
                <a:extLst>
                  <a:ext uri="{FF2B5EF4-FFF2-40B4-BE49-F238E27FC236}">
                    <a16:creationId xmlns:a16="http://schemas.microsoft.com/office/drawing/2014/main" id="{BACF9667-F7C0-4602-5ACD-827DBCBC4078}"/>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5">
                <a:extLst>
                  <a:ext uri="{FF2B5EF4-FFF2-40B4-BE49-F238E27FC236}">
                    <a16:creationId xmlns:a16="http://schemas.microsoft.com/office/drawing/2014/main" id="{889BEA11-CE5E-DBC9-2FEF-FE3F7FF5BB78}"/>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Oval 26">
                <a:extLst>
                  <a:ext uri="{FF2B5EF4-FFF2-40B4-BE49-F238E27FC236}">
                    <a16:creationId xmlns:a16="http://schemas.microsoft.com/office/drawing/2014/main" id="{E4017A20-6A98-14A3-5BAA-AC5628727C6E}"/>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7">
                <a:extLst>
                  <a:ext uri="{FF2B5EF4-FFF2-40B4-BE49-F238E27FC236}">
                    <a16:creationId xmlns:a16="http://schemas.microsoft.com/office/drawing/2014/main" id="{AB7BE0E9-D968-18AC-C1C5-42E9B0338306}"/>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Freeform 28">
                <a:extLst>
                  <a:ext uri="{FF2B5EF4-FFF2-40B4-BE49-F238E27FC236}">
                    <a16:creationId xmlns:a16="http://schemas.microsoft.com/office/drawing/2014/main" id="{AF7F621B-D147-8F3A-2DE5-E1FBBE169564}"/>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9">
                <a:extLst>
                  <a:ext uri="{FF2B5EF4-FFF2-40B4-BE49-F238E27FC236}">
                    <a16:creationId xmlns:a16="http://schemas.microsoft.com/office/drawing/2014/main" id="{FB3D5F39-3903-FD1A-2A8F-E42A715D3B18}"/>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30">
                <a:extLst>
                  <a:ext uri="{FF2B5EF4-FFF2-40B4-BE49-F238E27FC236}">
                    <a16:creationId xmlns:a16="http://schemas.microsoft.com/office/drawing/2014/main" id="{CF1C67B0-9CCB-47E5-3287-9CC9230FC0C3}"/>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1">
                <a:extLst>
                  <a:ext uri="{FF2B5EF4-FFF2-40B4-BE49-F238E27FC236}">
                    <a16:creationId xmlns:a16="http://schemas.microsoft.com/office/drawing/2014/main" id="{69C87790-B6B3-9A15-A363-E9B5B1421898}"/>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2">
                <a:extLst>
                  <a:ext uri="{FF2B5EF4-FFF2-40B4-BE49-F238E27FC236}">
                    <a16:creationId xmlns:a16="http://schemas.microsoft.com/office/drawing/2014/main" id="{BCA0CBCB-0DF4-FB19-1BC2-B569D58FF3E2}"/>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3">
                <a:extLst>
                  <a:ext uri="{FF2B5EF4-FFF2-40B4-BE49-F238E27FC236}">
                    <a16:creationId xmlns:a16="http://schemas.microsoft.com/office/drawing/2014/main" id="{77E2DDBC-1E39-07A3-4502-9FACC514D8DE}"/>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4">
                <a:extLst>
                  <a:ext uri="{FF2B5EF4-FFF2-40B4-BE49-F238E27FC236}">
                    <a16:creationId xmlns:a16="http://schemas.microsoft.com/office/drawing/2014/main" id="{93385B0B-7D4F-1B83-AB61-110ABF1E002B}"/>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5">
                <a:extLst>
                  <a:ext uri="{FF2B5EF4-FFF2-40B4-BE49-F238E27FC236}">
                    <a16:creationId xmlns:a16="http://schemas.microsoft.com/office/drawing/2014/main" id="{EC38651A-4F7E-7AE5-BB65-06A9EF357546}"/>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6">
                <a:extLst>
                  <a:ext uri="{FF2B5EF4-FFF2-40B4-BE49-F238E27FC236}">
                    <a16:creationId xmlns:a16="http://schemas.microsoft.com/office/drawing/2014/main" id="{CB7C2643-9422-22D1-A120-C3697E0BEFEE}"/>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7">
                <a:extLst>
                  <a:ext uri="{FF2B5EF4-FFF2-40B4-BE49-F238E27FC236}">
                    <a16:creationId xmlns:a16="http://schemas.microsoft.com/office/drawing/2014/main" id="{70612471-20DB-D0C9-B742-327669626918}"/>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8">
                <a:extLst>
                  <a:ext uri="{FF2B5EF4-FFF2-40B4-BE49-F238E27FC236}">
                    <a16:creationId xmlns:a16="http://schemas.microsoft.com/office/drawing/2014/main" id="{19380760-B54D-AC0E-339F-FEFC9578D1EB}"/>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9">
                <a:extLst>
                  <a:ext uri="{FF2B5EF4-FFF2-40B4-BE49-F238E27FC236}">
                    <a16:creationId xmlns:a16="http://schemas.microsoft.com/office/drawing/2014/main" id="{09938DD5-E515-12E5-734C-79D61482910E}"/>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40">
                <a:extLst>
                  <a:ext uri="{FF2B5EF4-FFF2-40B4-BE49-F238E27FC236}">
                    <a16:creationId xmlns:a16="http://schemas.microsoft.com/office/drawing/2014/main" id="{D37E6696-F247-7966-FFB6-43F733CAFE3B}"/>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1">
                <a:extLst>
                  <a:ext uri="{FF2B5EF4-FFF2-40B4-BE49-F238E27FC236}">
                    <a16:creationId xmlns:a16="http://schemas.microsoft.com/office/drawing/2014/main" id="{5D822E1F-95BC-6994-EE4B-F401A865D038}"/>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2">
                <a:extLst>
                  <a:ext uri="{FF2B5EF4-FFF2-40B4-BE49-F238E27FC236}">
                    <a16:creationId xmlns:a16="http://schemas.microsoft.com/office/drawing/2014/main" id="{24BC9D44-12D8-EF6C-2163-6ABF2274308E}"/>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3">
                <a:extLst>
                  <a:ext uri="{FF2B5EF4-FFF2-40B4-BE49-F238E27FC236}">
                    <a16:creationId xmlns:a16="http://schemas.microsoft.com/office/drawing/2014/main" id="{B6A57EAE-AE35-9ADF-772B-AA6CFB9B1261}"/>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4">
                <a:extLst>
                  <a:ext uri="{FF2B5EF4-FFF2-40B4-BE49-F238E27FC236}">
                    <a16:creationId xmlns:a16="http://schemas.microsoft.com/office/drawing/2014/main" id="{F82233BD-E457-C23E-6FE0-85E03ABD014F}"/>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5">
                <a:extLst>
                  <a:ext uri="{FF2B5EF4-FFF2-40B4-BE49-F238E27FC236}">
                    <a16:creationId xmlns:a16="http://schemas.microsoft.com/office/drawing/2014/main" id="{4B82122D-3934-05FC-3ACF-6AD385039A43}"/>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6">
                <a:extLst>
                  <a:ext uri="{FF2B5EF4-FFF2-40B4-BE49-F238E27FC236}">
                    <a16:creationId xmlns:a16="http://schemas.microsoft.com/office/drawing/2014/main" id="{3217C5E5-C4EF-1476-A799-D7214F1CECCA}"/>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Oval 47">
                <a:extLst>
                  <a:ext uri="{FF2B5EF4-FFF2-40B4-BE49-F238E27FC236}">
                    <a16:creationId xmlns:a16="http://schemas.microsoft.com/office/drawing/2014/main" id="{91289609-88B0-6F6E-B26C-4AC5725D5113}"/>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Freeform 48">
                <a:extLst>
                  <a:ext uri="{FF2B5EF4-FFF2-40B4-BE49-F238E27FC236}">
                    <a16:creationId xmlns:a16="http://schemas.microsoft.com/office/drawing/2014/main" id="{3FC6DC77-93BE-E8D6-6194-8629B6FFB306}"/>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9">
                <a:extLst>
                  <a:ext uri="{FF2B5EF4-FFF2-40B4-BE49-F238E27FC236}">
                    <a16:creationId xmlns:a16="http://schemas.microsoft.com/office/drawing/2014/main" id="{181EC4A5-04A3-71CA-13DF-DB70987D43DE}"/>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50">
                <a:extLst>
                  <a:ext uri="{FF2B5EF4-FFF2-40B4-BE49-F238E27FC236}">
                    <a16:creationId xmlns:a16="http://schemas.microsoft.com/office/drawing/2014/main" id="{52FC89F6-C882-B543-CB30-8C6E7F0C4C1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Oval 51">
                <a:extLst>
                  <a:ext uri="{FF2B5EF4-FFF2-40B4-BE49-F238E27FC236}">
                    <a16:creationId xmlns:a16="http://schemas.microsoft.com/office/drawing/2014/main" id="{849A701D-9A2E-D8D9-0CBD-E8E4554156A0}"/>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Freeform 52">
                <a:extLst>
                  <a:ext uri="{FF2B5EF4-FFF2-40B4-BE49-F238E27FC236}">
                    <a16:creationId xmlns:a16="http://schemas.microsoft.com/office/drawing/2014/main" id="{9798F68D-7240-BB44-18CC-EFCA71722FF7}"/>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3">
                <a:extLst>
                  <a:ext uri="{FF2B5EF4-FFF2-40B4-BE49-F238E27FC236}">
                    <a16:creationId xmlns:a16="http://schemas.microsoft.com/office/drawing/2014/main" id="{15610DD7-DDCA-3C22-EFA8-0B009FECCDFD}"/>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4">
                <a:extLst>
                  <a:ext uri="{FF2B5EF4-FFF2-40B4-BE49-F238E27FC236}">
                    <a16:creationId xmlns:a16="http://schemas.microsoft.com/office/drawing/2014/main" id="{55822559-52AD-906B-7254-A65D9AA764F4}"/>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5">
                <a:extLst>
                  <a:ext uri="{FF2B5EF4-FFF2-40B4-BE49-F238E27FC236}">
                    <a16:creationId xmlns:a16="http://schemas.microsoft.com/office/drawing/2014/main" id="{06960C31-5105-0821-C55D-C1529EC8F7A6}"/>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6">
                <a:extLst>
                  <a:ext uri="{FF2B5EF4-FFF2-40B4-BE49-F238E27FC236}">
                    <a16:creationId xmlns:a16="http://schemas.microsoft.com/office/drawing/2014/main" id="{E54DB3DD-637B-0637-4842-90E5FA2B65C0}"/>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7">
                <a:extLst>
                  <a:ext uri="{FF2B5EF4-FFF2-40B4-BE49-F238E27FC236}">
                    <a16:creationId xmlns:a16="http://schemas.microsoft.com/office/drawing/2014/main" id="{C817FA16-27D3-1110-2CEA-94CEDBAB6F72}"/>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8">
                <a:extLst>
                  <a:ext uri="{FF2B5EF4-FFF2-40B4-BE49-F238E27FC236}">
                    <a16:creationId xmlns:a16="http://schemas.microsoft.com/office/drawing/2014/main" id="{29E9D49A-DBA9-1B89-760E-98BCF70AAB1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9">
                <a:extLst>
                  <a:ext uri="{FF2B5EF4-FFF2-40B4-BE49-F238E27FC236}">
                    <a16:creationId xmlns:a16="http://schemas.microsoft.com/office/drawing/2014/main" id="{69801057-D0F3-347D-5776-134A7192695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60">
                <a:extLst>
                  <a:ext uri="{FF2B5EF4-FFF2-40B4-BE49-F238E27FC236}">
                    <a16:creationId xmlns:a16="http://schemas.microsoft.com/office/drawing/2014/main" id="{54CF00C0-409E-BFF2-A3B6-0178F1E9615D}"/>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1">
                <a:extLst>
                  <a:ext uri="{FF2B5EF4-FFF2-40B4-BE49-F238E27FC236}">
                    <a16:creationId xmlns:a16="http://schemas.microsoft.com/office/drawing/2014/main" id="{3AE5D209-C175-3312-DB16-CB5A117BC275}"/>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2">
                <a:extLst>
                  <a:ext uri="{FF2B5EF4-FFF2-40B4-BE49-F238E27FC236}">
                    <a16:creationId xmlns:a16="http://schemas.microsoft.com/office/drawing/2014/main" id="{7B55CE05-C84A-7092-56AE-D53D3516F96C}"/>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3">
                <a:extLst>
                  <a:ext uri="{FF2B5EF4-FFF2-40B4-BE49-F238E27FC236}">
                    <a16:creationId xmlns:a16="http://schemas.microsoft.com/office/drawing/2014/main" id="{F137A6EE-CB70-9DEF-BBBE-5920AEBE299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4">
                <a:extLst>
                  <a:ext uri="{FF2B5EF4-FFF2-40B4-BE49-F238E27FC236}">
                    <a16:creationId xmlns:a16="http://schemas.microsoft.com/office/drawing/2014/main" id="{F2AB86C8-18C8-D083-25C0-499E197662E0}"/>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5">
                <a:extLst>
                  <a:ext uri="{FF2B5EF4-FFF2-40B4-BE49-F238E27FC236}">
                    <a16:creationId xmlns:a16="http://schemas.microsoft.com/office/drawing/2014/main" id="{3283399D-0FBF-5E65-692A-6DD26852CEAA}"/>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6">
                <a:extLst>
                  <a:ext uri="{FF2B5EF4-FFF2-40B4-BE49-F238E27FC236}">
                    <a16:creationId xmlns:a16="http://schemas.microsoft.com/office/drawing/2014/main" id="{28429C41-A73D-A5D0-0380-2FFA1B46763A}"/>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7">
                <a:extLst>
                  <a:ext uri="{FF2B5EF4-FFF2-40B4-BE49-F238E27FC236}">
                    <a16:creationId xmlns:a16="http://schemas.microsoft.com/office/drawing/2014/main" id="{91ADF76F-13B8-DD93-FD59-CE02ED86A0C7}"/>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8">
                <a:extLst>
                  <a:ext uri="{FF2B5EF4-FFF2-40B4-BE49-F238E27FC236}">
                    <a16:creationId xmlns:a16="http://schemas.microsoft.com/office/drawing/2014/main" id="{F0F41298-D52E-3E02-6F88-025CADD79551}"/>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9">
                <a:extLst>
                  <a:ext uri="{FF2B5EF4-FFF2-40B4-BE49-F238E27FC236}">
                    <a16:creationId xmlns:a16="http://schemas.microsoft.com/office/drawing/2014/main" id="{1EED447C-EC62-7F84-B30E-4CDF313D09E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70">
                <a:extLst>
                  <a:ext uri="{FF2B5EF4-FFF2-40B4-BE49-F238E27FC236}">
                    <a16:creationId xmlns:a16="http://schemas.microsoft.com/office/drawing/2014/main" id="{B93475B9-2F32-3B9B-F0AF-4953713428C5}"/>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1">
                <a:extLst>
                  <a:ext uri="{FF2B5EF4-FFF2-40B4-BE49-F238E27FC236}">
                    <a16:creationId xmlns:a16="http://schemas.microsoft.com/office/drawing/2014/main" id="{7BBE4AC6-084C-1133-ADEC-A795A21A1376}"/>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2">
                <a:extLst>
                  <a:ext uri="{FF2B5EF4-FFF2-40B4-BE49-F238E27FC236}">
                    <a16:creationId xmlns:a16="http://schemas.microsoft.com/office/drawing/2014/main" id="{D0E02C24-EA0A-20E2-CBCE-7DD37613A7B0}"/>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3">
                <a:extLst>
                  <a:ext uri="{FF2B5EF4-FFF2-40B4-BE49-F238E27FC236}">
                    <a16:creationId xmlns:a16="http://schemas.microsoft.com/office/drawing/2014/main" id="{7B93561E-5772-4823-71EF-6A98C7069EC7}"/>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4">
                <a:extLst>
                  <a:ext uri="{FF2B5EF4-FFF2-40B4-BE49-F238E27FC236}">
                    <a16:creationId xmlns:a16="http://schemas.microsoft.com/office/drawing/2014/main" id="{98DC8CFE-42DB-BDCF-E72F-65712228EDEE}"/>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5">
                <a:extLst>
                  <a:ext uri="{FF2B5EF4-FFF2-40B4-BE49-F238E27FC236}">
                    <a16:creationId xmlns:a16="http://schemas.microsoft.com/office/drawing/2014/main" id="{D975F4D2-4D89-93F4-F9E2-7351FEDDC70E}"/>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6">
                <a:extLst>
                  <a:ext uri="{FF2B5EF4-FFF2-40B4-BE49-F238E27FC236}">
                    <a16:creationId xmlns:a16="http://schemas.microsoft.com/office/drawing/2014/main" id="{A1EB9A5E-F56B-FD2F-354A-2A7D04C4660A}"/>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7">
                <a:extLst>
                  <a:ext uri="{FF2B5EF4-FFF2-40B4-BE49-F238E27FC236}">
                    <a16:creationId xmlns:a16="http://schemas.microsoft.com/office/drawing/2014/main" id="{C8DE69D6-6275-C7B6-EB1F-C8B94FF9CF65}"/>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8">
                <a:extLst>
                  <a:ext uri="{FF2B5EF4-FFF2-40B4-BE49-F238E27FC236}">
                    <a16:creationId xmlns:a16="http://schemas.microsoft.com/office/drawing/2014/main" id="{9FCB94E6-9106-A93E-1139-2A7633B14E6C}"/>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9">
                <a:extLst>
                  <a:ext uri="{FF2B5EF4-FFF2-40B4-BE49-F238E27FC236}">
                    <a16:creationId xmlns:a16="http://schemas.microsoft.com/office/drawing/2014/main" id="{C8B59E8D-1D32-51EF-6745-640CAECBF8F1}"/>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80">
                <a:extLst>
                  <a:ext uri="{FF2B5EF4-FFF2-40B4-BE49-F238E27FC236}">
                    <a16:creationId xmlns:a16="http://schemas.microsoft.com/office/drawing/2014/main" id="{3CD6C3AF-B051-2A67-5EC1-BBFB6BB4255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1">
                <a:extLst>
                  <a:ext uri="{FF2B5EF4-FFF2-40B4-BE49-F238E27FC236}">
                    <a16:creationId xmlns:a16="http://schemas.microsoft.com/office/drawing/2014/main" id="{EE803497-E4BE-53D9-CDA7-D18D98A5BBC4}"/>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2">
                <a:extLst>
                  <a:ext uri="{FF2B5EF4-FFF2-40B4-BE49-F238E27FC236}">
                    <a16:creationId xmlns:a16="http://schemas.microsoft.com/office/drawing/2014/main" id="{741CC4FA-43E0-EA91-25F8-6A99A314FF51}"/>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3">
                <a:extLst>
                  <a:ext uri="{FF2B5EF4-FFF2-40B4-BE49-F238E27FC236}">
                    <a16:creationId xmlns:a16="http://schemas.microsoft.com/office/drawing/2014/main" id="{7BB7607C-B589-6FD1-FE24-224B42B71A07}"/>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4">
                <a:extLst>
                  <a:ext uri="{FF2B5EF4-FFF2-40B4-BE49-F238E27FC236}">
                    <a16:creationId xmlns:a16="http://schemas.microsoft.com/office/drawing/2014/main" id="{B3D03997-9228-7CC1-F819-F426323D331C}"/>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5">
                <a:extLst>
                  <a:ext uri="{FF2B5EF4-FFF2-40B4-BE49-F238E27FC236}">
                    <a16:creationId xmlns:a16="http://schemas.microsoft.com/office/drawing/2014/main" id="{A13EE0D3-FF03-2CE4-C7B4-BAD860FA1847}"/>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6">
                <a:extLst>
                  <a:ext uri="{FF2B5EF4-FFF2-40B4-BE49-F238E27FC236}">
                    <a16:creationId xmlns:a16="http://schemas.microsoft.com/office/drawing/2014/main" id="{65875AE0-2256-7FE7-EFFD-43A11007629F}"/>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7">
                <a:extLst>
                  <a:ext uri="{FF2B5EF4-FFF2-40B4-BE49-F238E27FC236}">
                    <a16:creationId xmlns:a16="http://schemas.microsoft.com/office/drawing/2014/main" id="{DDB2B306-C587-34DC-1FB5-B311BC0AED9C}"/>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8">
                <a:extLst>
                  <a:ext uri="{FF2B5EF4-FFF2-40B4-BE49-F238E27FC236}">
                    <a16:creationId xmlns:a16="http://schemas.microsoft.com/office/drawing/2014/main" id="{91AB5188-7595-C576-2B47-EE1E3126CD7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9">
                <a:extLst>
                  <a:ext uri="{FF2B5EF4-FFF2-40B4-BE49-F238E27FC236}">
                    <a16:creationId xmlns:a16="http://schemas.microsoft.com/office/drawing/2014/main" id="{A2F57FED-4B00-716E-D56C-921D84B84313}"/>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90">
                <a:extLst>
                  <a:ext uri="{FF2B5EF4-FFF2-40B4-BE49-F238E27FC236}">
                    <a16:creationId xmlns:a16="http://schemas.microsoft.com/office/drawing/2014/main" id="{E8F64724-6811-E743-5EC2-F0E0781E1800}"/>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1">
                <a:extLst>
                  <a:ext uri="{FF2B5EF4-FFF2-40B4-BE49-F238E27FC236}">
                    <a16:creationId xmlns:a16="http://schemas.microsoft.com/office/drawing/2014/main" id="{1445EBA3-A8F3-4199-5321-AE2FB0623132}"/>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2">
                <a:extLst>
                  <a:ext uri="{FF2B5EF4-FFF2-40B4-BE49-F238E27FC236}">
                    <a16:creationId xmlns:a16="http://schemas.microsoft.com/office/drawing/2014/main" id="{9358FE9A-0F54-44C8-2A04-382DC91A0DC6}"/>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3">
                <a:extLst>
                  <a:ext uri="{FF2B5EF4-FFF2-40B4-BE49-F238E27FC236}">
                    <a16:creationId xmlns:a16="http://schemas.microsoft.com/office/drawing/2014/main" id="{60967979-C82E-E08B-6C24-7FFD921F4158}"/>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4">
                <a:extLst>
                  <a:ext uri="{FF2B5EF4-FFF2-40B4-BE49-F238E27FC236}">
                    <a16:creationId xmlns:a16="http://schemas.microsoft.com/office/drawing/2014/main" id="{740C8BBA-F822-767C-DBF2-C9D5FCC8EC6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5">
                <a:extLst>
                  <a:ext uri="{FF2B5EF4-FFF2-40B4-BE49-F238E27FC236}">
                    <a16:creationId xmlns:a16="http://schemas.microsoft.com/office/drawing/2014/main" id="{9F4F726F-E742-F471-2D9D-20CB48A27A3E}"/>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6">
                <a:extLst>
                  <a:ext uri="{FF2B5EF4-FFF2-40B4-BE49-F238E27FC236}">
                    <a16:creationId xmlns:a16="http://schemas.microsoft.com/office/drawing/2014/main" id="{A6A552ED-FF9F-F2FC-2954-CC0B25307045}"/>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Oval 97">
                <a:extLst>
                  <a:ext uri="{FF2B5EF4-FFF2-40B4-BE49-F238E27FC236}">
                    <a16:creationId xmlns:a16="http://schemas.microsoft.com/office/drawing/2014/main" id="{F22F91F3-C367-D813-F5C7-1EAFB844D5E5}"/>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8">
                <a:extLst>
                  <a:ext uri="{FF2B5EF4-FFF2-40B4-BE49-F238E27FC236}">
                    <a16:creationId xmlns:a16="http://schemas.microsoft.com/office/drawing/2014/main" id="{E2A5C263-74A1-65BA-87C1-945C6EEFBF05}"/>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Freeform 99">
                <a:extLst>
                  <a:ext uri="{FF2B5EF4-FFF2-40B4-BE49-F238E27FC236}">
                    <a16:creationId xmlns:a16="http://schemas.microsoft.com/office/drawing/2014/main" id="{9E232439-5803-D30E-9B4A-11E5BCBEC1CF}"/>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100">
                <a:extLst>
                  <a:ext uri="{FF2B5EF4-FFF2-40B4-BE49-F238E27FC236}">
                    <a16:creationId xmlns:a16="http://schemas.microsoft.com/office/drawing/2014/main" id="{DDC2D8F9-A56E-E924-5A84-048111CB5B77}"/>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1">
                <a:extLst>
                  <a:ext uri="{FF2B5EF4-FFF2-40B4-BE49-F238E27FC236}">
                    <a16:creationId xmlns:a16="http://schemas.microsoft.com/office/drawing/2014/main" id="{F67BB6E9-0981-B086-1C48-5F2E8FFB44E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2">
                <a:extLst>
                  <a:ext uri="{FF2B5EF4-FFF2-40B4-BE49-F238E27FC236}">
                    <a16:creationId xmlns:a16="http://schemas.microsoft.com/office/drawing/2014/main" id="{A3296AD7-50AA-5D08-801E-C55EF02EDEE1}"/>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3">
                <a:extLst>
                  <a:ext uri="{FF2B5EF4-FFF2-40B4-BE49-F238E27FC236}">
                    <a16:creationId xmlns:a16="http://schemas.microsoft.com/office/drawing/2014/main" id="{2A5DD321-C3C8-D231-D7F7-F8A5E73AA3C9}"/>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4">
                <a:extLst>
                  <a:ext uri="{FF2B5EF4-FFF2-40B4-BE49-F238E27FC236}">
                    <a16:creationId xmlns:a16="http://schemas.microsoft.com/office/drawing/2014/main" id="{0B2B17D8-C65C-ACC5-E268-6981860D57F1}"/>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5">
                <a:extLst>
                  <a:ext uri="{FF2B5EF4-FFF2-40B4-BE49-F238E27FC236}">
                    <a16:creationId xmlns:a16="http://schemas.microsoft.com/office/drawing/2014/main" id="{D22B05B1-34AD-150D-E08F-7C11D925871C}"/>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6">
                <a:extLst>
                  <a:ext uri="{FF2B5EF4-FFF2-40B4-BE49-F238E27FC236}">
                    <a16:creationId xmlns:a16="http://schemas.microsoft.com/office/drawing/2014/main" id="{7A156830-5FA2-B72E-9870-7A41F483B298}"/>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7">
                <a:extLst>
                  <a:ext uri="{FF2B5EF4-FFF2-40B4-BE49-F238E27FC236}">
                    <a16:creationId xmlns:a16="http://schemas.microsoft.com/office/drawing/2014/main" id="{A6BDBAB0-B9A3-DC97-AC12-5A195CD4E22A}"/>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Oval 108">
                <a:extLst>
                  <a:ext uri="{FF2B5EF4-FFF2-40B4-BE49-F238E27FC236}">
                    <a16:creationId xmlns:a16="http://schemas.microsoft.com/office/drawing/2014/main" id="{B4575A31-3E16-89FF-E1FE-A2F2D5B761A5}"/>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9">
                <a:extLst>
                  <a:ext uri="{FF2B5EF4-FFF2-40B4-BE49-F238E27FC236}">
                    <a16:creationId xmlns:a16="http://schemas.microsoft.com/office/drawing/2014/main" id="{FFE63A9F-6451-ACA6-B73A-CAF462BC0B22}"/>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Freeform 110">
                <a:extLst>
                  <a:ext uri="{FF2B5EF4-FFF2-40B4-BE49-F238E27FC236}">
                    <a16:creationId xmlns:a16="http://schemas.microsoft.com/office/drawing/2014/main" id="{D2F131C3-42B1-3270-4B2E-315CD7C32DD1}"/>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1">
                <a:extLst>
                  <a:ext uri="{FF2B5EF4-FFF2-40B4-BE49-F238E27FC236}">
                    <a16:creationId xmlns:a16="http://schemas.microsoft.com/office/drawing/2014/main" id="{B9D799B9-BD4F-7705-6804-484CA02369EA}"/>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Oval 112">
                <a:extLst>
                  <a:ext uri="{FF2B5EF4-FFF2-40B4-BE49-F238E27FC236}">
                    <a16:creationId xmlns:a16="http://schemas.microsoft.com/office/drawing/2014/main" id="{EE27442A-27CC-BD0B-6447-3A68E7A05BD7}"/>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3">
                <a:extLst>
                  <a:ext uri="{FF2B5EF4-FFF2-40B4-BE49-F238E27FC236}">
                    <a16:creationId xmlns:a16="http://schemas.microsoft.com/office/drawing/2014/main" id="{F3704F24-2E1F-163C-E6DE-155D93A7938C}"/>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Freeform 114">
                <a:extLst>
                  <a:ext uri="{FF2B5EF4-FFF2-40B4-BE49-F238E27FC236}">
                    <a16:creationId xmlns:a16="http://schemas.microsoft.com/office/drawing/2014/main" id="{D0E0B3B0-5150-B689-37C5-F27A5873655B}"/>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5">
                <a:extLst>
                  <a:ext uri="{FF2B5EF4-FFF2-40B4-BE49-F238E27FC236}">
                    <a16:creationId xmlns:a16="http://schemas.microsoft.com/office/drawing/2014/main" id="{27E5C481-7F35-8DBB-5727-BF47D5E7AFD9}"/>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Oval 116">
                <a:extLst>
                  <a:ext uri="{FF2B5EF4-FFF2-40B4-BE49-F238E27FC236}">
                    <a16:creationId xmlns:a16="http://schemas.microsoft.com/office/drawing/2014/main" id="{BDF8FE92-1FB4-DE23-55E2-0BFD2AE2D698}"/>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7">
                <a:extLst>
                  <a:ext uri="{FF2B5EF4-FFF2-40B4-BE49-F238E27FC236}">
                    <a16:creationId xmlns:a16="http://schemas.microsoft.com/office/drawing/2014/main" id="{6154A4F9-B7DC-23AA-7866-2021B4EA6723}"/>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Freeform 118">
                <a:extLst>
                  <a:ext uri="{FF2B5EF4-FFF2-40B4-BE49-F238E27FC236}">
                    <a16:creationId xmlns:a16="http://schemas.microsoft.com/office/drawing/2014/main" id="{EE5AA518-BB0B-627E-F2BC-8B34B5582681}"/>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9">
                <a:extLst>
                  <a:ext uri="{FF2B5EF4-FFF2-40B4-BE49-F238E27FC236}">
                    <a16:creationId xmlns:a16="http://schemas.microsoft.com/office/drawing/2014/main" id="{A9E13471-6766-F938-E714-BFA762291B63}"/>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Oval 120">
                <a:extLst>
                  <a:ext uri="{FF2B5EF4-FFF2-40B4-BE49-F238E27FC236}">
                    <a16:creationId xmlns:a16="http://schemas.microsoft.com/office/drawing/2014/main" id="{BFD956DC-5F2B-8183-D33B-466B9984B8E5}"/>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1">
                <a:extLst>
                  <a:ext uri="{FF2B5EF4-FFF2-40B4-BE49-F238E27FC236}">
                    <a16:creationId xmlns:a16="http://schemas.microsoft.com/office/drawing/2014/main" id="{87E156BB-E2FB-1B13-45C2-11DB91DAD19B}"/>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Freeform 122">
                <a:extLst>
                  <a:ext uri="{FF2B5EF4-FFF2-40B4-BE49-F238E27FC236}">
                    <a16:creationId xmlns:a16="http://schemas.microsoft.com/office/drawing/2014/main" id="{F1203106-2D57-0044-C738-CE104206F24C}"/>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3">
                <a:extLst>
                  <a:ext uri="{FF2B5EF4-FFF2-40B4-BE49-F238E27FC236}">
                    <a16:creationId xmlns:a16="http://schemas.microsoft.com/office/drawing/2014/main" id="{E4AE5F98-371F-1668-39B9-72DB43CE74E1}"/>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4">
                <a:extLst>
                  <a:ext uri="{FF2B5EF4-FFF2-40B4-BE49-F238E27FC236}">
                    <a16:creationId xmlns:a16="http://schemas.microsoft.com/office/drawing/2014/main" id="{BB93E677-96E4-209F-4DE2-119C6E45684E}"/>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5">
                <a:extLst>
                  <a:ext uri="{FF2B5EF4-FFF2-40B4-BE49-F238E27FC236}">
                    <a16:creationId xmlns:a16="http://schemas.microsoft.com/office/drawing/2014/main" id="{6DA54AE1-C076-4408-117C-EC8D7FC7FB64}"/>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6">
                <a:extLst>
                  <a:ext uri="{FF2B5EF4-FFF2-40B4-BE49-F238E27FC236}">
                    <a16:creationId xmlns:a16="http://schemas.microsoft.com/office/drawing/2014/main" id="{8F8F7400-EBCD-AD19-021B-BFE1D5EDF81F}"/>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7">
                <a:extLst>
                  <a:ext uri="{FF2B5EF4-FFF2-40B4-BE49-F238E27FC236}">
                    <a16:creationId xmlns:a16="http://schemas.microsoft.com/office/drawing/2014/main" id="{399A478D-49B4-6248-E769-EA754725CBF1}"/>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8">
                <a:extLst>
                  <a:ext uri="{FF2B5EF4-FFF2-40B4-BE49-F238E27FC236}">
                    <a16:creationId xmlns:a16="http://schemas.microsoft.com/office/drawing/2014/main" id="{16645710-776B-A948-2750-5968874B6947}"/>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9">
                <a:extLst>
                  <a:ext uri="{FF2B5EF4-FFF2-40B4-BE49-F238E27FC236}">
                    <a16:creationId xmlns:a16="http://schemas.microsoft.com/office/drawing/2014/main" id="{2824D9CD-63C2-6C7E-A9B5-6A0D571CFF14}"/>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30">
                <a:extLst>
                  <a:ext uri="{FF2B5EF4-FFF2-40B4-BE49-F238E27FC236}">
                    <a16:creationId xmlns:a16="http://schemas.microsoft.com/office/drawing/2014/main" id="{8C8398DD-8FFE-96DE-D4C0-403933C3710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1">
                <a:extLst>
                  <a:ext uri="{FF2B5EF4-FFF2-40B4-BE49-F238E27FC236}">
                    <a16:creationId xmlns:a16="http://schemas.microsoft.com/office/drawing/2014/main" id="{083E4A66-EEA9-13BB-30A1-5EE6F7F1934E}"/>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Oval 132">
                <a:extLst>
                  <a:ext uri="{FF2B5EF4-FFF2-40B4-BE49-F238E27FC236}">
                    <a16:creationId xmlns:a16="http://schemas.microsoft.com/office/drawing/2014/main" id="{9940A060-9666-F871-2950-9A043E34C348}"/>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3">
                <a:extLst>
                  <a:ext uri="{FF2B5EF4-FFF2-40B4-BE49-F238E27FC236}">
                    <a16:creationId xmlns:a16="http://schemas.microsoft.com/office/drawing/2014/main" id="{AE566579-6028-1014-AAE3-1AD040BDCBE4}"/>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Freeform 134">
                <a:extLst>
                  <a:ext uri="{FF2B5EF4-FFF2-40B4-BE49-F238E27FC236}">
                    <a16:creationId xmlns:a16="http://schemas.microsoft.com/office/drawing/2014/main" id="{468A9B85-E61C-7449-CC89-383DEE22CC45}"/>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5">
                <a:extLst>
                  <a:ext uri="{FF2B5EF4-FFF2-40B4-BE49-F238E27FC236}">
                    <a16:creationId xmlns:a16="http://schemas.microsoft.com/office/drawing/2014/main" id="{A325DF5D-7171-0A75-6335-0EB5DD220D10}"/>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Oval 136">
                <a:extLst>
                  <a:ext uri="{FF2B5EF4-FFF2-40B4-BE49-F238E27FC236}">
                    <a16:creationId xmlns:a16="http://schemas.microsoft.com/office/drawing/2014/main" id="{9B5C6A63-9251-95C8-F01A-97197BFE8B57}"/>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7">
                <a:extLst>
                  <a:ext uri="{FF2B5EF4-FFF2-40B4-BE49-F238E27FC236}">
                    <a16:creationId xmlns:a16="http://schemas.microsoft.com/office/drawing/2014/main" id="{8CD67141-17C5-10CF-7C86-9CA930B7B0FB}"/>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Freeform 138">
                <a:extLst>
                  <a:ext uri="{FF2B5EF4-FFF2-40B4-BE49-F238E27FC236}">
                    <a16:creationId xmlns:a16="http://schemas.microsoft.com/office/drawing/2014/main" id="{759C0F74-558A-E7D6-5FAE-8451F962FFD9}"/>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9">
                <a:extLst>
                  <a:ext uri="{FF2B5EF4-FFF2-40B4-BE49-F238E27FC236}">
                    <a16:creationId xmlns:a16="http://schemas.microsoft.com/office/drawing/2014/main" id="{04DE8B00-9CFD-A6CB-70E3-6940EE9D1CB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Oval 140">
                <a:extLst>
                  <a:ext uri="{FF2B5EF4-FFF2-40B4-BE49-F238E27FC236}">
                    <a16:creationId xmlns:a16="http://schemas.microsoft.com/office/drawing/2014/main" id="{7E60268F-EB25-C60E-30AB-B80BE75AD44D}"/>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1">
                <a:extLst>
                  <a:ext uri="{FF2B5EF4-FFF2-40B4-BE49-F238E27FC236}">
                    <a16:creationId xmlns:a16="http://schemas.microsoft.com/office/drawing/2014/main" id="{45F743B5-B9CA-9BA9-E286-154B8019D14E}"/>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Freeform 142">
                <a:extLst>
                  <a:ext uri="{FF2B5EF4-FFF2-40B4-BE49-F238E27FC236}">
                    <a16:creationId xmlns:a16="http://schemas.microsoft.com/office/drawing/2014/main" id="{D03FA311-E9FE-8734-CA1F-D42079CCA063}"/>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3">
                <a:extLst>
                  <a:ext uri="{FF2B5EF4-FFF2-40B4-BE49-F238E27FC236}">
                    <a16:creationId xmlns:a16="http://schemas.microsoft.com/office/drawing/2014/main" id="{2AF3704B-B1FE-125A-CBC8-7CBEACFF9740}"/>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Oval 144">
                <a:extLst>
                  <a:ext uri="{FF2B5EF4-FFF2-40B4-BE49-F238E27FC236}">
                    <a16:creationId xmlns:a16="http://schemas.microsoft.com/office/drawing/2014/main" id="{C457A8EA-6441-32CF-8099-2513D6B42281}"/>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Freeform 145">
                <a:extLst>
                  <a:ext uri="{FF2B5EF4-FFF2-40B4-BE49-F238E27FC236}">
                    <a16:creationId xmlns:a16="http://schemas.microsoft.com/office/drawing/2014/main" id="{7AC0980D-D6FB-BCAC-EC88-CB79E4A3B488}"/>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6">
                <a:extLst>
                  <a:ext uri="{FF2B5EF4-FFF2-40B4-BE49-F238E27FC236}">
                    <a16:creationId xmlns:a16="http://schemas.microsoft.com/office/drawing/2014/main" id="{F880DB4A-367F-9A37-ACEB-A4FC35D48778}"/>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7">
                <a:extLst>
                  <a:ext uri="{FF2B5EF4-FFF2-40B4-BE49-F238E27FC236}">
                    <a16:creationId xmlns:a16="http://schemas.microsoft.com/office/drawing/2014/main" id="{EB9673A7-1C0C-14CD-B772-894F5236C4DA}"/>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8">
                <a:extLst>
                  <a:ext uri="{FF2B5EF4-FFF2-40B4-BE49-F238E27FC236}">
                    <a16:creationId xmlns:a16="http://schemas.microsoft.com/office/drawing/2014/main" id="{1C53A421-85BE-7C6C-9B62-00DB63060CE7}"/>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9">
                <a:extLst>
                  <a:ext uri="{FF2B5EF4-FFF2-40B4-BE49-F238E27FC236}">
                    <a16:creationId xmlns:a16="http://schemas.microsoft.com/office/drawing/2014/main" id="{C2317B2E-4392-B021-96ED-BF1F44455A9D}"/>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50">
                <a:extLst>
                  <a:ext uri="{FF2B5EF4-FFF2-40B4-BE49-F238E27FC236}">
                    <a16:creationId xmlns:a16="http://schemas.microsoft.com/office/drawing/2014/main" id="{EF460555-2483-AE7F-C66E-AC73C3708D69}"/>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1">
                <a:extLst>
                  <a:ext uri="{FF2B5EF4-FFF2-40B4-BE49-F238E27FC236}">
                    <a16:creationId xmlns:a16="http://schemas.microsoft.com/office/drawing/2014/main" id="{237533F5-B251-863E-9EA7-5124C360AEBA}"/>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2">
                <a:extLst>
                  <a:ext uri="{FF2B5EF4-FFF2-40B4-BE49-F238E27FC236}">
                    <a16:creationId xmlns:a16="http://schemas.microsoft.com/office/drawing/2014/main" id="{F673FBE6-9AF3-B0BD-06DD-64BED7F83BF2}"/>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3">
                <a:extLst>
                  <a:ext uri="{FF2B5EF4-FFF2-40B4-BE49-F238E27FC236}">
                    <a16:creationId xmlns:a16="http://schemas.microsoft.com/office/drawing/2014/main" id="{E86449BC-5054-7E63-8C34-CEC75F7A3162}"/>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4">
                <a:extLst>
                  <a:ext uri="{FF2B5EF4-FFF2-40B4-BE49-F238E27FC236}">
                    <a16:creationId xmlns:a16="http://schemas.microsoft.com/office/drawing/2014/main" id="{90CDC2BA-68EA-0601-77F6-D2B65E4B14E2}"/>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5">
                <a:extLst>
                  <a:ext uri="{FF2B5EF4-FFF2-40B4-BE49-F238E27FC236}">
                    <a16:creationId xmlns:a16="http://schemas.microsoft.com/office/drawing/2014/main" id="{F21FBB5A-81E1-41B1-6728-92EF6D8236CC}"/>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Oval 156">
                <a:extLst>
                  <a:ext uri="{FF2B5EF4-FFF2-40B4-BE49-F238E27FC236}">
                    <a16:creationId xmlns:a16="http://schemas.microsoft.com/office/drawing/2014/main" id="{E3B30BDA-FEA9-57AE-E55F-4032D32D5298}"/>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Freeform 157">
                <a:extLst>
                  <a:ext uri="{FF2B5EF4-FFF2-40B4-BE49-F238E27FC236}">
                    <a16:creationId xmlns:a16="http://schemas.microsoft.com/office/drawing/2014/main" id="{B8AEE797-ACAA-CC15-8583-F7CBB271A803}"/>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8">
                <a:extLst>
                  <a:ext uri="{FF2B5EF4-FFF2-40B4-BE49-F238E27FC236}">
                    <a16:creationId xmlns:a16="http://schemas.microsoft.com/office/drawing/2014/main" id="{60E91EE1-8D35-62E8-2CFB-19B0F2DE040A}"/>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9">
                <a:extLst>
                  <a:ext uri="{FF2B5EF4-FFF2-40B4-BE49-F238E27FC236}">
                    <a16:creationId xmlns:a16="http://schemas.microsoft.com/office/drawing/2014/main" id="{8834F20B-B312-947A-E1C5-AD702CEC1B12}"/>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Oval 160">
                <a:extLst>
                  <a:ext uri="{FF2B5EF4-FFF2-40B4-BE49-F238E27FC236}">
                    <a16:creationId xmlns:a16="http://schemas.microsoft.com/office/drawing/2014/main" id="{F8AF4E61-9171-549F-BD01-9DE0BC5F45D8}"/>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1">
                <a:extLst>
                  <a:ext uri="{FF2B5EF4-FFF2-40B4-BE49-F238E27FC236}">
                    <a16:creationId xmlns:a16="http://schemas.microsoft.com/office/drawing/2014/main" id="{A5F91132-F45B-D4A0-46B4-2D7EE262B130}"/>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Freeform 162">
                <a:extLst>
                  <a:ext uri="{FF2B5EF4-FFF2-40B4-BE49-F238E27FC236}">
                    <a16:creationId xmlns:a16="http://schemas.microsoft.com/office/drawing/2014/main" id="{ED2F311B-8466-88AC-6ACE-B61655830B38}"/>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3">
                <a:extLst>
                  <a:ext uri="{FF2B5EF4-FFF2-40B4-BE49-F238E27FC236}">
                    <a16:creationId xmlns:a16="http://schemas.microsoft.com/office/drawing/2014/main" id="{031ABDE7-4DB6-14CF-2E15-716A2FF9FE22}"/>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Oval 164">
                <a:extLst>
                  <a:ext uri="{FF2B5EF4-FFF2-40B4-BE49-F238E27FC236}">
                    <a16:creationId xmlns:a16="http://schemas.microsoft.com/office/drawing/2014/main" id="{A8B789A7-3EBF-7A83-8203-7B3AD9D414CF}"/>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Freeform 165">
                <a:extLst>
                  <a:ext uri="{FF2B5EF4-FFF2-40B4-BE49-F238E27FC236}">
                    <a16:creationId xmlns:a16="http://schemas.microsoft.com/office/drawing/2014/main" id="{00C13935-50B7-61DE-AD48-FBD9E98C7B4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6">
                <a:extLst>
                  <a:ext uri="{FF2B5EF4-FFF2-40B4-BE49-F238E27FC236}">
                    <a16:creationId xmlns:a16="http://schemas.microsoft.com/office/drawing/2014/main" id="{14AAF26E-BC8C-B19E-8A9C-CE213CD2E402}"/>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7">
                <a:extLst>
                  <a:ext uri="{FF2B5EF4-FFF2-40B4-BE49-F238E27FC236}">
                    <a16:creationId xmlns:a16="http://schemas.microsoft.com/office/drawing/2014/main" id="{3D0E4A11-7249-07B3-46A2-D1762A574127}"/>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8">
                <a:extLst>
                  <a:ext uri="{FF2B5EF4-FFF2-40B4-BE49-F238E27FC236}">
                    <a16:creationId xmlns:a16="http://schemas.microsoft.com/office/drawing/2014/main" id="{265918C9-57C1-D431-8743-19632C200AEB}"/>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9">
                <a:extLst>
                  <a:ext uri="{FF2B5EF4-FFF2-40B4-BE49-F238E27FC236}">
                    <a16:creationId xmlns:a16="http://schemas.microsoft.com/office/drawing/2014/main" id="{A16B276D-EC2C-BF99-AE9E-86BCBF4424A3}"/>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70">
                <a:extLst>
                  <a:ext uri="{FF2B5EF4-FFF2-40B4-BE49-F238E27FC236}">
                    <a16:creationId xmlns:a16="http://schemas.microsoft.com/office/drawing/2014/main" id="{7FF35752-BDDF-2A67-C2C8-0A2A764DA03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1">
                <a:extLst>
                  <a:ext uri="{FF2B5EF4-FFF2-40B4-BE49-F238E27FC236}">
                    <a16:creationId xmlns:a16="http://schemas.microsoft.com/office/drawing/2014/main" id="{FF425517-BA71-C9BD-5A71-9DF1F04A8BC8}"/>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2">
                <a:extLst>
                  <a:ext uri="{FF2B5EF4-FFF2-40B4-BE49-F238E27FC236}">
                    <a16:creationId xmlns:a16="http://schemas.microsoft.com/office/drawing/2014/main" id="{8BCB38A8-52DC-ECE2-4DA9-EE0D814ECCC6}"/>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3">
                <a:extLst>
                  <a:ext uri="{FF2B5EF4-FFF2-40B4-BE49-F238E27FC236}">
                    <a16:creationId xmlns:a16="http://schemas.microsoft.com/office/drawing/2014/main" id="{1F41B4F3-5297-1A64-6A4E-6777EFD074D8}"/>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4">
                <a:extLst>
                  <a:ext uri="{FF2B5EF4-FFF2-40B4-BE49-F238E27FC236}">
                    <a16:creationId xmlns:a16="http://schemas.microsoft.com/office/drawing/2014/main" id="{DFECE963-C613-A101-E16D-22125C577B76}"/>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5">
                <a:extLst>
                  <a:ext uri="{FF2B5EF4-FFF2-40B4-BE49-F238E27FC236}">
                    <a16:creationId xmlns:a16="http://schemas.microsoft.com/office/drawing/2014/main" id="{8D6FA8E6-EBA5-20F9-6472-03DCEF4E25AB}"/>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6">
                <a:extLst>
                  <a:ext uri="{FF2B5EF4-FFF2-40B4-BE49-F238E27FC236}">
                    <a16:creationId xmlns:a16="http://schemas.microsoft.com/office/drawing/2014/main" id="{BB161C92-BBF3-937E-AA44-538F8855C5CA}"/>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7">
                <a:extLst>
                  <a:ext uri="{FF2B5EF4-FFF2-40B4-BE49-F238E27FC236}">
                    <a16:creationId xmlns:a16="http://schemas.microsoft.com/office/drawing/2014/main" id="{AB353357-5D80-A00C-A76C-2890C180C7DE}"/>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8">
                <a:extLst>
                  <a:ext uri="{FF2B5EF4-FFF2-40B4-BE49-F238E27FC236}">
                    <a16:creationId xmlns:a16="http://schemas.microsoft.com/office/drawing/2014/main" id="{831CD2DD-9D12-041E-25BA-EA83EB84C757}"/>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9">
                <a:extLst>
                  <a:ext uri="{FF2B5EF4-FFF2-40B4-BE49-F238E27FC236}">
                    <a16:creationId xmlns:a16="http://schemas.microsoft.com/office/drawing/2014/main" id="{6BB317B7-B840-B2C4-8FB2-4DF0CEE9D3B2}"/>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80">
                <a:extLst>
                  <a:ext uri="{FF2B5EF4-FFF2-40B4-BE49-F238E27FC236}">
                    <a16:creationId xmlns:a16="http://schemas.microsoft.com/office/drawing/2014/main" id="{139B0C1A-EF4E-C3C7-553D-A7CD10526DAF}"/>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1">
                <a:extLst>
                  <a:ext uri="{FF2B5EF4-FFF2-40B4-BE49-F238E27FC236}">
                    <a16:creationId xmlns:a16="http://schemas.microsoft.com/office/drawing/2014/main" id="{A5F6E7AF-359B-E65C-1D21-827C78746AE2}"/>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2">
                <a:extLst>
                  <a:ext uri="{FF2B5EF4-FFF2-40B4-BE49-F238E27FC236}">
                    <a16:creationId xmlns:a16="http://schemas.microsoft.com/office/drawing/2014/main" id="{9C866953-6272-A32A-F101-C328B82D6468}"/>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3">
                <a:extLst>
                  <a:ext uri="{FF2B5EF4-FFF2-40B4-BE49-F238E27FC236}">
                    <a16:creationId xmlns:a16="http://schemas.microsoft.com/office/drawing/2014/main" id="{320B12BE-7027-4728-8586-D8C111000DAB}"/>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4">
                <a:extLst>
                  <a:ext uri="{FF2B5EF4-FFF2-40B4-BE49-F238E27FC236}">
                    <a16:creationId xmlns:a16="http://schemas.microsoft.com/office/drawing/2014/main" id="{E6FA6EA0-7771-87A5-7714-7E824CF6A5A7}"/>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5">
                <a:extLst>
                  <a:ext uri="{FF2B5EF4-FFF2-40B4-BE49-F238E27FC236}">
                    <a16:creationId xmlns:a16="http://schemas.microsoft.com/office/drawing/2014/main" id="{C4681507-8DA6-4251-ECF9-0F569F0537C1}"/>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6">
                <a:extLst>
                  <a:ext uri="{FF2B5EF4-FFF2-40B4-BE49-F238E27FC236}">
                    <a16:creationId xmlns:a16="http://schemas.microsoft.com/office/drawing/2014/main" id="{D00FA4E6-A961-AB36-7657-072366FFDCD3}"/>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7">
                <a:extLst>
                  <a:ext uri="{FF2B5EF4-FFF2-40B4-BE49-F238E27FC236}">
                    <a16:creationId xmlns:a16="http://schemas.microsoft.com/office/drawing/2014/main" id="{AB9F7D88-A74F-2B73-49A3-149F89D5B370}"/>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8">
                <a:extLst>
                  <a:ext uri="{FF2B5EF4-FFF2-40B4-BE49-F238E27FC236}">
                    <a16:creationId xmlns:a16="http://schemas.microsoft.com/office/drawing/2014/main" id="{BBB55439-3C00-2E6C-0564-B0144053F3A7}"/>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9">
                <a:extLst>
                  <a:ext uri="{FF2B5EF4-FFF2-40B4-BE49-F238E27FC236}">
                    <a16:creationId xmlns:a16="http://schemas.microsoft.com/office/drawing/2014/main" id="{31F3F33A-82ED-059C-97EE-FC2218AEAC35}"/>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90">
                <a:extLst>
                  <a:ext uri="{FF2B5EF4-FFF2-40B4-BE49-F238E27FC236}">
                    <a16:creationId xmlns:a16="http://schemas.microsoft.com/office/drawing/2014/main" id="{D616FD85-6294-E995-8D0E-73BCD8DAC4B3}"/>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1">
                <a:extLst>
                  <a:ext uri="{FF2B5EF4-FFF2-40B4-BE49-F238E27FC236}">
                    <a16:creationId xmlns:a16="http://schemas.microsoft.com/office/drawing/2014/main" id="{2A6D1D85-3A81-522D-B97F-16D5452FB5DB}"/>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2">
                <a:extLst>
                  <a:ext uri="{FF2B5EF4-FFF2-40B4-BE49-F238E27FC236}">
                    <a16:creationId xmlns:a16="http://schemas.microsoft.com/office/drawing/2014/main" id="{3DCD69C0-328E-F961-EB42-ACF64DC8D22F}"/>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3">
                <a:extLst>
                  <a:ext uri="{FF2B5EF4-FFF2-40B4-BE49-F238E27FC236}">
                    <a16:creationId xmlns:a16="http://schemas.microsoft.com/office/drawing/2014/main" id="{41DC11ED-77D2-0871-0B7B-173BA2281B2D}"/>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4">
                <a:extLst>
                  <a:ext uri="{FF2B5EF4-FFF2-40B4-BE49-F238E27FC236}">
                    <a16:creationId xmlns:a16="http://schemas.microsoft.com/office/drawing/2014/main" id="{1D9462FB-8CFC-771B-A164-5BDAFEC9A513}"/>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5">
                <a:extLst>
                  <a:ext uri="{FF2B5EF4-FFF2-40B4-BE49-F238E27FC236}">
                    <a16:creationId xmlns:a16="http://schemas.microsoft.com/office/drawing/2014/main" id="{88BDEB05-DC7C-D729-99CD-683EB82B83A8}"/>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6">
                <a:extLst>
                  <a:ext uri="{FF2B5EF4-FFF2-40B4-BE49-F238E27FC236}">
                    <a16:creationId xmlns:a16="http://schemas.microsoft.com/office/drawing/2014/main" id="{8ADAD579-2504-75E6-E307-57D0BD0EF6C1}"/>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7">
                <a:extLst>
                  <a:ext uri="{FF2B5EF4-FFF2-40B4-BE49-F238E27FC236}">
                    <a16:creationId xmlns:a16="http://schemas.microsoft.com/office/drawing/2014/main" id="{44EC7B4B-F153-FE7C-F7B1-E19091C899E8}"/>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8">
                <a:extLst>
                  <a:ext uri="{FF2B5EF4-FFF2-40B4-BE49-F238E27FC236}">
                    <a16:creationId xmlns:a16="http://schemas.microsoft.com/office/drawing/2014/main" id="{50AE7463-5B62-B95B-BADA-CE277AD44013}"/>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9">
                <a:extLst>
                  <a:ext uri="{FF2B5EF4-FFF2-40B4-BE49-F238E27FC236}">
                    <a16:creationId xmlns:a16="http://schemas.microsoft.com/office/drawing/2014/main" id="{B6570B92-D296-32B2-EA41-E3502AFC0790}"/>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200">
                <a:extLst>
                  <a:ext uri="{FF2B5EF4-FFF2-40B4-BE49-F238E27FC236}">
                    <a16:creationId xmlns:a16="http://schemas.microsoft.com/office/drawing/2014/main" id="{CB3FE612-76E3-3560-0F04-E724C9EB522A}"/>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1">
                <a:extLst>
                  <a:ext uri="{FF2B5EF4-FFF2-40B4-BE49-F238E27FC236}">
                    <a16:creationId xmlns:a16="http://schemas.microsoft.com/office/drawing/2014/main" id="{23DDCBF6-07A9-0695-21B6-875F5E56F734}"/>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2">
                <a:extLst>
                  <a:ext uri="{FF2B5EF4-FFF2-40B4-BE49-F238E27FC236}">
                    <a16:creationId xmlns:a16="http://schemas.microsoft.com/office/drawing/2014/main" id="{43EB0973-FC6F-373D-1071-958771C814BC}"/>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3">
                <a:extLst>
                  <a:ext uri="{FF2B5EF4-FFF2-40B4-BE49-F238E27FC236}">
                    <a16:creationId xmlns:a16="http://schemas.microsoft.com/office/drawing/2014/main" id="{9FD3B11D-F885-A5D6-1467-9318E1E800EE}"/>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4">
                <a:extLst>
                  <a:ext uri="{FF2B5EF4-FFF2-40B4-BE49-F238E27FC236}">
                    <a16:creationId xmlns:a16="http://schemas.microsoft.com/office/drawing/2014/main" id="{9D6B8229-2DC9-729A-8162-EB5A03C3BB05}"/>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0C0867AD-5927-3F7D-4C07-BEAC176EF997}"/>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9517FDB7-BEA5-3C3B-C973-5F0A00D9310A}"/>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96BE36F8-0AA5-A9F9-F3B6-6A4BE00C7ED9}"/>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5E564E64-D412-5412-9341-A468FB1AD888}"/>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181EE2E8-2FB4-5B92-96BD-6607E8F0A135}"/>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BE1E3304-B9F5-C32A-528E-E618D384FD70}"/>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523CD697-24DB-4A76-F2B5-5523FA2187AB}"/>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B2940919-22D0-69C1-0E66-75E82EC9271C}"/>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681209DA-80A6-154A-FD2F-F8920B11BE21}"/>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EF6D24D3-7C9F-9414-4104-86F4F232BEDC}"/>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496ECAD4-7E38-0235-A607-F4C412A7F443}"/>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4D558770-6487-BD73-7318-95193A220B38}"/>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210092CF-3D10-7520-7A1E-AADAE44F89BB}"/>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8B4CB606-21B1-2133-EE57-BB3CDDE8B421}"/>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279BDD34-782E-CB82-5660-5FA855C612F7}"/>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A880B576-0770-F828-CF6D-6498C21B7F43}"/>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C5A062EF-8208-D202-2605-1576439BF3A9}"/>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DD5A2011-F4B8-83C6-F1CB-C6F5B3CE800F}"/>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5CAABFD9-0AE1-8202-DC6E-868086C0D805}"/>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1C27F698-DAC8-EC75-E4E0-6B7CD5D73875}"/>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95163D36-5632-26FB-DDCA-35F02010D42F}"/>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FE3A12FF-F786-74AE-3628-431EE7AC99EC}"/>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BF1F6B3B-64FB-0480-221F-7B4FE89C1F77}"/>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6894E21F-C3A2-D7A7-8AED-5BB093A717ED}"/>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A8F0C334-9E1E-4433-4AE3-3780D12753A3}"/>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AA6F1AD6-F981-D3E6-DFB4-33CC9B599879}"/>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6CC995C1-D927-FE02-9ACE-CF8FE2C69152}"/>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EC9CBA77-A7C5-1AEF-30D0-B1B631AFFE1D}"/>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51116E0E-6CCD-D75B-6C10-CB6E3A4D8521}"/>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8B606C50-DBEF-7936-20EB-DA6341938FA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ECE3B812-B4AF-0BEE-8EED-74F7786F09DC}"/>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A5E95589-42B0-F09A-1B0A-B7A24C0A6512}"/>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5ABAB4BE-01BA-7C8C-BC50-7FED9E4C61E3}"/>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794565F6-CEA7-1AEA-09AA-85BB171EC2BC}"/>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AC31F54D-1AAB-0AD5-0461-E0345A36797A}"/>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4A78BB8C-29B2-DA3C-ADE2-03C3D43112A3}"/>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3D2A5AC5-ADB1-0E7C-1ECB-9F62D880CFDA}"/>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050F7239-2237-16BF-FBF2-666044E6AE97}"/>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A0EA2EA0-4D45-144D-056C-219913AC7179}"/>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9E372260-2BC2-ED94-B459-DB243B77E922}"/>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B1FF88F-B668-A921-96F3-99AB304EE1E1}"/>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93504F6D-3381-6241-324F-03E205E05918}"/>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6D4FA565-7967-CBB4-A148-0E743E5C5E70}"/>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2FB5ED28-E1F5-2089-5F52-E1C3698ECF73}"/>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A68838EF-670E-FF6B-5029-0D079940491E}"/>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820FF1A-0052-9839-1AD1-D70B75AFE5B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EC48C92C-F310-28EC-572E-F5013920CC7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5254118E-5103-1917-0470-2B3D1FC5FA89}"/>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7C5EFEC4-85D1-97A5-1EAC-C87310E7D7FD}"/>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B5A058E7-CFF1-FEBB-EE6A-8F9922D98BEF}"/>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7E2212B3-D613-BFA9-7C65-D83B24B97E39}"/>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0F3609D7-5784-364E-4DEC-118C5310B9F6}"/>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A9035F28-4D48-6064-C921-B344F7D398DC}"/>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60CB6AF4-F147-232A-B387-13527FB71F7C}"/>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986F6C6B-AFD8-04FD-5945-964815ED9991}"/>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5F18E8C4-EC4C-D3C3-94C9-8993E1EF3334}"/>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94ECEC95-4378-AC6E-D1EE-0923E9DF47DA}"/>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D29E8A70-615E-7F4B-01ED-5309EEDF8663}"/>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F784EAE9-28A9-46AA-649E-E02FC3789866}"/>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06D41B70-E1B8-B29B-D909-2B4B1D972176}"/>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65" name="Group 265">
            <a:extLst>
              <a:ext uri="{FF2B5EF4-FFF2-40B4-BE49-F238E27FC236}">
                <a16:creationId xmlns:a16="http://schemas.microsoft.com/office/drawing/2014/main" id="{5D6CE7D9-1A91-1243-7DA0-DF7492844A80}"/>
              </a:ext>
            </a:extLst>
          </p:cNvPr>
          <p:cNvGrpSpPr/>
          <p:nvPr userDrawn="1"/>
        </p:nvGrpSpPr>
        <p:grpSpPr>
          <a:xfrm>
            <a:off x="-390479" y="-357338"/>
            <a:ext cx="2090651" cy="2092749"/>
            <a:chOff x="5213090" y="468313"/>
            <a:chExt cx="1581151" cy="1582738"/>
          </a:xfrm>
          <a:solidFill>
            <a:schemeClr val="tx2"/>
          </a:solidFill>
        </p:grpSpPr>
        <p:sp>
          <p:nvSpPr>
            <p:cNvPr id="266" name="Oval 357">
              <a:extLst>
                <a:ext uri="{FF2B5EF4-FFF2-40B4-BE49-F238E27FC236}">
                  <a16:creationId xmlns:a16="http://schemas.microsoft.com/office/drawing/2014/main" id="{F9789B35-0183-7EF3-2B08-0A56253ACEAF}"/>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8">
              <a:extLst>
                <a:ext uri="{FF2B5EF4-FFF2-40B4-BE49-F238E27FC236}">
                  <a16:creationId xmlns:a16="http://schemas.microsoft.com/office/drawing/2014/main" id="{62165390-AF23-A4A5-0259-2849C108BADF}"/>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9">
              <a:extLst>
                <a:ext uri="{FF2B5EF4-FFF2-40B4-BE49-F238E27FC236}">
                  <a16:creationId xmlns:a16="http://schemas.microsoft.com/office/drawing/2014/main" id="{3D5A3CD4-CDF1-051F-5343-E30D908F2F3D}"/>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60">
              <a:extLst>
                <a:ext uri="{FF2B5EF4-FFF2-40B4-BE49-F238E27FC236}">
                  <a16:creationId xmlns:a16="http://schemas.microsoft.com/office/drawing/2014/main" id="{E04D9660-1A81-D783-C094-4921BC08405C}"/>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1">
              <a:extLst>
                <a:ext uri="{FF2B5EF4-FFF2-40B4-BE49-F238E27FC236}">
                  <a16:creationId xmlns:a16="http://schemas.microsoft.com/office/drawing/2014/main" id="{5BA5EE1F-49EA-3246-3990-E1B6609E13AF}"/>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2">
              <a:extLst>
                <a:ext uri="{FF2B5EF4-FFF2-40B4-BE49-F238E27FC236}">
                  <a16:creationId xmlns:a16="http://schemas.microsoft.com/office/drawing/2014/main" id="{9397092D-A404-AB77-6316-3A44DFEB6B04}"/>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3">
              <a:extLst>
                <a:ext uri="{FF2B5EF4-FFF2-40B4-BE49-F238E27FC236}">
                  <a16:creationId xmlns:a16="http://schemas.microsoft.com/office/drawing/2014/main" id="{ABC9B1AB-7D4F-B19B-98F3-66ECD33E0C81}"/>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4">
              <a:extLst>
                <a:ext uri="{FF2B5EF4-FFF2-40B4-BE49-F238E27FC236}">
                  <a16:creationId xmlns:a16="http://schemas.microsoft.com/office/drawing/2014/main" id="{3C4E07B9-0447-0E38-A9F7-186B6E35D429}"/>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5">
              <a:extLst>
                <a:ext uri="{FF2B5EF4-FFF2-40B4-BE49-F238E27FC236}">
                  <a16:creationId xmlns:a16="http://schemas.microsoft.com/office/drawing/2014/main" id="{9D003CF1-451D-50FC-DFA9-C7BC6EC8EB98}"/>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6">
              <a:extLst>
                <a:ext uri="{FF2B5EF4-FFF2-40B4-BE49-F238E27FC236}">
                  <a16:creationId xmlns:a16="http://schemas.microsoft.com/office/drawing/2014/main" id="{A8F74AF3-3D6A-ADE9-4D3C-420E1B8BD3CB}"/>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6" name="Freeform 367">
              <a:extLst>
                <a:ext uri="{FF2B5EF4-FFF2-40B4-BE49-F238E27FC236}">
                  <a16:creationId xmlns:a16="http://schemas.microsoft.com/office/drawing/2014/main" id="{5711A23B-F30F-DA5D-9B64-5B93431FB723}"/>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68">
              <a:extLst>
                <a:ext uri="{FF2B5EF4-FFF2-40B4-BE49-F238E27FC236}">
                  <a16:creationId xmlns:a16="http://schemas.microsoft.com/office/drawing/2014/main" id="{76F1F9A4-A15D-7558-5CBD-2A39161F03AF}"/>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69">
              <a:extLst>
                <a:ext uri="{FF2B5EF4-FFF2-40B4-BE49-F238E27FC236}">
                  <a16:creationId xmlns:a16="http://schemas.microsoft.com/office/drawing/2014/main" id="{FDFB8E02-6ADE-6622-8469-189D232801BA}"/>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70">
              <a:extLst>
                <a:ext uri="{FF2B5EF4-FFF2-40B4-BE49-F238E27FC236}">
                  <a16:creationId xmlns:a16="http://schemas.microsoft.com/office/drawing/2014/main" id="{B79337BE-62A2-DE66-6224-4FB1B8790C05}"/>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0" name="Freeform 371">
              <a:extLst>
                <a:ext uri="{FF2B5EF4-FFF2-40B4-BE49-F238E27FC236}">
                  <a16:creationId xmlns:a16="http://schemas.microsoft.com/office/drawing/2014/main" id="{57C39F53-E79B-FE79-07BC-33FC116F6218}"/>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1" name="Freeform 372">
              <a:extLst>
                <a:ext uri="{FF2B5EF4-FFF2-40B4-BE49-F238E27FC236}">
                  <a16:creationId xmlns:a16="http://schemas.microsoft.com/office/drawing/2014/main" id="{8D386AE2-D1A0-6F16-D338-7986E2931C74}"/>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2" name="Oval 373">
              <a:extLst>
                <a:ext uri="{FF2B5EF4-FFF2-40B4-BE49-F238E27FC236}">
                  <a16:creationId xmlns:a16="http://schemas.microsoft.com/office/drawing/2014/main" id="{0DE80BB7-6CE4-4FAF-F8D3-2E1F9A2B7DEE}"/>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3" name="Oval 374">
              <a:extLst>
                <a:ext uri="{FF2B5EF4-FFF2-40B4-BE49-F238E27FC236}">
                  <a16:creationId xmlns:a16="http://schemas.microsoft.com/office/drawing/2014/main" id="{6261F5AD-4200-653B-5142-E5FAAE82C4E6}"/>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4" name="Freeform 375">
              <a:extLst>
                <a:ext uri="{FF2B5EF4-FFF2-40B4-BE49-F238E27FC236}">
                  <a16:creationId xmlns:a16="http://schemas.microsoft.com/office/drawing/2014/main" id="{487892DC-3548-3121-CAC6-A1A255A0E7BE}"/>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5" name="Freeform 376">
              <a:extLst>
                <a:ext uri="{FF2B5EF4-FFF2-40B4-BE49-F238E27FC236}">
                  <a16:creationId xmlns:a16="http://schemas.microsoft.com/office/drawing/2014/main" id="{1895A1D5-678F-80EF-93EA-DF5CB973BCE2}"/>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6" name="Freeform 377">
              <a:extLst>
                <a:ext uri="{FF2B5EF4-FFF2-40B4-BE49-F238E27FC236}">
                  <a16:creationId xmlns:a16="http://schemas.microsoft.com/office/drawing/2014/main" id="{F121074D-5893-D8F4-0B9D-6DD61257DDE2}"/>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8">
              <a:extLst>
                <a:ext uri="{FF2B5EF4-FFF2-40B4-BE49-F238E27FC236}">
                  <a16:creationId xmlns:a16="http://schemas.microsoft.com/office/drawing/2014/main" id="{6EBAADFE-2AA1-E52F-8A95-C6BA43399E74}"/>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Oval 379">
              <a:extLst>
                <a:ext uri="{FF2B5EF4-FFF2-40B4-BE49-F238E27FC236}">
                  <a16:creationId xmlns:a16="http://schemas.microsoft.com/office/drawing/2014/main" id="{5F121C35-6CFD-7356-6E65-5C9AE1C6E2BE}"/>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80">
              <a:extLst>
                <a:ext uri="{FF2B5EF4-FFF2-40B4-BE49-F238E27FC236}">
                  <a16:creationId xmlns:a16="http://schemas.microsoft.com/office/drawing/2014/main" id="{5C55853C-9653-5CD1-1ABB-3303E914A124}"/>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81">
              <a:extLst>
                <a:ext uri="{FF2B5EF4-FFF2-40B4-BE49-F238E27FC236}">
                  <a16:creationId xmlns:a16="http://schemas.microsoft.com/office/drawing/2014/main" id="{4927667D-6AB4-7659-F873-E9AE84BDC958}"/>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2">
              <a:extLst>
                <a:ext uri="{FF2B5EF4-FFF2-40B4-BE49-F238E27FC236}">
                  <a16:creationId xmlns:a16="http://schemas.microsoft.com/office/drawing/2014/main" id="{15A52EBE-9058-AA2C-491F-D69E79AC4846}"/>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3">
              <a:extLst>
                <a:ext uri="{FF2B5EF4-FFF2-40B4-BE49-F238E27FC236}">
                  <a16:creationId xmlns:a16="http://schemas.microsoft.com/office/drawing/2014/main" id="{AF6E5B20-22B8-E3F5-193E-C8512CF48A84}"/>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4">
              <a:extLst>
                <a:ext uri="{FF2B5EF4-FFF2-40B4-BE49-F238E27FC236}">
                  <a16:creationId xmlns:a16="http://schemas.microsoft.com/office/drawing/2014/main" id="{69D89835-83E7-DF00-1F58-C6A28C3AA5F0}"/>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5">
              <a:extLst>
                <a:ext uri="{FF2B5EF4-FFF2-40B4-BE49-F238E27FC236}">
                  <a16:creationId xmlns:a16="http://schemas.microsoft.com/office/drawing/2014/main" id="{69976C86-48FB-3F64-3B0A-18731A6C1D92}"/>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Oval 386">
              <a:extLst>
                <a:ext uri="{FF2B5EF4-FFF2-40B4-BE49-F238E27FC236}">
                  <a16:creationId xmlns:a16="http://schemas.microsoft.com/office/drawing/2014/main" id="{4D034D10-4E4E-9B01-6499-CCA0AA1DC2F8}"/>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87">
              <a:extLst>
                <a:ext uri="{FF2B5EF4-FFF2-40B4-BE49-F238E27FC236}">
                  <a16:creationId xmlns:a16="http://schemas.microsoft.com/office/drawing/2014/main" id="{373149DC-E807-CD50-10B8-F4B63DEC1C2E}"/>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88">
              <a:extLst>
                <a:ext uri="{FF2B5EF4-FFF2-40B4-BE49-F238E27FC236}">
                  <a16:creationId xmlns:a16="http://schemas.microsoft.com/office/drawing/2014/main" id="{6DD2F659-9202-5044-548D-9DB202C65BE0}"/>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Freeform 389">
              <a:extLst>
                <a:ext uri="{FF2B5EF4-FFF2-40B4-BE49-F238E27FC236}">
                  <a16:creationId xmlns:a16="http://schemas.microsoft.com/office/drawing/2014/main" id="{32707D56-C285-25B9-6508-710E1FF2A84C}"/>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Freeform 390">
              <a:extLst>
                <a:ext uri="{FF2B5EF4-FFF2-40B4-BE49-F238E27FC236}">
                  <a16:creationId xmlns:a16="http://schemas.microsoft.com/office/drawing/2014/main" id="{5FF25603-DDE5-18FF-0152-4DD1BFFA6AD2}"/>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91">
              <a:extLst>
                <a:ext uri="{FF2B5EF4-FFF2-40B4-BE49-F238E27FC236}">
                  <a16:creationId xmlns:a16="http://schemas.microsoft.com/office/drawing/2014/main" id="{1654BCE4-20A1-D7EF-5F57-611553FC21D5}"/>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92">
              <a:extLst>
                <a:ext uri="{FF2B5EF4-FFF2-40B4-BE49-F238E27FC236}">
                  <a16:creationId xmlns:a16="http://schemas.microsoft.com/office/drawing/2014/main" id="{46EEE2D4-710F-4BDF-F713-9AC91400ADFC}"/>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93">
              <a:extLst>
                <a:ext uri="{FF2B5EF4-FFF2-40B4-BE49-F238E27FC236}">
                  <a16:creationId xmlns:a16="http://schemas.microsoft.com/office/drawing/2014/main" id="{C9762D83-9D63-7A47-404F-7687BB10F685}"/>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94">
              <a:extLst>
                <a:ext uri="{FF2B5EF4-FFF2-40B4-BE49-F238E27FC236}">
                  <a16:creationId xmlns:a16="http://schemas.microsoft.com/office/drawing/2014/main" id="{737E4708-4A51-AF9F-A60F-1497BA21F0BF}"/>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95">
              <a:extLst>
                <a:ext uri="{FF2B5EF4-FFF2-40B4-BE49-F238E27FC236}">
                  <a16:creationId xmlns:a16="http://schemas.microsoft.com/office/drawing/2014/main" id="{A662349C-D00A-E749-A174-650B4D37DFAF}"/>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Oval 396">
              <a:extLst>
                <a:ext uri="{FF2B5EF4-FFF2-40B4-BE49-F238E27FC236}">
                  <a16:creationId xmlns:a16="http://schemas.microsoft.com/office/drawing/2014/main" id="{F9D3E6EF-8059-6904-CF84-E5984AD5479D}"/>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7">
              <a:extLst>
                <a:ext uri="{FF2B5EF4-FFF2-40B4-BE49-F238E27FC236}">
                  <a16:creationId xmlns:a16="http://schemas.microsoft.com/office/drawing/2014/main" id="{CB94C37E-93AC-9915-328C-88E0E0203B29}"/>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8">
              <a:extLst>
                <a:ext uri="{FF2B5EF4-FFF2-40B4-BE49-F238E27FC236}">
                  <a16:creationId xmlns:a16="http://schemas.microsoft.com/office/drawing/2014/main" id="{FB54E2FE-B87D-B063-5317-25D8658EEDFC}"/>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399">
              <a:extLst>
                <a:ext uri="{FF2B5EF4-FFF2-40B4-BE49-F238E27FC236}">
                  <a16:creationId xmlns:a16="http://schemas.microsoft.com/office/drawing/2014/main" id="{095001E1-19A3-7AF2-A3C2-C8CF4464A4F5}"/>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400">
              <a:extLst>
                <a:ext uri="{FF2B5EF4-FFF2-40B4-BE49-F238E27FC236}">
                  <a16:creationId xmlns:a16="http://schemas.microsoft.com/office/drawing/2014/main" id="{5395B8E9-2061-0FFE-F27A-F7D5F34077D3}"/>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1">
              <a:extLst>
                <a:ext uri="{FF2B5EF4-FFF2-40B4-BE49-F238E27FC236}">
                  <a16:creationId xmlns:a16="http://schemas.microsoft.com/office/drawing/2014/main" id="{883EBA2C-90C4-B9F4-CE3B-F03EC4F160F7}"/>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2">
              <a:extLst>
                <a:ext uri="{FF2B5EF4-FFF2-40B4-BE49-F238E27FC236}">
                  <a16:creationId xmlns:a16="http://schemas.microsoft.com/office/drawing/2014/main" id="{0A2DF833-8C37-B6B6-C978-0F06FB1D1799}"/>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3">
              <a:extLst>
                <a:ext uri="{FF2B5EF4-FFF2-40B4-BE49-F238E27FC236}">
                  <a16:creationId xmlns:a16="http://schemas.microsoft.com/office/drawing/2014/main" id="{28A41E75-72D1-124A-3AE5-0AAD6F4D3794}"/>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4">
              <a:extLst>
                <a:ext uri="{FF2B5EF4-FFF2-40B4-BE49-F238E27FC236}">
                  <a16:creationId xmlns:a16="http://schemas.microsoft.com/office/drawing/2014/main" id="{AA40AF50-21D7-7344-7F65-0A9F05492CF4}"/>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5">
              <a:extLst>
                <a:ext uri="{FF2B5EF4-FFF2-40B4-BE49-F238E27FC236}">
                  <a16:creationId xmlns:a16="http://schemas.microsoft.com/office/drawing/2014/main" id="{E64C220A-F24E-DF19-50F1-6D9A8BBD6281}"/>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315" name="Group 607">
              <a:extLst>
                <a:ext uri="{FF2B5EF4-FFF2-40B4-BE49-F238E27FC236}">
                  <a16:creationId xmlns:a16="http://schemas.microsoft.com/office/drawing/2014/main" id="{66101EDA-2B4D-7A12-25F5-BED86F8A8A77}"/>
                </a:ext>
              </a:extLst>
            </p:cNvPr>
            <p:cNvGrpSpPr>
              <a:grpSpLocks/>
            </p:cNvGrpSpPr>
            <p:nvPr/>
          </p:nvGrpSpPr>
          <p:grpSpPr bwMode="auto">
            <a:xfrm>
              <a:off x="5255952" y="468313"/>
              <a:ext cx="1408113" cy="1493838"/>
              <a:chOff x="3702" y="295"/>
              <a:chExt cx="887" cy="941"/>
            </a:xfrm>
            <a:grpFill/>
          </p:grpSpPr>
          <p:sp>
            <p:nvSpPr>
              <p:cNvPr id="327" name="Freeform 407">
                <a:extLst>
                  <a:ext uri="{FF2B5EF4-FFF2-40B4-BE49-F238E27FC236}">
                    <a16:creationId xmlns:a16="http://schemas.microsoft.com/office/drawing/2014/main" id="{2B18AC17-4030-E2F0-0E31-D5CC8CE79941}"/>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Freeform 408">
                <a:extLst>
                  <a:ext uri="{FF2B5EF4-FFF2-40B4-BE49-F238E27FC236}">
                    <a16:creationId xmlns:a16="http://schemas.microsoft.com/office/drawing/2014/main" id="{0D1117CE-E342-E2EA-2964-881E848C2558}"/>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Freeform 409">
                <a:extLst>
                  <a:ext uri="{FF2B5EF4-FFF2-40B4-BE49-F238E27FC236}">
                    <a16:creationId xmlns:a16="http://schemas.microsoft.com/office/drawing/2014/main" id="{819758A1-9053-DE91-AFCE-45F335B87EEB}"/>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10">
                <a:extLst>
                  <a:ext uri="{FF2B5EF4-FFF2-40B4-BE49-F238E27FC236}">
                    <a16:creationId xmlns:a16="http://schemas.microsoft.com/office/drawing/2014/main" id="{114F28EE-C08D-2174-15DF-E312BDD742B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11">
                <a:extLst>
                  <a:ext uri="{FF2B5EF4-FFF2-40B4-BE49-F238E27FC236}">
                    <a16:creationId xmlns:a16="http://schemas.microsoft.com/office/drawing/2014/main" id="{560D376F-BAF6-4DC4-0FFD-B19AAAF8CCA0}"/>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12">
                <a:extLst>
                  <a:ext uri="{FF2B5EF4-FFF2-40B4-BE49-F238E27FC236}">
                    <a16:creationId xmlns:a16="http://schemas.microsoft.com/office/drawing/2014/main" id="{D3EC1DEA-7137-3888-BCED-92635D949B92}"/>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13">
                <a:extLst>
                  <a:ext uri="{FF2B5EF4-FFF2-40B4-BE49-F238E27FC236}">
                    <a16:creationId xmlns:a16="http://schemas.microsoft.com/office/drawing/2014/main" id="{B11B1DF4-0E10-05C1-FBF9-03868755682C}"/>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14">
                <a:extLst>
                  <a:ext uri="{FF2B5EF4-FFF2-40B4-BE49-F238E27FC236}">
                    <a16:creationId xmlns:a16="http://schemas.microsoft.com/office/drawing/2014/main" id="{977D6735-B492-D981-2D48-134D5D3814A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15">
                <a:extLst>
                  <a:ext uri="{FF2B5EF4-FFF2-40B4-BE49-F238E27FC236}">
                    <a16:creationId xmlns:a16="http://schemas.microsoft.com/office/drawing/2014/main" id="{1AD69985-87B6-B15B-A712-D012A65B01F9}"/>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16">
                <a:extLst>
                  <a:ext uri="{FF2B5EF4-FFF2-40B4-BE49-F238E27FC236}">
                    <a16:creationId xmlns:a16="http://schemas.microsoft.com/office/drawing/2014/main" id="{26EAB175-834F-5AE1-8454-1A26CC24BE4B}"/>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Oval 417">
                <a:extLst>
                  <a:ext uri="{FF2B5EF4-FFF2-40B4-BE49-F238E27FC236}">
                    <a16:creationId xmlns:a16="http://schemas.microsoft.com/office/drawing/2014/main" id="{BC99C6F9-D6CD-1F29-6686-1FAF49D4D46C}"/>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18">
                <a:extLst>
                  <a:ext uri="{FF2B5EF4-FFF2-40B4-BE49-F238E27FC236}">
                    <a16:creationId xmlns:a16="http://schemas.microsoft.com/office/drawing/2014/main" id="{FAE218BE-F609-73E8-E469-90D0A0B55FAB}"/>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9">
                <a:extLst>
                  <a:ext uri="{FF2B5EF4-FFF2-40B4-BE49-F238E27FC236}">
                    <a16:creationId xmlns:a16="http://schemas.microsoft.com/office/drawing/2014/main" id="{093B30C2-7A15-9C6C-B8C5-3FBCF20C764B}"/>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20">
                <a:extLst>
                  <a:ext uri="{FF2B5EF4-FFF2-40B4-BE49-F238E27FC236}">
                    <a16:creationId xmlns:a16="http://schemas.microsoft.com/office/drawing/2014/main" id="{8286FD50-08CC-7B4C-86F7-7100950F6AF4}"/>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1">
                <a:extLst>
                  <a:ext uri="{FF2B5EF4-FFF2-40B4-BE49-F238E27FC236}">
                    <a16:creationId xmlns:a16="http://schemas.microsoft.com/office/drawing/2014/main" id="{650697E6-8F51-7DE6-F083-2DD694A4D397}"/>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2">
                <a:extLst>
                  <a:ext uri="{FF2B5EF4-FFF2-40B4-BE49-F238E27FC236}">
                    <a16:creationId xmlns:a16="http://schemas.microsoft.com/office/drawing/2014/main" id="{98356AFB-4C19-6840-A01A-7DD4EC9FBE6A}"/>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Oval 423">
                <a:extLst>
                  <a:ext uri="{FF2B5EF4-FFF2-40B4-BE49-F238E27FC236}">
                    <a16:creationId xmlns:a16="http://schemas.microsoft.com/office/drawing/2014/main" id="{839F656F-0F4E-E193-6A6D-0040943F6683}"/>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24">
                <a:extLst>
                  <a:ext uri="{FF2B5EF4-FFF2-40B4-BE49-F238E27FC236}">
                    <a16:creationId xmlns:a16="http://schemas.microsoft.com/office/drawing/2014/main" id="{A564E751-3819-9B1A-463F-5438D23CA6A8}"/>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5">
                <a:extLst>
                  <a:ext uri="{FF2B5EF4-FFF2-40B4-BE49-F238E27FC236}">
                    <a16:creationId xmlns:a16="http://schemas.microsoft.com/office/drawing/2014/main" id="{2C0F2E6E-DBC7-4CA6-01B1-E99B6E890B98}"/>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6">
                <a:extLst>
                  <a:ext uri="{FF2B5EF4-FFF2-40B4-BE49-F238E27FC236}">
                    <a16:creationId xmlns:a16="http://schemas.microsoft.com/office/drawing/2014/main" id="{3916FB70-CDC2-12B0-E4F9-6D2BC80C3A89}"/>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7">
                <a:extLst>
                  <a:ext uri="{FF2B5EF4-FFF2-40B4-BE49-F238E27FC236}">
                    <a16:creationId xmlns:a16="http://schemas.microsoft.com/office/drawing/2014/main" id="{9CC31611-98B5-8F71-BEB8-2FED66592CC4}"/>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28">
                <a:extLst>
                  <a:ext uri="{FF2B5EF4-FFF2-40B4-BE49-F238E27FC236}">
                    <a16:creationId xmlns:a16="http://schemas.microsoft.com/office/drawing/2014/main" id="{66AE8341-1C44-5262-829D-9EC120C1CCFB}"/>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29">
                <a:extLst>
                  <a:ext uri="{FF2B5EF4-FFF2-40B4-BE49-F238E27FC236}">
                    <a16:creationId xmlns:a16="http://schemas.microsoft.com/office/drawing/2014/main" id="{A8F720E2-A86A-B6AD-6E50-276EC0B2E3D7}"/>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30">
                <a:extLst>
                  <a:ext uri="{FF2B5EF4-FFF2-40B4-BE49-F238E27FC236}">
                    <a16:creationId xmlns:a16="http://schemas.microsoft.com/office/drawing/2014/main" id="{2B612463-0023-191B-0814-E9CEC773F1FA}"/>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Freeform 431">
                <a:extLst>
                  <a:ext uri="{FF2B5EF4-FFF2-40B4-BE49-F238E27FC236}">
                    <a16:creationId xmlns:a16="http://schemas.microsoft.com/office/drawing/2014/main" id="{417C6EA2-BC7A-B31C-3B95-3E0234C38A3C}"/>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432">
                <a:extLst>
                  <a:ext uri="{FF2B5EF4-FFF2-40B4-BE49-F238E27FC236}">
                    <a16:creationId xmlns:a16="http://schemas.microsoft.com/office/drawing/2014/main" id="{F4159A74-F97B-316F-6569-A18DF9217CC1}"/>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433">
                <a:extLst>
                  <a:ext uri="{FF2B5EF4-FFF2-40B4-BE49-F238E27FC236}">
                    <a16:creationId xmlns:a16="http://schemas.microsoft.com/office/drawing/2014/main" id="{C605838C-4C1F-95D1-4715-608395AE1253}"/>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434">
                <a:extLst>
                  <a:ext uri="{FF2B5EF4-FFF2-40B4-BE49-F238E27FC236}">
                    <a16:creationId xmlns:a16="http://schemas.microsoft.com/office/drawing/2014/main" id="{A9CE41E2-3ED1-A843-EF19-10EB0D530A3E}"/>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435">
                <a:extLst>
                  <a:ext uri="{FF2B5EF4-FFF2-40B4-BE49-F238E27FC236}">
                    <a16:creationId xmlns:a16="http://schemas.microsoft.com/office/drawing/2014/main" id="{684096E1-55D6-9357-5BF6-787FCF6AD014}"/>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436">
                <a:extLst>
                  <a:ext uri="{FF2B5EF4-FFF2-40B4-BE49-F238E27FC236}">
                    <a16:creationId xmlns:a16="http://schemas.microsoft.com/office/drawing/2014/main" id="{CDE1BE7E-4576-3B6E-E519-1E3F78825C70}"/>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437">
                <a:extLst>
                  <a:ext uri="{FF2B5EF4-FFF2-40B4-BE49-F238E27FC236}">
                    <a16:creationId xmlns:a16="http://schemas.microsoft.com/office/drawing/2014/main" id="{28467D30-2C0A-384C-503E-CF407F0BC261}"/>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438">
                <a:extLst>
                  <a:ext uri="{FF2B5EF4-FFF2-40B4-BE49-F238E27FC236}">
                    <a16:creationId xmlns:a16="http://schemas.microsoft.com/office/drawing/2014/main" id="{45DB775F-CF28-D13D-169B-AE25838086BB}"/>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9">
                <a:extLst>
                  <a:ext uri="{FF2B5EF4-FFF2-40B4-BE49-F238E27FC236}">
                    <a16:creationId xmlns:a16="http://schemas.microsoft.com/office/drawing/2014/main" id="{A475FB76-D4DE-8819-602B-9A674AA9419C}"/>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40">
                <a:extLst>
                  <a:ext uri="{FF2B5EF4-FFF2-40B4-BE49-F238E27FC236}">
                    <a16:creationId xmlns:a16="http://schemas.microsoft.com/office/drawing/2014/main" id="{DDEF1C71-B4F5-11D6-FAC3-C9F2C787DE1A}"/>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1">
                <a:extLst>
                  <a:ext uri="{FF2B5EF4-FFF2-40B4-BE49-F238E27FC236}">
                    <a16:creationId xmlns:a16="http://schemas.microsoft.com/office/drawing/2014/main" id="{B63060E2-A9EB-D2BC-41DE-AFF80D079265}"/>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2">
                <a:extLst>
                  <a:ext uri="{FF2B5EF4-FFF2-40B4-BE49-F238E27FC236}">
                    <a16:creationId xmlns:a16="http://schemas.microsoft.com/office/drawing/2014/main" id="{23A0D459-FDA3-507B-C2E9-F6725796ED75}"/>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Oval 443">
                <a:extLst>
                  <a:ext uri="{FF2B5EF4-FFF2-40B4-BE49-F238E27FC236}">
                    <a16:creationId xmlns:a16="http://schemas.microsoft.com/office/drawing/2014/main" id="{4BB65627-E64D-05E9-C9D7-8D383A9DFB52}"/>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4">
                <a:extLst>
                  <a:ext uri="{FF2B5EF4-FFF2-40B4-BE49-F238E27FC236}">
                    <a16:creationId xmlns:a16="http://schemas.microsoft.com/office/drawing/2014/main" id="{6FA31127-2FF7-F7BE-E5DB-453A7C61E2B6}"/>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445">
                <a:extLst>
                  <a:ext uri="{FF2B5EF4-FFF2-40B4-BE49-F238E27FC236}">
                    <a16:creationId xmlns:a16="http://schemas.microsoft.com/office/drawing/2014/main" id="{B207CB04-497D-E577-8859-63B60E8F8EA1}"/>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6">
                <a:extLst>
                  <a:ext uri="{FF2B5EF4-FFF2-40B4-BE49-F238E27FC236}">
                    <a16:creationId xmlns:a16="http://schemas.microsoft.com/office/drawing/2014/main" id="{E8193F9E-B182-B37F-0F51-79B74E5DB4C4}"/>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7">
                <a:extLst>
                  <a:ext uri="{FF2B5EF4-FFF2-40B4-BE49-F238E27FC236}">
                    <a16:creationId xmlns:a16="http://schemas.microsoft.com/office/drawing/2014/main" id="{A2151FDA-B2E9-E81A-F438-34EC35C48B80}"/>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448">
                <a:extLst>
                  <a:ext uri="{FF2B5EF4-FFF2-40B4-BE49-F238E27FC236}">
                    <a16:creationId xmlns:a16="http://schemas.microsoft.com/office/drawing/2014/main" id="{3A6557AC-79F2-34E1-4E36-136FEF6ACD8C}"/>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449">
                <a:extLst>
                  <a:ext uri="{FF2B5EF4-FFF2-40B4-BE49-F238E27FC236}">
                    <a16:creationId xmlns:a16="http://schemas.microsoft.com/office/drawing/2014/main" id="{1CF941CA-C563-83D9-C30A-25CF6F86FFFA}"/>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450">
                <a:extLst>
                  <a:ext uri="{FF2B5EF4-FFF2-40B4-BE49-F238E27FC236}">
                    <a16:creationId xmlns:a16="http://schemas.microsoft.com/office/drawing/2014/main" id="{DE2FB115-140C-7191-BA78-4EC9B4705FD1}"/>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Freeform 451">
                <a:extLst>
                  <a:ext uri="{FF2B5EF4-FFF2-40B4-BE49-F238E27FC236}">
                    <a16:creationId xmlns:a16="http://schemas.microsoft.com/office/drawing/2014/main" id="{D061404A-7BC8-64FC-F0C0-C4BCAB9A1356}"/>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452">
                <a:extLst>
                  <a:ext uri="{FF2B5EF4-FFF2-40B4-BE49-F238E27FC236}">
                    <a16:creationId xmlns:a16="http://schemas.microsoft.com/office/drawing/2014/main" id="{279F2EA3-5DBB-7162-EB7E-52B87FD6DEFD}"/>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453">
                <a:extLst>
                  <a:ext uri="{FF2B5EF4-FFF2-40B4-BE49-F238E27FC236}">
                    <a16:creationId xmlns:a16="http://schemas.microsoft.com/office/drawing/2014/main" id="{4FDB6CE9-191B-F299-1D77-01918FFE767F}"/>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454">
                <a:extLst>
                  <a:ext uri="{FF2B5EF4-FFF2-40B4-BE49-F238E27FC236}">
                    <a16:creationId xmlns:a16="http://schemas.microsoft.com/office/drawing/2014/main" id="{2F557564-8086-C6F4-C255-45F80E469F8F}"/>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455">
                <a:extLst>
                  <a:ext uri="{FF2B5EF4-FFF2-40B4-BE49-F238E27FC236}">
                    <a16:creationId xmlns:a16="http://schemas.microsoft.com/office/drawing/2014/main" id="{5B89F337-F244-1FF0-ECD4-B3375E64A5EB}"/>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456">
                <a:extLst>
                  <a:ext uri="{FF2B5EF4-FFF2-40B4-BE49-F238E27FC236}">
                    <a16:creationId xmlns:a16="http://schemas.microsoft.com/office/drawing/2014/main" id="{D5C385E3-82E7-31EB-009B-1DBC5D813174}"/>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457">
                <a:extLst>
                  <a:ext uri="{FF2B5EF4-FFF2-40B4-BE49-F238E27FC236}">
                    <a16:creationId xmlns:a16="http://schemas.microsoft.com/office/drawing/2014/main" id="{3A49982F-123F-5EE9-0484-4C2C9F6516E9}"/>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458">
                <a:extLst>
                  <a:ext uri="{FF2B5EF4-FFF2-40B4-BE49-F238E27FC236}">
                    <a16:creationId xmlns:a16="http://schemas.microsoft.com/office/drawing/2014/main" id="{CBA214B5-1EEE-E396-F393-7CB309A02390}"/>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9">
                <a:extLst>
                  <a:ext uri="{FF2B5EF4-FFF2-40B4-BE49-F238E27FC236}">
                    <a16:creationId xmlns:a16="http://schemas.microsoft.com/office/drawing/2014/main" id="{602E546A-FDC3-D3F2-7E25-7979BF2FD190}"/>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60">
                <a:extLst>
                  <a:ext uri="{FF2B5EF4-FFF2-40B4-BE49-F238E27FC236}">
                    <a16:creationId xmlns:a16="http://schemas.microsoft.com/office/drawing/2014/main" id="{66EEF6ED-5854-E46E-DF58-54C79AA74C7C}"/>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1">
                <a:extLst>
                  <a:ext uri="{FF2B5EF4-FFF2-40B4-BE49-F238E27FC236}">
                    <a16:creationId xmlns:a16="http://schemas.microsoft.com/office/drawing/2014/main" id="{62871D53-CF4F-1166-2816-FABDEA57CF1A}"/>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2">
                <a:extLst>
                  <a:ext uri="{FF2B5EF4-FFF2-40B4-BE49-F238E27FC236}">
                    <a16:creationId xmlns:a16="http://schemas.microsoft.com/office/drawing/2014/main" id="{D04227D3-BB6A-B920-2A27-0D8498BA5A0F}"/>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3">
                <a:extLst>
                  <a:ext uri="{FF2B5EF4-FFF2-40B4-BE49-F238E27FC236}">
                    <a16:creationId xmlns:a16="http://schemas.microsoft.com/office/drawing/2014/main" id="{D98D9E2E-B9AC-F5C4-947F-82B9AF1EBB16}"/>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4">
                <a:extLst>
                  <a:ext uri="{FF2B5EF4-FFF2-40B4-BE49-F238E27FC236}">
                    <a16:creationId xmlns:a16="http://schemas.microsoft.com/office/drawing/2014/main" id="{F857F91F-4229-E2A0-CCDD-3EF129E0729D}"/>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5">
                <a:extLst>
                  <a:ext uri="{FF2B5EF4-FFF2-40B4-BE49-F238E27FC236}">
                    <a16:creationId xmlns:a16="http://schemas.microsoft.com/office/drawing/2014/main" id="{70AA8813-F20B-C182-474D-9266966A9155}"/>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6">
                <a:extLst>
                  <a:ext uri="{FF2B5EF4-FFF2-40B4-BE49-F238E27FC236}">
                    <a16:creationId xmlns:a16="http://schemas.microsoft.com/office/drawing/2014/main" id="{05850127-F6DE-4770-049B-2FE8AA66798F}"/>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7">
                <a:extLst>
                  <a:ext uri="{FF2B5EF4-FFF2-40B4-BE49-F238E27FC236}">
                    <a16:creationId xmlns:a16="http://schemas.microsoft.com/office/drawing/2014/main" id="{A0C85A94-21E5-D64A-638F-6C651C9845E5}"/>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468">
                <a:extLst>
                  <a:ext uri="{FF2B5EF4-FFF2-40B4-BE49-F238E27FC236}">
                    <a16:creationId xmlns:a16="http://schemas.microsoft.com/office/drawing/2014/main" id="{4D13F9BC-AC85-D9F8-4981-22CAB35E3F00}"/>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469">
                <a:extLst>
                  <a:ext uri="{FF2B5EF4-FFF2-40B4-BE49-F238E27FC236}">
                    <a16:creationId xmlns:a16="http://schemas.microsoft.com/office/drawing/2014/main" id="{F8904FFF-E950-63C0-2E7A-CD8791A02375}"/>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470">
                <a:extLst>
                  <a:ext uri="{FF2B5EF4-FFF2-40B4-BE49-F238E27FC236}">
                    <a16:creationId xmlns:a16="http://schemas.microsoft.com/office/drawing/2014/main" id="{D2524CE2-22BA-C3C8-D4E0-F5AE1C25DA8E}"/>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471">
                <a:extLst>
                  <a:ext uri="{FF2B5EF4-FFF2-40B4-BE49-F238E27FC236}">
                    <a16:creationId xmlns:a16="http://schemas.microsoft.com/office/drawing/2014/main" id="{AB0346A1-8C21-7899-83CA-96EFEF006E1B}"/>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Oval 472">
                <a:extLst>
                  <a:ext uri="{FF2B5EF4-FFF2-40B4-BE49-F238E27FC236}">
                    <a16:creationId xmlns:a16="http://schemas.microsoft.com/office/drawing/2014/main" id="{6F876700-B106-6514-10CE-72C33F35A882}"/>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473">
                <a:extLst>
                  <a:ext uri="{FF2B5EF4-FFF2-40B4-BE49-F238E27FC236}">
                    <a16:creationId xmlns:a16="http://schemas.microsoft.com/office/drawing/2014/main" id="{0BBD8DC7-40F7-A0B3-6D03-9D568F3926C9}"/>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474">
                <a:extLst>
                  <a:ext uri="{FF2B5EF4-FFF2-40B4-BE49-F238E27FC236}">
                    <a16:creationId xmlns:a16="http://schemas.microsoft.com/office/drawing/2014/main" id="{1EC98D95-9179-7DA6-8B0B-17D1B75AA0EC}"/>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475">
                <a:extLst>
                  <a:ext uri="{FF2B5EF4-FFF2-40B4-BE49-F238E27FC236}">
                    <a16:creationId xmlns:a16="http://schemas.microsoft.com/office/drawing/2014/main" id="{BA3EA9A0-01E7-7654-3662-EC8475E8FDE7}"/>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476">
                <a:extLst>
                  <a:ext uri="{FF2B5EF4-FFF2-40B4-BE49-F238E27FC236}">
                    <a16:creationId xmlns:a16="http://schemas.microsoft.com/office/drawing/2014/main" id="{AA4F34CD-0920-96A2-D2AA-B3F2CC663F61}"/>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477">
                <a:extLst>
                  <a:ext uri="{FF2B5EF4-FFF2-40B4-BE49-F238E27FC236}">
                    <a16:creationId xmlns:a16="http://schemas.microsoft.com/office/drawing/2014/main" id="{8D2CE264-7B6D-8D28-2EFC-6E2C632BCBA2}"/>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478">
                <a:extLst>
                  <a:ext uri="{FF2B5EF4-FFF2-40B4-BE49-F238E27FC236}">
                    <a16:creationId xmlns:a16="http://schemas.microsoft.com/office/drawing/2014/main" id="{FA9177D9-D74A-8454-A91E-D74ACE30A9D9}"/>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9">
                <a:extLst>
                  <a:ext uri="{FF2B5EF4-FFF2-40B4-BE49-F238E27FC236}">
                    <a16:creationId xmlns:a16="http://schemas.microsoft.com/office/drawing/2014/main" id="{19F1F583-D938-11A2-5378-1FBA22218EEA}"/>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80">
                <a:extLst>
                  <a:ext uri="{FF2B5EF4-FFF2-40B4-BE49-F238E27FC236}">
                    <a16:creationId xmlns:a16="http://schemas.microsoft.com/office/drawing/2014/main" id="{26128670-C095-F820-BE6E-5E262774EE1D}"/>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1">
                <a:extLst>
                  <a:ext uri="{FF2B5EF4-FFF2-40B4-BE49-F238E27FC236}">
                    <a16:creationId xmlns:a16="http://schemas.microsoft.com/office/drawing/2014/main" id="{5774C883-3BE4-B72C-7B41-54C7409DEB23}"/>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2">
                <a:extLst>
                  <a:ext uri="{FF2B5EF4-FFF2-40B4-BE49-F238E27FC236}">
                    <a16:creationId xmlns:a16="http://schemas.microsoft.com/office/drawing/2014/main" id="{5DCE5F06-8019-0BDC-ACF8-4ACC6C3560AD}"/>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3">
                <a:extLst>
                  <a:ext uri="{FF2B5EF4-FFF2-40B4-BE49-F238E27FC236}">
                    <a16:creationId xmlns:a16="http://schemas.microsoft.com/office/drawing/2014/main" id="{DBF4AA42-888A-52A4-CC1C-E7FF04F8F680}"/>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4">
                <a:extLst>
                  <a:ext uri="{FF2B5EF4-FFF2-40B4-BE49-F238E27FC236}">
                    <a16:creationId xmlns:a16="http://schemas.microsoft.com/office/drawing/2014/main" id="{D7C5EB79-5C6F-B9CD-EDE6-960C45963734}"/>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5">
                <a:extLst>
                  <a:ext uri="{FF2B5EF4-FFF2-40B4-BE49-F238E27FC236}">
                    <a16:creationId xmlns:a16="http://schemas.microsoft.com/office/drawing/2014/main" id="{8410D205-644D-8191-0ED6-D56CBA15A192}"/>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Oval 486">
                <a:extLst>
                  <a:ext uri="{FF2B5EF4-FFF2-40B4-BE49-F238E27FC236}">
                    <a16:creationId xmlns:a16="http://schemas.microsoft.com/office/drawing/2014/main" id="{D749628A-13F3-8477-F63B-74C9EE607830}"/>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487">
                <a:extLst>
                  <a:ext uri="{FF2B5EF4-FFF2-40B4-BE49-F238E27FC236}">
                    <a16:creationId xmlns:a16="http://schemas.microsoft.com/office/drawing/2014/main" id="{C74116B1-E314-BE74-931E-BB3D2AEE3ED4}"/>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488">
                <a:extLst>
                  <a:ext uri="{FF2B5EF4-FFF2-40B4-BE49-F238E27FC236}">
                    <a16:creationId xmlns:a16="http://schemas.microsoft.com/office/drawing/2014/main" id="{84F5CBDE-E2CA-57D1-34FE-B22DC1A56CB9}"/>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489">
                <a:extLst>
                  <a:ext uri="{FF2B5EF4-FFF2-40B4-BE49-F238E27FC236}">
                    <a16:creationId xmlns:a16="http://schemas.microsoft.com/office/drawing/2014/main" id="{1D471FE6-75F6-435D-D8A6-0A8DD457861C}"/>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Freeform 490">
                <a:extLst>
                  <a:ext uri="{FF2B5EF4-FFF2-40B4-BE49-F238E27FC236}">
                    <a16:creationId xmlns:a16="http://schemas.microsoft.com/office/drawing/2014/main" id="{B8FBA017-F80C-D22C-5374-CF073734EBD0}"/>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Freeform 491">
                <a:extLst>
                  <a:ext uri="{FF2B5EF4-FFF2-40B4-BE49-F238E27FC236}">
                    <a16:creationId xmlns:a16="http://schemas.microsoft.com/office/drawing/2014/main" id="{D4B44E9D-7E2B-1B50-3D9F-CEA39205A72B}"/>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Oval 492">
                <a:extLst>
                  <a:ext uri="{FF2B5EF4-FFF2-40B4-BE49-F238E27FC236}">
                    <a16:creationId xmlns:a16="http://schemas.microsoft.com/office/drawing/2014/main" id="{F10EDD9B-4A70-A12D-3AA5-C376149D0A1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493">
                <a:extLst>
                  <a:ext uri="{FF2B5EF4-FFF2-40B4-BE49-F238E27FC236}">
                    <a16:creationId xmlns:a16="http://schemas.microsoft.com/office/drawing/2014/main" id="{9D3BA6AA-44BF-B7E1-F9C2-D27E40F562E1}"/>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494">
                <a:extLst>
                  <a:ext uri="{FF2B5EF4-FFF2-40B4-BE49-F238E27FC236}">
                    <a16:creationId xmlns:a16="http://schemas.microsoft.com/office/drawing/2014/main" id="{0BAACFBE-DCF6-FB14-E558-AAEFFB503FE1}"/>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495">
                <a:extLst>
                  <a:ext uri="{FF2B5EF4-FFF2-40B4-BE49-F238E27FC236}">
                    <a16:creationId xmlns:a16="http://schemas.microsoft.com/office/drawing/2014/main" id="{3ED3E9F7-4A40-95CD-E2AD-AF3E721199C6}"/>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496">
                <a:extLst>
                  <a:ext uri="{FF2B5EF4-FFF2-40B4-BE49-F238E27FC236}">
                    <a16:creationId xmlns:a16="http://schemas.microsoft.com/office/drawing/2014/main" id="{FDC8B4D4-A094-80F0-BCDF-E93FCD372282}"/>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497">
                <a:extLst>
                  <a:ext uri="{FF2B5EF4-FFF2-40B4-BE49-F238E27FC236}">
                    <a16:creationId xmlns:a16="http://schemas.microsoft.com/office/drawing/2014/main" id="{543A3671-1111-1304-AA64-038D9C3C4D4B}"/>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Oval 498">
                <a:extLst>
                  <a:ext uri="{FF2B5EF4-FFF2-40B4-BE49-F238E27FC236}">
                    <a16:creationId xmlns:a16="http://schemas.microsoft.com/office/drawing/2014/main" id="{BEF11CEA-7B13-6AC9-D850-A76BB219481B}"/>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9">
                <a:extLst>
                  <a:ext uri="{FF2B5EF4-FFF2-40B4-BE49-F238E27FC236}">
                    <a16:creationId xmlns:a16="http://schemas.microsoft.com/office/drawing/2014/main" id="{C5450B7C-9A9F-79A2-BE19-144517ECA6AC}"/>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Freeform 500">
                <a:extLst>
                  <a:ext uri="{FF2B5EF4-FFF2-40B4-BE49-F238E27FC236}">
                    <a16:creationId xmlns:a16="http://schemas.microsoft.com/office/drawing/2014/main" id="{6AAC0C75-64C8-8FD0-A901-D820D0741C67}"/>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1">
                <a:extLst>
                  <a:ext uri="{FF2B5EF4-FFF2-40B4-BE49-F238E27FC236}">
                    <a16:creationId xmlns:a16="http://schemas.microsoft.com/office/drawing/2014/main" id="{93C8B8B0-51BF-209E-6CE6-026090EB317D}"/>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2">
                <a:extLst>
                  <a:ext uri="{FF2B5EF4-FFF2-40B4-BE49-F238E27FC236}">
                    <a16:creationId xmlns:a16="http://schemas.microsoft.com/office/drawing/2014/main" id="{04C8D8AF-4E93-F35C-6CA0-11D06041B4FA}"/>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3">
                <a:extLst>
                  <a:ext uri="{FF2B5EF4-FFF2-40B4-BE49-F238E27FC236}">
                    <a16:creationId xmlns:a16="http://schemas.microsoft.com/office/drawing/2014/main" id="{4940E601-9F2D-7CFA-04F0-CBF71A3A8529}"/>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4">
                <a:extLst>
                  <a:ext uri="{FF2B5EF4-FFF2-40B4-BE49-F238E27FC236}">
                    <a16:creationId xmlns:a16="http://schemas.microsoft.com/office/drawing/2014/main" id="{EA6FA4C7-DC8E-07CC-5BB3-298E2043FE3A}"/>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5">
                <a:extLst>
                  <a:ext uri="{FF2B5EF4-FFF2-40B4-BE49-F238E27FC236}">
                    <a16:creationId xmlns:a16="http://schemas.microsoft.com/office/drawing/2014/main" id="{CFDC2240-2519-37C0-45F0-E816269146B4}"/>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6">
                <a:extLst>
                  <a:ext uri="{FF2B5EF4-FFF2-40B4-BE49-F238E27FC236}">
                    <a16:creationId xmlns:a16="http://schemas.microsoft.com/office/drawing/2014/main" id="{943FA415-0229-A962-761D-04F1E2D966FB}"/>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7">
                <a:extLst>
                  <a:ext uri="{FF2B5EF4-FFF2-40B4-BE49-F238E27FC236}">
                    <a16:creationId xmlns:a16="http://schemas.microsoft.com/office/drawing/2014/main" id="{401B8FC2-2A66-C9C7-95E8-B18C9D49216B}"/>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508">
                <a:extLst>
                  <a:ext uri="{FF2B5EF4-FFF2-40B4-BE49-F238E27FC236}">
                    <a16:creationId xmlns:a16="http://schemas.microsoft.com/office/drawing/2014/main" id="{60A6CB79-4467-2CFF-3E99-ADFFA91E1786}"/>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509">
                <a:extLst>
                  <a:ext uri="{FF2B5EF4-FFF2-40B4-BE49-F238E27FC236}">
                    <a16:creationId xmlns:a16="http://schemas.microsoft.com/office/drawing/2014/main" id="{21F4B6DC-CBD7-D6CE-A640-4227BCCEE692}"/>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510">
                <a:extLst>
                  <a:ext uri="{FF2B5EF4-FFF2-40B4-BE49-F238E27FC236}">
                    <a16:creationId xmlns:a16="http://schemas.microsoft.com/office/drawing/2014/main" id="{CE45FDB0-74B5-DE9C-5BEA-48FBBCFA8599}"/>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Freeform 511">
                <a:extLst>
                  <a:ext uri="{FF2B5EF4-FFF2-40B4-BE49-F238E27FC236}">
                    <a16:creationId xmlns:a16="http://schemas.microsoft.com/office/drawing/2014/main" id="{11219ABA-061D-C16C-A2C8-7330833CCEA9}"/>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512">
                <a:extLst>
                  <a:ext uri="{FF2B5EF4-FFF2-40B4-BE49-F238E27FC236}">
                    <a16:creationId xmlns:a16="http://schemas.microsoft.com/office/drawing/2014/main" id="{07FB941C-4EE7-F975-4C5D-06AB2C068E63}"/>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513">
                <a:extLst>
                  <a:ext uri="{FF2B5EF4-FFF2-40B4-BE49-F238E27FC236}">
                    <a16:creationId xmlns:a16="http://schemas.microsoft.com/office/drawing/2014/main" id="{42EB6598-972B-D124-BB2A-6726402F6E7B}"/>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Oval 514">
                <a:extLst>
                  <a:ext uri="{FF2B5EF4-FFF2-40B4-BE49-F238E27FC236}">
                    <a16:creationId xmlns:a16="http://schemas.microsoft.com/office/drawing/2014/main" id="{34298BD5-4ADA-4808-AB2F-97DE20604DB5}"/>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Oval 515">
                <a:extLst>
                  <a:ext uri="{FF2B5EF4-FFF2-40B4-BE49-F238E27FC236}">
                    <a16:creationId xmlns:a16="http://schemas.microsoft.com/office/drawing/2014/main" id="{88BB6F0F-EC7B-1EA2-E0B5-3DD1BDBC3F89}"/>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516">
                <a:extLst>
                  <a:ext uri="{FF2B5EF4-FFF2-40B4-BE49-F238E27FC236}">
                    <a16:creationId xmlns:a16="http://schemas.microsoft.com/office/drawing/2014/main" id="{DEF42FAE-E9DB-81B7-A73E-91F0579CD332}"/>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517">
                <a:extLst>
                  <a:ext uri="{FF2B5EF4-FFF2-40B4-BE49-F238E27FC236}">
                    <a16:creationId xmlns:a16="http://schemas.microsoft.com/office/drawing/2014/main" id="{38E0EF75-0CD8-2477-A7D7-244FC0C27837}"/>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Oval 518">
                <a:extLst>
                  <a:ext uri="{FF2B5EF4-FFF2-40B4-BE49-F238E27FC236}">
                    <a16:creationId xmlns:a16="http://schemas.microsoft.com/office/drawing/2014/main" id="{A8157DB4-4CD8-6351-0044-592460172319}"/>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519">
                <a:extLst>
                  <a:ext uri="{FF2B5EF4-FFF2-40B4-BE49-F238E27FC236}">
                    <a16:creationId xmlns:a16="http://schemas.microsoft.com/office/drawing/2014/main" id="{1749D774-2D5F-CC90-2E61-DA0CDE4F229A}"/>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20">
                <a:extLst>
                  <a:ext uri="{FF2B5EF4-FFF2-40B4-BE49-F238E27FC236}">
                    <a16:creationId xmlns:a16="http://schemas.microsoft.com/office/drawing/2014/main" id="{B9D2B031-CCCD-8566-F090-002BE42EB7A7}"/>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1">
                <a:extLst>
                  <a:ext uri="{FF2B5EF4-FFF2-40B4-BE49-F238E27FC236}">
                    <a16:creationId xmlns:a16="http://schemas.microsoft.com/office/drawing/2014/main" id="{24D515AD-598C-24AD-2D22-880818B9F1CA}"/>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2">
                <a:extLst>
                  <a:ext uri="{FF2B5EF4-FFF2-40B4-BE49-F238E27FC236}">
                    <a16:creationId xmlns:a16="http://schemas.microsoft.com/office/drawing/2014/main" id="{00DC32DE-BC85-9379-8AAA-779559DE44C5}"/>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3">
                <a:extLst>
                  <a:ext uri="{FF2B5EF4-FFF2-40B4-BE49-F238E27FC236}">
                    <a16:creationId xmlns:a16="http://schemas.microsoft.com/office/drawing/2014/main" id="{8661BAFC-C69D-E310-D80C-BD30B2E4C1BD}"/>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4">
                <a:extLst>
                  <a:ext uri="{FF2B5EF4-FFF2-40B4-BE49-F238E27FC236}">
                    <a16:creationId xmlns:a16="http://schemas.microsoft.com/office/drawing/2014/main" id="{61F19817-4997-500B-F0C0-0B5BB522B3CD}"/>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5">
                <a:extLst>
                  <a:ext uri="{FF2B5EF4-FFF2-40B4-BE49-F238E27FC236}">
                    <a16:creationId xmlns:a16="http://schemas.microsoft.com/office/drawing/2014/main" id="{B9221ED8-57C3-F901-1F1C-02F68008676C}"/>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6">
                <a:extLst>
                  <a:ext uri="{FF2B5EF4-FFF2-40B4-BE49-F238E27FC236}">
                    <a16:creationId xmlns:a16="http://schemas.microsoft.com/office/drawing/2014/main" id="{95ED4455-58BA-FB82-6332-BFF7A8DA60C9}"/>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7">
                <a:extLst>
                  <a:ext uri="{FF2B5EF4-FFF2-40B4-BE49-F238E27FC236}">
                    <a16:creationId xmlns:a16="http://schemas.microsoft.com/office/drawing/2014/main" id="{220F4EDB-99DE-2AAF-4AFC-BEB655951884}"/>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528">
                <a:extLst>
                  <a:ext uri="{FF2B5EF4-FFF2-40B4-BE49-F238E27FC236}">
                    <a16:creationId xmlns:a16="http://schemas.microsoft.com/office/drawing/2014/main" id="{56797550-33FD-4928-01E7-C9415CFF8EDB}"/>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529">
                <a:extLst>
                  <a:ext uri="{FF2B5EF4-FFF2-40B4-BE49-F238E27FC236}">
                    <a16:creationId xmlns:a16="http://schemas.microsoft.com/office/drawing/2014/main" id="{27E6D6C9-C580-A562-4656-C9252B57AC7D}"/>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530">
                <a:extLst>
                  <a:ext uri="{FF2B5EF4-FFF2-40B4-BE49-F238E27FC236}">
                    <a16:creationId xmlns:a16="http://schemas.microsoft.com/office/drawing/2014/main" id="{128E4638-FD9F-7DB3-52B3-5D74700E885D}"/>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531">
                <a:extLst>
                  <a:ext uri="{FF2B5EF4-FFF2-40B4-BE49-F238E27FC236}">
                    <a16:creationId xmlns:a16="http://schemas.microsoft.com/office/drawing/2014/main" id="{7FC5CAB3-148D-0409-8750-297656B47507}"/>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532">
                <a:extLst>
                  <a:ext uri="{FF2B5EF4-FFF2-40B4-BE49-F238E27FC236}">
                    <a16:creationId xmlns:a16="http://schemas.microsoft.com/office/drawing/2014/main" id="{C48BB0E8-8892-A180-2C51-C5FA8F92D95B}"/>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533">
                <a:extLst>
                  <a:ext uri="{FF2B5EF4-FFF2-40B4-BE49-F238E27FC236}">
                    <a16:creationId xmlns:a16="http://schemas.microsoft.com/office/drawing/2014/main" id="{A174CE65-F604-ED3E-243F-B67E607A0AF1}"/>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Oval 534">
                <a:extLst>
                  <a:ext uri="{FF2B5EF4-FFF2-40B4-BE49-F238E27FC236}">
                    <a16:creationId xmlns:a16="http://schemas.microsoft.com/office/drawing/2014/main" id="{D3FD18F5-227C-D057-5191-B31560FF0CAB}"/>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Oval 535">
                <a:extLst>
                  <a:ext uri="{FF2B5EF4-FFF2-40B4-BE49-F238E27FC236}">
                    <a16:creationId xmlns:a16="http://schemas.microsoft.com/office/drawing/2014/main" id="{AE9F8709-2F57-5C22-B4A9-BAEDAC1C309A}"/>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536">
                <a:extLst>
                  <a:ext uri="{FF2B5EF4-FFF2-40B4-BE49-F238E27FC236}">
                    <a16:creationId xmlns:a16="http://schemas.microsoft.com/office/drawing/2014/main" id="{79B44C10-8052-2648-2BFC-B38E23713364}"/>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537">
                <a:extLst>
                  <a:ext uri="{FF2B5EF4-FFF2-40B4-BE49-F238E27FC236}">
                    <a16:creationId xmlns:a16="http://schemas.microsoft.com/office/drawing/2014/main" id="{AAC9B79E-D650-5A92-EFD5-691A9458E90E}"/>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538">
                <a:extLst>
                  <a:ext uri="{FF2B5EF4-FFF2-40B4-BE49-F238E27FC236}">
                    <a16:creationId xmlns:a16="http://schemas.microsoft.com/office/drawing/2014/main" id="{2340247A-1AB4-82D8-02BD-5B1D084A861A}"/>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9">
                <a:extLst>
                  <a:ext uri="{FF2B5EF4-FFF2-40B4-BE49-F238E27FC236}">
                    <a16:creationId xmlns:a16="http://schemas.microsoft.com/office/drawing/2014/main" id="{209B6BA8-D6C2-38CB-23DB-6B5FE2F7257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Oval 540">
                <a:extLst>
                  <a:ext uri="{FF2B5EF4-FFF2-40B4-BE49-F238E27FC236}">
                    <a16:creationId xmlns:a16="http://schemas.microsoft.com/office/drawing/2014/main" id="{9E4A748B-FEBB-D809-998F-E44E6053660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1">
                <a:extLst>
                  <a:ext uri="{FF2B5EF4-FFF2-40B4-BE49-F238E27FC236}">
                    <a16:creationId xmlns:a16="http://schemas.microsoft.com/office/drawing/2014/main" id="{194EE8FE-26AC-CAAA-C398-DF459CDDC2CD}"/>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Freeform 542">
                <a:extLst>
                  <a:ext uri="{FF2B5EF4-FFF2-40B4-BE49-F238E27FC236}">
                    <a16:creationId xmlns:a16="http://schemas.microsoft.com/office/drawing/2014/main" id="{4BB40038-354F-DD98-87E3-C1FBD600054B}"/>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3">
                <a:extLst>
                  <a:ext uri="{FF2B5EF4-FFF2-40B4-BE49-F238E27FC236}">
                    <a16:creationId xmlns:a16="http://schemas.microsoft.com/office/drawing/2014/main" id="{F401A7C7-1705-29D2-16F0-0AFEAE1929D4}"/>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4">
                <a:extLst>
                  <a:ext uri="{FF2B5EF4-FFF2-40B4-BE49-F238E27FC236}">
                    <a16:creationId xmlns:a16="http://schemas.microsoft.com/office/drawing/2014/main" id="{0A33CFB1-153A-280B-72F3-B76D1A2CEAF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5">
                <a:extLst>
                  <a:ext uri="{FF2B5EF4-FFF2-40B4-BE49-F238E27FC236}">
                    <a16:creationId xmlns:a16="http://schemas.microsoft.com/office/drawing/2014/main" id="{1C206DFA-5775-2986-6E21-48042B8A3237}"/>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6">
                <a:extLst>
                  <a:ext uri="{FF2B5EF4-FFF2-40B4-BE49-F238E27FC236}">
                    <a16:creationId xmlns:a16="http://schemas.microsoft.com/office/drawing/2014/main" id="{85EFB433-1257-C117-A5B3-C54E4C0E7C75}"/>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Oval 547">
                <a:extLst>
                  <a:ext uri="{FF2B5EF4-FFF2-40B4-BE49-F238E27FC236}">
                    <a16:creationId xmlns:a16="http://schemas.microsoft.com/office/drawing/2014/main" id="{FFB5AA1A-556B-C76C-9C57-F845A45CE880}"/>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48">
                <a:extLst>
                  <a:ext uri="{FF2B5EF4-FFF2-40B4-BE49-F238E27FC236}">
                    <a16:creationId xmlns:a16="http://schemas.microsoft.com/office/drawing/2014/main" id="{040BD4B8-91E1-9733-1560-3DF2D87674E4}"/>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49">
                <a:extLst>
                  <a:ext uri="{FF2B5EF4-FFF2-40B4-BE49-F238E27FC236}">
                    <a16:creationId xmlns:a16="http://schemas.microsoft.com/office/drawing/2014/main" id="{499FF074-2B57-773E-6874-AF7A75305FE7}"/>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50">
                <a:extLst>
                  <a:ext uri="{FF2B5EF4-FFF2-40B4-BE49-F238E27FC236}">
                    <a16:creationId xmlns:a16="http://schemas.microsoft.com/office/drawing/2014/main" id="{35F03C54-EBC4-12D5-B2B7-EA055B23DDFD}"/>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Freeform 551">
                <a:extLst>
                  <a:ext uri="{FF2B5EF4-FFF2-40B4-BE49-F238E27FC236}">
                    <a16:creationId xmlns:a16="http://schemas.microsoft.com/office/drawing/2014/main" id="{C61D5745-23FA-2D74-77D7-BA0D43305941}"/>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52">
                <a:extLst>
                  <a:ext uri="{FF2B5EF4-FFF2-40B4-BE49-F238E27FC236}">
                    <a16:creationId xmlns:a16="http://schemas.microsoft.com/office/drawing/2014/main" id="{2F9D48E7-AD77-CEE9-ACB2-9645C4011B06}"/>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53">
                <a:extLst>
                  <a:ext uri="{FF2B5EF4-FFF2-40B4-BE49-F238E27FC236}">
                    <a16:creationId xmlns:a16="http://schemas.microsoft.com/office/drawing/2014/main" id="{49B32B13-91F7-97CD-393E-64C868A5549B}"/>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54">
                <a:extLst>
                  <a:ext uri="{FF2B5EF4-FFF2-40B4-BE49-F238E27FC236}">
                    <a16:creationId xmlns:a16="http://schemas.microsoft.com/office/drawing/2014/main" id="{E0755AE0-97F3-4A31-FA93-438A7EF60DA2}"/>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55">
                <a:extLst>
                  <a:ext uri="{FF2B5EF4-FFF2-40B4-BE49-F238E27FC236}">
                    <a16:creationId xmlns:a16="http://schemas.microsoft.com/office/drawing/2014/main" id="{8E8FB318-5D0C-7167-1E43-8425E7FB303C}"/>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56">
                <a:extLst>
                  <a:ext uri="{FF2B5EF4-FFF2-40B4-BE49-F238E27FC236}">
                    <a16:creationId xmlns:a16="http://schemas.microsoft.com/office/drawing/2014/main" id="{13833152-5A0F-9D29-C2B0-1065786AA923}"/>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Oval 557">
                <a:extLst>
                  <a:ext uri="{FF2B5EF4-FFF2-40B4-BE49-F238E27FC236}">
                    <a16:creationId xmlns:a16="http://schemas.microsoft.com/office/drawing/2014/main" id="{EE9FAD5D-CCAB-DF22-850F-F4360F34EF48}"/>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58">
                <a:extLst>
                  <a:ext uri="{FF2B5EF4-FFF2-40B4-BE49-F238E27FC236}">
                    <a16:creationId xmlns:a16="http://schemas.microsoft.com/office/drawing/2014/main" id="{B10A47BC-A568-28E6-77BC-51301F6A429F}"/>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9">
                <a:extLst>
                  <a:ext uri="{FF2B5EF4-FFF2-40B4-BE49-F238E27FC236}">
                    <a16:creationId xmlns:a16="http://schemas.microsoft.com/office/drawing/2014/main" id="{C90979E0-4DF3-3D04-5285-6FE12969F168}"/>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Oval 560">
                <a:extLst>
                  <a:ext uri="{FF2B5EF4-FFF2-40B4-BE49-F238E27FC236}">
                    <a16:creationId xmlns:a16="http://schemas.microsoft.com/office/drawing/2014/main" id="{10960D58-A33B-1A7A-D7E1-FD1C516AA8A4}"/>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1">
                <a:extLst>
                  <a:ext uri="{FF2B5EF4-FFF2-40B4-BE49-F238E27FC236}">
                    <a16:creationId xmlns:a16="http://schemas.microsoft.com/office/drawing/2014/main" id="{57F311ED-4D9A-634B-50C0-565A71AF927B}"/>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Freeform 562">
                <a:extLst>
                  <a:ext uri="{FF2B5EF4-FFF2-40B4-BE49-F238E27FC236}">
                    <a16:creationId xmlns:a16="http://schemas.microsoft.com/office/drawing/2014/main" id="{8277544C-33B9-9459-D036-651B9E06130C}"/>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3">
                <a:extLst>
                  <a:ext uri="{FF2B5EF4-FFF2-40B4-BE49-F238E27FC236}">
                    <a16:creationId xmlns:a16="http://schemas.microsoft.com/office/drawing/2014/main" id="{E51F1A1D-5F64-2EC8-DCDB-EF04FBC756AA}"/>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4">
                <a:extLst>
                  <a:ext uri="{FF2B5EF4-FFF2-40B4-BE49-F238E27FC236}">
                    <a16:creationId xmlns:a16="http://schemas.microsoft.com/office/drawing/2014/main" id="{E5AC3EB9-4F3D-63CC-58AF-BFF0286A2DCB}"/>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5">
                <a:extLst>
                  <a:ext uri="{FF2B5EF4-FFF2-40B4-BE49-F238E27FC236}">
                    <a16:creationId xmlns:a16="http://schemas.microsoft.com/office/drawing/2014/main" id="{BFE49F1A-CFD7-9D27-4A69-F3A8ACAF845E}"/>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6">
                <a:extLst>
                  <a:ext uri="{FF2B5EF4-FFF2-40B4-BE49-F238E27FC236}">
                    <a16:creationId xmlns:a16="http://schemas.microsoft.com/office/drawing/2014/main" id="{4A70A06D-494F-2FC4-45A5-F3CE0C3B6D56}"/>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7">
                <a:extLst>
                  <a:ext uri="{FF2B5EF4-FFF2-40B4-BE49-F238E27FC236}">
                    <a16:creationId xmlns:a16="http://schemas.microsoft.com/office/drawing/2014/main" id="{D00A575A-6351-5D33-B805-14C6F6222A32}"/>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68">
                <a:extLst>
                  <a:ext uri="{FF2B5EF4-FFF2-40B4-BE49-F238E27FC236}">
                    <a16:creationId xmlns:a16="http://schemas.microsoft.com/office/drawing/2014/main" id="{2A612E0E-B157-E77D-BBEC-357F22FC1339}"/>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69">
                <a:extLst>
                  <a:ext uri="{FF2B5EF4-FFF2-40B4-BE49-F238E27FC236}">
                    <a16:creationId xmlns:a16="http://schemas.microsoft.com/office/drawing/2014/main" id="{CC9D754C-9FFE-307D-D6B7-681657C9F328}"/>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70">
                <a:extLst>
                  <a:ext uri="{FF2B5EF4-FFF2-40B4-BE49-F238E27FC236}">
                    <a16:creationId xmlns:a16="http://schemas.microsoft.com/office/drawing/2014/main" id="{CBA64139-223D-87A6-15A6-DDB19F6150D5}"/>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Freeform 571">
                <a:extLst>
                  <a:ext uri="{FF2B5EF4-FFF2-40B4-BE49-F238E27FC236}">
                    <a16:creationId xmlns:a16="http://schemas.microsoft.com/office/drawing/2014/main" id="{812DBBEA-B640-3020-BB2B-E223CD9E5097}"/>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Freeform 572">
                <a:extLst>
                  <a:ext uri="{FF2B5EF4-FFF2-40B4-BE49-F238E27FC236}">
                    <a16:creationId xmlns:a16="http://schemas.microsoft.com/office/drawing/2014/main" id="{8FA810AB-F137-398A-3C86-AAAD9D9DF17F}"/>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73">
                <a:extLst>
                  <a:ext uri="{FF2B5EF4-FFF2-40B4-BE49-F238E27FC236}">
                    <a16:creationId xmlns:a16="http://schemas.microsoft.com/office/drawing/2014/main" id="{089DF105-CE85-117C-AAF8-D539C8C651B0}"/>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74">
                <a:extLst>
                  <a:ext uri="{FF2B5EF4-FFF2-40B4-BE49-F238E27FC236}">
                    <a16:creationId xmlns:a16="http://schemas.microsoft.com/office/drawing/2014/main" id="{16EADDBF-0675-FEFB-2572-D13D2C36FCF5}"/>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75">
                <a:extLst>
                  <a:ext uri="{FF2B5EF4-FFF2-40B4-BE49-F238E27FC236}">
                    <a16:creationId xmlns:a16="http://schemas.microsoft.com/office/drawing/2014/main" id="{BBE0FA09-01FD-008C-D730-77B5A45980F7}"/>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76">
                <a:extLst>
                  <a:ext uri="{FF2B5EF4-FFF2-40B4-BE49-F238E27FC236}">
                    <a16:creationId xmlns:a16="http://schemas.microsoft.com/office/drawing/2014/main" id="{3E75B0C1-8AD2-0583-83C9-F3128772B50C}"/>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Oval 577">
                <a:extLst>
                  <a:ext uri="{FF2B5EF4-FFF2-40B4-BE49-F238E27FC236}">
                    <a16:creationId xmlns:a16="http://schemas.microsoft.com/office/drawing/2014/main" id="{E10FEEFD-163C-979E-B13C-574A7DA34A95}"/>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08E7C32-82A8-0987-C3F1-7AE352AEAD57}"/>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A7EA053E-F954-543D-D428-C26E47325EC2}"/>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44BF114B-FBDC-4616-E865-A8D45392B6B9}"/>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8A1C3891-3678-545D-2CC8-D80D63C37F4E}"/>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38C3519C-969B-05BF-B7A0-E9326D0026FC}"/>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C9E0F4B-0A07-BB3D-91A4-4BB84406C4EE}"/>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3BB9FA1-CBC7-7B72-4409-7AB2609A5486}"/>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DA8A2C49-8AE4-6E3E-09EF-30D1A741C446}"/>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0293379C-017C-0BC3-C3A7-294E3591DEE3}"/>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7">
                <a:extLst>
                  <a:ext uri="{FF2B5EF4-FFF2-40B4-BE49-F238E27FC236}">
                    <a16:creationId xmlns:a16="http://schemas.microsoft.com/office/drawing/2014/main" id="{72C3E303-7609-FE26-1EAD-966B7BD7A033}"/>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88">
                <a:extLst>
                  <a:ext uri="{FF2B5EF4-FFF2-40B4-BE49-F238E27FC236}">
                    <a16:creationId xmlns:a16="http://schemas.microsoft.com/office/drawing/2014/main" id="{A96609C3-2496-2223-9845-7C2F1CBC2A76}"/>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Oval 589">
                <a:extLst>
                  <a:ext uri="{FF2B5EF4-FFF2-40B4-BE49-F238E27FC236}">
                    <a16:creationId xmlns:a16="http://schemas.microsoft.com/office/drawing/2014/main" id="{245B44DA-184D-843B-FD86-D37E3B3260C4}"/>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Oval 590">
                <a:extLst>
                  <a:ext uri="{FF2B5EF4-FFF2-40B4-BE49-F238E27FC236}">
                    <a16:creationId xmlns:a16="http://schemas.microsoft.com/office/drawing/2014/main" id="{4EC78AA7-ADA5-7C46-B8FA-5CE153F5FB19}"/>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591">
                <a:extLst>
                  <a:ext uri="{FF2B5EF4-FFF2-40B4-BE49-F238E27FC236}">
                    <a16:creationId xmlns:a16="http://schemas.microsoft.com/office/drawing/2014/main" id="{D6BB5D2C-343F-6761-5CD8-11C3AE2087EF}"/>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592">
                <a:extLst>
                  <a:ext uri="{FF2B5EF4-FFF2-40B4-BE49-F238E27FC236}">
                    <a16:creationId xmlns:a16="http://schemas.microsoft.com/office/drawing/2014/main" id="{9DE1BA4E-7A55-8878-C935-FB23EC85734A}"/>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593">
                <a:extLst>
                  <a:ext uri="{FF2B5EF4-FFF2-40B4-BE49-F238E27FC236}">
                    <a16:creationId xmlns:a16="http://schemas.microsoft.com/office/drawing/2014/main" id="{5411A107-49EC-EF2B-FCD7-CD1A83F970F9}"/>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594">
                <a:extLst>
                  <a:ext uri="{FF2B5EF4-FFF2-40B4-BE49-F238E27FC236}">
                    <a16:creationId xmlns:a16="http://schemas.microsoft.com/office/drawing/2014/main" id="{9AE077CF-0CAF-7814-FC32-A2150935CD9A}"/>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595">
                <a:extLst>
                  <a:ext uri="{FF2B5EF4-FFF2-40B4-BE49-F238E27FC236}">
                    <a16:creationId xmlns:a16="http://schemas.microsoft.com/office/drawing/2014/main" id="{BBA2F2EF-CC4F-17A9-6668-924E269EC940}"/>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Freeform 596">
                <a:extLst>
                  <a:ext uri="{FF2B5EF4-FFF2-40B4-BE49-F238E27FC236}">
                    <a16:creationId xmlns:a16="http://schemas.microsoft.com/office/drawing/2014/main" id="{563C9D12-CB88-2648-91D7-73327F8A28D1}"/>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97">
                <a:extLst>
                  <a:ext uri="{FF2B5EF4-FFF2-40B4-BE49-F238E27FC236}">
                    <a16:creationId xmlns:a16="http://schemas.microsoft.com/office/drawing/2014/main" id="{E58B0DC6-924D-7C4C-5D16-CAA756530A5F}"/>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98">
                <a:extLst>
                  <a:ext uri="{FF2B5EF4-FFF2-40B4-BE49-F238E27FC236}">
                    <a16:creationId xmlns:a16="http://schemas.microsoft.com/office/drawing/2014/main" id="{146B0E63-AC0C-288E-FD71-48CF63E5F0A1}"/>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9">
                <a:extLst>
                  <a:ext uri="{FF2B5EF4-FFF2-40B4-BE49-F238E27FC236}">
                    <a16:creationId xmlns:a16="http://schemas.microsoft.com/office/drawing/2014/main" id="{F634CAFD-71A4-E308-A9C6-F8269A8C45CF}"/>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600">
                <a:extLst>
                  <a:ext uri="{FF2B5EF4-FFF2-40B4-BE49-F238E27FC236}">
                    <a16:creationId xmlns:a16="http://schemas.microsoft.com/office/drawing/2014/main" id="{FD0CD5FC-C114-A097-0FD0-05A8E139F664}"/>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1">
                <a:extLst>
                  <a:ext uri="{FF2B5EF4-FFF2-40B4-BE49-F238E27FC236}">
                    <a16:creationId xmlns:a16="http://schemas.microsoft.com/office/drawing/2014/main" id="{B117FF22-BE8D-D9B4-B7ED-53AB70DD0A0B}"/>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2">
                <a:extLst>
                  <a:ext uri="{FF2B5EF4-FFF2-40B4-BE49-F238E27FC236}">
                    <a16:creationId xmlns:a16="http://schemas.microsoft.com/office/drawing/2014/main" id="{8B8826C3-B168-C5FF-DB5D-811AA19CC940}"/>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Oval 603">
                <a:extLst>
                  <a:ext uri="{FF2B5EF4-FFF2-40B4-BE49-F238E27FC236}">
                    <a16:creationId xmlns:a16="http://schemas.microsoft.com/office/drawing/2014/main" id="{68CFA75E-06C5-E40E-18F1-19845EDA7517}"/>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4">
                <a:extLst>
                  <a:ext uri="{FF2B5EF4-FFF2-40B4-BE49-F238E27FC236}">
                    <a16:creationId xmlns:a16="http://schemas.microsoft.com/office/drawing/2014/main" id="{2D7DB1C4-524B-80CF-668B-9E188F3A3384}"/>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605">
                <a:extLst>
                  <a:ext uri="{FF2B5EF4-FFF2-40B4-BE49-F238E27FC236}">
                    <a16:creationId xmlns:a16="http://schemas.microsoft.com/office/drawing/2014/main" id="{CE13C7FB-FF04-0160-EA86-504EF699F294}"/>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6">
                <a:extLst>
                  <a:ext uri="{FF2B5EF4-FFF2-40B4-BE49-F238E27FC236}">
                    <a16:creationId xmlns:a16="http://schemas.microsoft.com/office/drawing/2014/main" id="{5A06CED8-7324-925A-43B1-B0C2269FD047}"/>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316" name="Freeform 608">
              <a:extLst>
                <a:ext uri="{FF2B5EF4-FFF2-40B4-BE49-F238E27FC236}">
                  <a16:creationId xmlns:a16="http://schemas.microsoft.com/office/drawing/2014/main" id="{C3D28943-1F76-9B00-6918-A2A079E12370}"/>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609">
              <a:extLst>
                <a:ext uri="{FF2B5EF4-FFF2-40B4-BE49-F238E27FC236}">
                  <a16:creationId xmlns:a16="http://schemas.microsoft.com/office/drawing/2014/main" id="{3993562D-4A3D-1C6F-7574-57A665EE7A6C}"/>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610">
              <a:extLst>
                <a:ext uri="{FF2B5EF4-FFF2-40B4-BE49-F238E27FC236}">
                  <a16:creationId xmlns:a16="http://schemas.microsoft.com/office/drawing/2014/main" id="{2AE9E574-7C6B-06AE-960F-36CAE7E2421C}"/>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Freeform 611">
              <a:extLst>
                <a:ext uri="{FF2B5EF4-FFF2-40B4-BE49-F238E27FC236}">
                  <a16:creationId xmlns:a16="http://schemas.microsoft.com/office/drawing/2014/main" id="{4984A037-C42D-9FC8-80E8-243118E13690}"/>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612">
              <a:extLst>
                <a:ext uri="{FF2B5EF4-FFF2-40B4-BE49-F238E27FC236}">
                  <a16:creationId xmlns:a16="http://schemas.microsoft.com/office/drawing/2014/main" id="{8F1A44B5-FD2E-EB0C-226B-BBC16E29D525}"/>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613">
              <a:extLst>
                <a:ext uri="{FF2B5EF4-FFF2-40B4-BE49-F238E27FC236}">
                  <a16:creationId xmlns:a16="http://schemas.microsoft.com/office/drawing/2014/main" id="{EFF100DA-2F55-7F56-9BFE-30FC0ECA793D}"/>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614">
              <a:extLst>
                <a:ext uri="{FF2B5EF4-FFF2-40B4-BE49-F238E27FC236}">
                  <a16:creationId xmlns:a16="http://schemas.microsoft.com/office/drawing/2014/main" id="{C82697BD-2FB5-C6CD-4D41-9D9A39E71AFF}"/>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615">
              <a:extLst>
                <a:ext uri="{FF2B5EF4-FFF2-40B4-BE49-F238E27FC236}">
                  <a16:creationId xmlns:a16="http://schemas.microsoft.com/office/drawing/2014/main" id="{10A61E01-58BF-CC08-2AC5-3AF4EA1B4D58}"/>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616">
              <a:extLst>
                <a:ext uri="{FF2B5EF4-FFF2-40B4-BE49-F238E27FC236}">
                  <a16:creationId xmlns:a16="http://schemas.microsoft.com/office/drawing/2014/main" id="{AC2286FC-A315-3CB1-10BF-FD262D87CD18}"/>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617">
              <a:extLst>
                <a:ext uri="{FF2B5EF4-FFF2-40B4-BE49-F238E27FC236}">
                  <a16:creationId xmlns:a16="http://schemas.microsoft.com/office/drawing/2014/main" id="{1CFEDBBB-E028-8ECF-5E3F-B78E7B48E128}"/>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618">
              <a:extLst>
                <a:ext uri="{FF2B5EF4-FFF2-40B4-BE49-F238E27FC236}">
                  <a16:creationId xmlns:a16="http://schemas.microsoft.com/office/drawing/2014/main" id="{6FD11C11-882E-AFF0-DF6A-AA1185A4A96F}"/>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Freeform 352">
            <a:extLst>
              <a:ext uri="{FF2B5EF4-FFF2-40B4-BE49-F238E27FC236}">
                <a16:creationId xmlns:a16="http://schemas.microsoft.com/office/drawing/2014/main" id="{C2D948E4-9D9D-878D-BB8B-CFD836ED4340}"/>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oup 283">
            <a:extLst>
              <a:ext uri="{FF2B5EF4-FFF2-40B4-BE49-F238E27FC236}">
                <a16:creationId xmlns:a16="http://schemas.microsoft.com/office/drawing/2014/main" id="{2E5B0284-586B-845D-EF06-ABA4B5422B2D}"/>
              </a:ext>
            </a:extLst>
          </p:cNvPr>
          <p:cNvGrpSpPr/>
          <p:nvPr userDrawn="1"/>
        </p:nvGrpSpPr>
        <p:grpSpPr>
          <a:xfrm>
            <a:off x="7651434" y="-142378"/>
            <a:ext cx="1658248" cy="1282517"/>
            <a:chOff x="5136226" y="2246221"/>
            <a:chExt cx="1254126" cy="969962"/>
          </a:xfrm>
        </p:grpSpPr>
        <p:sp>
          <p:nvSpPr>
            <p:cNvPr id="4" name="Freeform 353">
              <a:extLst>
                <a:ext uri="{FF2B5EF4-FFF2-40B4-BE49-F238E27FC236}">
                  <a16:creationId xmlns:a16="http://schemas.microsoft.com/office/drawing/2014/main" id="{F64F8B81-BC46-8D68-6533-3E8C54DCE36D}"/>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4">
              <a:extLst>
                <a:ext uri="{FF2B5EF4-FFF2-40B4-BE49-F238E27FC236}">
                  <a16:creationId xmlns:a16="http://schemas.microsoft.com/office/drawing/2014/main" id="{CD9FF8A0-F1F4-8676-A214-4F00E3837E0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5">
              <a:extLst>
                <a:ext uri="{FF2B5EF4-FFF2-40B4-BE49-F238E27FC236}">
                  <a16:creationId xmlns:a16="http://schemas.microsoft.com/office/drawing/2014/main" id="{5E38B5FC-928A-96AB-E3E6-8E0AFDD16CD9}"/>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6">
              <a:extLst>
                <a:ext uri="{FF2B5EF4-FFF2-40B4-BE49-F238E27FC236}">
                  <a16:creationId xmlns:a16="http://schemas.microsoft.com/office/drawing/2014/main" id="{A0260A3E-1A1A-A43E-38E7-C378265253C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oup 7">
            <a:extLst>
              <a:ext uri="{FF2B5EF4-FFF2-40B4-BE49-F238E27FC236}">
                <a16:creationId xmlns:a16="http://schemas.microsoft.com/office/drawing/2014/main" id="{A2129376-6143-66D2-2B44-F74E48C039F3}"/>
              </a:ext>
            </a:extLst>
          </p:cNvPr>
          <p:cNvGrpSpPr/>
          <p:nvPr userDrawn="1"/>
        </p:nvGrpSpPr>
        <p:grpSpPr>
          <a:xfrm>
            <a:off x="-1344947" y="2853552"/>
            <a:ext cx="2090651" cy="2092749"/>
            <a:chOff x="5213090" y="468313"/>
            <a:chExt cx="1581151" cy="1582738"/>
          </a:xfrm>
          <a:solidFill>
            <a:schemeClr val="tx2"/>
          </a:solidFill>
        </p:grpSpPr>
        <p:sp>
          <p:nvSpPr>
            <p:cNvPr id="9" name="Oval 357">
              <a:extLst>
                <a:ext uri="{FF2B5EF4-FFF2-40B4-BE49-F238E27FC236}">
                  <a16:creationId xmlns:a16="http://schemas.microsoft.com/office/drawing/2014/main" id="{5E92D17F-7394-6D4F-1FC0-4C821D9F893A}"/>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58">
              <a:extLst>
                <a:ext uri="{FF2B5EF4-FFF2-40B4-BE49-F238E27FC236}">
                  <a16:creationId xmlns:a16="http://schemas.microsoft.com/office/drawing/2014/main" id="{A8CA9FB1-CD62-FE83-E116-E6CF9138D1AC}"/>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59">
              <a:extLst>
                <a:ext uri="{FF2B5EF4-FFF2-40B4-BE49-F238E27FC236}">
                  <a16:creationId xmlns:a16="http://schemas.microsoft.com/office/drawing/2014/main" id="{8A19997E-2F15-4EB9-1C3C-62ABB967EFB4}"/>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0">
              <a:extLst>
                <a:ext uri="{FF2B5EF4-FFF2-40B4-BE49-F238E27FC236}">
                  <a16:creationId xmlns:a16="http://schemas.microsoft.com/office/drawing/2014/main" id="{0DE0B120-1533-D827-EF06-F23F69CF5C03}"/>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61">
              <a:extLst>
                <a:ext uri="{FF2B5EF4-FFF2-40B4-BE49-F238E27FC236}">
                  <a16:creationId xmlns:a16="http://schemas.microsoft.com/office/drawing/2014/main" id="{3C558EF6-F2A2-E159-7193-D040EE8771BB}"/>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62">
              <a:extLst>
                <a:ext uri="{FF2B5EF4-FFF2-40B4-BE49-F238E27FC236}">
                  <a16:creationId xmlns:a16="http://schemas.microsoft.com/office/drawing/2014/main" id="{244C0C87-6432-4DC6-6822-C2611A3E13CF}"/>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363">
              <a:extLst>
                <a:ext uri="{FF2B5EF4-FFF2-40B4-BE49-F238E27FC236}">
                  <a16:creationId xmlns:a16="http://schemas.microsoft.com/office/drawing/2014/main" id="{E95E743C-4D37-C2FC-1587-77744FEDE0E8}"/>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364">
              <a:extLst>
                <a:ext uri="{FF2B5EF4-FFF2-40B4-BE49-F238E27FC236}">
                  <a16:creationId xmlns:a16="http://schemas.microsoft.com/office/drawing/2014/main" id="{0DCAC26D-EA2B-6426-CD44-FB8D625AAA02}"/>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65">
              <a:extLst>
                <a:ext uri="{FF2B5EF4-FFF2-40B4-BE49-F238E27FC236}">
                  <a16:creationId xmlns:a16="http://schemas.microsoft.com/office/drawing/2014/main" id="{6C092318-9D7D-AADD-AD87-878B9BC46969}"/>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66">
              <a:extLst>
                <a:ext uri="{FF2B5EF4-FFF2-40B4-BE49-F238E27FC236}">
                  <a16:creationId xmlns:a16="http://schemas.microsoft.com/office/drawing/2014/main" id="{4E4DD385-5B9C-B0E4-700E-D4299D1DEA1D}"/>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67">
              <a:extLst>
                <a:ext uri="{FF2B5EF4-FFF2-40B4-BE49-F238E27FC236}">
                  <a16:creationId xmlns:a16="http://schemas.microsoft.com/office/drawing/2014/main" id="{46942AD8-C16B-D315-4B6D-BFDCDA880714}"/>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68">
              <a:extLst>
                <a:ext uri="{FF2B5EF4-FFF2-40B4-BE49-F238E27FC236}">
                  <a16:creationId xmlns:a16="http://schemas.microsoft.com/office/drawing/2014/main" id="{B95ED2DC-39B8-C33E-4808-285D3D87CF08}"/>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69">
              <a:extLst>
                <a:ext uri="{FF2B5EF4-FFF2-40B4-BE49-F238E27FC236}">
                  <a16:creationId xmlns:a16="http://schemas.microsoft.com/office/drawing/2014/main" id="{76A21E1C-0C80-1FCB-3F8A-27CEA42C4270}"/>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70">
              <a:extLst>
                <a:ext uri="{FF2B5EF4-FFF2-40B4-BE49-F238E27FC236}">
                  <a16:creationId xmlns:a16="http://schemas.microsoft.com/office/drawing/2014/main" id="{FF6F4392-FA88-716F-1A1C-42BCF236DA2D}"/>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71">
              <a:extLst>
                <a:ext uri="{FF2B5EF4-FFF2-40B4-BE49-F238E27FC236}">
                  <a16:creationId xmlns:a16="http://schemas.microsoft.com/office/drawing/2014/main" id="{4F92EF1D-F726-B178-C23B-E51D850A6CB0}"/>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72">
              <a:extLst>
                <a:ext uri="{FF2B5EF4-FFF2-40B4-BE49-F238E27FC236}">
                  <a16:creationId xmlns:a16="http://schemas.microsoft.com/office/drawing/2014/main" id="{1DCBFB6C-FA08-BA2E-6016-C08BF1C6F842}"/>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373">
              <a:extLst>
                <a:ext uri="{FF2B5EF4-FFF2-40B4-BE49-F238E27FC236}">
                  <a16:creationId xmlns:a16="http://schemas.microsoft.com/office/drawing/2014/main" id="{322BCA44-BD77-FD4F-AD13-8DF136DDDC0F}"/>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Oval 374">
              <a:extLst>
                <a:ext uri="{FF2B5EF4-FFF2-40B4-BE49-F238E27FC236}">
                  <a16:creationId xmlns:a16="http://schemas.microsoft.com/office/drawing/2014/main" id="{CCD0BA0E-E247-16EE-FDE4-7DF8345D4969}"/>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375">
              <a:extLst>
                <a:ext uri="{FF2B5EF4-FFF2-40B4-BE49-F238E27FC236}">
                  <a16:creationId xmlns:a16="http://schemas.microsoft.com/office/drawing/2014/main" id="{0435503B-31BE-C7F5-3B08-9E336F740D69}"/>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76">
              <a:extLst>
                <a:ext uri="{FF2B5EF4-FFF2-40B4-BE49-F238E27FC236}">
                  <a16:creationId xmlns:a16="http://schemas.microsoft.com/office/drawing/2014/main" id="{78F34B4B-4A8C-D478-76B4-F7209493A657}"/>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77">
              <a:extLst>
                <a:ext uri="{FF2B5EF4-FFF2-40B4-BE49-F238E27FC236}">
                  <a16:creationId xmlns:a16="http://schemas.microsoft.com/office/drawing/2014/main" id="{1DE41EF8-DCAF-DBF9-585F-70B2B13FE1D6}"/>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378">
              <a:extLst>
                <a:ext uri="{FF2B5EF4-FFF2-40B4-BE49-F238E27FC236}">
                  <a16:creationId xmlns:a16="http://schemas.microsoft.com/office/drawing/2014/main" id="{B66574D4-604D-5240-D17D-73930E96323B}"/>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Oval 379">
              <a:extLst>
                <a:ext uri="{FF2B5EF4-FFF2-40B4-BE49-F238E27FC236}">
                  <a16:creationId xmlns:a16="http://schemas.microsoft.com/office/drawing/2014/main" id="{DF7F6268-80F1-1832-6BA4-98B86999A461}"/>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Oval 380">
              <a:extLst>
                <a:ext uri="{FF2B5EF4-FFF2-40B4-BE49-F238E27FC236}">
                  <a16:creationId xmlns:a16="http://schemas.microsoft.com/office/drawing/2014/main" id="{F825CB5C-A685-17EC-05BA-58CD00555736}"/>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381">
              <a:extLst>
                <a:ext uri="{FF2B5EF4-FFF2-40B4-BE49-F238E27FC236}">
                  <a16:creationId xmlns:a16="http://schemas.microsoft.com/office/drawing/2014/main" id="{8FCD070F-B8D3-C99E-76EE-D0975EFC4E21}"/>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82">
              <a:extLst>
                <a:ext uri="{FF2B5EF4-FFF2-40B4-BE49-F238E27FC236}">
                  <a16:creationId xmlns:a16="http://schemas.microsoft.com/office/drawing/2014/main" id="{B31E01F8-DC7A-892E-63C8-87A9CE4BBC47}"/>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83">
              <a:extLst>
                <a:ext uri="{FF2B5EF4-FFF2-40B4-BE49-F238E27FC236}">
                  <a16:creationId xmlns:a16="http://schemas.microsoft.com/office/drawing/2014/main" id="{61292278-FAD3-6150-F697-FBAA0FF39E2B}"/>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384">
              <a:extLst>
                <a:ext uri="{FF2B5EF4-FFF2-40B4-BE49-F238E27FC236}">
                  <a16:creationId xmlns:a16="http://schemas.microsoft.com/office/drawing/2014/main" id="{867BB94E-0E4A-98EF-24B0-F8FF99974B5C}"/>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85">
              <a:extLst>
                <a:ext uri="{FF2B5EF4-FFF2-40B4-BE49-F238E27FC236}">
                  <a16:creationId xmlns:a16="http://schemas.microsoft.com/office/drawing/2014/main" id="{82776320-1DDE-8D30-0DC8-632E60A6837A}"/>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Oval 386">
              <a:extLst>
                <a:ext uri="{FF2B5EF4-FFF2-40B4-BE49-F238E27FC236}">
                  <a16:creationId xmlns:a16="http://schemas.microsoft.com/office/drawing/2014/main" id="{0390C062-423C-F958-E7E3-223BAB2DF9EA}"/>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387">
              <a:extLst>
                <a:ext uri="{FF2B5EF4-FFF2-40B4-BE49-F238E27FC236}">
                  <a16:creationId xmlns:a16="http://schemas.microsoft.com/office/drawing/2014/main" id="{154FA309-C68D-D710-294E-5BE9D750BCB6}"/>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388">
              <a:extLst>
                <a:ext uri="{FF2B5EF4-FFF2-40B4-BE49-F238E27FC236}">
                  <a16:creationId xmlns:a16="http://schemas.microsoft.com/office/drawing/2014/main" id="{B86FBB37-425A-00BF-71FF-29518C350D44}"/>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389">
              <a:extLst>
                <a:ext uri="{FF2B5EF4-FFF2-40B4-BE49-F238E27FC236}">
                  <a16:creationId xmlns:a16="http://schemas.microsoft.com/office/drawing/2014/main" id="{1C39E821-0A88-4128-CD0A-0BA7279B9BF7}"/>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390">
              <a:extLst>
                <a:ext uri="{FF2B5EF4-FFF2-40B4-BE49-F238E27FC236}">
                  <a16:creationId xmlns:a16="http://schemas.microsoft.com/office/drawing/2014/main" id="{22AD02FB-EEC6-77D8-C50A-F3D84B31C99D}"/>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391">
              <a:extLst>
                <a:ext uri="{FF2B5EF4-FFF2-40B4-BE49-F238E27FC236}">
                  <a16:creationId xmlns:a16="http://schemas.microsoft.com/office/drawing/2014/main" id="{1066E2D9-CE7C-2C58-2A01-0DEB39EC8A18}"/>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392">
              <a:extLst>
                <a:ext uri="{FF2B5EF4-FFF2-40B4-BE49-F238E27FC236}">
                  <a16:creationId xmlns:a16="http://schemas.microsoft.com/office/drawing/2014/main" id="{372D678C-7DFA-1C72-EA2B-C17729960234}"/>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393">
              <a:extLst>
                <a:ext uri="{FF2B5EF4-FFF2-40B4-BE49-F238E27FC236}">
                  <a16:creationId xmlns:a16="http://schemas.microsoft.com/office/drawing/2014/main" id="{EA114301-360D-5985-1017-AA09128C914B}"/>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94">
              <a:extLst>
                <a:ext uri="{FF2B5EF4-FFF2-40B4-BE49-F238E27FC236}">
                  <a16:creationId xmlns:a16="http://schemas.microsoft.com/office/drawing/2014/main" id="{2C8536DA-2106-CEB2-4670-30934A11BFCB}"/>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395">
              <a:extLst>
                <a:ext uri="{FF2B5EF4-FFF2-40B4-BE49-F238E27FC236}">
                  <a16:creationId xmlns:a16="http://schemas.microsoft.com/office/drawing/2014/main" id="{D9D7824A-81D9-67AB-08E4-0A323FD46285}"/>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Oval 396">
              <a:extLst>
                <a:ext uri="{FF2B5EF4-FFF2-40B4-BE49-F238E27FC236}">
                  <a16:creationId xmlns:a16="http://schemas.microsoft.com/office/drawing/2014/main" id="{D203A7C2-CEDB-B9B0-2195-08FF0530F8E2}"/>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397">
              <a:extLst>
                <a:ext uri="{FF2B5EF4-FFF2-40B4-BE49-F238E27FC236}">
                  <a16:creationId xmlns:a16="http://schemas.microsoft.com/office/drawing/2014/main" id="{FCEC583A-0ED9-FED4-2767-B3F0182AA616}"/>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398">
              <a:extLst>
                <a:ext uri="{FF2B5EF4-FFF2-40B4-BE49-F238E27FC236}">
                  <a16:creationId xmlns:a16="http://schemas.microsoft.com/office/drawing/2014/main" id="{BE1BC038-D790-05ED-D032-AF84A248D865}"/>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399">
              <a:extLst>
                <a:ext uri="{FF2B5EF4-FFF2-40B4-BE49-F238E27FC236}">
                  <a16:creationId xmlns:a16="http://schemas.microsoft.com/office/drawing/2014/main" id="{803C1651-148D-C055-64D3-E33A3812F287}"/>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400">
              <a:extLst>
                <a:ext uri="{FF2B5EF4-FFF2-40B4-BE49-F238E27FC236}">
                  <a16:creationId xmlns:a16="http://schemas.microsoft.com/office/drawing/2014/main" id="{1A76813C-9936-B658-0586-5EB3F54DA364}"/>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01">
              <a:extLst>
                <a:ext uri="{FF2B5EF4-FFF2-40B4-BE49-F238E27FC236}">
                  <a16:creationId xmlns:a16="http://schemas.microsoft.com/office/drawing/2014/main" id="{D6D828AD-B2CD-7BA8-4D98-FFBDDD430D19}"/>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02">
              <a:extLst>
                <a:ext uri="{FF2B5EF4-FFF2-40B4-BE49-F238E27FC236}">
                  <a16:creationId xmlns:a16="http://schemas.microsoft.com/office/drawing/2014/main" id="{265F00AC-247C-E8C3-F508-7C57FA1F7ACD}"/>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03">
              <a:extLst>
                <a:ext uri="{FF2B5EF4-FFF2-40B4-BE49-F238E27FC236}">
                  <a16:creationId xmlns:a16="http://schemas.microsoft.com/office/drawing/2014/main" id="{47B718CD-7999-38BB-20AB-F1BBC2334CA6}"/>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04">
              <a:extLst>
                <a:ext uri="{FF2B5EF4-FFF2-40B4-BE49-F238E27FC236}">
                  <a16:creationId xmlns:a16="http://schemas.microsoft.com/office/drawing/2014/main" id="{3A8EDD3B-857D-79BF-3770-90BC72C1C805}"/>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05">
              <a:extLst>
                <a:ext uri="{FF2B5EF4-FFF2-40B4-BE49-F238E27FC236}">
                  <a16:creationId xmlns:a16="http://schemas.microsoft.com/office/drawing/2014/main" id="{F4D4609B-FAC6-89E5-EF75-93F3B14C7126}"/>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oup 607">
              <a:extLst>
                <a:ext uri="{FF2B5EF4-FFF2-40B4-BE49-F238E27FC236}">
                  <a16:creationId xmlns:a16="http://schemas.microsoft.com/office/drawing/2014/main" id="{E5CE62C8-C972-00AB-20D9-EED25E196A3B}"/>
                </a:ext>
              </a:extLst>
            </p:cNvPr>
            <p:cNvGrpSpPr>
              <a:grpSpLocks/>
            </p:cNvGrpSpPr>
            <p:nvPr/>
          </p:nvGrpSpPr>
          <p:grpSpPr bwMode="auto">
            <a:xfrm>
              <a:off x="5255952" y="468313"/>
              <a:ext cx="1408113" cy="1493838"/>
              <a:chOff x="3702" y="295"/>
              <a:chExt cx="887" cy="941"/>
            </a:xfrm>
            <a:grpFill/>
          </p:grpSpPr>
          <p:sp>
            <p:nvSpPr>
              <p:cNvPr id="71" name="Freeform 407">
                <a:extLst>
                  <a:ext uri="{FF2B5EF4-FFF2-40B4-BE49-F238E27FC236}">
                    <a16:creationId xmlns:a16="http://schemas.microsoft.com/office/drawing/2014/main" id="{F8895C26-D6B8-5A71-3A2C-DBEB1B0F0E53}"/>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408">
                <a:extLst>
                  <a:ext uri="{FF2B5EF4-FFF2-40B4-BE49-F238E27FC236}">
                    <a16:creationId xmlns:a16="http://schemas.microsoft.com/office/drawing/2014/main" id="{B8749497-E903-E928-F274-6ABC7348CB0E}"/>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409">
                <a:extLst>
                  <a:ext uri="{FF2B5EF4-FFF2-40B4-BE49-F238E27FC236}">
                    <a16:creationId xmlns:a16="http://schemas.microsoft.com/office/drawing/2014/main" id="{C43BB479-8EF6-92E1-DCFE-5CFB513697AF}"/>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Freeform 410">
                <a:extLst>
                  <a:ext uri="{FF2B5EF4-FFF2-40B4-BE49-F238E27FC236}">
                    <a16:creationId xmlns:a16="http://schemas.microsoft.com/office/drawing/2014/main" id="{4E6FF581-71BC-D5F5-FA7F-5E6251DBF9C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Freeform 411">
                <a:extLst>
                  <a:ext uri="{FF2B5EF4-FFF2-40B4-BE49-F238E27FC236}">
                    <a16:creationId xmlns:a16="http://schemas.microsoft.com/office/drawing/2014/main" id="{C9012D5C-6CBC-0F65-B115-6799F17E8F35}"/>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412">
                <a:extLst>
                  <a:ext uri="{FF2B5EF4-FFF2-40B4-BE49-F238E27FC236}">
                    <a16:creationId xmlns:a16="http://schemas.microsoft.com/office/drawing/2014/main" id="{8E93C97D-BE78-4089-15F0-0BB29B2A6C98}"/>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413">
                <a:extLst>
                  <a:ext uri="{FF2B5EF4-FFF2-40B4-BE49-F238E27FC236}">
                    <a16:creationId xmlns:a16="http://schemas.microsoft.com/office/drawing/2014/main" id="{A68AD392-B2D9-74CD-B19A-35C594C3CA05}"/>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414">
                <a:extLst>
                  <a:ext uri="{FF2B5EF4-FFF2-40B4-BE49-F238E27FC236}">
                    <a16:creationId xmlns:a16="http://schemas.microsoft.com/office/drawing/2014/main" id="{6A14C41B-83B3-F2B6-29CB-CA5703FF201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415">
                <a:extLst>
                  <a:ext uri="{FF2B5EF4-FFF2-40B4-BE49-F238E27FC236}">
                    <a16:creationId xmlns:a16="http://schemas.microsoft.com/office/drawing/2014/main" id="{ABA04720-9240-CEA0-24A2-F18E63BAE663}"/>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416">
                <a:extLst>
                  <a:ext uri="{FF2B5EF4-FFF2-40B4-BE49-F238E27FC236}">
                    <a16:creationId xmlns:a16="http://schemas.microsoft.com/office/drawing/2014/main" id="{471EB087-B34C-F60B-A24E-50F81AADCD59}"/>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Oval 417">
                <a:extLst>
                  <a:ext uri="{FF2B5EF4-FFF2-40B4-BE49-F238E27FC236}">
                    <a16:creationId xmlns:a16="http://schemas.microsoft.com/office/drawing/2014/main" id="{1BC5D01D-9F10-455D-7DA2-5541561FE1F9}"/>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418">
                <a:extLst>
                  <a:ext uri="{FF2B5EF4-FFF2-40B4-BE49-F238E27FC236}">
                    <a16:creationId xmlns:a16="http://schemas.microsoft.com/office/drawing/2014/main" id="{EAA01EE4-F0D8-042D-C3AF-55D6C1848134}"/>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419">
                <a:extLst>
                  <a:ext uri="{FF2B5EF4-FFF2-40B4-BE49-F238E27FC236}">
                    <a16:creationId xmlns:a16="http://schemas.microsoft.com/office/drawing/2014/main" id="{DCB2FF46-E9F0-4995-A776-0060D34A594E}"/>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420">
                <a:extLst>
                  <a:ext uri="{FF2B5EF4-FFF2-40B4-BE49-F238E27FC236}">
                    <a16:creationId xmlns:a16="http://schemas.microsoft.com/office/drawing/2014/main" id="{6AABB2FD-E7C0-59ED-DECA-57E4E3C82CC7}"/>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421">
                <a:extLst>
                  <a:ext uri="{FF2B5EF4-FFF2-40B4-BE49-F238E27FC236}">
                    <a16:creationId xmlns:a16="http://schemas.microsoft.com/office/drawing/2014/main" id="{E52845EE-6C09-6141-F6AD-6AC9C114EB79}"/>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Freeform 422">
                <a:extLst>
                  <a:ext uri="{FF2B5EF4-FFF2-40B4-BE49-F238E27FC236}">
                    <a16:creationId xmlns:a16="http://schemas.microsoft.com/office/drawing/2014/main" id="{05EB226D-39FF-B3F2-F7FF-FEB2EBD348ED}"/>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Oval 423">
                <a:extLst>
                  <a:ext uri="{FF2B5EF4-FFF2-40B4-BE49-F238E27FC236}">
                    <a16:creationId xmlns:a16="http://schemas.microsoft.com/office/drawing/2014/main" id="{6A5CA106-071F-ED19-760A-6E99DD89296C}"/>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424">
                <a:extLst>
                  <a:ext uri="{FF2B5EF4-FFF2-40B4-BE49-F238E27FC236}">
                    <a16:creationId xmlns:a16="http://schemas.microsoft.com/office/drawing/2014/main" id="{D532F4B8-0C22-26ED-F7CB-6F3B645B920C}"/>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425">
                <a:extLst>
                  <a:ext uri="{FF2B5EF4-FFF2-40B4-BE49-F238E27FC236}">
                    <a16:creationId xmlns:a16="http://schemas.microsoft.com/office/drawing/2014/main" id="{720833CB-CFD8-234C-CA59-27D5B071F1C4}"/>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426">
                <a:extLst>
                  <a:ext uri="{FF2B5EF4-FFF2-40B4-BE49-F238E27FC236}">
                    <a16:creationId xmlns:a16="http://schemas.microsoft.com/office/drawing/2014/main" id="{B98F7704-3E0A-61CE-6471-B8C38DBA2367}"/>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427">
                <a:extLst>
                  <a:ext uri="{FF2B5EF4-FFF2-40B4-BE49-F238E27FC236}">
                    <a16:creationId xmlns:a16="http://schemas.microsoft.com/office/drawing/2014/main" id="{525F3A2A-5A67-D90A-1C1F-78E49BAF53F6}"/>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428">
                <a:extLst>
                  <a:ext uri="{FF2B5EF4-FFF2-40B4-BE49-F238E27FC236}">
                    <a16:creationId xmlns:a16="http://schemas.microsoft.com/office/drawing/2014/main" id="{F890377F-9086-2362-C898-16A6788A3B7F}"/>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Oval 429">
                <a:extLst>
                  <a:ext uri="{FF2B5EF4-FFF2-40B4-BE49-F238E27FC236}">
                    <a16:creationId xmlns:a16="http://schemas.microsoft.com/office/drawing/2014/main" id="{B700A600-4046-6578-AB38-CF049CD9463C}"/>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Oval 430">
                <a:extLst>
                  <a:ext uri="{FF2B5EF4-FFF2-40B4-BE49-F238E27FC236}">
                    <a16:creationId xmlns:a16="http://schemas.microsoft.com/office/drawing/2014/main" id="{2FACE5D7-C0C9-64F8-CB67-AD4B2FCB629F}"/>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Freeform 431">
                <a:extLst>
                  <a:ext uri="{FF2B5EF4-FFF2-40B4-BE49-F238E27FC236}">
                    <a16:creationId xmlns:a16="http://schemas.microsoft.com/office/drawing/2014/main" id="{09724317-86C2-7177-A48B-EBD29E6F1B81}"/>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Freeform 432">
                <a:extLst>
                  <a:ext uri="{FF2B5EF4-FFF2-40B4-BE49-F238E27FC236}">
                    <a16:creationId xmlns:a16="http://schemas.microsoft.com/office/drawing/2014/main" id="{592046E8-8318-2464-0196-F3AF10049045}"/>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433">
                <a:extLst>
                  <a:ext uri="{FF2B5EF4-FFF2-40B4-BE49-F238E27FC236}">
                    <a16:creationId xmlns:a16="http://schemas.microsoft.com/office/drawing/2014/main" id="{AD404540-0B03-FE9C-EBDE-A7575CE747CF}"/>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434">
                <a:extLst>
                  <a:ext uri="{FF2B5EF4-FFF2-40B4-BE49-F238E27FC236}">
                    <a16:creationId xmlns:a16="http://schemas.microsoft.com/office/drawing/2014/main" id="{4C4D3EBA-B136-0E72-DD74-1F06E6AB7ECD}"/>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9" name="Freeform 435">
                <a:extLst>
                  <a:ext uri="{FF2B5EF4-FFF2-40B4-BE49-F238E27FC236}">
                    <a16:creationId xmlns:a16="http://schemas.microsoft.com/office/drawing/2014/main" id="{8A914A00-5622-CA04-14CC-1095C85D5088}"/>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436">
                <a:extLst>
                  <a:ext uri="{FF2B5EF4-FFF2-40B4-BE49-F238E27FC236}">
                    <a16:creationId xmlns:a16="http://schemas.microsoft.com/office/drawing/2014/main" id="{94F5E34A-0B2D-1B23-F188-74211B7C765E}"/>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1" name="Freeform 437">
                <a:extLst>
                  <a:ext uri="{FF2B5EF4-FFF2-40B4-BE49-F238E27FC236}">
                    <a16:creationId xmlns:a16="http://schemas.microsoft.com/office/drawing/2014/main" id="{5B9E00C8-39AA-4CED-3F57-17A65816860D}"/>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438">
                <a:extLst>
                  <a:ext uri="{FF2B5EF4-FFF2-40B4-BE49-F238E27FC236}">
                    <a16:creationId xmlns:a16="http://schemas.microsoft.com/office/drawing/2014/main" id="{94AAF50E-4A4B-88FA-A9A3-2AB66ED67F07}"/>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439">
                <a:extLst>
                  <a:ext uri="{FF2B5EF4-FFF2-40B4-BE49-F238E27FC236}">
                    <a16:creationId xmlns:a16="http://schemas.microsoft.com/office/drawing/2014/main" id="{49C8A538-1A75-EAF1-6C50-6E8D582F29F8}"/>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 name="Freeform 440">
                <a:extLst>
                  <a:ext uri="{FF2B5EF4-FFF2-40B4-BE49-F238E27FC236}">
                    <a16:creationId xmlns:a16="http://schemas.microsoft.com/office/drawing/2014/main" id="{A1A7E853-19E7-B6EC-BFF6-66177C2F8CAB}"/>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5" name="Freeform 441">
                <a:extLst>
                  <a:ext uri="{FF2B5EF4-FFF2-40B4-BE49-F238E27FC236}">
                    <a16:creationId xmlns:a16="http://schemas.microsoft.com/office/drawing/2014/main" id="{C6BEA5DD-7F40-5E5D-5669-4F00F76B703D}"/>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6" name="Freeform 442">
                <a:extLst>
                  <a:ext uri="{FF2B5EF4-FFF2-40B4-BE49-F238E27FC236}">
                    <a16:creationId xmlns:a16="http://schemas.microsoft.com/office/drawing/2014/main" id="{C684D60A-15DE-FD26-187E-DC774665F540}"/>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7" name="Oval 443">
                <a:extLst>
                  <a:ext uri="{FF2B5EF4-FFF2-40B4-BE49-F238E27FC236}">
                    <a16:creationId xmlns:a16="http://schemas.microsoft.com/office/drawing/2014/main" id="{47C03E1D-3A67-6F36-2355-98F7800A7887}"/>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8" name="Oval 444">
                <a:extLst>
                  <a:ext uri="{FF2B5EF4-FFF2-40B4-BE49-F238E27FC236}">
                    <a16:creationId xmlns:a16="http://schemas.microsoft.com/office/drawing/2014/main" id="{C37828FA-3A50-068D-FCD3-3022A45A7338}"/>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9" name="Freeform 445">
                <a:extLst>
                  <a:ext uri="{FF2B5EF4-FFF2-40B4-BE49-F238E27FC236}">
                    <a16:creationId xmlns:a16="http://schemas.microsoft.com/office/drawing/2014/main" id="{DC0DE051-CA73-7BE1-3DA8-B73578ABF50B}"/>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446">
                <a:extLst>
                  <a:ext uri="{FF2B5EF4-FFF2-40B4-BE49-F238E27FC236}">
                    <a16:creationId xmlns:a16="http://schemas.microsoft.com/office/drawing/2014/main" id="{99735563-E787-E238-A110-AF3831CE1CDF}"/>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 name="Freeform 447">
                <a:extLst>
                  <a:ext uri="{FF2B5EF4-FFF2-40B4-BE49-F238E27FC236}">
                    <a16:creationId xmlns:a16="http://schemas.microsoft.com/office/drawing/2014/main" id="{93A62A0E-D03D-E90F-26EA-64044956F8CC}"/>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2" name="Freeform 448">
                <a:extLst>
                  <a:ext uri="{FF2B5EF4-FFF2-40B4-BE49-F238E27FC236}">
                    <a16:creationId xmlns:a16="http://schemas.microsoft.com/office/drawing/2014/main" id="{1E9FAAF1-27B8-D9DE-3C30-08910A9F7028}"/>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3" name="Freeform 449">
                <a:extLst>
                  <a:ext uri="{FF2B5EF4-FFF2-40B4-BE49-F238E27FC236}">
                    <a16:creationId xmlns:a16="http://schemas.microsoft.com/office/drawing/2014/main" id="{DFD3DA2C-312A-F2DF-26C1-74850A51FDF7}"/>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4" name="Freeform 450">
                <a:extLst>
                  <a:ext uri="{FF2B5EF4-FFF2-40B4-BE49-F238E27FC236}">
                    <a16:creationId xmlns:a16="http://schemas.microsoft.com/office/drawing/2014/main" id="{D74502B0-2A71-614A-3F18-D02945151568}"/>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5" name="Freeform 451">
                <a:extLst>
                  <a:ext uri="{FF2B5EF4-FFF2-40B4-BE49-F238E27FC236}">
                    <a16:creationId xmlns:a16="http://schemas.microsoft.com/office/drawing/2014/main" id="{AB96FCA3-16AD-5249-E903-D1A8F82DC59A}"/>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6" name="Freeform 452">
                <a:extLst>
                  <a:ext uri="{FF2B5EF4-FFF2-40B4-BE49-F238E27FC236}">
                    <a16:creationId xmlns:a16="http://schemas.microsoft.com/office/drawing/2014/main" id="{0A652100-370D-6740-0210-1AF22843E1D6}"/>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7" name="Freeform 453">
                <a:extLst>
                  <a:ext uri="{FF2B5EF4-FFF2-40B4-BE49-F238E27FC236}">
                    <a16:creationId xmlns:a16="http://schemas.microsoft.com/office/drawing/2014/main" id="{5A6AD8AF-AC35-BAC4-4A89-1262D8FC2873}"/>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8" name="Freeform 454">
                <a:extLst>
                  <a:ext uri="{FF2B5EF4-FFF2-40B4-BE49-F238E27FC236}">
                    <a16:creationId xmlns:a16="http://schemas.microsoft.com/office/drawing/2014/main" id="{0075104D-E3C3-7472-336D-72E361A0FFA8}"/>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9" name="Freeform 455">
                <a:extLst>
                  <a:ext uri="{FF2B5EF4-FFF2-40B4-BE49-F238E27FC236}">
                    <a16:creationId xmlns:a16="http://schemas.microsoft.com/office/drawing/2014/main" id="{6EC14757-0AC6-A74E-F3E8-842F7AFCB843}"/>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0" name="Freeform 456">
                <a:extLst>
                  <a:ext uri="{FF2B5EF4-FFF2-40B4-BE49-F238E27FC236}">
                    <a16:creationId xmlns:a16="http://schemas.microsoft.com/office/drawing/2014/main" id="{1A43F217-1502-9119-55ED-653DAECAD5D3}"/>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1" name="Freeform 457">
                <a:extLst>
                  <a:ext uri="{FF2B5EF4-FFF2-40B4-BE49-F238E27FC236}">
                    <a16:creationId xmlns:a16="http://schemas.microsoft.com/office/drawing/2014/main" id="{C0770C13-36DD-67A8-1B49-2F4504EE9866}"/>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2" name="Freeform 458">
                <a:extLst>
                  <a:ext uri="{FF2B5EF4-FFF2-40B4-BE49-F238E27FC236}">
                    <a16:creationId xmlns:a16="http://schemas.microsoft.com/office/drawing/2014/main" id="{AE3B2366-54BF-D783-D13C-7AA64DF3146A}"/>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3" name="Freeform 459">
                <a:extLst>
                  <a:ext uri="{FF2B5EF4-FFF2-40B4-BE49-F238E27FC236}">
                    <a16:creationId xmlns:a16="http://schemas.microsoft.com/office/drawing/2014/main" id="{7219BB4E-BD2F-427F-4872-288A8FE4E4C7}"/>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4" name="Freeform 460">
                <a:extLst>
                  <a:ext uri="{FF2B5EF4-FFF2-40B4-BE49-F238E27FC236}">
                    <a16:creationId xmlns:a16="http://schemas.microsoft.com/office/drawing/2014/main" id="{F5CE9FEF-042E-8A3F-4D1A-FB58E45ED22D}"/>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5" name="Freeform 461">
                <a:extLst>
                  <a:ext uri="{FF2B5EF4-FFF2-40B4-BE49-F238E27FC236}">
                    <a16:creationId xmlns:a16="http://schemas.microsoft.com/office/drawing/2014/main" id="{7641E90F-DBED-8E73-BF0D-1D9671F2A661}"/>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6" name="Freeform 462">
                <a:extLst>
                  <a:ext uri="{FF2B5EF4-FFF2-40B4-BE49-F238E27FC236}">
                    <a16:creationId xmlns:a16="http://schemas.microsoft.com/office/drawing/2014/main" id="{3B7D2E25-DE22-9D34-D50B-3340371EB85C}"/>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7" name="Freeform 463">
                <a:extLst>
                  <a:ext uri="{FF2B5EF4-FFF2-40B4-BE49-F238E27FC236}">
                    <a16:creationId xmlns:a16="http://schemas.microsoft.com/office/drawing/2014/main" id="{77DC1524-97F0-81DD-C256-CAADE9DCDFAE}"/>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Freeform 464">
                <a:extLst>
                  <a:ext uri="{FF2B5EF4-FFF2-40B4-BE49-F238E27FC236}">
                    <a16:creationId xmlns:a16="http://schemas.microsoft.com/office/drawing/2014/main" id="{FEA79C87-6AD0-77FE-C4EF-8086F251C164}"/>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Freeform 465">
                <a:extLst>
                  <a:ext uri="{FF2B5EF4-FFF2-40B4-BE49-F238E27FC236}">
                    <a16:creationId xmlns:a16="http://schemas.microsoft.com/office/drawing/2014/main" id="{6BAF4FC7-8518-D1DE-EF67-0CD63C93C68D}"/>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Freeform 466">
                <a:extLst>
                  <a:ext uri="{FF2B5EF4-FFF2-40B4-BE49-F238E27FC236}">
                    <a16:creationId xmlns:a16="http://schemas.microsoft.com/office/drawing/2014/main" id="{0FBF4DFC-F3CA-0072-E477-68B1E9DF9F2D}"/>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Freeform 467">
                <a:extLst>
                  <a:ext uri="{FF2B5EF4-FFF2-40B4-BE49-F238E27FC236}">
                    <a16:creationId xmlns:a16="http://schemas.microsoft.com/office/drawing/2014/main" id="{D387D5C7-6F47-AEE6-0CA6-45860D824727}"/>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2" name="Freeform 468">
                <a:extLst>
                  <a:ext uri="{FF2B5EF4-FFF2-40B4-BE49-F238E27FC236}">
                    <a16:creationId xmlns:a16="http://schemas.microsoft.com/office/drawing/2014/main" id="{6984CF44-69FF-1763-2F43-1D07147F5BBD}"/>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3" name="Freeform 469">
                <a:extLst>
                  <a:ext uri="{FF2B5EF4-FFF2-40B4-BE49-F238E27FC236}">
                    <a16:creationId xmlns:a16="http://schemas.microsoft.com/office/drawing/2014/main" id="{C0927025-0C98-27E4-747F-A85D694C6497}"/>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4" name="Freeform 470">
                <a:extLst>
                  <a:ext uri="{FF2B5EF4-FFF2-40B4-BE49-F238E27FC236}">
                    <a16:creationId xmlns:a16="http://schemas.microsoft.com/office/drawing/2014/main" id="{0572E793-9495-A94B-E7F4-274115E3C3A4}"/>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5" name="Oval 471">
                <a:extLst>
                  <a:ext uri="{FF2B5EF4-FFF2-40B4-BE49-F238E27FC236}">
                    <a16:creationId xmlns:a16="http://schemas.microsoft.com/office/drawing/2014/main" id="{30CC7B06-6047-1034-B31B-F892CDF33BA3}"/>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6" name="Oval 472">
                <a:extLst>
                  <a:ext uri="{FF2B5EF4-FFF2-40B4-BE49-F238E27FC236}">
                    <a16:creationId xmlns:a16="http://schemas.microsoft.com/office/drawing/2014/main" id="{0EC5397F-74AC-3B22-FB84-9C61674A25E4}"/>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7" name="Freeform 473">
                <a:extLst>
                  <a:ext uri="{FF2B5EF4-FFF2-40B4-BE49-F238E27FC236}">
                    <a16:creationId xmlns:a16="http://schemas.microsoft.com/office/drawing/2014/main" id="{43A81F2C-3E5D-29CF-B7FB-13708C64AB8F}"/>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8" name="Freeform 474">
                <a:extLst>
                  <a:ext uri="{FF2B5EF4-FFF2-40B4-BE49-F238E27FC236}">
                    <a16:creationId xmlns:a16="http://schemas.microsoft.com/office/drawing/2014/main" id="{6ECCCCCC-7417-372A-C326-38314A63802B}"/>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Freeform 475">
                <a:extLst>
                  <a:ext uri="{FF2B5EF4-FFF2-40B4-BE49-F238E27FC236}">
                    <a16:creationId xmlns:a16="http://schemas.microsoft.com/office/drawing/2014/main" id="{2361F2BF-C827-879D-7F5A-ADF5BA0A8DFE}"/>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Freeform 476">
                <a:extLst>
                  <a:ext uri="{FF2B5EF4-FFF2-40B4-BE49-F238E27FC236}">
                    <a16:creationId xmlns:a16="http://schemas.microsoft.com/office/drawing/2014/main" id="{838ED02F-EDC0-4C80-15CB-DB3D2448019E}"/>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Freeform 477">
                <a:extLst>
                  <a:ext uri="{FF2B5EF4-FFF2-40B4-BE49-F238E27FC236}">
                    <a16:creationId xmlns:a16="http://schemas.microsoft.com/office/drawing/2014/main" id="{BA5FB734-FDB7-C123-AA7B-4FE2AA47E45D}"/>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Freeform 478">
                <a:extLst>
                  <a:ext uri="{FF2B5EF4-FFF2-40B4-BE49-F238E27FC236}">
                    <a16:creationId xmlns:a16="http://schemas.microsoft.com/office/drawing/2014/main" id="{94A1626B-F9E7-A432-5C20-BFA97963F357}"/>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Freeform 479">
                <a:extLst>
                  <a:ext uri="{FF2B5EF4-FFF2-40B4-BE49-F238E27FC236}">
                    <a16:creationId xmlns:a16="http://schemas.microsoft.com/office/drawing/2014/main" id="{7C3ACDC9-C2EC-C9D2-BAB3-AE7794167CAD}"/>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Freeform 480">
                <a:extLst>
                  <a:ext uri="{FF2B5EF4-FFF2-40B4-BE49-F238E27FC236}">
                    <a16:creationId xmlns:a16="http://schemas.microsoft.com/office/drawing/2014/main" id="{5C52BE2F-BF4C-F1A5-1F8A-6C7BE70536DB}"/>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Freeform 481">
                <a:extLst>
                  <a:ext uri="{FF2B5EF4-FFF2-40B4-BE49-F238E27FC236}">
                    <a16:creationId xmlns:a16="http://schemas.microsoft.com/office/drawing/2014/main" id="{9D618EC5-AB0D-DADE-F6EE-7474DDA6440F}"/>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Freeform 482">
                <a:extLst>
                  <a:ext uri="{FF2B5EF4-FFF2-40B4-BE49-F238E27FC236}">
                    <a16:creationId xmlns:a16="http://schemas.microsoft.com/office/drawing/2014/main" id="{04FA021B-9757-E429-5FAF-A793E72CA87B}"/>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Freeform 483">
                <a:extLst>
                  <a:ext uri="{FF2B5EF4-FFF2-40B4-BE49-F238E27FC236}">
                    <a16:creationId xmlns:a16="http://schemas.microsoft.com/office/drawing/2014/main" id="{2D7E38EE-53A1-5E91-7950-DF5F669E96D8}"/>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Freeform 484">
                <a:extLst>
                  <a:ext uri="{FF2B5EF4-FFF2-40B4-BE49-F238E27FC236}">
                    <a16:creationId xmlns:a16="http://schemas.microsoft.com/office/drawing/2014/main" id="{9B8055F0-BED6-8A2A-1ECF-12ABCF2B8355}"/>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Freeform 485">
                <a:extLst>
                  <a:ext uri="{FF2B5EF4-FFF2-40B4-BE49-F238E27FC236}">
                    <a16:creationId xmlns:a16="http://schemas.microsoft.com/office/drawing/2014/main" id="{F1CEB121-9F26-0867-FC2F-2B012A385D70}"/>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486">
                <a:extLst>
                  <a:ext uri="{FF2B5EF4-FFF2-40B4-BE49-F238E27FC236}">
                    <a16:creationId xmlns:a16="http://schemas.microsoft.com/office/drawing/2014/main" id="{3CC8F9FA-9773-4FFA-7242-56512B66E512}"/>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Freeform 487">
                <a:extLst>
                  <a:ext uri="{FF2B5EF4-FFF2-40B4-BE49-F238E27FC236}">
                    <a16:creationId xmlns:a16="http://schemas.microsoft.com/office/drawing/2014/main" id="{88443325-6600-EE45-1082-DB62650A779A}"/>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Freeform 488">
                <a:extLst>
                  <a:ext uri="{FF2B5EF4-FFF2-40B4-BE49-F238E27FC236}">
                    <a16:creationId xmlns:a16="http://schemas.microsoft.com/office/drawing/2014/main" id="{92AFB373-EF81-707F-9BD6-79F3B5146E5D}"/>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Freeform 489">
                <a:extLst>
                  <a:ext uri="{FF2B5EF4-FFF2-40B4-BE49-F238E27FC236}">
                    <a16:creationId xmlns:a16="http://schemas.microsoft.com/office/drawing/2014/main" id="{47E26D7A-E91F-CDCB-13AF-CE8CA9C504DF}"/>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Freeform 490">
                <a:extLst>
                  <a:ext uri="{FF2B5EF4-FFF2-40B4-BE49-F238E27FC236}">
                    <a16:creationId xmlns:a16="http://schemas.microsoft.com/office/drawing/2014/main" id="{A5064C9E-2EF9-1870-A5DA-0C71B8D50606}"/>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Freeform 491">
                <a:extLst>
                  <a:ext uri="{FF2B5EF4-FFF2-40B4-BE49-F238E27FC236}">
                    <a16:creationId xmlns:a16="http://schemas.microsoft.com/office/drawing/2014/main" id="{F0A2028A-AA08-C185-A331-BCE91A9317EE}"/>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492">
                <a:extLst>
                  <a:ext uri="{FF2B5EF4-FFF2-40B4-BE49-F238E27FC236}">
                    <a16:creationId xmlns:a16="http://schemas.microsoft.com/office/drawing/2014/main" id="{B6C63A7F-463F-AAAD-0539-2A429747427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Freeform 493">
                <a:extLst>
                  <a:ext uri="{FF2B5EF4-FFF2-40B4-BE49-F238E27FC236}">
                    <a16:creationId xmlns:a16="http://schemas.microsoft.com/office/drawing/2014/main" id="{31A6E68D-401E-7127-7000-D01444B48224}"/>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Freeform 494">
                <a:extLst>
                  <a:ext uri="{FF2B5EF4-FFF2-40B4-BE49-F238E27FC236}">
                    <a16:creationId xmlns:a16="http://schemas.microsoft.com/office/drawing/2014/main" id="{B8D7C4CC-AD6A-C844-715D-0346F1014828}"/>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Freeform 495">
                <a:extLst>
                  <a:ext uri="{FF2B5EF4-FFF2-40B4-BE49-F238E27FC236}">
                    <a16:creationId xmlns:a16="http://schemas.microsoft.com/office/drawing/2014/main" id="{51C57A09-FC7B-F7F6-DDE7-ADE5097D4C25}"/>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Freeform 496">
                <a:extLst>
                  <a:ext uri="{FF2B5EF4-FFF2-40B4-BE49-F238E27FC236}">
                    <a16:creationId xmlns:a16="http://schemas.microsoft.com/office/drawing/2014/main" id="{B2598F21-F296-3EC7-9655-26E5A8A8C0F7}"/>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Freeform 497">
                <a:extLst>
                  <a:ext uri="{FF2B5EF4-FFF2-40B4-BE49-F238E27FC236}">
                    <a16:creationId xmlns:a16="http://schemas.microsoft.com/office/drawing/2014/main" id="{D232882D-B823-CF1B-5076-E243EB7FF9BD}"/>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498">
                <a:extLst>
                  <a:ext uri="{FF2B5EF4-FFF2-40B4-BE49-F238E27FC236}">
                    <a16:creationId xmlns:a16="http://schemas.microsoft.com/office/drawing/2014/main" id="{288CFC52-8D19-E48D-236C-567DD83B5C45}"/>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499">
                <a:extLst>
                  <a:ext uri="{FF2B5EF4-FFF2-40B4-BE49-F238E27FC236}">
                    <a16:creationId xmlns:a16="http://schemas.microsoft.com/office/drawing/2014/main" id="{60D6FBAD-57A8-6624-16B4-A614121823CF}"/>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Freeform 500">
                <a:extLst>
                  <a:ext uri="{FF2B5EF4-FFF2-40B4-BE49-F238E27FC236}">
                    <a16:creationId xmlns:a16="http://schemas.microsoft.com/office/drawing/2014/main" id="{7B5DCC8D-B273-8542-65CB-A665870800E5}"/>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Freeform 501">
                <a:extLst>
                  <a:ext uri="{FF2B5EF4-FFF2-40B4-BE49-F238E27FC236}">
                    <a16:creationId xmlns:a16="http://schemas.microsoft.com/office/drawing/2014/main" id="{C31C011A-DB97-A920-322B-DEB99B6070C9}"/>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Freeform 502">
                <a:extLst>
                  <a:ext uri="{FF2B5EF4-FFF2-40B4-BE49-F238E27FC236}">
                    <a16:creationId xmlns:a16="http://schemas.microsoft.com/office/drawing/2014/main" id="{4C2643CA-E420-39ED-5C01-A1F3C6300506}"/>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Freeform 503">
                <a:extLst>
                  <a:ext uri="{FF2B5EF4-FFF2-40B4-BE49-F238E27FC236}">
                    <a16:creationId xmlns:a16="http://schemas.microsoft.com/office/drawing/2014/main" id="{05FFCD08-D5DF-A82E-ED12-3BA233C4BA32}"/>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Freeform 504">
                <a:extLst>
                  <a:ext uri="{FF2B5EF4-FFF2-40B4-BE49-F238E27FC236}">
                    <a16:creationId xmlns:a16="http://schemas.microsoft.com/office/drawing/2014/main" id="{34F0D367-1CAA-5FC0-4572-B694AB01C489}"/>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Freeform 505">
                <a:extLst>
                  <a:ext uri="{FF2B5EF4-FFF2-40B4-BE49-F238E27FC236}">
                    <a16:creationId xmlns:a16="http://schemas.microsoft.com/office/drawing/2014/main" id="{F64B9E5B-7239-B267-052E-0623A50E0697}"/>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Freeform 506">
                <a:extLst>
                  <a:ext uri="{FF2B5EF4-FFF2-40B4-BE49-F238E27FC236}">
                    <a16:creationId xmlns:a16="http://schemas.microsoft.com/office/drawing/2014/main" id="{76A047E8-8FA9-B630-D442-90AB9D9C0939}"/>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Freeform 507">
                <a:extLst>
                  <a:ext uri="{FF2B5EF4-FFF2-40B4-BE49-F238E27FC236}">
                    <a16:creationId xmlns:a16="http://schemas.microsoft.com/office/drawing/2014/main" id="{819C7AF5-E49F-F4C6-3346-EFE5861F0F55}"/>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Freeform 508">
                <a:extLst>
                  <a:ext uri="{FF2B5EF4-FFF2-40B4-BE49-F238E27FC236}">
                    <a16:creationId xmlns:a16="http://schemas.microsoft.com/office/drawing/2014/main" id="{7872441C-A34D-322D-DF3A-FB2E2467E153}"/>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Freeform 509">
                <a:extLst>
                  <a:ext uri="{FF2B5EF4-FFF2-40B4-BE49-F238E27FC236}">
                    <a16:creationId xmlns:a16="http://schemas.microsoft.com/office/drawing/2014/main" id="{48DD0077-6FBE-94CD-0B26-A3A8682469F1}"/>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Freeform 510">
                <a:extLst>
                  <a:ext uri="{FF2B5EF4-FFF2-40B4-BE49-F238E27FC236}">
                    <a16:creationId xmlns:a16="http://schemas.microsoft.com/office/drawing/2014/main" id="{EA2C5AA7-064D-F606-0763-69041FFB412D}"/>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Freeform 511">
                <a:extLst>
                  <a:ext uri="{FF2B5EF4-FFF2-40B4-BE49-F238E27FC236}">
                    <a16:creationId xmlns:a16="http://schemas.microsoft.com/office/drawing/2014/main" id="{DA8FE32B-5EF9-C7C1-97EE-8E50EF9BFC0E}"/>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Freeform 512">
                <a:extLst>
                  <a:ext uri="{FF2B5EF4-FFF2-40B4-BE49-F238E27FC236}">
                    <a16:creationId xmlns:a16="http://schemas.microsoft.com/office/drawing/2014/main" id="{CEBFCB09-1CC6-DF4E-9960-071736E869B0}"/>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Freeform 513">
                <a:extLst>
                  <a:ext uri="{FF2B5EF4-FFF2-40B4-BE49-F238E27FC236}">
                    <a16:creationId xmlns:a16="http://schemas.microsoft.com/office/drawing/2014/main" id="{B073D31B-15B5-A22C-5443-463344EA23D9}"/>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514">
                <a:extLst>
                  <a:ext uri="{FF2B5EF4-FFF2-40B4-BE49-F238E27FC236}">
                    <a16:creationId xmlns:a16="http://schemas.microsoft.com/office/drawing/2014/main" id="{0738677F-F119-69A8-EEBB-77B9BED4FA29}"/>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515">
                <a:extLst>
                  <a:ext uri="{FF2B5EF4-FFF2-40B4-BE49-F238E27FC236}">
                    <a16:creationId xmlns:a16="http://schemas.microsoft.com/office/drawing/2014/main" id="{FD053674-505E-E91A-1689-C83DFD93929A}"/>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Freeform 516">
                <a:extLst>
                  <a:ext uri="{FF2B5EF4-FFF2-40B4-BE49-F238E27FC236}">
                    <a16:creationId xmlns:a16="http://schemas.microsoft.com/office/drawing/2014/main" id="{E47A15D1-9838-D6AE-E3C2-5D7EE2F9E21F}"/>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Freeform 517">
                <a:extLst>
                  <a:ext uri="{FF2B5EF4-FFF2-40B4-BE49-F238E27FC236}">
                    <a16:creationId xmlns:a16="http://schemas.microsoft.com/office/drawing/2014/main" id="{43F11FA3-7B7D-19C2-7987-3E6E4F0DC542}"/>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518">
                <a:extLst>
                  <a:ext uri="{FF2B5EF4-FFF2-40B4-BE49-F238E27FC236}">
                    <a16:creationId xmlns:a16="http://schemas.microsoft.com/office/drawing/2014/main" id="{38021CD1-77D3-1992-CA05-ADF8F6D6F570}"/>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Freeform 519">
                <a:extLst>
                  <a:ext uri="{FF2B5EF4-FFF2-40B4-BE49-F238E27FC236}">
                    <a16:creationId xmlns:a16="http://schemas.microsoft.com/office/drawing/2014/main" id="{FEDFCDC5-15E3-6AAE-DAE3-4C60D76BF7F8}"/>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Freeform 520">
                <a:extLst>
                  <a:ext uri="{FF2B5EF4-FFF2-40B4-BE49-F238E27FC236}">
                    <a16:creationId xmlns:a16="http://schemas.microsoft.com/office/drawing/2014/main" id="{A0B41B80-14AD-50F3-710E-3C0BE61399AF}"/>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Freeform 521">
                <a:extLst>
                  <a:ext uri="{FF2B5EF4-FFF2-40B4-BE49-F238E27FC236}">
                    <a16:creationId xmlns:a16="http://schemas.microsoft.com/office/drawing/2014/main" id="{26AE6574-A5DC-1C12-D8F2-0BFBBAA6297E}"/>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Freeform 522">
                <a:extLst>
                  <a:ext uri="{FF2B5EF4-FFF2-40B4-BE49-F238E27FC236}">
                    <a16:creationId xmlns:a16="http://schemas.microsoft.com/office/drawing/2014/main" id="{83A34150-7483-1C55-8B4A-69FDFA2C4A86}"/>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Freeform 523">
                <a:extLst>
                  <a:ext uri="{FF2B5EF4-FFF2-40B4-BE49-F238E27FC236}">
                    <a16:creationId xmlns:a16="http://schemas.microsoft.com/office/drawing/2014/main" id="{AAF56F5C-9911-869A-37AC-C063A10A160A}"/>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Freeform 524">
                <a:extLst>
                  <a:ext uri="{FF2B5EF4-FFF2-40B4-BE49-F238E27FC236}">
                    <a16:creationId xmlns:a16="http://schemas.microsoft.com/office/drawing/2014/main" id="{C7E53AED-6D73-6439-7AE7-8F7446F125E7}"/>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Freeform 525">
                <a:extLst>
                  <a:ext uri="{FF2B5EF4-FFF2-40B4-BE49-F238E27FC236}">
                    <a16:creationId xmlns:a16="http://schemas.microsoft.com/office/drawing/2014/main" id="{F1894FFA-4653-B650-D54B-DBA6C378C119}"/>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Freeform 526">
                <a:extLst>
                  <a:ext uri="{FF2B5EF4-FFF2-40B4-BE49-F238E27FC236}">
                    <a16:creationId xmlns:a16="http://schemas.microsoft.com/office/drawing/2014/main" id="{DB547B0A-D46F-F3AB-EE23-63667498B066}"/>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Freeform 527">
                <a:extLst>
                  <a:ext uri="{FF2B5EF4-FFF2-40B4-BE49-F238E27FC236}">
                    <a16:creationId xmlns:a16="http://schemas.microsoft.com/office/drawing/2014/main" id="{9D8DD85D-9FAF-6B52-2FAA-58FD39F0C181}"/>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Freeform 528">
                <a:extLst>
                  <a:ext uri="{FF2B5EF4-FFF2-40B4-BE49-F238E27FC236}">
                    <a16:creationId xmlns:a16="http://schemas.microsoft.com/office/drawing/2014/main" id="{AAE9B377-FD6E-B158-D1D4-D6DDF6822D51}"/>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Freeform 529">
                <a:extLst>
                  <a:ext uri="{FF2B5EF4-FFF2-40B4-BE49-F238E27FC236}">
                    <a16:creationId xmlns:a16="http://schemas.microsoft.com/office/drawing/2014/main" id="{C24FC71F-33BF-1152-D61D-F371366611B6}"/>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Freeform 530">
                <a:extLst>
                  <a:ext uri="{FF2B5EF4-FFF2-40B4-BE49-F238E27FC236}">
                    <a16:creationId xmlns:a16="http://schemas.microsoft.com/office/drawing/2014/main" id="{4CEF8C7A-A054-1696-1018-A94D99343717}"/>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Freeform 531">
                <a:extLst>
                  <a:ext uri="{FF2B5EF4-FFF2-40B4-BE49-F238E27FC236}">
                    <a16:creationId xmlns:a16="http://schemas.microsoft.com/office/drawing/2014/main" id="{E6B5DCC1-557E-E3AA-ADA1-C03CB479FDCF}"/>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Freeform 532">
                <a:extLst>
                  <a:ext uri="{FF2B5EF4-FFF2-40B4-BE49-F238E27FC236}">
                    <a16:creationId xmlns:a16="http://schemas.microsoft.com/office/drawing/2014/main" id="{A8464A49-6B1F-A397-966D-A9525004B5A7}"/>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Freeform 533">
                <a:extLst>
                  <a:ext uri="{FF2B5EF4-FFF2-40B4-BE49-F238E27FC236}">
                    <a16:creationId xmlns:a16="http://schemas.microsoft.com/office/drawing/2014/main" id="{8897C13A-977B-6D13-E6D2-2ABF2C4B2B30}"/>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534">
                <a:extLst>
                  <a:ext uri="{FF2B5EF4-FFF2-40B4-BE49-F238E27FC236}">
                    <a16:creationId xmlns:a16="http://schemas.microsoft.com/office/drawing/2014/main" id="{31E352A2-9E29-1675-A286-C55C9602898C}"/>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535">
                <a:extLst>
                  <a:ext uri="{FF2B5EF4-FFF2-40B4-BE49-F238E27FC236}">
                    <a16:creationId xmlns:a16="http://schemas.microsoft.com/office/drawing/2014/main" id="{52BAAFD3-6242-8AD5-20E7-8531691C2435}"/>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Freeform 536">
                <a:extLst>
                  <a:ext uri="{FF2B5EF4-FFF2-40B4-BE49-F238E27FC236}">
                    <a16:creationId xmlns:a16="http://schemas.microsoft.com/office/drawing/2014/main" id="{5ABB5C2B-945D-B955-249B-B0CC4705C1E7}"/>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Freeform 537">
                <a:extLst>
                  <a:ext uri="{FF2B5EF4-FFF2-40B4-BE49-F238E27FC236}">
                    <a16:creationId xmlns:a16="http://schemas.microsoft.com/office/drawing/2014/main" id="{3FAED1E2-DBFC-F9C7-2E4D-09F069BFB522}"/>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Freeform 538">
                <a:extLst>
                  <a:ext uri="{FF2B5EF4-FFF2-40B4-BE49-F238E27FC236}">
                    <a16:creationId xmlns:a16="http://schemas.microsoft.com/office/drawing/2014/main" id="{14B7B77B-049B-E00F-74A7-6EB85F85EBF6}"/>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Freeform 539">
                <a:extLst>
                  <a:ext uri="{FF2B5EF4-FFF2-40B4-BE49-F238E27FC236}">
                    <a16:creationId xmlns:a16="http://schemas.microsoft.com/office/drawing/2014/main" id="{BCCA7BB0-8964-E406-D620-D5C43B27C89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540">
                <a:extLst>
                  <a:ext uri="{FF2B5EF4-FFF2-40B4-BE49-F238E27FC236}">
                    <a16:creationId xmlns:a16="http://schemas.microsoft.com/office/drawing/2014/main" id="{1F6D3CC0-86CC-A2D9-7F0D-9A0ED272E9A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541">
                <a:extLst>
                  <a:ext uri="{FF2B5EF4-FFF2-40B4-BE49-F238E27FC236}">
                    <a16:creationId xmlns:a16="http://schemas.microsoft.com/office/drawing/2014/main" id="{23D4DC3C-C805-AE70-58CD-C58DB5D15EC1}"/>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Freeform 542">
                <a:extLst>
                  <a:ext uri="{FF2B5EF4-FFF2-40B4-BE49-F238E27FC236}">
                    <a16:creationId xmlns:a16="http://schemas.microsoft.com/office/drawing/2014/main" id="{2E50BF03-CEEF-9A62-DA95-B7CEB94DE2F3}"/>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Freeform 543">
                <a:extLst>
                  <a:ext uri="{FF2B5EF4-FFF2-40B4-BE49-F238E27FC236}">
                    <a16:creationId xmlns:a16="http://schemas.microsoft.com/office/drawing/2014/main" id="{9025E312-3D7E-CD07-9F02-2CF5862D79B1}"/>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Freeform 544">
                <a:extLst>
                  <a:ext uri="{FF2B5EF4-FFF2-40B4-BE49-F238E27FC236}">
                    <a16:creationId xmlns:a16="http://schemas.microsoft.com/office/drawing/2014/main" id="{CDC89669-63B4-D17E-8381-0F958F8F338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Freeform 545">
                <a:extLst>
                  <a:ext uri="{FF2B5EF4-FFF2-40B4-BE49-F238E27FC236}">
                    <a16:creationId xmlns:a16="http://schemas.microsoft.com/office/drawing/2014/main" id="{E354FB4E-D84E-C059-DC0E-44D49AE95286}"/>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Freeform 546">
                <a:extLst>
                  <a:ext uri="{FF2B5EF4-FFF2-40B4-BE49-F238E27FC236}">
                    <a16:creationId xmlns:a16="http://schemas.microsoft.com/office/drawing/2014/main" id="{C566A46C-E9F7-FFF6-3E67-1B98D65D313D}"/>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Oval 547">
                <a:extLst>
                  <a:ext uri="{FF2B5EF4-FFF2-40B4-BE49-F238E27FC236}">
                    <a16:creationId xmlns:a16="http://schemas.microsoft.com/office/drawing/2014/main" id="{B602A72D-661E-C0F5-0C21-EA415DB10B39}"/>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Freeform 548">
                <a:extLst>
                  <a:ext uri="{FF2B5EF4-FFF2-40B4-BE49-F238E27FC236}">
                    <a16:creationId xmlns:a16="http://schemas.microsoft.com/office/drawing/2014/main" id="{204E3AC2-461E-0CC6-CC0B-C81C3DBA55F2}"/>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Freeform 549">
                <a:extLst>
                  <a:ext uri="{FF2B5EF4-FFF2-40B4-BE49-F238E27FC236}">
                    <a16:creationId xmlns:a16="http://schemas.microsoft.com/office/drawing/2014/main" id="{D0ACF0CA-0F41-05CD-BCCB-268166ABD97A}"/>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Freeform 550">
                <a:extLst>
                  <a:ext uri="{FF2B5EF4-FFF2-40B4-BE49-F238E27FC236}">
                    <a16:creationId xmlns:a16="http://schemas.microsoft.com/office/drawing/2014/main" id="{46728B35-1398-E3BC-C284-7F41821D2868}"/>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Freeform 551">
                <a:extLst>
                  <a:ext uri="{FF2B5EF4-FFF2-40B4-BE49-F238E27FC236}">
                    <a16:creationId xmlns:a16="http://schemas.microsoft.com/office/drawing/2014/main" id="{53D048C1-C3CB-D100-9556-636CE8BA4D0C}"/>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Freeform 552">
                <a:extLst>
                  <a:ext uri="{FF2B5EF4-FFF2-40B4-BE49-F238E27FC236}">
                    <a16:creationId xmlns:a16="http://schemas.microsoft.com/office/drawing/2014/main" id="{8C14626B-13D6-B7B6-76A3-DDC4DFEFB5AE}"/>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Freeform 553">
                <a:extLst>
                  <a:ext uri="{FF2B5EF4-FFF2-40B4-BE49-F238E27FC236}">
                    <a16:creationId xmlns:a16="http://schemas.microsoft.com/office/drawing/2014/main" id="{1C1279AD-F990-1DF9-6C3C-5326F1AFFE9D}"/>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Freeform 554">
                <a:extLst>
                  <a:ext uri="{FF2B5EF4-FFF2-40B4-BE49-F238E27FC236}">
                    <a16:creationId xmlns:a16="http://schemas.microsoft.com/office/drawing/2014/main" id="{71C91668-AB69-2B45-7112-354BDFCD4D9F}"/>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Freeform 555">
                <a:extLst>
                  <a:ext uri="{FF2B5EF4-FFF2-40B4-BE49-F238E27FC236}">
                    <a16:creationId xmlns:a16="http://schemas.microsoft.com/office/drawing/2014/main" id="{CEE14939-484C-7C0F-683D-4409139CAC91}"/>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Freeform 556">
                <a:extLst>
                  <a:ext uri="{FF2B5EF4-FFF2-40B4-BE49-F238E27FC236}">
                    <a16:creationId xmlns:a16="http://schemas.microsoft.com/office/drawing/2014/main" id="{90218EC8-7189-F864-C6AB-460ED1F91EDC}"/>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1" name="Oval 557">
                <a:extLst>
                  <a:ext uri="{FF2B5EF4-FFF2-40B4-BE49-F238E27FC236}">
                    <a16:creationId xmlns:a16="http://schemas.microsoft.com/office/drawing/2014/main" id="{DB4D7D30-EAD5-7CF5-3B11-5185CABC71EF}"/>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Freeform 558">
                <a:extLst>
                  <a:ext uri="{FF2B5EF4-FFF2-40B4-BE49-F238E27FC236}">
                    <a16:creationId xmlns:a16="http://schemas.microsoft.com/office/drawing/2014/main" id="{6E874C34-79BE-33E6-9DB6-9F5FDD2AD870}"/>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3" name="Freeform 559">
                <a:extLst>
                  <a:ext uri="{FF2B5EF4-FFF2-40B4-BE49-F238E27FC236}">
                    <a16:creationId xmlns:a16="http://schemas.microsoft.com/office/drawing/2014/main" id="{CBBC69A8-6DE5-521A-D065-CF88F85E883A}"/>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Oval 560">
                <a:extLst>
                  <a:ext uri="{FF2B5EF4-FFF2-40B4-BE49-F238E27FC236}">
                    <a16:creationId xmlns:a16="http://schemas.microsoft.com/office/drawing/2014/main" id="{33B2E997-BE97-19E6-2F3F-D6FE79ECFA9F}"/>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5" name="Oval 561">
                <a:extLst>
                  <a:ext uri="{FF2B5EF4-FFF2-40B4-BE49-F238E27FC236}">
                    <a16:creationId xmlns:a16="http://schemas.microsoft.com/office/drawing/2014/main" id="{8C35EAA6-8F0D-FBD4-6BD7-71EEC0D8F395}"/>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6" name="Freeform 562">
                <a:extLst>
                  <a:ext uri="{FF2B5EF4-FFF2-40B4-BE49-F238E27FC236}">
                    <a16:creationId xmlns:a16="http://schemas.microsoft.com/office/drawing/2014/main" id="{1DB89B54-6F26-B9DA-90AC-57E5C485B672}"/>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7" name="Freeform 563">
                <a:extLst>
                  <a:ext uri="{FF2B5EF4-FFF2-40B4-BE49-F238E27FC236}">
                    <a16:creationId xmlns:a16="http://schemas.microsoft.com/office/drawing/2014/main" id="{2EFF7962-F2C5-0CC8-C19E-1C5345DD4154}"/>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8" name="Freeform 564">
                <a:extLst>
                  <a:ext uri="{FF2B5EF4-FFF2-40B4-BE49-F238E27FC236}">
                    <a16:creationId xmlns:a16="http://schemas.microsoft.com/office/drawing/2014/main" id="{2AA8D019-09DB-BF43-60C5-CACEB46EF3A6}"/>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9" name="Freeform 565">
                <a:extLst>
                  <a:ext uri="{FF2B5EF4-FFF2-40B4-BE49-F238E27FC236}">
                    <a16:creationId xmlns:a16="http://schemas.microsoft.com/office/drawing/2014/main" id="{4C3F761C-F458-65D2-E100-79198AE78BE8}"/>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0" name="Freeform 566">
                <a:extLst>
                  <a:ext uri="{FF2B5EF4-FFF2-40B4-BE49-F238E27FC236}">
                    <a16:creationId xmlns:a16="http://schemas.microsoft.com/office/drawing/2014/main" id="{33A6A5C4-7DA4-C485-D1EE-D9579FD5C8CC}"/>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1" name="Freeform 567">
                <a:extLst>
                  <a:ext uri="{FF2B5EF4-FFF2-40B4-BE49-F238E27FC236}">
                    <a16:creationId xmlns:a16="http://schemas.microsoft.com/office/drawing/2014/main" id="{6EB6DDD6-F32A-E687-E9D8-9DAFAE4EB6ED}"/>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2" name="Freeform 568">
                <a:extLst>
                  <a:ext uri="{FF2B5EF4-FFF2-40B4-BE49-F238E27FC236}">
                    <a16:creationId xmlns:a16="http://schemas.microsoft.com/office/drawing/2014/main" id="{A6073313-9A47-4ADB-385D-445F2B140D07}"/>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3" name="Freeform 569">
                <a:extLst>
                  <a:ext uri="{FF2B5EF4-FFF2-40B4-BE49-F238E27FC236}">
                    <a16:creationId xmlns:a16="http://schemas.microsoft.com/office/drawing/2014/main" id="{D8294738-990C-C40C-E835-623B143F2DE6}"/>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4" name="Freeform 570">
                <a:extLst>
                  <a:ext uri="{FF2B5EF4-FFF2-40B4-BE49-F238E27FC236}">
                    <a16:creationId xmlns:a16="http://schemas.microsoft.com/office/drawing/2014/main" id="{362CDE7E-63A5-B6AC-C55E-FD9C23FB658A}"/>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5" name="Freeform 571">
                <a:extLst>
                  <a:ext uri="{FF2B5EF4-FFF2-40B4-BE49-F238E27FC236}">
                    <a16:creationId xmlns:a16="http://schemas.microsoft.com/office/drawing/2014/main" id="{A377EFF7-9E4C-E87C-E40D-CD81162A082A}"/>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6" name="Freeform 572">
                <a:extLst>
                  <a:ext uri="{FF2B5EF4-FFF2-40B4-BE49-F238E27FC236}">
                    <a16:creationId xmlns:a16="http://schemas.microsoft.com/office/drawing/2014/main" id="{9298217C-130E-55EE-96C4-60104ED41517}"/>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7" name="Freeform 573">
                <a:extLst>
                  <a:ext uri="{FF2B5EF4-FFF2-40B4-BE49-F238E27FC236}">
                    <a16:creationId xmlns:a16="http://schemas.microsoft.com/office/drawing/2014/main" id="{1975B7B6-7B18-31C8-07A7-C2C9A2E82ECB}"/>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8" name="Freeform 574">
                <a:extLst>
                  <a:ext uri="{FF2B5EF4-FFF2-40B4-BE49-F238E27FC236}">
                    <a16:creationId xmlns:a16="http://schemas.microsoft.com/office/drawing/2014/main" id="{1F57792D-7687-C903-A82D-BB54E6AA7ABF}"/>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9" name="Freeform 575">
                <a:extLst>
                  <a:ext uri="{FF2B5EF4-FFF2-40B4-BE49-F238E27FC236}">
                    <a16:creationId xmlns:a16="http://schemas.microsoft.com/office/drawing/2014/main" id="{ED736E18-2B63-F7F2-B038-3D486D4B0013}"/>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0" name="Freeform 576">
                <a:extLst>
                  <a:ext uri="{FF2B5EF4-FFF2-40B4-BE49-F238E27FC236}">
                    <a16:creationId xmlns:a16="http://schemas.microsoft.com/office/drawing/2014/main" id="{B99204DF-9103-CBA1-D0A4-9765D57F1C80}"/>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1" name="Oval 577">
                <a:extLst>
                  <a:ext uri="{FF2B5EF4-FFF2-40B4-BE49-F238E27FC236}">
                    <a16:creationId xmlns:a16="http://schemas.microsoft.com/office/drawing/2014/main" id="{1740B96B-665A-A96B-8B30-91AD012FA8BF}"/>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2" name="Freeform 578">
                <a:extLst>
                  <a:ext uri="{FF2B5EF4-FFF2-40B4-BE49-F238E27FC236}">
                    <a16:creationId xmlns:a16="http://schemas.microsoft.com/office/drawing/2014/main" id="{8D579E14-93E6-719D-C5CC-D821BBBC8165}"/>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3" name="Freeform 579">
                <a:extLst>
                  <a:ext uri="{FF2B5EF4-FFF2-40B4-BE49-F238E27FC236}">
                    <a16:creationId xmlns:a16="http://schemas.microsoft.com/office/drawing/2014/main" id="{F4F61917-F3FB-7D27-D61A-D2097F271841}"/>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4" name="Freeform 580">
                <a:extLst>
                  <a:ext uri="{FF2B5EF4-FFF2-40B4-BE49-F238E27FC236}">
                    <a16:creationId xmlns:a16="http://schemas.microsoft.com/office/drawing/2014/main" id="{EE19A94E-AD9E-B001-F390-CB5A7BB2299F}"/>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5" name="Freeform 581">
                <a:extLst>
                  <a:ext uri="{FF2B5EF4-FFF2-40B4-BE49-F238E27FC236}">
                    <a16:creationId xmlns:a16="http://schemas.microsoft.com/office/drawing/2014/main" id="{7804C46B-68C5-058F-728A-F3C7B051C792}"/>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6" name="Freeform 582">
                <a:extLst>
                  <a:ext uri="{FF2B5EF4-FFF2-40B4-BE49-F238E27FC236}">
                    <a16:creationId xmlns:a16="http://schemas.microsoft.com/office/drawing/2014/main" id="{7D4DBFF8-AE2D-F57E-8F47-69A2D7EBC84F}"/>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7" name="Oval 583">
                <a:extLst>
                  <a:ext uri="{FF2B5EF4-FFF2-40B4-BE49-F238E27FC236}">
                    <a16:creationId xmlns:a16="http://schemas.microsoft.com/office/drawing/2014/main" id="{4229C878-BDB0-ADAE-F659-F966E629F634}"/>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8" name="Freeform 584">
                <a:extLst>
                  <a:ext uri="{FF2B5EF4-FFF2-40B4-BE49-F238E27FC236}">
                    <a16:creationId xmlns:a16="http://schemas.microsoft.com/office/drawing/2014/main" id="{2BEB74B1-2CD9-F069-85E7-2AFE42BE6075}"/>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9" name="Freeform 585">
                <a:extLst>
                  <a:ext uri="{FF2B5EF4-FFF2-40B4-BE49-F238E27FC236}">
                    <a16:creationId xmlns:a16="http://schemas.microsoft.com/office/drawing/2014/main" id="{64110547-A54B-6303-7DE1-471BD0CC168F}"/>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0" name="Freeform 586">
                <a:extLst>
                  <a:ext uri="{FF2B5EF4-FFF2-40B4-BE49-F238E27FC236}">
                    <a16:creationId xmlns:a16="http://schemas.microsoft.com/office/drawing/2014/main" id="{60D2AAF8-9F42-8B26-5829-88419A8B4DE0}"/>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1" name="Freeform 587">
                <a:extLst>
                  <a:ext uri="{FF2B5EF4-FFF2-40B4-BE49-F238E27FC236}">
                    <a16:creationId xmlns:a16="http://schemas.microsoft.com/office/drawing/2014/main" id="{0FF727E9-7F1E-C639-4C8A-56F49D21F596}"/>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2" name="Freeform 588">
                <a:extLst>
                  <a:ext uri="{FF2B5EF4-FFF2-40B4-BE49-F238E27FC236}">
                    <a16:creationId xmlns:a16="http://schemas.microsoft.com/office/drawing/2014/main" id="{9762C52B-F046-A942-0911-FBE829D3A7D8}"/>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3" name="Oval 589">
                <a:extLst>
                  <a:ext uri="{FF2B5EF4-FFF2-40B4-BE49-F238E27FC236}">
                    <a16:creationId xmlns:a16="http://schemas.microsoft.com/office/drawing/2014/main" id="{78403D8A-65DA-546A-6F88-5EC788822C8F}"/>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4" name="Oval 590">
                <a:extLst>
                  <a:ext uri="{FF2B5EF4-FFF2-40B4-BE49-F238E27FC236}">
                    <a16:creationId xmlns:a16="http://schemas.microsoft.com/office/drawing/2014/main" id="{EC32E931-C335-B73D-D5FF-D3797B0F6A10}"/>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5" name="Freeform 591">
                <a:extLst>
                  <a:ext uri="{FF2B5EF4-FFF2-40B4-BE49-F238E27FC236}">
                    <a16:creationId xmlns:a16="http://schemas.microsoft.com/office/drawing/2014/main" id="{DA588A5C-4D4C-80F3-3563-33D65D6BF2A4}"/>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6" name="Freeform 592">
                <a:extLst>
                  <a:ext uri="{FF2B5EF4-FFF2-40B4-BE49-F238E27FC236}">
                    <a16:creationId xmlns:a16="http://schemas.microsoft.com/office/drawing/2014/main" id="{D0494294-C19C-11A5-621D-0305E84DA6E3}"/>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7" name="Freeform 593">
                <a:extLst>
                  <a:ext uri="{FF2B5EF4-FFF2-40B4-BE49-F238E27FC236}">
                    <a16:creationId xmlns:a16="http://schemas.microsoft.com/office/drawing/2014/main" id="{0B1BDF30-A35C-5C2B-7862-014E5DDA8DD6}"/>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8" name="Freeform 594">
                <a:extLst>
                  <a:ext uri="{FF2B5EF4-FFF2-40B4-BE49-F238E27FC236}">
                    <a16:creationId xmlns:a16="http://schemas.microsoft.com/office/drawing/2014/main" id="{C9FCE268-4825-8801-D1E4-FFF156C2D917}"/>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9" name="Freeform 595">
                <a:extLst>
                  <a:ext uri="{FF2B5EF4-FFF2-40B4-BE49-F238E27FC236}">
                    <a16:creationId xmlns:a16="http://schemas.microsoft.com/office/drawing/2014/main" id="{DA7F5C57-2B95-1D9C-1FF0-DF32F2D9BDD3}"/>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0" name="Freeform 596">
                <a:extLst>
                  <a:ext uri="{FF2B5EF4-FFF2-40B4-BE49-F238E27FC236}">
                    <a16:creationId xmlns:a16="http://schemas.microsoft.com/office/drawing/2014/main" id="{3EE7D5D5-057A-5C6D-B6DD-AD2C1A9B4DAC}"/>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1" name="Freeform 597">
                <a:extLst>
                  <a:ext uri="{FF2B5EF4-FFF2-40B4-BE49-F238E27FC236}">
                    <a16:creationId xmlns:a16="http://schemas.microsoft.com/office/drawing/2014/main" id="{6C5B60B2-476B-46C3-9395-F3946F66DBE6}"/>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2" name="Freeform 598">
                <a:extLst>
                  <a:ext uri="{FF2B5EF4-FFF2-40B4-BE49-F238E27FC236}">
                    <a16:creationId xmlns:a16="http://schemas.microsoft.com/office/drawing/2014/main" id="{7D036C03-9314-168D-F1A3-B0624FEE71BD}"/>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3" name="Freeform 599">
                <a:extLst>
                  <a:ext uri="{FF2B5EF4-FFF2-40B4-BE49-F238E27FC236}">
                    <a16:creationId xmlns:a16="http://schemas.microsoft.com/office/drawing/2014/main" id="{CBECF7B8-AC33-CB07-B4C0-A7957D54C253}"/>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4" name="Freeform 600">
                <a:extLst>
                  <a:ext uri="{FF2B5EF4-FFF2-40B4-BE49-F238E27FC236}">
                    <a16:creationId xmlns:a16="http://schemas.microsoft.com/office/drawing/2014/main" id="{D893971D-3649-5602-5511-CF8597C3F849}"/>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5" name="Freeform 601">
                <a:extLst>
                  <a:ext uri="{FF2B5EF4-FFF2-40B4-BE49-F238E27FC236}">
                    <a16:creationId xmlns:a16="http://schemas.microsoft.com/office/drawing/2014/main" id="{87239ABF-5641-58CC-1C4E-6DA3A4D5B757}"/>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6" name="Freeform 602">
                <a:extLst>
                  <a:ext uri="{FF2B5EF4-FFF2-40B4-BE49-F238E27FC236}">
                    <a16:creationId xmlns:a16="http://schemas.microsoft.com/office/drawing/2014/main" id="{3C2F60C2-8B1B-B524-C486-F1A5A07921C6}"/>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Oval 603">
                <a:extLst>
                  <a:ext uri="{FF2B5EF4-FFF2-40B4-BE49-F238E27FC236}">
                    <a16:creationId xmlns:a16="http://schemas.microsoft.com/office/drawing/2014/main" id="{9C7BECFD-5B9C-087A-F2C3-8F654FA47E54}"/>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Oval 604">
                <a:extLst>
                  <a:ext uri="{FF2B5EF4-FFF2-40B4-BE49-F238E27FC236}">
                    <a16:creationId xmlns:a16="http://schemas.microsoft.com/office/drawing/2014/main" id="{9FDB876D-C7F3-AC3A-8DEF-D719B5A10DC8}"/>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605">
                <a:extLst>
                  <a:ext uri="{FF2B5EF4-FFF2-40B4-BE49-F238E27FC236}">
                    <a16:creationId xmlns:a16="http://schemas.microsoft.com/office/drawing/2014/main" id="{143D2F62-F9F1-8BD0-040B-3F0B5AD55CB9}"/>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606">
                <a:extLst>
                  <a:ext uri="{FF2B5EF4-FFF2-40B4-BE49-F238E27FC236}">
                    <a16:creationId xmlns:a16="http://schemas.microsoft.com/office/drawing/2014/main" id="{17902845-E3D6-6C92-C95F-3BC9DFDF50A1}"/>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9" name="Freeform 608">
              <a:extLst>
                <a:ext uri="{FF2B5EF4-FFF2-40B4-BE49-F238E27FC236}">
                  <a16:creationId xmlns:a16="http://schemas.microsoft.com/office/drawing/2014/main" id="{956CD8C2-1D7E-6931-DFE8-25FBEC8047A9}"/>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609">
              <a:extLst>
                <a:ext uri="{FF2B5EF4-FFF2-40B4-BE49-F238E27FC236}">
                  <a16:creationId xmlns:a16="http://schemas.microsoft.com/office/drawing/2014/main" id="{8AA29F11-55F5-2716-8CF3-99CD2BB157A9}"/>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610">
              <a:extLst>
                <a:ext uri="{FF2B5EF4-FFF2-40B4-BE49-F238E27FC236}">
                  <a16:creationId xmlns:a16="http://schemas.microsoft.com/office/drawing/2014/main" id="{5E9806A4-8C70-7BEA-4BE7-4365A37E6FA2}"/>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611">
              <a:extLst>
                <a:ext uri="{FF2B5EF4-FFF2-40B4-BE49-F238E27FC236}">
                  <a16:creationId xmlns:a16="http://schemas.microsoft.com/office/drawing/2014/main" id="{0E6E4744-F4B4-636F-95EF-FCB13CB1B68A}"/>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612">
              <a:extLst>
                <a:ext uri="{FF2B5EF4-FFF2-40B4-BE49-F238E27FC236}">
                  <a16:creationId xmlns:a16="http://schemas.microsoft.com/office/drawing/2014/main" id="{46F028AD-B73C-56E7-1AEF-222DA709997D}"/>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613">
              <a:extLst>
                <a:ext uri="{FF2B5EF4-FFF2-40B4-BE49-F238E27FC236}">
                  <a16:creationId xmlns:a16="http://schemas.microsoft.com/office/drawing/2014/main" id="{A4DE2A6C-11C8-793C-CD55-3D3FC6AF2968}"/>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614">
              <a:extLst>
                <a:ext uri="{FF2B5EF4-FFF2-40B4-BE49-F238E27FC236}">
                  <a16:creationId xmlns:a16="http://schemas.microsoft.com/office/drawing/2014/main" id="{A8AD7DD3-DCF0-7D6B-9E2A-56ABDEA9C6D9}"/>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615">
              <a:extLst>
                <a:ext uri="{FF2B5EF4-FFF2-40B4-BE49-F238E27FC236}">
                  <a16:creationId xmlns:a16="http://schemas.microsoft.com/office/drawing/2014/main" id="{0E18DF70-1CDA-076C-AF8A-F8B5AD5AF4DA}"/>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616">
              <a:extLst>
                <a:ext uri="{FF2B5EF4-FFF2-40B4-BE49-F238E27FC236}">
                  <a16:creationId xmlns:a16="http://schemas.microsoft.com/office/drawing/2014/main" id="{EC41440D-07E3-9AC5-CDD1-5E6959E69803}"/>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617">
              <a:extLst>
                <a:ext uri="{FF2B5EF4-FFF2-40B4-BE49-F238E27FC236}">
                  <a16:creationId xmlns:a16="http://schemas.microsoft.com/office/drawing/2014/main" id="{9AB1119F-090E-693B-4BF7-9D2226B6784A}"/>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618">
              <a:extLst>
                <a:ext uri="{FF2B5EF4-FFF2-40B4-BE49-F238E27FC236}">
                  <a16:creationId xmlns:a16="http://schemas.microsoft.com/office/drawing/2014/main" id="{E45ECD64-FECB-01CC-1216-3D82996B5FD8}"/>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 name="Group 1">
            <a:extLst>
              <a:ext uri="{FF2B5EF4-FFF2-40B4-BE49-F238E27FC236}">
                <a16:creationId xmlns:a16="http://schemas.microsoft.com/office/drawing/2014/main" id="{19AF9E86-B9DE-1991-D376-0D42D38E78D9}"/>
              </a:ext>
            </a:extLst>
          </p:cNvPr>
          <p:cNvGrpSpPr/>
          <p:nvPr userDrawn="1"/>
        </p:nvGrpSpPr>
        <p:grpSpPr>
          <a:xfrm>
            <a:off x="7927055" y="-813425"/>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385BD39B-B9F1-D17D-8D91-520031F49809}"/>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774C21AF-B9DA-1390-5E5A-D27A6817C57D}"/>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A1AE9210-EA98-3E20-AB5D-90609C47C9B0}"/>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6" name="Freeform 7">
                <a:extLst>
                  <a:ext uri="{FF2B5EF4-FFF2-40B4-BE49-F238E27FC236}">
                    <a16:creationId xmlns:a16="http://schemas.microsoft.com/office/drawing/2014/main" id="{DBBBB452-0488-8767-780D-D70C478C0597}"/>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8">
                <a:extLst>
                  <a:ext uri="{FF2B5EF4-FFF2-40B4-BE49-F238E27FC236}">
                    <a16:creationId xmlns:a16="http://schemas.microsoft.com/office/drawing/2014/main" id="{5C303079-6DB7-2BC6-EF88-07EB0287437B}"/>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9">
                <a:extLst>
                  <a:ext uri="{FF2B5EF4-FFF2-40B4-BE49-F238E27FC236}">
                    <a16:creationId xmlns:a16="http://schemas.microsoft.com/office/drawing/2014/main" id="{0D5A5242-FF0C-2CD3-FDFC-4576573CF648}"/>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10">
                <a:extLst>
                  <a:ext uri="{FF2B5EF4-FFF2-40B4-BE49-F238E27FC236}">
                    <a16:creationId xmlns:a16="http://schemas.microsoft.com/office/drawing/2014/main" id="{DD7E0C7A-90BC-BE84-33DB-6BB1FF357722}"/>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1">
                <a:extLst>
                  <a:ext uri="{FF2B5EF4-FFF2-40B4-BE49-F238E27FC236}">
                    <a16:creationId xmlns:a16="http://schemas.microsoft.com/office/drawing/2014/main" id="{9219DC88-4422-2099-125F-235FA9265B7E}"/>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2">
                <a:extLst>
                  <a:ext uri="{FF2B5EF4-FFF2-40B4-BE49-F238E27FC236}">
                    <a16:creationId xmlns:a16="http://schemas.microsoft.com/office/drawing/2014/main" id="{850BF9AD-EE0B-C86F-EC46-4C7150B336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3">
                <a:extLst>
                  <a:ext uri="{FF2B5EF4-FFF2-40B4-BE49-F238E27FC236}">
                    <a16:creationId xmlns:a16="http://schemas.microsoft.com/office/drawing/2014/main" id="{6DB082EF-594A-E5E8-45AA-E0561DBC13C6}"/>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4">
                <a:extLst>
                  <a:ext uri="{FF2B5EF4-FFF2-40B4-BE49-F238E27FC236}">
                    <a16:creationId xmlns:a16="http://schemas.microsoft.com/office/drawing/2014/main" id="{5DB083AF-21E9-4F00-A450-622BC40EE7F1}"/>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5">
                <a:extLst>
                  <a:ext uri="{FF2B5EF4-FFF2-40B4-BE49-F238E27FC236}">
                    <a16:creationId xmlns:a16="http://schemas.microsoft.com/office/drawing/2014/main" id="{AA8046F9-C766-94BB-731C-6F926BD40B7B}"/>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6">
                <a:extLst>
                  <a:ext uri="{FF2B5EF4-FFF2-40B4-BE49-F238E27FC236}">
                    <a16:creationId xmlns:a16="http://schemas.microsoft.com/office/drawing/2014/main" id="{82542A83-87B2-3E13-B676-8D300AD7EED7}"/>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7">
                <a:extLst>
                  <a:ext uri="{FF2B5EF4-FFF2-40B4-BE49-F238E27FC236}">
                    <a16:creationId xmlns:a16="http://schemas.microsoft.com/office/drawing/2014/main" id="{098E536D-1731-3249-2391-A90683943956}"/>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8">
                <a:extLst>
                  <a:ext uri="{FF2B5EF4-FFF2-40B4-BE49-F238E27FC236}">
                    <a16:creationId xmlns:a16="http://schemas.microsoft.com/office/drawing/2014/main" id="{90580E02-0454-AF73-AAD5-F36566E65B9F}"/>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19">
                <a:extLst>
                  <a:ext uri="{FF2B5EF4-FFF2-40B4-BE49-F238E27FC236}">
                    <a16:creationId xmlns:a16="http://schemas.microsoft.com/office/drawing/2014/main" id="{62B96CB3-3290-C7EB-9AD5-58760BEC5027}"/>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0">
                <a:extLst>
                  <a:ext uri="{FF2B5EF4-FFF2-40B4-BE49-F238E27FC236}">
                    <a16:creationId xmlns:a16="http://schemas.microsoft.com/office/drawing/2014/main" id="{210D3C7D-50AE-D5F3-A339-5C32D6659B55}"/>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1">
                <a:extLst>
                  <a:ext uri="{FF2B5EF4-FFF2-40B4-BE49-F238E27FC236}">
                    <a16:creationId xmlns:a16="http://schemas.microsoft.com/office/drawing/2014/main" id="{B7F7E46B-9C1B-6A32-F1D9-D1800D52C53A}"/>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2">
                <a:extLst>
                  <a:ext uri="{FF2B5EF4-FFF2-40B4-BE49-F238E27FC236}">
                    <a16:creationId xmlns:a16="http://schemas.microsoft.com/office/drawing/2014/main" id="{7C5E7C15-D2C3-01AD-9A9A-325A20E0AA98}"/>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3">
                <a:extLst>
                  <a:ext uri="{FF2B5EF4-FFF2-40B4-BE49-F238E27FC236}">
                    <a16:creationId xmlns:a16="http://schemas.microsoft.com/office/drawing/2014/main" id="{43ED7B02-4E9B-EFD0-929B-DDC28696D6A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4">
                <a:extLst>
                  <a:ext uri="{FF2B5EF4-FFF2-40B4-BE49-F238E27FC236}">
                    <a16:creationId xmlns:a16="http://schemas.microsoft.com/office/drawing/2014/main" id="{7FC46161-B409-7629-345C-4B8EC2C9CF71}"/>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Freeform 25">
                <a:extLst>
                  <a:ext uri="{FF2B5EF4-FFF2-40B4-BE49-F238E27FC236}">
                    <a16:creationId xmlns:a16="http://schemas.microsoft.com/office/drawing/2014/main" id="{465280A7-E9FC-7C96-97F9-92485E5EA880}"/>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6">
                <a:extLst>
                  <a:ext uri="{FF2B5EF4-FFF2-40B4-BE49-F238E27FC236}">
                    <a16:creationId xmlns:a16="http://schemas.microsoft.com/office/drawing/2014/main" id="{25EBAAD7-43D0-4C89-B6C1-A61CC6518CF6}"/>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Oval 27">
                <a:extLst>
                  <a:ext uri="{FF2B5EF4-FFF2-40B4-BE49-F238E27FC236}">
                    <a16:creationId xmlns:a16="http://schemas.microsoft.com/office/drawing/2014/main" id="{B0772A62-9FF2-B2E6-2B33-A9E20B595062}"/>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8">
                <a:extLst>
                  <a:ext uri="{FF2B5EF4-FFF2-40B4-BE49-F238E27FC236}">
                    <a16:creationId xmlns:a16="http://schemas.microsoft.com/office/drawing/2014/main" id="{AC92D46E-EE41-6A4D-0773-ADD656527D29}"/>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29">
                <a:extLst>
                  <a:ext uri="{FF2B5EF4-FFF2-40B4-BE49-F238E27FC236}">
                    <a16:creationId xmlns:a16="http://schemas.microsoft.com/office/drawing/2014/main" id="{4ADE6B52-33F6-8419-B7BC-ABD1CB0767FB}"/>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0">
                <a:extLst>
                  <a:ext uri="{FF2B5EF4-FFF2-40B4-BE49-F238E27FC236}">
                    <a16:creationId xmlns:a16="http://schemas.microsoft.com/office/drawing/2014/main" id="{7B5413E9-A84D-CCEB-1552-DAA96D9A359D}"/>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1">
                <a:extLst>
                  <a:ext uri="{FF2B5EF4-FFF2-40B4-BE49-F238E27FC236}">
                    <a16:creationId xmlns:a16="http://schemas.microsoft.com/office/drawing/2014/main" id="{7C10D377-3723-AB9F-2310-2B9647C10621}"/>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2">
                <a:extLst>
                  <a:ext uri="{FF2B5EF4-FFF2-40B4-BE49-F238E27FC236}">
                    <a16:creationId xmlns:a16="http://schemas.microsoft.com/office/drawing/2014/main" id="{851BE64D-25CD-B6B8-C6AA-E181CFA9B955}"/>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3">
                <a:extLst>
                  <a:ext uri="{FF2B5EF4-FFF2-40B4-BE49-F238E27FC236}">
                    <a16:creationId xmlns:a16="http://schemas.microsoft.com/office/drawing/2014/main" id="{33093EBE-0837-F42D-2DFB-C502BF0CFEA0}"/>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4">
                <a:extLst>
                  <a:ext uri="{FF2B5EF4-FFF2-40B4-BE49-F238E27FC236}">
                    <a16:creationId xmlns:a16="http://schemas.microsoft.com/office/drawing/2014/main" id="{535D7A0F-2E1C-C79A-3307-3396BC366D29}"/>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5">
                <a:extLst>
                  <a:ext uri="{FF2B5EF4-FFF2-40B4-BE49-F238E27FC236}">
                    <a16:creationId xmlns:a16="http://schemas.microsoft.com/office/drawing/2014/main" id="{976BDC57-7FB2-294E-C971-83371903331A}"/>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6">
                <a:extLst>
                  <a:ext uri="{FF2B5EF4-FFF2-40B4-BE49-F238E27FC236}">
                    <a16:creationId xmlns:a16="http://schemas.microsoft.com/office/drawing/2014/main" id="{30990F1D-2E88-F4F1-483B-BCD69227C45C}"/>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7">
                <a:extLst>
                  <a:ext uri="{FF2B5EF4-FFF2-40B4-BE49-F238E27FC236}">
                    <a16:creationId xmlns:a16="http://schemas.microsoft.com/office/drawing/2014/main" id="{6CCE2446-310E-CC4C-8ACC-C62DFFD5B7AE}"/>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8">
                <a:extLst>
                  <a:ext uri="{FF2B5EF4-FFF2-40B4-BE49-F238E27FC236}">
                    <a16:creationId xmlns:a16="http://schemas.microsoft.com/office/drawing/2014/main" id="{63856299-E055-20FD-887C-D21562BFFF6C}"/>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39">
                <a:extLst>
                  <a:ext uri="{FF2B5EF4-FFF2-40B4-BE49-F238E27FC236}">
                    <a16:creationId xmlns:a16="http://schemas.microsoft.com/office/drawing/2014/main" id="{266DF1EB-C18D-252E-B593-11AB15AF7149}"/>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0">
                <a:extLst>
                  <a:ext uri="{FF2B5EF4-FFF2-40B4-BE49-F238E27FC236}">
                    <a16:creationId xmlns:a16="http://schemas.microsoft.com/office/drawing/2014/main" id="{720E091D-9BF5-0E68-602D-CE03790C7946}"/>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1">
                <a:extLst>
                  <a:ext uri="{FF2B5EF4-FFF2-40B4-BE49-F238E27FC236}">
                    <a16:creationId xmlns:a16="http://schemas.microsoft.com/office/drawing/2014/main" id="{F06E7A37-40CF-8985-2005-6F7BDC035F9C}"/>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2">
                <a:extLst>
                  <a:ext uri="{FF2B5EF4-FFF2-40B4-BE49-F238E27FC236}">
                    <a16:creationId xmlns:a16="http://schemas.microsoft.com/office/drawing/2014/main" id="{4BE3B522-2BC6-04D8-E68D-6587D8F3124C}"/>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3">
                <a:extLst>
                  <a:ext uri="{FF2B5EF4-FFF2-40B4-BE49-F238E27FC236}">
                    <a16:creationId xmlns:a16="http://schemas.microsoft.com/office/drawing/2014/main" id="{9ADE4994-D633-2AD1-1CF3-43A83AF4C89B}"/>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4">
                <a:extLst>
                  <a:ext uri="{FF2B5EF4-FFF2-40B4-BE49-F238E27FC236}">
                    <a16:creationId xmlns:a16="http://schemas.microsoft.com/office/drawing/2014/main" id="{64A0065C-4749-35E4-9D85-CDE915144280}"/>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5">
                <a:extLst>
                  <a:ext uri="{FF2B5EF4-FFF2-40B4-BE49-F238E27FC236}">
                    <a16:creationId xmlns:a16="http://schemas.microsoft.com/office/drawing/2014/main" id="{B09FC7A0-B233-03DE-5780-C698A78D2C4E}"/>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Freeform 46">
                <a:extLst>
                  <a:ext uri="{FF2B5EF4-FFF2-40B4-BE49-F238E27FC236}">
                    <a16:creationId xmlns:a16="http://schemas.microsoft.com/office/drawing/2014/main" id="{137E6D45-9E36-644E-B1D7-A97C799ACC42}"/>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Oval 47">
                <a:extLst>
                  <a:ext uri="{FF2B5EF4-FFF2-40B4-BE49-F238E27FC236}">
                    <a16:creationId xmlns:a16="http://schemas.microsoft.com/office/drawing/2014/main" id="{3ACF31D0-FDC4-6390-9928-9CD751BCB977}"/>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8">
                <a:extLst>
                  <a:ext uri="{FF2B5EF4-FFF2-40B4-BE49-F238E27FC236}">
                    <a16:creationId xmlns:a16="http://schemas.microsoft.com/office/drawing/2014/main" id="{60E852C4-4D7C-F20A-960B-31D05FBC3AFF}"/>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49">
                <a:extLst>
                  <a:ext uri="{FF2B5EF4-FFF2-40B4-BE49-F238E27FC236}">
                    <a16:creationId xmlns:a16="http://schemas.microsoft.com/office/drawing/2014/main" id="{B888C53F-AF2A-B31F-C227-A8117612A92B}"/>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Freeform 50">
                <a:extLst>
                  <a:ext uri="{FF2B5EF4-FFF2-40B4-BE49-F238E27FC236}">
                    <a16:creationId xmlns:a16="http://schemas.microsoft.com/office/drawing/2014/main" id="{388F1BE7-8467-47C4-4530-C4EB1089A8F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Oval 51">
                <a:extLst>
                  <a:ext uri="{FF2B5EF4-FFF2-40B4-BE49-F238E27FC236}">
                    <a16:creationId xmlns:a16="http://schemas.microsoft.com/office/drawing/2014/main" id="{58D31C85-50FF-F932-3FC5-DD0C46F12CEC}"/>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2">
                <a:extLst>
                  <a:ext uri="{FF2B5EF4-FFF2-40B4-BE49-F238E27FC236}">
                    <a16:creationId xmlns:a16="http://schemas.microsoft.com/office/drawing/2014/main" id="{E706FCDD-863D-1B82-B443-1C8053BAE375}"/>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3">
                <a:extLst>
                  <a:ext uri="{FF2B5EF4-FFF2-40B4-BE49-F238E27FC236}">
                    <a16:creationId xmlns:a16="http://schemas.microsoft.com/office/drawing/2014/main" id="{26289560-A33A-11E6-BC5D-7895BF9F4253}"/>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4">
                <a:extLst>
                  <a:ext uri="{FF2B5EF4-FFF2-40B4-BE49-F238E27FC236}">
                    <a16:creationId xmlns:a16="http://schemas.microsoft.com/office/drawing/2014/main" id="{9DF365AD-BE28-86DE-FE12-B52D1BCDAABD}"/>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5">
                <a:extLst>
                  <a:ext uri="{FF2B5EF4-FFF2-40B4-BE49-F238E27FC236}">
                    <a16:creationId xmlns:a16="http://schemas.microsoft.com/office/drawing/2014/main" id="{ED0CF68B-14AA-E89C-8A9F-AF1D53509418}"/>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6">
                <a:extLst>
                  <a:ext uri="{FF2B5EF4-FFF2-40B4-BE49-F238E27FC236}">
                    <a16:creationId xmlns:a16="http://schemas.microsoft.com/office/drawing/2014/main" id="{09A0F714-2140-59D9-E035-01904ABAA452}"/>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7">
                <a:extLst>
                  <a:ext uri="{FF2B5EF4-FFF2-40B4-BE49-F238E27FC236}">
                    <a16:creationId xmlns:a16="http://schemas.microsoft.com/office/drawing/2014/main" id="{AD923D79-1761-4BC8-CE61-A15A6D8B899E}"/>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8">
                <a:extLst>
                  <a:ext uri="{FF2B5EF4-FFF2-40B4-BE49-F238E27FC236}">
                    <a16:creationId xmlns:a16="http://schemas.microsoft.com/office/drawing/2014/main" id="{3DEE5440-A353-C92C-9A89-89F911264AB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59">
                <a:extLst>
                  <a:ext uri="{FF2B5EF4-FFF2-40B4-BE49-F238E27FC236}">
                    <a16:creationId xmlns:a16="http://schemas.microsoft.com/office/drawing/2014/main" id="{7EFF8A7E-92D3-26BE-3AC6-F96B45EC5AE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0">
                <a:extLst>
                  <a:ext uri="{FF2B5EF4-FFF2-40B4-BE49-F238E27FC236}">
                    <a16:creationId xmlns:a16="http://schemas.microsoft.com/office/drawing/2014/main" id="{B6B9D367-F489-7E51-FB72-37EBDB24E84C}"/>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1">
                <a:extLst>
                  <a:ext uri="{FF2B5EF4-FFF2-40B4-BE49-F238E27FC236}">
                    <a16:creationId xmlns:a16="http://schemas.microsoft.com/office/drawing/2014/main" id="{21128490-A1E2-DB3E-DAD4-9015A7A056EC}"/>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2">
                <a:extLst>
                  <a:ext uri="{FF2B5EF4-FFF2-40B4-BE49-F238E27FC236}">
                    <a16:creationId xmlns:a16="http://schemas.microsoft.com/office/drawing/2014/main" id="{A8A8A3F0-C119-B7E9-5274-2777A4610A11}"/>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3">
                <a:extLst>
                  <a:ext uri="{FF2B5EF4-FFF2-40B4-BE49-F238E27FC236}">
                    <a16:creationId xmlns:a16="http://schemas.microsoft.com/office/drawing/2014/main" id="{69BAD1A7-7999-A113-ECFF-4B08D043A94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4">
                <a:extLst>
                  <a:ext uri="{FF2B5EF4-FFF2-40B4-BE49-F238E27FC236}">
                    <a16:creationId xmlns:a16="http://schemas.microsoft.com/office/drawing/2014/main" id="{DDCFEDC5-ECB9-0B00-000D-860D56A465B9}"/>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5">
                <a:extLst>
                  <a:ext uri="{FF2B5EF4-FFF2-40B4-BE49-F238E27FC236}">
                    <a16:creationId xmlns:a16="http://schemas.microsoft.com/office/drawing/2014/main" id="{95C901BF-C440-7894-5EAF-BD2C4F0DA607}"/>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6">
                <a:extLst>
                  <a:ext uri="{FF2B5EF4-FFF2-40B4-BE49-F238E27FC236}">
                    <a16:creationId xmlns:a16="http://schemas.microsoft.com/office/drawing/2014/main" id="{8E3D5F3B-7C0C-104E-5EDE-8F86AD2F2E3B}"/>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7">
                <a:extLst>
                  <a:ext uri="{FF2B5EF4-FFF2-40B4-BE49-F238E27FC236}">
                    <a16:creationId xmlns:a16="http://schemas.microsoft.com/office/drawing/2014/main" id="{BE3073E1-A689-15C3-21EF-5BFA4D8D4660}"/>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8">
                <a:extLst>
                  <a:ext uri="{FF2B5EF4-FFF2-40B4-BE49-F238E27FC236}">
                    <a16:creationId xmlns:a16="http://schemas.microsoft.com/office/drawing/2014/main" id="{3DFDA6C5-D3D3-2940-94EC-8BEC979A4287}"/>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69">
                <a:extLst>
                  <a:ext uri="{FF2B5EF4-FFF2-40B4-BE49-F238E27FC236}">
                    <a16:creationId xmlns:a16="http://schemas.microsoft.com/office/drawing/2014/main" id="{B437B804-751B-2A29-3997-7EB69393856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0">
                <a:extLst>
                  <a:ext uri="{FF2B5EF4-FFF2-40B4-BE49-F238E27FC236}">
                    <a16:creationId xmlns:a16="http://schemas.microsoft.com/office/drawing/2014/main" id="{E1E956E5-01EE-4A3A-4590-3F11AB66B518}"/>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1">
                <a:extLst>
                  <a:ext uri="{FF2B5EF4-FFF2-40B4-BE49-F238E27FC236}">
                    <a16:creationId xmlns:a16="http://schemas.microsoft.com/office/drawing/2014/main" id="{32744246-164D-D262-3D45-932F9690B865}"/>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2">
                <a:extLst>
                  <a:ext uri="{FF2B5EF4-FFF2-40B4-BE49-F238E27FC236}">
                    <a16:creationId xmlns:a16="http://schemas.microsoft.com/office/drawing/2014/main" id="{136FAD18-3D94-CBDA-AD88-64504E84F20A}"/>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3">
                <a:extLst>
                  <a:ext uri="{FF2B5EF4-FFF2-40B4-BE49-F238E27FC236}">
                    <a16:creationId xmlns:a16="http://schemas.microsoft.com/office/drawing/2014/main" id="{8EFA1C4C-2838-B040-B815-5120F7FC33D9}"/>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4">
                <a:extLst>
                  <a:ext uri="{FF2B5EF4-FFF2-40B4-BE49-F238E27FC236}">
                    <a16:creationId xmlns:a16="http://schemas.microsoft.com/office/drawing/2014/main" id="{7DC1AE12-6110-E149-5534-8B6B6E0229A6}"/>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5">
                <a:extLst>
                  <a:ext uri="{FF2B5EF4-FFF2-40B4-BE49-F238E27FC236}">
                    <a16:creationId xmlns:a16="http://schemas.microsoft.com/office/drawing/2014/main" id="{6C9D1353-855E-8DFF-F913-EFF8EC920549}"/>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6">
                <a:extLst>
                  <a:ext uri="{FF2B5EF4-FFF2-40B4-BE49-F238E27FC236}">
                    <a16:creationId xmlns:a16="http://schemas.microsoft.com/office/drawing/2014/main" id="{7521B0A5-F6C7-78CC-4E42-378CB58DBAD6}"/>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7">
                <a:extLst>
                  <a:ext uri="{FF2B5EF4-FFF2-40B4-BE49-F238E27FC236}">
                    <a16:creationId xmlns:a16="http://schemas.microsoft.com/office/drawing/2014/main" id="{B31076C5-6537-D9DB-4273-41B9B2DB3E5F}"/>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8">
                <a:extLst>
                  <a:ext uri="{FF2B5EF4-FFF2-40B4-BE49-F238E27FC236}">
                    <a16:creationId xmlns:a16="http://schemas.microsoft.com/office/drawing/2014/main" id="{025EC66A-51E1-446C-E0B5-BAECDB8973E6}"/>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79">
                <a:extLst>
                  <a:ext uri="{FF2B5EF4-FFF2-40B4-BE49-F238E27FC236}">
                    <a16:creationId xmlns:a16="http://schemas.microsoft.com/office/drawing/2014/main" id="{5A8BF278-C39B-030A-F134-05EB6A79CA94}"/>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0">
                <a:extLst>
                  <a:ext uri="{FF2B5EF4-FFF2-40B4-BE49-F238E27FC236}">
                    <a16:creationId xmlns:a16="http://schemas.microsoft.com/office/drawing/2014/main" id="{4E660A4E-63E1-7469-FE02-51213F75AA0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1">
                <a:extLst>
                  <a:ext uri="{FF2B5EF4-FFF2-40B4-BE49-F238E27FC236}">
                    <a16:creationId xmlns:a16="http://schemas.microsoft.com/office/drawing/2014/main" id="{03FCFA4B-6EA0-A281-30B6-F790065D2EFC}"/>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2">
                <a:extLst>
                  <a:ext uri="{FF2B5EF4-FFF2-40B4-BE49-F238E27FC236}">
                    <a16:creationId xmlns:a16="http://schemas.microsoft.com/office/drawing/2014/main" id="{D2006145-9796-47E8-7531-154EE72D3145}"/>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3">
                <a:extLst>
                  <a:ext uri="{FF2B5EF4-FFF2-40B4-BE49-F238E27FC236}">
                    <a16:creationId xmlns:a16="http://schemas.microsoft.com/office/drawing/2014/main" id="{8DCB86DD-5ADD-9AFD-FFE6-F9298763DBDB}"/>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4">
                <a:extLst>
                  <a:ext uri="{FF2B5EF4-FFF2-40B4-BE49-F238E27FC236}">
                    <a16:creationId xmlns:a16="http://schemas.microsoft.com/office/drawing/2014/main" id="{CAD0C11F-5C73-E514-9369-90015D740F45}"/>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5">
                <a:extLst>
                  <a:ext uri="{FF2B5EF4-FFF2-40B4-BE49-F238E27FC236}">
                    <a16:creationId xmlns:a16="http://schemas.microsoft.com/office/drawing/2014/main" id="{74F74CB3-CDF9-4EA2-4073-0F17CCDA2C4B}"/>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6">
                <a:extLst>
                  <a:ext uri="{FF2B5EF4-FFF2-40B4-BE49-F238E27FC236}">
                    <a16:creationId xmlns:a16="http://schemas.microsoft.com/office/drawing/2014/main" id="{F7D70DC4-942A-9B24-6504-02CBA222FBF5}"/>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7">
                <a:extLst>
                  <a:ext uri="{FF2B5EF4-FFF2-40B4-BE49-F238E27FC236}">
                    <a16:creationId xmlns:a16="http://schemas.microsoft.com/office/drawing/2014/main" id="{0A3FBD55-DCE2-046C-6801-7E12AFE1E0B4}"/>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8">
                <a:extLst>
                  <a:ext uri="{FF2B5EF4-FFF2-40B4-BE49-F238E27FC236}">
                    <a16:creationId xmlns:a16="http://schemas.microsoft.com/office/drawing/2014/main" id="{D3E6C934-1CB4-75FA-53E6-9CEB79C5F1E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89">
                <a:extLst>
                  <a:ext uri="{FF2B5EF4-FFF2-40B4-BE49-F238E27FC236}">
                    <a16:creationId xmlns:a16="http://schemas.microsoft.com/office/drawing/2014/main" id="{1BF66E0F-9AE1-1FE8-6F53-59A8CD53DF19}"/>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0">
                <a:extLst>
                  <a:ext uri="{FF2B5EF4-FFF2-40B4-BE49-F238E27FC236}">
                    <a16:creationId xmlns:a16="http://schemas.microsoft.com/office/drawing/2014/main" id="{F74E4F97-DED6-3483-5D90-60FF5E8BECE6}"/>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1">
                <a:extLst>
                  <a:ext uri="{FF2B5EF4-FFF2-40B4-BE49-F238E27FC236}">
                    <a16:creationId xmlns:a16="http://schemas.microsoft.com/office/drawing/2014/main" id="{2C4C8B08-844B-B7AC-8AC1-C24086269D25}"/>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2">
                <a:extLst>
                  <a:ext uri="{FF2B5EF4-FFF2-40B4-BE49-F238E27FC236}">
                    <a16:creationId xmlns:a16="http://schemas.microsoft.com/office/drawing/2014/main" id="{050CD6E2-C6AB-2001-F16E-E08CA52C70F4}"/>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3">
                <a:extLst>
                  <a:ext uri="{FF2B5EF4-FFF2-40B4-BE49-F238E27FC236}">
                    <a16:creationId xmlns:a16="http://schemas.microsoft.com/office/drawing/2014/main" id="{9D02B852-D134-3CAD-9BBF-8C130238DCA7}"/>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4">
                <a:extLst>
                  <a:ext uri="{FF2B5EF4-FFF2-40B4-BE49-F238E27FC236}">
                    <a16:creationId xmlns:a16="http://schemas.microsoft.com/office/drawing/2014/main" id="{9DCEC64C-498F-BC2D-3C96-05673BEFD55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5">
                <a:extLst>
                  <a:ext uri="{FF2B5EF4-FFF2-40B4-BE49-F238E27FC236}">
                    <a16:creationId xmlns:a16="http://schemas.microsoft.com/office/drawing/2014/main" id="{A7E46267-86DE-DB26-B473-0FA5EB850156}"/>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Freeform 96">
                <a:extLst>
                  <a:ext uri="{FF2B5EF4-FFF2-40B4-BE49-F238E27FC236}">
                    <a16:creationId xmlns:a16="http://schemas.microsoft.com/office/drawing/2014/main" id="{E90E7A1E-3A6A-AE8B-1D70-867640ABECEA}"/>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7">
                <a:extLst>
                  <a:ext uri="{FF2B5EF4-FFF2-40B4-BE49-F238E27FC236}">
                    <a16:creationId xmlns:a16="http://schemas.microsoft.com/office/drawing/2014/main" id="{2FD6B6BE-3CA7-0E8C-1AEA-E7ABACB5618E}"/>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Oval 98">
                <a:extLst>
                  <a:ext uri="{FF2B5EF4-FFF2-40B4-BE49-F238E27FC236}">
                    <a16:creationId xmlns:a16="http://schemas.microsoft.com/office/drawing/2014/main" id="{7D7192E7-3A55-B071-A04D-AC5AC0B6164A}"/>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99">
                <a:extLst>
                  <a:ext uri="{FF2B5EF4-FFF2-40B4-BE49-F238E27FC236}">
                    <a16:creationId xmlns:a16="http://schemas.microsoft.com/office/drawing/2014/main" id="{47F4CC01-F0C9-977C-E22B-FF401AC2B05E}"/>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0">
                <a:extLst>
                  <a:ext uri="{FF2B5EF4-FFF2-40B4-BE49-F238E27FC236}">
                    <a16:creationId xmlns:a16="http://schemas.microsoft.com/office/drawing/2014/main" id="{D261D5D2-A9F4-2F0C-F3A6-1F5CCAB0E1A3}"/>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1">
                <a:extLst>
                  <a:ext uri="{FF2B5EF4-FFF2-40B4-BE49-F238E27FC236}">
                    <a16:creationId xmlns:a16="http://schemas.microsoft.com/office/drawing/2014/main" id="{B95019F1-0D57-0DD9-E802-4654A3D1407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2">
                <a:extLst>
                  <a:ext uri="{FF2B5EF4-FFF2-40B4-BE49-F238E27FC236}">
                    <a16:creationId xmlns:a16="http://schemas.microsoft.com/office/drawing/2014/main" id="{51274A74-4F96-7B57-9302-0DAEA0B4D6BF}"/>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3">
                <a:extLst>
                  <a:ext uri="{FF2B5EF4-FFF2-40B4-BE49-F238E27FC236}">
                    <a16:creationId xmlns:a16="http://schemas.microsoft.com/office/drawing/2014/main" id="{D9642C2F-853A-2F49-F100-4EA54466045D}"/>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4">
                <a:extLst>
                  <a:ext uri="{FF2B5EF4-FFF2-40B4-BE49-F238E27FC236}">
                    <a16:creationId xmlns:a16="http://schemas.microsoft.com/office/drawing/2014/main" id="{00F8C987-EFAE-6522-366D-FB822426D483}"/>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5">
                <a:extLst>
                  <a:ext uri="{FF2B5EF4-FFF2-40B4-BE49-F238E27FC236}">
                    <a16:creationId xmlns:a16="http://schemas.microsoft.com/office/drawing/2014/main" id="{22D57D8D-8B9E-58C0-0264-2E5F2770006F}"/>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6">
                <a:extLst>
                  <a:ext uri="{FF2B5EF4-FFF2-40B4-BE49-F238E27FC236}">
                    <a16:creationId xmlns:a16="http://schemas.microsoft.com/office/drawing/2014/main" id="{27514394-4DA6-F9C7-BD4B-F21754EE4F3D}"/>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Freeform 107">
                <a:extLst>
                  <a:ext uri="{FF2B5EF4-FFF2-40B4-BE49-F238E27FC236}">
                    <a16:creationId xmlns:a16="http://schemas.microsoft.com/office/drawing/2014/main" id="{536383F1-9CB1-B68D-E369-48CB489DC91C}"/>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8">
                <a:extLst>
                  <a:ext uri="{FF2B5EF4-FFF2-40B4-BE49-F238E27FC236}">
                    <a16:creationId xmlns:a16="http://schemas.microsoft.com/office/drawing/2014/main" id="{0C2B4FD6-F036-FCD7-E8EF-BB52A772DE59}"/>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Oval 109">
                <a:extLst>
                  <a:ext uri="{FF2B5EF4-FFF2-40B4-BE49-F238E27FC236}">
                    <a16:creationId xmlns:a16="http://schemas.microsoft.com/office/drawing/2014/main" id="{BDD3D73E-E420-D9CD-816A-994CBCD48909}"/>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0">
                <a:extLst>
                  <a:ext uri="{FF2B5EF4-FFF2-40B4-BE49-F238E27FC236}">
                    <a16:creationId xmlns:a16="http://schemas.microsoft.com/office/drawing/2014/main" id="{ECE33B48-1B14-6C84-6DA8-68FEE6F8C04E}"/>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Freeform 111">
                <a:extLst>
                  <a:ext uri="{FF2B5EF4-FFF2-40B4-BE49-F238E27FC236}">
                    <a16:creationId xmlns:a16="http://schemas.microsoft.com/office/drawing/2014/main" id="{A2C05A81-D708-F831-237A-7226E662052F}"/>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2">
                <a:extLst>
                  <a:ext uri="{FF2B5EF4-FFF2-40B4-BE49-F238E27FC236}">
                    <a16:creationId xmlns:a16="http://schemas.microsoft.com/office/drawing/2014/main" id="{C3449CAC-043C-FB9D-DD9A-CC067D93FEA0}"/>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Oval 113">
                <a:extLst>
                  <a:ext uri="{FF2B5EF4-FFF2-40B4-BE49-F238E27FC236}">
                    <a16:creationId xmlns:a16="http://schemas.microsoft.com/office/drawing/2014/main" id="{14025B4C-47A9-A288-98B2-604FE194FDA9}"/>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4">
                <a:extLst>
                  <a:ext uri="{FF2B5EF4-FFF2-40B4-BE49-F238E27FC236}">
                    <a16:creationId xmlns:a16="http://schemas.microsoft.com/office/drawing/2014/main" id="{7784F434-9B17-9181-92D2-37D86D20E0B4}"/>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Freeform 115">
                <a:extLst>
                  <a:ext uri="{FF2B5EF4-FFF2-40B4-BE49-F238E27FC236}">
                    <a16:creationId xmlns:a16="http://schemas.microsoft.com/office/drawing/2014/main" id="{DA534341-49A4-E820-C4B7-1E0C4EECBB34}"/>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6">
                <a:extLst>
                  <a:ext uri="{FF2B5EF4-FFF2-40B4-BE49-F238E27FC236}">
                    <a16:creationId xmlns:a16="http://schemas.microsoft.com/office/drawing/2014/main" id="{DF2EAC50-5B18-23CC-BEA4-A40E408F96B1}"/>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Oval 117">
                <a:extLst>
                  <a:ext uri="{FF2B5EF4-FFF2-40B4-BE49-F238E27FC236}">
                    <a16:creationId xmlns:a16="http://schemas.microsoft.com/office/drawing/2014/main" id="{C16CFD9C-CA48-742B-B33B-F16BDB7EFD67}"/>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8">
                <a:extLst>
                  <a:ext uri="{FF2B5EF4-FFF2-40B4-BE49-F238E27FC236}">
                    <a16:creationId xmlns:a16="http://schemas.microsoft.com/office/drawing/2014/main" id="{F0807DE2-B66B-E1CE-0BB4-2198A2FA181E}"/>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Freeform 119">
                <a:extLst>
                  <a:ext uri="{FF2B5EF4-FFF2-40B4-BE49-F238E27FC236}">
                    <a16:creationId xmlns:a16="http://schemas.microsoft.com/office/drawing/2014/main" id="{61EFDF6B-3FAD-ECD6-291A-2718A33314A2}"/>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0">
                <a:extLst>
                  <a:ext uri="{FF2B5EF4-FFF2-40B4-BE49-F238E27FC236}">
                    <a16:creationId xmlns:a16="http://schemas.microsoft.com/office/drawing/2014/main" id="{A0F1EA94-DD2D-2110-481C-5993A848447D}"/>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Oval 121">
                <a:extLst>
                  <a:ext uri="{FF2B5EF4-FFF2-40B4-BE49-F238E27FC236}">
                    <a16:creationId xmlns:a16="http://schemas.microsoft.com/office/drawing/2014/main" id="{385FE30F-3957-D286-B2C9-49E7917AA6D9}"/>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2">
                <a:extLst>
                  <a:ext uri="{FF2B5EF4-FFF2-40B4-BE49-F238E27FC236}">
                    <a16:creationId xmlns:a16="http://schemas.microsoft.com/office/drawing/2014/main" id="{521E4982-B253-9684-DDBB-D84E9DF3137D}"/>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3">
                <a:extLst>
                  <a:ext uri="{FF2B5EF4-FFF2-40B4-BE49-F238E27FC236}">
                    <a16:creationId xmlns:a16="http://schemas.microsoft.com/office/drawing/2014/main" id="{0A81CEA3-4E5B-CE1E-C71B-7AA66A3FA3F8}"/>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4">
                <a:extLst>
                  <a:ext uri="{FF2B5EF4-FFF2-40B4-BE49-F238E27FC236}">
                    <a16:creationId xmlns:a16="http://schemas.microsoft.com/office/drawing/2014/main" id="{D1653FA9-7EE9-6742-239D-733AFE957F9F}"/>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5">
                <a:extLst>
                  <a:ext uri="{FF2B5EF4-FFF2-40B4-BE49-F238E27FC236}">
                    <a16:creationId xmlns:a16="http://schemas.microsoft.com/office/drawing/2014/main" id="{A1435659-EC56-DE69-C8C3-34976A0B9CD1}"/>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6">
                <a:extLst>
                  <a:ext uri="{FF2B5EF4-FFF2-40B4-BE49-F238E27FC236}">
                    <a16:creationId xmlns:a16="http://schemas.microsoft.com/office/drawing/2014/main" id="{30BB8B0E-80F7-C940-2B2A-0F009C50F2E0}"/>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7">
                <a:extLst>
                  <a:ext uri="{FF2B5EF4-FFF2-40B4-BE49-F238E27FC236}">
                    <a16:creationId xmlns:a16="http://schemas.microsoft.com/office/drawing/2014/main" id="{D4308ACD-427B-8D9A-10E2-341FBB012D48}"/>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8">
                <a:extLst>
                  <a:ext uri="{FF2B5EF4-FFF2-40B4-BE49-F238E27FC236}">
                    <a16:creationId xmlns:a16="http://schemas.microsoft.com/office/drawing/2014/main" id="{8C8E1943-12F1-E974-CED4-547DB5F5F118}"/>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29">
                <a:extLst>
                  <a:ext uri="{FF2B5EF4-FFF2-40B4-BE49-F238E27FC236}">
                    <a16:creationId xmlns:a16="http://schemas.microsoft.com/office/drawing/2014/main" id="{2C4161CE-D0E6-694B-3A11-0C46BCD62F65}"/>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0">
                <a:extLst>
                  <a:ext uri="{FF2B5EF4-FFF2-40B4-BE49-F238E27FC236}">
                    <a16:creationId xmlns:a16="http://schemas.microsoft.com/office/drawing/2014/main" id="{DCEF2A1D-26EB-200C-3634-C0E9E7B3BD4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Freeform 131">
                <a:extLst>
                  <a:ext uri="{FF2B5EF4-FFF2-40B4-BE49-F238E27FC236}">
                    <a16:creationId xmlns:a16="http://schemas.microsoft.com/office/drawing/2014/main" id="{1DE857C9-8092-8BA1-9886-E6775700D3E0}"/>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2">
                <a:extLst>
                  <a:ext uri="{FF2B5EF4-FFF2-40B4-BE49-F238E27FC236}">
                    <a16:creationId xmlns:a16="http://schemas.microsoft.com/office/drawing/2014/main" id="{018E5F66-399F-8B72-64B6-DBD599EF6900}"/>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Oval 133">
                <a:extLst>
                  <a:ext uri="{FF2B5EF4-FFF2-40B4-BE49-F238E27FC236}">
                    <a16:creationId xmlns:a16="http://schemas.microsoft.com/office/drawing/2014/main" id="{35E01F22-BDA0-14D4-EEA6-222688F2DB88}"/>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4">
                <a:extLst>
                  <a:ext uri="{FF2B5EF4-FFF2-40B4-BE49-F238E27FC236}">
                    <a16:creationId xmlns:a16="http://schemas.microsoft.com/office/drawing/2014/main" id="{2078B448-63E0-F2A1-D590-52D10C197110}"/>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Freeform 135">
                <a:extLst>
                  <a:ext uri="{FF2B5EF4-FFF2-40B4-BE49-F238E27FC236}">
                    <a16:creationId xmlns:a16="http://schemas.microsoft.com/office/drawing/2014/main" id="{A95BCE00-F6F3-87AD-42B1-45645A02F4CE}"/>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6">
                <a:extLst>
                  <a:ext uri="{FF2B5EF4-FFF2-40B4-BE49-F238E27FC236}">
                    <a16:creationId xmlns:a16="http://schemas.microsoft.com/office/drawing/2014/main" id="{27C33E1C-ED62-66C7-0771-558B4B45DEA6}"/>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Oval 137">
                <a:extLst>
                  <a:ext uri="{FF2B5EF4-FFF2-40B4-BE49-F238E27FC236}">
                    <a16:creationId xmlns:a16="http://schemas.microsoft.com/office/drawing/2014/main" id="{743EEE9B-B9ED-9ABC-786C-752BEC9C0986}"/>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8">
                <a:extLst>
                  <a:ext uri="{FF2B5EF4-FFF2-40B4-BE49-F238E27FC236}">
                    <a16:creationId xmlns:a16="http://schemas.microsoft.com/office/drawing/2014/main" id="{C8B1E52E-E647-512F-4D44-C16E82D87E35}"/>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Freeform 139">
                <a:extLst>
                  <a:ext uri="{FF2B5EF4-FFF2-40B4-BE49-F238E27FC236}">
                    <a16:creationId xmlns:a16="http://schemas.microsoft.com/office/drawing/2014/main" id="{110D1D50-3D31-E053-13DB-CECEE62A403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0">
                <a:extLst>
                  <a:ext uri="{FF2B5EF4-FFF2-40B4-BE49-F238E27FC236}">
                    <a16:creationId xmlns:a16="http://schemas.microsoft.com/office/drawing/2014/main" id="{716A6257-2F27-EF78-ECA1-6A6727DC9D1C}"/>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Oval 141">
                <a:extLst>
                  <a:ext uri="{FF2B5EF4-FFF2-40B4-BE49-F238E27FC236}">
                    <a16:creationId xmlns:a16="http://schemas.microsoft.com/office/drawing/2014/main" id="{EB4B8B98-FDBE-CC1C-4260-4D6B90A66835}"/>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2">
                <a:extLst>
                  <a:ext uri="{FF2B5EF4-FFF2-40B4-BE49-F238E27FC236}">
                    <a16:creationId xmlns:a16="http://schemas.microsoft.com/office/drawing/2014/main" id="{E7AB9C23-3E04-66E7-E679-AFD31B1BF8F9}"/>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Freeform 143">
                <a:extLst>
                  <a:ext uri="{FF2B5EF4-FFF2-40B4-BE49-F238E27FC236}">
                    <a16:creationId xmlns:a16="http://schemas.microsoft.com/office/drawing/2014/main" id="{40AEF9A8-29F2-AD02-EEC5-393B255A028C}"/>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Oval 144">
                <a:extLst>
                  <a:ext uri="{FF2B5EF4-FFF2-40B4-BE49-F238E27FC236}">
                    <a16:creationId xmlns:a16="http://schemas.microsoft.com/office/drawing/2014/main" id="{71256090-2B34-7E96-C2B7-A9A1F30CA472}"/>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5">
                <a:extLst>
                  <a:ext uri="{FF2B5EF4-FFF2-40B4-BE49-F238E27FC236}">
                    <a16:creationId xmlns:a16="http://schemas.microsoft.com/office/drawing/2014/main" id="{8F7546BB-145B-B59B-7E2F-B76B4A90B2A5}"/>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6">
                <a:extLst>
                  <a:ext uri="{FF2B5EF4-FFF2-40B4-BE49-F238E27FC236}">
                    <a16:creationId xmlns:a16="http://schemas.microsoft.com/office/drawing/2014/main" id="{BC43B9D8-712D-88B0-758F-8FB057B0DF71}"/>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7">
                <a:extLst>
                  <a:ext uri="{FF2B5EF4-FFF2-40B4-BE49-F238E27FC236}">
                    <a16:creationId xmlns:a16="http://schemas.microsoft.com/office/drawing/2014/main" id="{7D040C48-A77E-1020-2AAB-78780A2C8702}"/>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8">
                <a:extLst>
                  <a:ext uri="{FF2B5EF4-FFF2-40B4-BE49-F238E27FC236}">
                    <a16:creationId xmlns:a16="http://schemas.microsoft.com/office/drawing/2014/main" id="{25AD0FDD-A45E-FF09-3BAB-F782E24990E3}"/>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49">
                <a:extLst>
                  <a:ext uri="{FF2B5EF4-FFF2-40B4-BE49-F238E27FC236}">
                    <a16:creationId xmlns:a16="http://schemas.microsoft.com/office/drawing/2014/main" id="{9ED2DCC2-9BA2-E071-E8DC-4F4E0F209EC0}"/>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0">
                <a:extLst>
                  <a:ext uri="{FF2B5EF4-FFF2-40B4-BE49-F238E27FC236}">
                    <a16:creationId xmlns:a16="http://schemas.microsoft.com/office/drawing/2014/main" id="{6B1359D4-4611-5555-88CD-5159600342FF}"/>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1">
                <a:extLst>
                  <a:ext uri="{FF2B5EF4-FFF2-40B4-BE49-F238E27FC236}">
                    <a16:creationId xmlns:a16="http://schemas.microsoft.com/office/drawing/2014/main" id="{1E1F5935-EACE-BE9B-9F5A-384B86229D0B}"/>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2">
                <a:extLst>
                  <a:ext uri="{FF2B5EF4-FFF2-40B4-BE49-F238E27FC236}">
                    <a16:creationId xmlns:a16="http://schemas.microsoft.com/office/drawing/2014/main" id="{AE090B87-D4CB-FF45-7C93-2597548B936A}"/>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3">
                <a:extLst>
                  <a:ext uri="{FF2B5EF4-FFF2-40B4-BE49-F238E27FC236}">
                    <a16:creationId xmlns:a16="http://schemas.microsoft.com/office/drawing/2014/main" id="{5BC00659-1F6E-56FB-DE15-69C520A7110A}"/>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4">
                <a:extLst>
                  <a:ext uri="{FF2B5EF4-FFF2-40B4-BE49-F238E27FC236}">
                    <a16:creationId xmlns:a16="http://schemas.microsoft.com/office/drawing/2014/main" id="{AEC1A118-3766-E13E-E690-9C3067B13B1F}"/>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Freeform 155">
                <a:extLst>
                  <a:ext uri="{FF2B5EF4-FFF2-40B4-BE49-F238E27FC236}">
                    <a16:creationId xmlns:a16="http://schemas.microsoft.com/office/drawing/2014/main" id="{B6C003D7-11FF-B4D7-012D-B18732E08507}"/>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Oval 156">
                <a:extLst>
                  <a:ext uri="{FF2B5EF4-FFF2-40B4-BE49-F238E27FC236}">
                    <a16:creationId xmlns:a16="http://schemas.microsoft.com/office/drawing/2014/main" id="{842566DC-70FE-D671-9F63-8F8036D472A9}"/>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7">
                <a:extLst>
                  <a:ext uri="{FF2B5EF4-FFF2-40B4-BE49-F238E27FC236}">
                    <a16:creationId xmlns:a16="http://schemas.microsoft.com/office/drawing/2014/main" id="{CE8526FF-8022-F29C-1628-4C9144FEE976}"/>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8">
                <a:extLst>
                  <a:ext uri="{FF2B5EF4-FFF2-40B4-BE49-F238E27FC236}">
                    <a16:creationId xmlns:a16="http://schemas.microsoft.com/office/drawing/2014/main" id="{11018853-FD0C-B8F9-08E5-53E180B5510C}"/>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Freeform 159">
                <a:extLst>
                  <a:ext uri="{FF2B5EF4-FFF2-40B4-BE49-F238E27FC236}">
                    <a16:creationId xmlns:a16="http://schemas.microsoft.com/office/drawing/2014/main" id="{3D097703-B959-D6C1-0096-5646D3511025}"/>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0">
                <a:extLst>
                  <a:ext uri="{FF2B5EF4-FFF2-40B4-BE49-F238E27FC236}">
                    <a16:creationId xmlns:a16="http://schemas.microsoft.com/office/drawing/2014/main" id="{87E06079-8CE1-226B-E011-E6D775FEA590}"/>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Oval 161">
                <a:extLst>
                  <a:ext uri="{FF2B5EF4-FFF2-40B4-BE49-F238E27FC236}">
                    <a16:creationId xmlns:a16="http://schemas.microsoft.com/office/drawing/2014/main" id="{0066F4FC-53C4-1DC7-8C76-A5FF5A7304CE}"/>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2">
                <a:extLst>
                  <a:ext uri="{FF2B5EF4-FFF2-40B4-BE49-F238E27FC236}">
                    <a16:creationId xmlns:a16="http://schemas.microsoft.com/office/drawing/2014/main" id="{D351EEC3-3623-45C6-0648-40AA6200FB5C}"/>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Freeform 163">
                <a:extLst>
                  <a:ext uri="{FF2B5EF4-FFF2-40B4-BE49-F238E27FC236}">
                    <a16:creationId xmlns:a16="http://schemas.microsoft.com/office/drawing/2014/main" id="{A36C9851-96B3-7E83-7699-3E2314C632FF}"/>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Oval 164">
                <a:extLst>
                  <a:ext uri="{FF2B5EF4-FFF2-40B4-BE49-F238E27FC236}">
                    <a16:creationId xmlns:a16="http://schemas.microsoft.com/office/drawing/2014/main" id="{77E8BE76-9EAC-216A-3C8D-0AE1F4205B44}"/>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5">
                <a:extLst>
                  <a:ext uri="{FF2B5EF4-FFF2-40B4-BE49-F238E27FC236}">
                    <a16:creationId xmlns:a16="http://schemas.microsoft.com/office/drawing/2014/main" id="{A56574BD-6564-0998-9EC9-FB5A4B8C437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6">
                <a:extLst>
                  <a:ext uri="{FF2B5EF4-FFF2-40B4-BE49-F238E27FC236}">
                    <a16:creationId xmlns:a16="http://schemas.microsoft.com/office/drawing/2014/main" id="{66A20F69-0530-5463-8A16-017C59C8EE4F}"/>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7">
                <a:extLst>
                  <a:ext uri="{FF2B5EF4-FFF2-40B4-BE49-F238E27FC236}">
                    <a16:creationId xmlns:a16="http://schemas.microsoft.com/office/drawing/2014/main" id="{A9AC3ED6-3C24-792E-D549-AFC36CE218CC}"/>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8">
                <a:extLst>
                  <a:ext uri="{FF2B5EF4-FFF2-40B4-BE49-F238E27FC236}">
                    <a16:creationId xmlns:a16="http://schemas.microsoft.com/office/drawing/2014/main" id="{BF5DAAF0-587D-36E1-585C-69950890E9C0}"/>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69">
                <a:extLst>
                  <a:ext uri="{FF2B5EF4-FFF2-40B4-BE49-F238E27FC236}">
                    <a16:creationId xmlns:a16="http://schemas.microsoft.com/office/drawing/2014/main" id="{5E782BC9-95D5-0CBD-B517-CD073BAF4A3C}"/>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0">
                <a:extLst>
                  <a:ext uri="{FF2B5EF4-FFF2-40B4-BE49-F238E27FC236}">
                    <a16:creationId xmlns:a16="http://schemas.microsoft.com/office/drawing/2014/main" id="{BF0C57E5-628E-16BD-6C24-89B7B6410C5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1">
                <a:extLst>
                  <a:ext uri="{FF2B5EF4-FFF2-40B4-BE49-F238E27FC236}">
                    <a16:creationId xmlns:a16="http://schemas.microsoft.com/office/drawing/2014/main" id="{88ED723E-A062-0378-74D6-5479605D363F}"/>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2">
                <a:extLst>
                  <a:ext uri="{FF2B5EF4-FFF2-40B4-BE49-F238E27FC236}">
                    <a16:creationId xmlns:a16="http://schemas.microsoft.com/office/drawing/2014/main" id="{60F965AD-6046-072F-34F5-DC9E34609CBC}"/>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3">
                <a:extLst>
                  <a:ext uri="{FF2B5EF4-FFF2-40B4-BE49-F238E27FC236}">
                    <a16:creationId xmlns:a16="http://schemas.microsoft.com/office/drawing/2014/main" id="{31DF49B3-203D-47DE-74B1-9F2CD34CB7B5}"/>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4">
                <a:extLst>
                  <a:ext uri="{FF2B5EF4-FFF2-40B4-BE49-F238E27FC236}">
                    <a16:creationId xmlns:a16="http://schemas.microsoft.com/office/drawing/2014/main" id="{20A08D51-5060-8DF8-9790-E070BFADCCBD}"/>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5">
                <a:extLst>
                  <a:ext uri="{FF2B5EF4-FFF2-40B4-BE49-F238E27FC236}">
                    <a16:creationId xmlns:a16="http://schemas.microsoft.com/office/drawing/2014/main" id="{D58EC20E-62BA-2109-93A4-31AA48045376}"/>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6">
                <a:extLst>
                  <a:ext uri="{FF2B5EF4-FFF2-40B4-BE49-F238E27FC236}">
                    <a16:creationId xmlns:a16="http://schemas.microsoft.com/office/drawing/2014/main" id="{49671D9E-3CED-1C25-E410-47018CC3095C}"/>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7">
                <a:extLst>
                  <a:ext uri="{FF2B5EF4-FFF2-40B4-BE49-F238E27FC236}">
                    <a16:creationId xmlns:a16="http://schemas.microsoft.com/office/drawing/2014/main" id="{4277C05E-E249-D2B4-C650-E3A25BFEAE92}"/>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8">
                <a:extLst>
                  <a:ext uri="{FF2B5EF4-FFF2-40B4-BE49-F238E27FC236}">
                    <a16:creationId xmlns:a16="http://schemas.microsoft.com/office/drawing/2014/main" id="{15DE1F8E-8240-1CE0-260D-89B077762272}"/>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79">
                <a:extLst>
                  <a:ext uri="{FF2B5EF4-FFF2-40B4-BE49-F238E27FC236}">
                    <a16:creationId xmlns:a16="http://schemas.microsoft.com/office/drawing/2014/main" id="{A3EF0107-1AFB-B587-276B-0C2F57C83417}"/>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0">
                <a:extLst>
                  <a:ext uri="{FF2B5EF4-FFF2-40B4-BE49-F238E27FC236}">
                    <a16:creationId xmlns:a16="http://schemas.microsoft.com/office/drawing/2014/main" id="{3BCB2940-A343-442F-CBBC-31037D2B9225}"/>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1">
                <a:extLst>
                  <a:ext uri="{FF2B5EF4-FFF2-40B4-BE49-F238E27FC236}">
                    <a16:creationId xmlns:a16="http://schemas.microsoft.com/office/drawing/2014/main" id="{42F25184-2FDF-50E9-05BD-EE7297D588F0}"/>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2">
                <a:extLst>
                  <a:ext uri="{FF2B5EF4-FFF2-40B4-BE49-F238E27FC236}">
                    <a16:creationId xmlns:a16="http://schemas.microsoft.com/office/drawing/2014/main" id="{184649DD-9C4E-FBBC-698C-722DA96C5D11}"/>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3">
                <a:extLst>
                  <a:ext uri="{FF2B5EF4-FFF2-40B4-BE49-F238E27FC236}">
                    <a16:creationId xmlns:a16="http://schemas.microsoft.com/office/drawing/2014/main" id="{35D6A489-4182-0437-0650-2E75B7E7F8D7}"/>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4">
                <a:extLst>
                  <a:ext uri="{FF2B5EF4-FFF2-40B4-BE49-F238E27FC236}">
                    <a16:creationId xmlns:a16="http://schemas.microsoft.com/office/drawing/2014/main" id="{95488062-E849-B5F0-8678-57682D2A05BC}"/>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5">
                <a:extLst>
                  <a:ext uri="{FF2B5EF4-FFF2-40B4-BE49-F238E27FC236}">
                    <a16:creationId xmlns:a16="http://schemas.microsoft.com/office/drawing/2014/main" id="{79BEB223-74F3-F7BD-DF0A-2B40F4A68236}"/>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6">
                <a:extLst>
                  <a:ext uri="{FF2B5EF4-FFF2-40B4-BE49-F238E27FC236}">
                    <a16:creationId xmlns:a16="http://schemas.microsoft.com/office/drawing/2014/main" id="{B946856D-7A10-B06F-9512-B2318EACBE11}"/>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7">
                <a:extLst>
                  <a:ext uri="{FF2B5EF4-FFF2-40B4-BE49-F238E27FC236}">
                    <a16:creationId xmlns:a16="http://schemas.microsoft.com/office/drawing/2014/main" id="{93E00395-B0C2-F3DC-D16D-DCBE056198A5}"/>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8">
                <a:extLst>
                  <a:ext uri="{FF2B5EF4-FFF2-40B4-BE49-F238E27FC236}">
                    <a16:creationId xmlns:a16="http://schemas.microsoft.com/office/drawing/2014/main" id="{C7718087-DDCC-EE45-1DC5-91E9068D3CF8}"/>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89">
                <a:extLst>
                  <a:ext uri="{FF2B5EF4-FFF2-40B4-BE49-F238E27FC236}">
                    <a16:creationId xmlns:a16="http://schemas.microsoft.com/office/drawing/2014/main" id="{2513C299-C93F-4EDD-28E0-DC188503FEF1}"/>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0">
                <a:extLst>
                  <a:ext uri="{FF2B5EF4-FFF2-40B4-BE49-F238E27FC236}">
                    <a16:creationId xmlns:a16="http://schemas.microsoft.com/office/drawing/2014/main" id="{8359B242-A2C9-1546-11B4-4A497E06FA64}"/>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1">
                <a:extLst>
                  <a:ext uri="{FF2B5EF4-FFF2-40B4-BE49-F238E27FC236}">
                    <a16:creationId xmlns:a16="http://schemas.microsoft.com/office/drawing/2014/main" id="{3751CF20-9992-7BD0-A6CE-A57930300A02}"/>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2">
                <a:extLst>
                  <a:ext uri="{FF2B5EF4-FFF2-40B4-BE49-F238E27FC236}">
                    <a16:creationId xmlns:a16="http://schemas.microsoft.com/office/drawing/2014/main" id="{EC9B270E-5934-4906-DEAF-7FB47DF25446}"/>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3">
                <a:extLst>
                  <a:ext uri="{FF2B5EF4-FFF2-40B4-BE49-F238E27FC236}">
                    <a16:creationId xmlns:a16="http://schemas.microsoft.com/office/drawing/2014/main" id="{34175106-C704-7AF3-2179-A02CCD79998B}"/>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4">
                <a:extLst>
                  <a:ext uri="{FF2B5EF4-FFF2-40B4-BE49-F238E27FC236}">
                    <a16:creationId xmlns:a16="http://schemas.microsoft.com/office/drawing/2014/main" id="{3B8E2CA1-C34A-575A-F534-D06665B6EA6D}"/>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5">
                <a:extLst>
                  <a:ext uri="{FF2B5EF4-FFF2-40B4-BE49-F238E27FC236}">
                    <a16:creationId xmlns:a16="http://schemas.microsoft.com/office/drawing/2014/main" id="{9796D352-D902-3BC7-798B-6CAA8F18D570}"/>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6">
                <a:extLst>
                  <a:ext uri="{FF2B5EF4-FFF2-40B4-BE49-F238E27FC236}">
                    <a16:creationId xmlns:a16="http://schemas.microsoft.com/office/drawing/2014/main" id="{AB7420F4-C494-A5C9-8750-DA0AF8BD86CC}"/>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7">
                <a:extLst>
                  <a:ext uri="{FF2B5EF4-FFF2-40B4-BE49-F238E27FC236}">
                    <a16:creationId xmlns:a16="http://schemas.microsoft.com/office/drawing/2014/main" id="{25C97E22-2401-C30B-0F1A-C287FF5BF10C}"/>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8">
                <a:extLst>
                  <a:ext uri="{FF2B5EF4-FFF2-40B4-BE49-F238E27FC236}">
                    <a16:creationId xmlns:a16="http://schemas.microsoft.com/office/drawing/2014/main" id="{A13C7F52-37CE-8588-7AFA-CB94C5F1639F}"/>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199">
                <a:extLst>
                  <a:ext uri="{FF2B5EF4-FFF2-40B4-BE49-F238E27FC236}">
                    <a16:creationId xmlns:a16="http://schemas.microsoft.com/office/drawing/2014/main" id="{039D2D4B-83ED-86CD-5CD9-E3EB25021374}"/>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0">
                <a:extLst>
                  <a:ext uri="{FF2B5EF4-FFF2-40B4-BE49-F238E27FC236}">
                    <a16:creationId xmlns:a16="http://schemas.microsoft.com/office/drawing/2014/main" id="{3EB5172C-6416-3009-0261-CB2C05233582}"/>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1">
                <a:extLst>
                  <a:ext uri="{FF2B5EF4-FFF2-40B4-BE49-F238E27FC236}">
                    <a16:creationId xmlns:a16="http://schemas.microsoft.com/office/drawing/2014/main" id="{33F7B355-7463-6B34-7B21-2B2B0378CEBF}"/>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2">
                <a:extLst>
                  <a:ext uri="{FF2B5EF4-FFF2-40B4-BE49-F238E27FC236}">
                    <a16:creationId xmlns:a16="http://schemas.microsoft.com/office/drawing/2014/main" id="{CCE1E826-7CD5-A028-38E4-2B6C51BCDFD9}"/>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3">
                <a:extLst>
                  <a:ext uri="{FF2B5EF4-FFF2-40B4-BE49-F238E27FC236}">
                    <a16:creationId xmlns:a16="http://schemas.microsoft.com/office/drawing/2014/main" id="{180E5498-90DD-E3FC-671A-FBE0875E3F82}"/>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5" name="Freeform 204">
                <a:extLst>
                  <a:ext uri="{FF2B5EF4-FFF2-40B4-BE49-F238E27FC236}">
                    <a16:creationId xmlns:a16="http://schemas.microsoft.com/office/drawing/2014/main" id="{7D7EA60B-02BE-3A98-FE28-5E4306B73074}"/>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BA219663-605B-7FCC-B0B8-E4391E200862}"/>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D44FFCEC-05F0-B9E8-D8FD-0636DE900334}"/>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D4D23B78-F664-8FA6-73EC-38B5D9FE2367}"/>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49B0EE19-0242-F2DD-15EC-BAB4F9B4CA1C}"/>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F3603600-208A-8C69-D7D0-0E42CB71FCFC}"/>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D3A85621-7285-995B-ECE7-D684B79E7C2E}"/>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31BD44C5-64CA-A12E-B2D8-A8AC6085E7C8}"/>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FC289A28-9569-4D79-31D0-1865C66EAAA7}"/>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17E85A62-694F-D603-2F12-3168E9985C6B}"/>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91412F0A-E498-E1B4-B4E1-BEEFE0A604AF}"/>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270DDE8D-B630-48D8-4AA2-49F154952CBD}"/>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8E41E687-43C3-FD81-4464-ABB3FCE222EF}"/>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3C00ED6D-E7F3-D2C6-F4A2-577E1F644E57}"/>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4AD82541-BFB6-F022-2325-8E7F24AC4DA5}"/>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DDF1A9E2-DD49-4618-DB41-4B8A9F278E1F}"/>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FCDC8D03-2022-D776-3B87-DB2D4F340A6F}"/>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AFC04F0A-1A06-A044-06ED-DEBDA6A47613}"/>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2685C8D3-B75A-C156-9707-6736EA5D8785}"/>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B31C978E-2E84-A9B3-B190-16AD6F1D39F4}"/>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42106BC6-395E-93CE-3F14-A319C1B15524}"/>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819282CF-5D7F-3D8B-F04E-A5B2285A1850}"/>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2C04348E-3B6A-23B1-5B01-A94321AA36CE}"/>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A5F37EFA-2DD0-3E84-DCD5-55CB59688396}"/>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0CFF684F-1CAD-74B5-98A5-3DF2101E7524}"/>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09B0008A-AF27-C5AD-BEC5-98B7BAADC0A0}"/>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7FB1997E-4F07-EA89-A0B0-A67DF321FED4}"/>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269AF698-F999-50D5-E9EC-34B13BC92FFF}"/>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4ADE88A5-6760-47EB-06D3-9C9DD1BDCB02}"/>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CA025ABD-6598-D645-3F39-D4DFDF8815E2}"/>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402485B0-C24F-CD79-055C-08B136A092E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4A1B1631-E148-BFF1-6148-FE63944C29AE}"/>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0E3DF2AB-05DF-427A-BE55-85F34D916F54}"/>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70B16042-F791-3D7F-FCB3-BFAB6072FFFC}"/>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33E9B701-979A-3377-8266-B126FF5CBE72}"/>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CC393173-F499-2648-A9A8-294446D64E4B}"/>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C5ACCD88-0EE5-6A50-5616-1B8602C42AD4}"/>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8ED22EFD-33A5-F82B-E5F1-B1C489F4F466}"/>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ED91A15A-80E0-83E5-9183-AB12AB2EAB76}"/>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0BA924A2-53EC-9FA7-66EB-7D72D719BBDD}"/>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6CFA558C-1D30-9C86-1D70-C31DB24CB0A0}"/>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7EA13EB-735A-ADB9-1012-59DEBFFE9624}"/>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1137A786-7E78-5DDD-694E-559D00C17231}"/>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2D5DC407-8756-8C35-272F-271B761D21FF}"/>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FAB8E4DA-D53C-239F-1A0C-B5B2ACDB7F7C}"/>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7F1F0791-563A-2F1F-06AD-B5FD001025AA}"/>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9CF0D96-286E-9128-81ED-EB542968078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266A23A8-A9F3-42C4-77AE-5296E4C520B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6175D4B3-4286-2114-04B6-C535E959B29E}"/>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2671F2C3-A1CF-C92F-51BB-87663E5814C2}"/>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A61B61C2-FF9D-14E6-6161-53FC75273EF1}"/>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023806EB-552C-94E3-2965-31BC1F0B5FAF}"/>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F249E0C1-67F9-7E76-CE90-05D3A471FFE0}"/>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36FD9416-1D28-D83F-4723-9DBC3A70AE74}"/>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86F1BB40-BC56-12D9-8975-27202536AF77}"/>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21EAF8E6-69E4-8E39-B85B-6590778B6F8E}"/>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2F9554D7-D65A-230B-6B1D-7C83B0613669}"/>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4E038F6E-FDAD-CECD-6E17-B5E384A6DDA2}"/>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BFD7E722-DD95-E5C9-9217-4D1E7D68AC16}"/>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58E9C0D6-7B85-6F24-67A9-40DFE88F2958}"/>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B41C9561-F8C2-50B8-4D4C-92E0FDCDD36A}"/>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66" name="Freeform 881">
            <a:extLst>
              <a:ext uri="{FF2B5EF4-FFF2-40B4-BE49-F238E27FC236}">
                <a16:creationId xmlns:a16="http://schemas.microsoft.com/office/drawing/2014/main" id="{075C12CE-4D0F-6D5F-998B-910F623A00AD}"/>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7FDB592B-FFD7-C968-8799-C1D2B9FCC36E}"/>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Shape 17"/>
        <p:cNvGrpSpPr/>
        <p:nvPr/>
      </p:nvGrpSpPr>
      <p:grpSpPr>
        <a:xfrm>
          <a:off x="0" y="0"/>
          <a:ext cx="0" cy="0"/>
          <a:chOff x="0" y="0"/>
          <a:chExt cx="0" cy="0"/>
        </a:xfrm>
      </p:grpSpPr>
      <p:sp>
        <p:nvSpPr>
          <p:cNvPr id="18" name="Google Shape;18;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3" name="Google Shape;23;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4" name="Google Shape;24;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5" name="Google Shape;25;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6" name="Google Shape;26;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7" name="Google Shape;27;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8" name="Google Shape;28;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9" name="Google Shape;29;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0" name="Google Shape;30;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1" name="Google Shape;31;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2" name="Google Shape;32;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3" name="Google Shape;33;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 name="Google Shape;15;p16">
            <a:extLst>
              <a:ext uri="{FF2B5EF4-FFF2-40B4-BE49-F238E27FC236}">
                <a16:creationId xmlns:a16="http://schemas.microsoft.com/office/drawing/2014/main" id="{D9067C2C-3848-317F-906D-F0CD3CB11721}"/>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Freeform 352">
            <a:extLst>
              <a:ext uri="{FF2B5EF4-FFF2-40B4-BE49-F238E27FC236}">
                <a16:creationId xmlns:a16="http://schemas.microsoft.com/office/drawing/2014/main" id="{D8233E44-D3DF-43C4-A7B5-5BEC33D21FA6}"/>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 name="Group 283">
            <a:extLst>
              <a:ext uri="{FF2B5EF4-FFF2-40B4-BE49-F238E27FC236}">
                <a16:creationId xmlns:a16="http://schemas.microsoft.com/office/drawing/2014/main" id="{FEDC3551-890A-F083-B564-6E1D4675BABB}"/>
              </a:ext>
            </a:extLst>
          </p:cNvPr>
          <p:cNvGrpSpPr/>
          <p:nvPr userDrawn="1"/>
        </p:nvGrpSpPr>
        <p:grpSpPr>
          <a:xfrm>
            <a:off x="7891769" y="-388070"/>
            <a:ext cx="1658248" cy="1282517"/>
            <a:chOff x="5136226" y="2246221"/>
            <a:chExt cx="1254126" cy="969962"/>
          </a:xfrm>
        </p:grpSpPr>
        <p:sp>
          <p:nvSpPr>
            <p:cNvPr id="5" name="Freeform 353">
              <a:extLst>
                <a:ext uri="{FF2B5EF4-FFF2-40B4-BE49-F238E27FC236}">
                  <a16:creationId xmlns:a16="http://schemas.microsoft.com/office/drawing/2014/main" id="{9FC52FF2-765A-8D90-DE21-01FBCA3D88E8}"/>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CDA05B6A-B80E-B5ED-3AE3-CE4FBCE60A2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A7CAC858-2232-7A55-8973-7C9A5663B592}"/>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3F2CF98C-BB48-C545-30C3-7410963CEAD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86" name="Grupo 285">
            <a:extLst>
              <a:ext uri="{FF2B5EF4-FFF2-40B4-BE49-F238E27FC236}">
                <a16:creationId xmlns:a16="http://schemas.microsoft.com/office/drawing/2014/main" id="{7413F4A8-4181-9112-1C1F-BCC1766037DC}"/>
              </a:ext>
            </a:extLst>
          </p:cNvPr>
          <p:cNvGrpSpPr/>
          <p:nvPr userDrawn="1"/>
        </p:nvGrpSpPr>
        <p:grpSpPr>
          <a:xfrm>
            <a:off x="-883944" y="2944653"/>
            <a:ext cx="1507863" cy="1510278"/>
            <a:chOff x="39184" y="-151930"/>
            <a:chExt cx="1309806" cy="1311904"/>
          </a:xfrm>
        </p:grpSpPr>
        <p:sp>
          <p:nvSpPr>
            <p:cNvPr id="287" name="Oval 357">
              <a:extLst>
                <a:ext uri="{FF2B5EF4-FFF2-40B4-BE49-F238E27FC236}">
                  <a16:creationId xmlns:a16="http://schemas.microsoft.com/office/drawing/2014/main" id="{854A60CD-81C3-DA56-1D8D-5282BD700766}"/>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58">
              <a:extLst>
                <a:ext uri="{FF2B5EF4-FFF2-40B4-BE49-F238E27FC236}">
                  <a16:creationId xmlns:a16="http://schemas.microsoft.com/office/drawing/2014/main" id="{DD72D7BA-EE33-AC52-6450-011659F6DA7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59">
              <a:extLst>
                <a:ext uri="{FF2B5EF4-FFF2-40B4-BE49-F238E27FC236}">
                  <a16:creationId xmlns:a16="http://schemas.microsoft.com/office/drawing/2014/main" id="{FD99C857-90CA-EBCF-D0D1-7F12A8C776CE}"/>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0">
              <a:extLst>
                <a:ext uri="{FF2B5EF4-FFF2-40B4-BE49-F238E27FC236}">
                  <a16:creationId xmlns:a16="http://schemas.microsoft.com/office/drawing/2014/main" id="{1DF382DC-D007-0393-56E5-C1BDF9386F0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1">
              <a:extLst>
                <a:ext uri="{FF2B5EF4-FFF2-40B4-BE49-F238E27FC236}">
                  <a16:creationId xmlns:a16="http://schemas.microsoft.com/office/drawing/2014/main" id="{0332A23B-5E77-28BA-8888-77BBA27591AD}"/>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62">
              <a:extLst>
                <a:ext uri="{FF2B5EF4-FFF2-40B4-BE49-F238E27FC236}">
                  <a16:creationId xmlns:a16="http://schemas.microsoft.com/office/drawing/2014/main" id="{D2318061-2883-186F-A07A-A6C69F715C91}"/>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63">
              <a:extLst>
                <a:ext uri="{FF2B5EF4-FFF2-40B4-BE49-F238E27FC236}">
                  <a16:creationId xmlns:a16="http://schemas.microsoft.com/office/drawing/2014/main" id="{3B321C53-AD8B-1E32-565F-F0820587D0A2}"/>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64">
              <a:extLst>
                <a:ext uri="{FF2B5EF4-FFF2-40B4-BE49-F238E27FC236}">
                  <a16:creationId xmlns:a16="http://schemas.microsoft.com/office/drawing/2014/main" id="{D7AAE601-6230-F6DB-D958-688619CB0CC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65">
              <a:extLst>
                <a:ext uri="{FF2B5EF4-FFF2-40B4-BE49-F238E27FC236}">
                  <a16:creationId xmlns:a16="http://schemas.microsoft.com/office/drawing/2014/main" id="{6FA439C8-C3BD-1CD9-68A7-47D0D241BA6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77">
              <a:extLst>
                <a:ext uri="{FF2B5EF4-FFF2-40B4-BE49-F238E27FC236}">
                  <a16:creationId xmlns:a16="http://schemas.microsoft.com/office/drawing/2014/main" id="{DF1E9D25-0C3F-0B8E-91D1-0970D15FC7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78">
              <a:extLst>
                <a:ext uri="{FF2B5EF4-FFF2-40B4-BE49-F238E27FC236}">
                  <a16:creationId xmlns:a16="http://schemas.microsoft.com/office/drawing/2014/main" id="{27CB2677-3C87-5A48-0FF6-AFFF92D1F4B7}"/>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Oval 379">
              <a:extLst>
                <a:ext uri="{FF2B5EF4-FFF2-40B4-BE49-F238E27FC236}">
                  <a16:creationId xmlns:a16="http://schemas.microsoft.com/office/drawing/2014/main" id="{94D30B59-4D5A-4141-3F50-7CE228B01C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Oval 380">
              <a:extLst>
                <a:ext uri="{FF2B5EF4-FFF2-40B4-BE49-F238E27FC236}">
                  <a16:creationId xmlns:a16="http://schemas.microsoft.com/office/drawing/2014/main" id="{27DFE1F6-8A00-5390-1187-577A9DCA5A3A}"/>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1">
              <a:extLst>
                <a:ext uri="{FF2B5EF4-FFF2-40B4-BE49-F238E27FC236}">
                  <a16:creationId xmlns:a16="http://schemas.microsoft.com/office/drawing/2014/main" id="{2A028B3D-CA26-FDE8-B970-81247C691AB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82">
              <a:extLst>
                <a:ext uri="{FF2B5EF4-FFF2-40B4-BE49-F238E27FC236}">
                  <a16:creationId xmlns:a16="http://schemas.microsoft.com/office/drawing/2014/main" id="{EDE0FB8E-C217-AFD8-58E3-8C5B2A796BE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83">
              <a:extLst>
                <a:ext uri="{FF2B5EF4-FFF2-40B4-BE49-F238E27FC236}">
                  <a16:creationId xmlns:a16="http://schemas.microsoft.com/office/drawing/2014/main" id="{D2845F67-400D-27C6-352D-01035DC1DE24}"/>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84">
              <a:extLst>
                <a:ext uri="{FF2B5EF4-FFF2-40B4-BE49-F238E27FC236}">
                  <a16:creationId xmlns:a16="http://schemas.microsoft.com/office/drawing/2014/main" id="{5F2DE5D9-D023-D4B5-50DC-9EF640D13582}"/>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85">
              <a:extLst>
                <a:ext uri="{FF2B5EF4-FFF2-40B4-BE49-F238E27FC236}">
                  <a16:creationId xmlns:a16="http://schemas.microsoft.com/office/drawing/2014/main" id="{3034083D-1A5E-C804-4DAC-C2EF75EE009D}"/>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397">
              <a:extLst>
                <a:ext uri="{FF2B5EF4-FFF2-40B4-BE49-F238E27FC236}">
                  <a16:creationId xmlns:a16="http://schemas.microsoft.com/office/drawing/2014/main" id="{C11CD43E-5764-B297-80D9-C1F2E2C0F862}"/>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8">
              <a:extLst>
                <a:ext uri="{FF2B5EF4-FFF2-40B4-BE49-F238E27FC236}">
                  <a16:creationId xmlns:a16="http://schemas.microsoft.com/office/drawing/2014/main" id="{CA11FC51-FFEE-510B-433B-D63060E94E23}"/>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Oval 399">
              <a:extLst>
                <a:ext uri="{FF2B5EF4-FFF2-40B4-BE49-F238E27FC236}">
                  <a16:creationId xmlns:a16="http://schemas.microsoft.com/office/drawing/2014/main" id="{5632CB16-99EF-64C7-30A4-680D29D6690C}"/>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400">
              <a:extLst>
                <a:ext uri="{FF2B5EF4-FFF2-40B4-BE49-F238E27FC236}">
                  <a16:creationId xmlns:a16="http://schemas.microsoft.com/office/drawing/2014/main" id="{3EE265E8-8CB7-27EF-317C-DECFB476EC20}"/>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1">
              <a:extLst>
                <a:ext uri="{FF2B5EF4-FFF2-40B4-BE49-F238E27FC236}">
                  <a16:creationId xmlns:a16="http://schemas.microsoft.com/office/drawing/2014/main" id="{89E67B44-DB4A-9865-C6CE-7C935F840491}"/>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2">
              <a:extLst>
                <a:ext uri="{FF2B5EF4-FFF2-40B4-BE49-F238E27FC236}">
                  <a16:creationId xmlns:a16="http://schemas.microsoft.com/office/drawing/2014/main" id="{8663AE0E-61B5-3FFB-C47B-3D10E7C2DF7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3">
              <a:extLst>
                <a:ext uri="{FF2B5EF4-FFF2-40B4-BE49-F238E27FC236}">
                  <a16:creationId xmlns:a16="http://schemas.microsoft.com/office/drawing/2014/main" id="{4972585C-1D08-D2DB-5425-012036AB4500}"/>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4">
              <a:extLst>
                <a:ext uri="{FF2B5EF4-FFF2-40B4-BE49-F238E27FC236}">
                  <a16:creationId xmlns:a16="http://schemas.microsoft.com/office/drawing/2014/main" id="{C37782ED-CE95-95B5-3B07-02DC670914D7}"/>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5">
              <a:extLst>
                <a:ext uri="{FF2B5EF4-FFF2-40B4-BE49-F238E27FC236}">
                  <a16:creationId xmlns:a16="http://schemas.microsoft.com/office/drawing/2014/main" id="{5DC7D07F-275C-3AC0-DBF1-EE6852C295B5}"/>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18">
              <a:extLst>
                <a:ext uri="{FF2B5EF4-FFF2-40B4-BE49-F238E27FC236}">
                  <a16:creationId xmlns:a16="http://schemas.microsoft.com/office/drawing/2014/main" id="{0B13BCAC-1CFF-A570-634D-A25EC477542C}"/>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19">
              <a:extLst>
                <a:ext uri="{FF2B5EF4-FFF2-40B4-BE49-F238E27FC236}">
                  <a16:creationId xmlns:a16="http://schemas.microsoft.com/office/drawing/2014/main" id="{B021C2AD-FD94-B619-7C8D-1FE04FBAB30E}"/>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0">
              <a:extLst>
                <a:ext uri="{FF2B5EF4-FFF2-40B4-BE49-F238E27FC236}">
                  <a16:creationId xmlns:a16="http://schemas.microsoft.com/office/drawing/2014/main" id="{7A46687E-E7BD-4FBF-5A60-B9924175BE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1">
              <a:extLst>
                <a:ext uri="{FF2B5EF4-FFF2-40B4-BE49-F238E27FC236}">
                  <a16:creationId xmlns:a16="http://schemas.microsoft.com/office/drawing/2014/main" id="{26B5959E-07CC-CCE6-8A27-D426D044CB9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2">
              <a:extLst>
                <a:ext uri="{FF2B5EF4-FFF2-40B4-BE49-F238E27FC236}">
                  <a16:creationId xmlns:a16="http://schemas.microsoft.com/office/drawing/2014/main" id="{764AD0B1-E478-F777-DA01-1B79A9D842F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Oval 423">
              <a:extLst>
                <a:ext uri="{FF2B5EF4-FFF2-40B4-BE49-F238E27FC236}">
                  <a16:creationId xmlns:a16="http://schemas.microsoft.com/office/drawing/2014/main" id="{A9316B60-F54B-E757-BA72-09B41050CA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24">
              <a:extLst>
                <a:ext uri="{FF2B5EF4-FFF2-40B4-BE49-F238E27FC236}">
                  <a16:creationId xmlns:a16="http://schemas.microsoft.com/office/drawing/2014/main" id="{C838BD51-D045-5926-5A6C-0A1D8820C89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25">
              <a:extLst>
                <a:ext uri="{FF2B5EF4-FFF2-40B4-BE49-F238E27FC236}">
                  <a16:creationId xmlns:a16="http://schemas.microsoft.com/office/drawing/2014/main" id="{3BECAFB3-B640-B7A7-5652-0D49E3AC608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26">
              <a:extLst>
                <a:ext uri="{FF2B5EF4-FFF2-40B4-BE49-F238E27FC236}">
                  <a16:creationId xmlns:a16="http://schemas.microsoft.com/office/drawing/2014/main" id="{6D9AF534-D791-7CC6-5A63-93127095C829}"/>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38">
              <a:extLst>
                <a:ext uri="{FF2B5EF4-FFF2-40B4-BE49-F238E27FC236}">
                  <a16:creationId xmlns:a16="http://schemas.microsoft.com/office/drawing/2014/main" id="{3CE7963F-2093-A83D-F84D-35D5C98112CD}"/>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439">
              <a:extLst>
                <a:ext uri="{FF2B5EF4-FFF2-40B4-BE49-F238E27FC236}">
                  <a16:creationId xmlns:a16="http://schemas.microsoft.com/office/drawing/2014/main" id="{AC898CFF-0C05-6026-ACB4-A825CE938FF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440">
              <a:extLst>
                <a:ext uri="{FF2B5EF4-FFF2-40B4-BE49-F238E27FC236}">
                  <a16:creationId xmlns:a16="http://schemas.microsoft.com/office/drawing/2014/main" id="{30D2BFBC-DFCE-2A5F-C40E-D4FDBB113FA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1">
              <a:extLst>
                <a:ext uri="{FF2B5EF4-FFF2-40B4-BE49-F238E27FC236}">
                  <a16:creationId xmlns:a16="http://schemas.microsoft.com/office/drawing/2014/main" id="{CD36F45B-D90C-E763-4723-3C10B10BBB5A}"/>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2">
              <a:extLst>
                <a:ext uri="{FF2B5EF4-FFF2-40B4-BE49-F238E27FC236}">
                  <a16:creationId xmlns:a16="http://schemas.microsoft.com/office/drawing/2014/main" id="{EFBD7F8A-7356-CEF5-837F-50B41B43B62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Oval 443">
              <a:extLst>
                <a:ext uri="{FF2B5EF4-FFF2-40B4-BE49-F238E27FC236}">
                  <a16:creationId xmlns:a16="http://schemas.microsoft.com/office/drawing/2014/main" id="{19814A7C-0B1E-F263-DBDC-405A0A540FCF}"/>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Oval 444">
              <a:extLst>
                <a:ext uri="{FF2B5EF4-FFF2-40B4-BE49-F238E27FC236}">
                  <a16:creationId xmlns:a16="http://schemas.microsoft.com/office/drawing/2014/main" id="{5808FEC4-47F0-E30B-476A-14FE39EFA121}"/>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45">
              <a:extLst>
                <a:ext uri="{FF2B5EF4-FFF2-40B4-BE49-F238E27FC236}">
                  <a16:creationId xmlns:a16="http://schemas.microsoft.com/office/drawing/2014/main" id="{00868AA2-D972-0810-5022-C9AA3259157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46">
              <a:extLst>
                <a:ext uri="{FF2B5EF4-FFF2-40B4-BE49-F238E27FC236}">
                  <a16:creationId xmlns:a16="http://schemas.microsoft.com/office/drawing/2014/main" id="{3731C75D-4500-7DE3-B4D2-F35A671E145A}"/>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58">
              <a:extLst>
                <a:ext uri="{FF2B5EF4-FFF2-40B4-BE49-F238E27FC236}">
                  <a16:creationId xmlns:a16="http://schemas.microsoft.com/office/drawing/2014/main" id="{7D75C381-EC72-3D7E-2166-58934675C0DE}"/>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59">
              <a:extLst>
                <a:ext uri="{FF2B5EF4-FFF2-40B4-BE49-F238E27FC236}">
                  <a16:creationId xmlns:a16="http://schemas.microsoft.com/office/drawing/2014/main" id="{F8A838B7-A95C-C085-5C88-C6499FD4F49E}"/>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0">
              <a:extLst>
                <a:ext uri="{FF2B5EF4-FFF2-40B4-BE49-F238E27FC236}">
                  <a16:creationId xmlns:a16="http://schemas.microsoft.com/office/drawing/2014/main" id="{C7AF0470-3DAA-8BD7-B836-69622D25159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1">
              <a:extLst>
                <a:ext uri="{FF2B5EF4-FFF2-40B4-BE49-F238E27FC236}">
                  <a16:creationId xmlns:a16="http://schemas.microsoft.com/office/drawing/2014/main" id="{41AADC33-5272-6440-6CEA-3BEA2D844AD4}"/>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2">
              <a:extLst>
                <a:ext uri="{FF2B5EF4-FFF2-40B4-BE49-F238E27FC236}">
                  <a16:creationId xmlns:a16="http://schemas.microsoft.com/office/drawing/2014/main" id="{346CC0A1-324C-2DF1-610D-BFC9EC1EA44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63">
              <a:extLst>
                <a:ext uri="{FF2B5EF4-FFF2-40B4-BE49-F238E27FC236}">
                  <a16:creationId xmlns:a16="http://schemas.microsoft.com/office/drawing/2014/main" id="{E342B639-BC9D-3056-B021-5DDF2A0A0AE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64">
              <a:extLst>
                <a:ext uri="{FF2B5EF4-FFF2-40B4-BE49-F238E27FC236}">
                  <a16:creationId xmlns:a16="http://schemas.microsoft.com/office/drawing/2014/main" id="{E96D5D0E-A8F2-0835-73B7-B8BA12063A64}"/>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65">
              <a:extLst>
                <a:ext uri="{FF2B5EF4-FFF2-40B4-BE49-F238E27FC236}">
                  <a16:creationId xmlns:a16="http://schemas.microsoft.com/office/drawing/2014/main" id="{99E2F8F4-47E9-D15A-59ED-513D3AA8B888}"/>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66">
              <a:extLst>
                <a:ext uri="{FF2B5EF4-FFF2-40B4-BE49-F238E27FC236}">
                  <a16:creationId xmlns:a16="http://schemas.microsoft.com/office/drawing/2014/main" id="{A9B2779B-5355-C591-94E0-AE25CBCF0010}"/>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78">
              <a:extLst>
                <a:ext uri="{FF2B5EF4-FFF2-40B4-BE49-F238E27FC236}">
                  <a16:creationId xmlns:a16="http://schemas.microsoft.com/office/drawing/2014/main" id="{C28C3F78-CDB7-C4D3-DAF2-C158108568F8}"/>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79">
              <a:extLst>
                <a:ext uri="{FF2B5EF4-FFF2-40B4-BE49-F238E27FC236}">
                  <a16:creationId xmlns:a16="http://schemas.microsoft.com/office/drawing/2014/main" id="{86C455A4-39A1-77A8-85A2-C8109AEB242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0">
              <a:extLst>
                <a:ext uri="{FF2B5EF4-FFF2-40B4-BE49-F238E27FC236}">
                  <a16:creationId xmlns:a16="http://schemas.microsoft.com/office/drawing/2014/main" id="{48D5FEDB-36CC-F02B-B576-9820587D39DD}"/>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1">
              <a:extLst>
                <a:ext uri="{FF2B5EF4-FFF2-40B4-BE49-F238E27FC236}">
                  <a16:creationId xmlns:a16="http://schemas.microsoft.com/office/drawing/2014/main" id="{C4F76CC8-D0C1-B624-9AE6-B1049114041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82">
              <a:extLst>
                <a:ext uri="{FF2B5EF4-FFF2-40B4-BE49-F238E27FC236}">
                  <a16:creationId xmlns:a16="http://schemas.microsoft.com/office/drawing/2014/main" id="{A6A62C6A-DB9D-B774-1AFB-8FC99590FA8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83">
              <a:extLst>
                <a:ext uri="{FF2B5EF4-FFF2-40B4-BE49-F238E27FC236}">
                  <a16:creationId xmlns:a16="http://schemas.microsoft.com/office/drawing/2014/main" id="{BA103E8C-BAC4-F33B-7812-E3088D17587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84">
              <a:extLst>
                <a:ext uri="{FF2B5EF4-FFF2-40B4-BE49-F238E27FC236}">
                  <a16:creationId xmlns:a16="http://schemas.microsoft.com/office/drawing/2014/main" id="{639CB2A7-F69E-6FD7-96BF-F3DA336E1C3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85">
              <a:extLst>
                <a:ext uri="{FF2B5EF4-FFF2-40B4-BE49-F238E27FC236}">
                  <a16:creationId xmlns:a16="http://schemas.microsoft.com/office/drawing/2014/main" id="{1D440ADA-8C1E-1619-11E9-50246DD03907}"/>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86">
              <a:extLst>
                <a:ext uri="{FF2B5EF4-FFF2-40B4-BE49-F238E27FC236}">
                  <a16:creationId xmlns:a16="http://schemas.microsoft.com/office/drawing/2014/main" id="{1FF11037-3C80-47B9-DF7E-FA601D836DA1}"/>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98">
              <a:extLst>
                <a:ext uri="{FF2B5EF4-FFF2-40B4-BE49-F238E27FC236}">
                  <a16:creationId xmlns:a16="http://schemas.microsoft.com/office/drawing/2014/main" id="{B0DD1C67-F2A0-52A2-B84C-C92A78D15965}"/>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Oval 499">
              <a:extLst>
                <a:ext uri="{FF2B5EF4-FFF2-40B4-BE49-F238E27FC236}">
                  <a16:creationId xmlns:a16="http://schemas.microsoft.com/office/drawing/2014/main" id="{B6486C25-24A6-88DD-95D5-F7C345EE257B}"/>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0">
              <a:extLst>
                <a:ext uri="{FF2B5EF4-FFF2-40B4-BE49-F238E27FC236}">
                  <a16:creationId xmlns:a16="http://schemas.microsoft.com/office/drawing/2014/main" id="{0F2BF4CC-652D-420E-35FA-BB3D65542DA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1">
              <a:extLst>
                <a:ext uri="{FF2B5EF4-FFF2-40B4-BE49-F238E27FC236}">
                  <a16:creationId xmlns:a16="http://schemas.microsoft.com/office/drawing/2014/main" id="{844C8F2B-0238-C125-7408-1E7F5366429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2">
              <a:extLst>
                <a:ext uri="{FF2B5EF4-FFF2-40B4-BE49-F238E27FC236}">
                  <a16:creationId xmlns:a16="http://schemas.microsoft.com/office/drawing/2014/main" id="{533FCA49-5A13-1B4C-89D6-5BE850697A3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503">
              <a:extLst>
                <a:ext uri="{FF2B5EF4-FFF2-40B4-BE49-F238E27FC236}">
                  <a16:creationId xmlns:a16="http://schemas.microsoft.com/office/drawing/2014/main" id="{C723EFE2-537D-FEEB-3FCF-5A9EF428B88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04">
              <a:extLst>
                <a:ext uri="{FF2B5EF4-FFF2-40B4-BE49-F238E27FC236}">
                  <a16:creationId xmlns:a16="http://schemas.microsoft.com/office/drawing/2014/main" id="{82CBACCC-1851-9487-7D34-35858E19E4F6}"/>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05">
              <a:extLst>
                <a:ext uri="{FF2B5EF4-FFF2-40B4-BE49-F238E27FC236}">
                  <a16:creationId xmlns:a16="http://schemas.microsoft.com/office/drawing/2014/main" id="{35B68258-44A5-DE9C-ABCD-EE1A67A63967}"/>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06">
              <a:extLst>
                <a:ext uri="{FF2B5EF4-FFF2-40B4-BE49-F238E27FC236}">
                  <a16:creationId xmlns:a16="http://schemas.microsoft.com/office/drawing/2014/main" id="{926E34D2-640E-6EE9-B9CA-62B37250C185}"/>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Oval 518">
              <a:extLst>
                <a:ext uri="{FF2B5EF4-FFF2-40B4-BE49-F238E27FC236}">
                  <a16:creationId xmlns:a16="http://schemas.microsoft.com/office/drawing/2014/main" id="{8CD4C38D-1FBF-3E96-3806-6AFAC1782F68}"/>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19">
              <a:extLst>
                <a:ext uri="{FF2B5EF4-FFF2-40B4-BE49-F238E27FC236}">
                  <a16:creationId xmlns:a16="http://schemas.microsoft.com/office/drawing/2014/main" id="{0EE20D84-F12F-9E0F-0B23-826621B0910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0">
              <a:extLst>
                <a:ext uri="{FF2B5EF4-FFF2-40B4-BE49-F238E27FC236}">
                  <a16:creationId xmlns:a16="http://schemas.microsoft.com/office/drawing/2014/main" id="{B946905E-0D3F-1AA7-9A44-BBEDF71409AE}"/>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1">
              <a:extLst>
                <a:ext uri="{FF2B5EF4-FFF2-40B4-BE49-F238E27FC236}">
                  <a16:creationId xmlns:a16="http://schemas.microsoft.com/office/drawing/2014/main" id="{B93F3207-F823-3168-6824-064BC64EEBF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2">
              <a:extLst>
                <a:ext uri="{FF2B5EF4-FFF2-40B4-BE49-F238E27FC236}">
                  <a16:creationId xmlns:a16="http://schemas.microsoft.com/office/drawing/2014/main" id="{6633FB73-D025-39B2-FDD8-0B7D214FABD4}"/>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23">
              <a:extLst>
                <a:ext uri="{FF2B5EF4-FFF2-40B4-BE49-F238E27FC236}">
                  <a16:creationId xmlns:a16="http://schemas.microsoft.com/office/drawing/2014/main" id="{6FB64B2F-CC1F-D90D-653B-9282837FB431}"/>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24">
              <a:extLst>
                <a:ext uri="{FF2B5EF4-FFF2-40B4-BE49-F238E27FC236}">
                  <a16:creationId xmlns:a16="http://schemas.microsoft.com/office/drawing/2014/main" id="{6491D525-D5C4-8768-44D6-95BFB491E27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525">
              <a:extLst>
                <a:ext uri="{FF2B5EF4-FFF2-40B4-BE49-F238E27FC236}">
                  <a16:creationId xmlns:a16="http://schemas.microsoft.com/office/drawing/2014/main" id="{D8C3BDA2-0F56-35F9-3F1D-D92D47F2596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526">
              <a:extLst>
                <a:ext uri="{FF2B5EF4-FFF2-40B4-BE49-F238E27FC236}">
                  <a16:creationId xmlns:a16="http://schemas.microsoft.com/office/drawing/2014/main" id="{1293162B-13BC-C418-79A6-5C6F82FF0C2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38">
              <a:extLst>
                <a:ext uri="{FF2B5EF4-FFF2-40B4-BE49-F238E27FC236}">
                  <a16:creationId xmlns:a16="http://schemas.microsoft.com/office/drawing/2014/main" id="{3CDFF3D2-5D99-729B-FFEC-FDDFB0C7B8B5}"/>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39">
              <a:extLst>
                <a:ext uri="{FF2B5EF4-FFF2-40B4-BE49-F238E27FC236}">
                  <a16:creationId xmlns:a16="http://schemas.microsoft.com/office/drawing/2014/main" id="{79C3F17B-2859-4FF6-D077-D88CCD3019F1}"/>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Oval 540">
              <a:extLst>
                <a:ext uri="{FF2B5EF4-FFF2-40B4-BE49-F238E27FC236}">
                  <a16:creationId xmlns:a16="http://schemas.microsoft.com/office/drawing/2014/main" id="{AD6E7A58-6663-0FD0-EC2A-F46C7DEB0AF2}"/>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Oval 541">
              <a:extLst>
                <a:ext uri="{FF2B5EF4-FFF2-40B4-BE49-F238E27FC236}">
                  <a16:creationId xmlns:a16="http://schemas.microsoft.com/office/drawing/2014/main" id="{B4206378-5FF9-0373-4C33-349CECDEC8AA}"/>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2">
              <a:extLst>
                <a:ext uri="{FF2B5EF4-FFF2-40B4-BE49-F238E27FC236}">
                  <a16:creationId xmlns:a16="http://schemas.microsoft.com/office/drawing/2014/main" id="{3C424545-73F0-5160-CB22-9377F3109608}"/>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43">
              <a:extLst>
                <a:ext uri="{FF2B5EF4-FFF2-40B4-BE49-F238E27FC236}">
                  <a16:creationId xmlns:a16="http://schemas.microsoft.com/office/drawing/2014/main" id="{67D5A224-B369-A3CC-C073-7B5CE73321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44">
              <a:extLst>
                <a:ext uri="{FF2B5EF4-FFF2-40B4-BE49-F238E27FC236}">
                  <a16:creationId xmlns:a16="http://schemas.microsoft.com/office/drawing/2014/main" id="{9A3290F1-7D4E-A0E6-65FE-0340D39F1882}"/>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545">
              <a:extLst>
                <a:ext uri="{FF2B5EF4-FFF2-40B4-BE49-F238E27FC236}">
                  <a16:creationId xmlns:a16="http://schemas.microsoft.com/office/drawing/2014/main" id="{B56AAEDE-24D7-4386-7458-0998CEA74B52}"/>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546">
              <a:extLst>
                <a:ext uri="{FF2B5EF4-FFF2-40B4-BE49-F238E27FC236}">
                  <a16:creationId xmlns:a16="http://schemas.microsoft.com/office/drawing/2014/main" id="{CD0919A5-7F09-7618-DC57-36A3ACDDF3B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58">
              <a:extLst>
                <a:ext uri="{FF2B5EF4-FFF2-40B4-BE49-F238E27FC236}">
                  <a16:creationId xmlns:a16="http://schemas.microsoft.com/office/drawing/2014/main" id="{BE8D593F-787D-83B8-B565-D4E4E60BC6C8}"/>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59">
              <a:extLst>
                <a:ext uri="{FF2B5EF4-FFF2-40B4-BE49-F238E27FC236}">
                  <a16:creationId xmlns:a16="http://schemas.microsoft.com/office/drawing/2014/main" id="{F75865B6-2CA2-109D-3D2A-C608398389AC}"/>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Oval 560">
              <a:extLst>
                <a:ext uri="{FF2B5EF4-FFF2-40B4-BE49-F238E27FC236}">
                  <a16:creationId xmlns:a16="http://schemas.microsoft.com/office/drawing/2014/main" id="{CB9916F1-AB4A-583A-4B01-08A144696B4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Oval 561">
              <a:extLst>
                <a:ext uri="{FF2B5EF4-FFF2-40B4-BE49-F238E27FC236}">
                  <a16:creationId xmlns:a16="http://schemas.microsoft.com/office/drawing/2014/main" id="{B5376169-C494-4BD6-66D9-A5ACDEA737DE}"/>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2">
              <a:extLst>
                <a:ext uri="{FF2B5EF4-FFF2-40B4-BE49-F238E27FC236}">
                  <a16:creationId xmlns:a16="http://schemas.microsoft.com/office/drawing/2014/main" id="{8102451F-96B3-BAF8-3166-8B2E81F1009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63">
              <a:extLst>
                <a:ext uri="{FF2B5EF4-FFF2-40B4-BE49-F238E27FC236}">
                  <a16:creationId xmlns:a16="http://schemas.microsoft.com/office/drawing/2014/main" id="{B41D3A78-0368-BA96-E0F2-A32916FE941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64">
              <a:extLst>
                <a:ext uri="{FF2B5EF4-FFF2-40B4-BE49-F238E27FC236}">
                  <a16:creationId xmlns:a16="http://schemas.microsoft.com/office/drawing/2014/main" id="{C4766303-AE74-9407-46BF-85AA8590A09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65">
              <a:extLst>
                <a:ext uri="{FF2B5EF4-FFF2-40B4-BE49-F238E27FC236}">
                  <a16:creationId xmlns:a16="http://schemas.microsoft.com/office/drawing/2014/main" id="{CE1E6F12-DBD1-0023-B4E7-9BFA6BAB6A9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66">
              <a:extLst>
                <a:ext uri="{FF2B5EF4-FFF2-40B4-BE49-F238E27FC236}">
                  <a16:creationId xmlns:a16="http://schemas.microsoft.com/office/drawing/2014/main" id="{575D266F-DDA8-FD70-4B8A-9ACE923E6A4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78">
              <a:extLst>
                <a:ext uri="{FF2B5EF4-FFF2-40B4-BE49-F238E27FC236}">
                  <a16:creationId xmlns:a16="http://schemas.microsoft.com/office/drawing/2014/main" id="{125CE159-6DCA-CA27-7DDA-981ACC9A4AD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579">
              <a:extLst>
                <a:ext uri="{FF2B5EF4-FFF2-40B4-BE49-F238E27FC236}">
                  <a16:creationId xmlns:a16="http://schemas.microsoft.com/office/drawing/2014/main" id="{A8FFCA21-C4C9-F7F3-2970-D912D8F6FC0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0">
              <a:extLst>
                <a:ext uri="{FF2B5EF4-FFF2-40B4-BE49-F238E27FC236}">
                  <a16:creationId xmlns:a16="http://schemas.microsoft.com/office/drawing/2014/main" id="{B22A6798-D125-9871-8124-3588620853A0}"/>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1">
              <a:extLst>
                <a:ext uri="{FF2B5EF4-FFF2-40B4-BE49-F238E27FC236}">
                  <a16:creationId xmlns:a16="http://schemas.microsoft.com/office/drawing/2014/main" id="{03CC8649-501B-C9C6-2B3F-144EECA96B4B}"/>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2">
              <a:extLst>
                <a:ext uri="{FF2B5EF4-FFF2-40B4-BE49-F238E27FC236}">
                  <a16:creationId xmlns:a16="http://schemas.microsoft.com/office/drawing/2014/main" id="{5FE625A6-520C-4793-2C4D-1C94C7B93F6A}"/>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583">
              <a:extLst>
                <a:ext uri="{FF2B5EF4-FFF2-40B4-BE49-F238E27FC236}">
                  <a16:creationId xmlns:a16="http://schemas.microsoft.com/office/drawing/2014/main" id="{33F1ED4C-6BF8-761D-917E-5BF8657A57ED}"/>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84">
              <a:extLst>
                <a:ext uri="{FF2B5EF4-FFF2-40B4-BE49-F238E27FC236}">
                  <a16:creationId xmlns:a16="http://schemas.microsoft.com/office/drawing/2014/main" id="{DEDAB198-A4B4-DDF8-21F2-25C33ABF518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585">
              <a:extLst>
                <a:ext uri="{FF2B5EF4-FFF2-40B4-BE49-F238E27FC236}">
                  <a16:creationId xmlns:a16="http://schemas.microsoft.com/office/drawing/2014/main" id="{EC188A2F-2D80-73F2-BF06-79699985CD6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586">
              <a:extLst>
                <a:ext uri="{FF2B5EF4-FFF2-40B4-BE49-F238E27FC236}">
                  <a16:creationId xmlns:a16="http://schemas.microsoft.com/office/drawing/2014/main" id="{699E8E68-988C-32D1-3AB3-F8A2D7E059AB}"/>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598">
              <a:extLst>
                <a:ext uri="{FF2B5EF4-FFF2-40B4-BE49-F238E27FC236}">
                  <a16:creationId xmlns:a16="http://schemas.microsoft.com/office/drawing/2014/main" id="{565C55CF-C135-9AA4-C48D-96951544B9C8}"/>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599">
              <a:extLst>
                <a:ext uri="{FF2B5EF4-FFF2-40B4-BE49-F238E27FC236}">
                  <a16:creationId xmlns:a16="http://schemas.microsoft.com/office/drawing/2014/main" id="{8BD9DDCD-CC2B-A1D9-9031-DB3F60B23D99}"/>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600">
              <a:extLst>
                <a:ext uri="{FF2B5EF4-FFF2-40B4-BE49-F238E27FC236}">
                  <a16:creationId xmlns:a16="http://schemas.microsoft.com/office/drawing/2014/main" id="{A3F4C5A3-2CE4-053E-B4ED-058ACE8E8C8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1">
              <a:extLst>
                <a:ext uri="{FF2B5EF4-FFF2-40B4-BE49-F238E27FC236}">
                  <a16:creationId xmlns:a16="http://schemas.microsoft.com/office/drawing/2014/main" id="{D412C261-1395-FC70-660F-13BF4607E0F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2">
              <a:extLst>
                <a:ext uri="{FF2B5EF4-FFF2-40B4-BE49-F238E27FC236}">
                  <a16:creationId xmlns:a16="http://schemas.microsoft.com/office/drawing/2014/main" id="{654C88B9-7E58-3016-96A2-F5915B146FB7}"/>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Oval 603">
              <a:extLst>
                <a:ext uri="{FF2B5EF4-FFF2-40B4-BE49-F238E27FC236}">
                  <a16:creationId xmlns:a16="http://schemas.microsoft.com/office/drawing/2014/main" id="{ADFA4A2D-5B47-3641-89A9-1E453BAE93F1}"/>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Oval 604">
              <a:extLst>
                <a:ext uri="{FF2B5EF4-FFF2-40B4-BE49-F238E27FC236}">
                  <a16:creationId xmlns:a16="http://schemas.microsoft.com/office/drawing/2014/main" id="{BB02B951-C161-1320-4C0E-784482FDB740}"/>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605">
              <a:extLst>
                <a:ext uri="{FF2B5EF4-FFF2-40B4-BE49-F238E27FC236}">
                  <a16:creationId xmlns:a16="http://schemas.microsoft.com/office/drawing/2014/main" id="{DE69210E-1BCC-1FC8-C95F-4A916BE2942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606">
              <a:extLst>
                <a:ext uri="{FF2B5EF4-FFF2-40B4-BE49-F238E27FC236}">
                  <a16:creationId xmlns:a16="http://schemas.microsoft.com/office/drawing/2014/main" id="{9CD88471-9D47-FE97-9E85-3FF0F53F180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
                                        </p:tgtEl>
                                        <p:attrNameLst>
                                          <p:attrName>style.visibility</p:attrName>
                                        </p:attrNameLst>
                                      </p:cBhvr>
                                      <p:to>
                                        <p:strVal val="visible"/>
                                      </p:to>
                                    </p:set>
                                    <p:anim calcmode="lin" valueType="num">
                                      <p:cBhvr additive="base">
                                        <p:cTn id="15" dur="500" fill="hold"/>
                                        <p:tgtEl>
                                          <p:spTgt spid="286"/>
                                        </p:tgtEl>
                                        <p:attrNameLst>
                                          <p:attrName>ppt_x</p:attrName>
                                        </p:attrNameLst>
                                      </p:cBhvr>
                                      <p:tavLst>
                                        <p:tav tm="0">
                                          <p:val>
                                            <p:strVal val="#ppt_x"/>
                                          </p:val>
                                        </p:tav>
                                        <p:tav tm="100000">
                                          <p:val>
                                            <p:strVal val="#ppt_x"/>
                                          </p:val>
                                        </p:tav>
                                      </p:tavLst>
                                    </p:anim>
                                    <p:anim calcmode="lin" valueType="num">
                                      <p:cBhvr additive="base">
                                        <p:cTn id="16"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a:buNone/>
              <a:defRPr sz="50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6" name="Google Shape;3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600">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7" name="Google Shape;3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5000"/>
              <a:buNone/>
              <a:defRPr sz="50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grpSp>
        <p:nvGrpSpPr>
          <p:cNvPr id="267" name="Group 888">
            <a:extLst>
              <a:ext uri="{FF2B5EF4-FFF2-40B4-BE49-F238E27FC236}">
                <a16:creationId xmlns:a16="http://schemas.microsoft.com/office/drawing/2014/main" id="{124B21BF-B8A0-FB80-C279-B215D92FD9CC}"/>
              </a:ext>
            </a:extLst>
          </p:cNvPr>
          <p:cNvGrpSpPr/>
          <p:nvPr userDrawn="1"/>
        </p:nvGrpSpPr>
        <p:grpSpPr>
          <a:xfrm flipH="1" flipV="1">
            <a:off x="7203958" y="-155157"/>
            <a:ext cx="2187206" cy="2789633"/>
            <a:chOff x="3700202" y="2700338"/>
            <a:chExt cx="1654175" cy="2109788"/>
          </a:xfrm>
        </p:grpSpPr>
        <p:sp>
          <p:nvSpPr>
            <p:cNvPr id="268" name="Freeform 880">
              <a:extLst>
                <a:ext uri="{FF2B5EF4-FFF2-40B4-BE49-F238E27FC236}">
                  <a16:creationId xmlns:a16="http://schemas.microsoft.com/office/drawing/2014/main" id="{F5793FBE-42E5-3D77-A19B-25186F2CB9E9}"/>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882">
              <a:extLst>
                <a:ext uri="{FF2B5EF4-FFF2-40B4-BE49-F238E27FC236}">
                  <a16:creationId xmlns:a16="http://schemas.microsoft.com/office/drawing/2014/main" id="{68537F61-9193-3F88-5AC6-61DD0C0DED69}"/>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883">
              <a:extLst>
                <a:ext uri="{FF2B5EF4-FFF2-40B4-BE49-F238E27FC236}">
                  <a16:creationId xmlns:a16="http://schemas.microsoft.com/office/drawing/2014/main" id="{F08FB566-D591-44F7-228F-29F45FFE9366}"/>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884">
              <a:extLst>
                <a:ext uri="{FF2B5EF4-FFF2-40B4-BE49-F238E27FC236}">
                  <a16:creationId xmlns:a16="http://schemas.microsoft.com/office/drawing/2014/main" id="{518A5A0A-645E-61BA-39D0-E6D290D5309B}"/>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885">
              <a:extLst>
                <a:ext uri="{FF2B5EF4-FFF2-40B4-BE49-F238E27FC236}">
                  <a16:creationId xmlns:a16="http://schemas.microsoft.com/office/drawing/2014/main" id="{1EDC180E-67D3-EC7F-35F3-02908C8CE3ED}"/>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886">
              <a:extLst>
                <a:ext uri="{FF2B5EF4-FFF2-40B4-BE49-F238E27FC236}">
                  <a16:creationId xmlns:a16="http://schemas.microsoft.com/office/drawing/2014/main" id="{4FFC3B9B-85C9-76C7-6105-21869224F73F}"/>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74" name="Freeform 881">
            <a:extLst>
              <a:ext uri="{FF2B5EF4-FFF2-40B4-BE49-F238E27FC236}">
                <a16:creationId xmlns:a16="http://schemas.microsoft.com/office/drawing/2014/main" id="{D4AA97A7-5429-CEA0-F8B7-7BC598B434F9}"/>
              </a:ext>
            </a:extLst>
          </p:cNvPr>
          <p:cNvSpPr>
            <a:spLocks/>
          </p:cNvSpPr>
          <p:nvPr userDrawn="1"/>
        </p:nvSpPr>
        <p:spPr bwMode="auto">
          <a:xfrm rot="5400000">
            <a:off x="7871" y="3678747"/>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275" name="Group 894">
            <a:extLst>
              <a:ext uri="{FF2B5EF4-FFF2-40B4-BE49-F238E27FC236}">
                <a16:creationId xmlns:a16="http://schemas.microsoft.com/office/drawing/2014/main" id="{6CBFE7F8-CFAD-25A1-ACC7-9D58EF91534C}"/>
              </a:ext>
            </a:extLst>
          </p:cNvPr>
          <p:cNvGrpSpPr/>
          <p:nvPr userDrawn="1"/>
        </p:nvGrpSpPr>
        <p:grpSpPr>
          <a:xfrm>
            <a:off x="-36209" y="4108002"/>
            <a:ext cx="1658248" cy="1282517"/>
            <a:chOff x="5136226" y="2246221"/>
            <a:chExt cx="1254126" cy="969962"/>
          </a:xfrm>
        </p:grpSpPr>
        <p:sp>
          <p:nvSpPr>
            <p:cNvPr id="276" name="Freeform 353">
              <a:extLst>
                <a:ext uri="{FF2B5EF4-FFF2-40B4-BE49-F238E27FC236}">
                  <a16:creationId xmlns:a16="http://schemas.microsoft.com/office/drawing/2014/main" id="{7D5AE591-C2A5-433D-3BA6-DF400F277360}"/>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7" name="Freeform 354">
              <a:extLst>
                <a:ext uri="{FF2B5EF4-FFF2-40B4-BE49-F238E27FC236}">
                  <a16:creationId xmlns:a16="http://schemas.microsoft.com/office/drawing/2014/main" id="{25615A8C-4865-3F02-670A-C3C3EC0251E4}"/>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8" name="Freeform 355">
              <a:extLst>
                <a:ext uri="{FF2B5EF4-FFF2-40B4-BE49-F238E27FC236}">
                  <a16:creationId xmlns:a16="http://schemas.microsoft.com/office/drawing/2014/main" id="{8AD144D0-A80B-8D5F-AA4D-11166CA10577}"/>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9" name="Freeform 356">
              <a:extLst>
                <a:ext uri="{FF2B5EF4-FFF2-40B4-BE49-F238E27FC236}">
                  <a16:creationId xmlns:a16="http://schemas.microsoft.com/office/drawing/2014/main" id="{8C77B0C0-76D5-59FF-8142-730973364D29}"/>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398" name="Grupo 397">
            <a:extLst>
              <a:ext uri="{FF2B5EF4-FFF2-40B4-BE49-F238E27FC236}">
                <a16:creationId xmlns:a16="http://schemas.microsoft.com/office/drawing/2014/main" id="{D1C73558-C7B5-35FE-0908-C81B3B56404F}"/>
              </a:ext>
            </a:extLst>
          </p:cNvPr>
          <p:cNvGrpSpPr/>
          <p:nvPr userDrawn="1"/>
        </p:nvGrpSpPr>
        <p:grpSpPr>
          <a:xfrm flipH="1">
            <a:off x="8012764" y="4051315"/>
            <a:ext cx="1507863" cy="1510278"/>
            <a:chOff x="39184" y="-151930"/>
            <a:chExt cx="1309806" cy="1311904"/>
          </a:xfrm>
          <a:solidFill>
            <a:schemeClr val="accent1"/>
          </a:solidFill>
        </p:grpSpPr>
        <p:sp>
          <p:nvSpPr>
            <p:cNvPr id="399" name="Oval 357">
              <a:extLst>
                <a:ext uri="{FF2B5EF4-FFF2-40B4-BE49-F238E27FC236}">
                  <a16:creationId xmlns:a16="http://schemas.microsoft.com/office/drawing/2014/main" id="{12F8CA7E-2D43-F1E2-41B5-5F4076062015}"/>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358">
              <a:extLst>
                <a:ext uri="{FF2B5EF4-FFF2-40B4-BE49-F238E27FC236}">
                  <a16:creationId xmlns:a16="http://schemas.microsoft.com/office/drawing/2014/main" id="{19B28483-F114-432D-EF16-AD9E474E4FD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359">
              <a:extLst>
                <a:ext uri="{FF2B5EF4-FFF2-40B4-BE49-F238E27FC236}">
                  <a16:creationId xmlns:a16="http://schemas.microsoft.com/office/drawing/2014/main" id="{479BBEF7-FD52-7DE0-21C8-0D42DB660D3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360">
              <a:extLst>
                <a:ext uri="{FF2B5EF4-FFF2-40B4-BE49-F238E27FC236}">
                  <a16:creationId xmlns:a16="http://schemas.microsoft.com/office/drawing/2014/main" id="{C024C478-5C67-A7A3-023C-5782449B7FE5}"/>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361">
              <a:extLst>
                <a:ext uri="{FF2B5EF4-FFF2-40B4-BE49-F238E27FC236}">
                  <a16:creationId xmlns:a16="http://schemas.microsoft.com/office/drawing/2014/main" id="{C01CE9E7-0409-473C-5142-A1A3C08ED3F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362">
              <a:extLst>
                <a:ext uri="{FF2B5EF4-FFF2-40B4-BE49-F238E27FC236}">
                  <a16:creationId xmlns:a16="http://schemas.microsoft.com/office/drawing/2014/main" id="{A744C6A3-3205-07EE-C248-E645C22EEEE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363">
              <a:extLst>
                <a:ext uri="{FF2B5EF4-FFF2-40B4-BE49-F238E27FC236}">
                  <a16:creationId xmlns:a16="http://schemas.microsoft.com/office/drawing/2014/main" id="{B0E54A79-89A7-6356-C95C-62D2BD643407}"/>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364">
              <a:extLst>
                <a:ext uri="{FF2B5EF4-FFF2-40B4-BE49-F238E27FC236}">
                  <a16:creationId xmlns:a16="http://schemas.microsoft.com/office/drawing/2014/main" id="{E5BADCBA-C15C-4268-26F0-D000E6E4CFB6}"/>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Freeform 365">
              <a:extLst>
                <a:ext uri="{FF2B5EF4-FFF2-40B4-BE49-F238E27FC236}">
                  <a16:creationId xmlns:a16="http://schemas.microsoft.com/office/drawing/2014/main" id="{A585424A-57D5-7BE2-E387-D3B864BB5CB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8" name="Freeform 377">
              <a:extLst>
                <a:ext uri="{FF2B5EF4-FFF2-40B4-BE49-F238E27FC236}">
                  <a16:creationId xmlns:a16="http://schemas.microsoft.com/office/drawing/2014/main" id="{594871EB-8DDD-F4B6-6DB6-E2D018BC9A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9" name="Freeform 378">
              <a:extLst>
                <a:ext uri="{FF2B5EF4-FFF2-40B4-BE49-F238E27FC236}">
                  <a16:creationId xmlns:a16="http://schemas.microsoft.com/office/drawing/2014/main" id="{91F81B96-326A-3CC4-E429-DE19FD0D9B0C}"/>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0" name="Oval 379">
              <a:extLst>
                <a:ext uri="{FF2B5EF4-FFF2-40B4-BE49-F238E27FC236}">
                  <a16:creationId xmlns:a16="http://schemas.microsoft.com/office/drawing/2014/main" id="{AC033FFC-54E5-6498-138B-9C47DF7C061F}"/>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1" name="Oval 380">
              <a:extLst>
                <a:ext uri="{FF2B5EF4-FFF2-40B4-BE49-F238E27FC236}">
                  <a16:creationId xmlns:a16="http://schemas.microsoft.com/office/drawing/2014/main" id="{32BC7CDD-31DA-FC8B-AF9A-59A73DEEA11F}"/>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2" name="Freeform 381">
              <a:extLst>
                <a:ext uri="{FF2B5EF4-FFF2-40B4-BE49-F238E27FC236}">
                  <a16:creationId xmlns:a16="http://schemas.microsoft.com/office/drawing/2014/main" id="{5E66FE71-9846-B390-6594-900FD2BE13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3" name="Freeform 382">
              <a:extLst>
                <a:ext uri="{FF2B5EF4-FFF2-40B4-BE49-F238E27FC236}">
                  <a16:creationId xmlns:a16="http://schemas.microsoft.com/office/drawing/2014/main" id="{26DE3057-247B-1435-5201-4EC80E370765}"/>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4" name="Freeform 383">
              <a:extLst>
                <a:ext uri="{FF2B5EF4-FFF2-40B4-BE49-F238E27FC236}">
                  <a16:creationId xmlns:a16="http://schemas.microsoft.com/office/drawing/2014/main" id="{DE6A8B08-61D5-B46C-693D-0239BFD6A75A}"/>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5" name="Freeform 384">
              <a:extLst>
                <a:ext uri="{FF2B5EF4-FFF2-40B4-BE49-F238E27FC236}">
                  <a16:creationId xmlns:a16="http://schemas.microsoft.com/office/drawing/2014/main" id="{5A09E0C4-DC0A-F292-03BA-37ACE4D2F1DB}"/>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6" name="Freeform 385">
              <a:extLst>
                <a:ext uri="{FF2B5EF4-FFF2-40B4-BE49-F238E27FC236}">
                  <a16:creationId xmlns:a16="http://schemas.microsoft.com/office/drawing/2014/main" id="{8DE325F5-49FE-A8BA-6D7E-0FD657901D77}"/>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7" name="Freeform 397">
              <a:extLst>
                <a:ext uri="{FF2B5EF4-FFF2-40B4-BE49-F238E27FC236}">
                  <a16:creationId xmlns:a16="http://schemas.microsoft.com/office/drawing/2014/main" id="{EEFC5FFF-F977-0C0D-AA08-69AC323964F3}"/>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8" name="Freeform 398">
              <a:extLst>
                <a:ext uri="{FF2B5EF4-FFF2-40B4-BE49-F238E27FC236}">
                  <a16:creationId xmlns:a16="http://schemas.microsoft.com/office/drawing/2014/main" id="{6CEF5634-4B58-318C-3125-711C50F44B86}"/>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399">
              <a:extLst>
                <a:ext uri="{FF2B5EF4-FFF2-40B4-BE49-F238E27FC236}">
                  <a16:creationId xmlns:a16="http://schemas.microsoft.com/office/drawing/2014/main" id="{E1B89449-4229-8CD8-5804-AE15ED397294}"/>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00">
              <a:extLst>
                <a:ext uri="{FF2B5EF4-FFF2-40B4-BE49-F238E27FC236}">
                  <a16:creationId xmlns:a16="http://schemas.microsoft.com/office/drawing/2014/main" id="{E82289AC-1E32-1D1B-C445-BF23255AA91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401">
              <a:extLst>
                <a:ext uri="{FF2B5EF4-FFF2-40B4-BE49-F238E27FC236}">
                  <a16:creationId xmlns:a16="http://schemas.microsoft.com/office/drawing/2014/main" id="{7A1160E8-A932-2797-13E7-825560173636}"/>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402">
              <a:extLst>
                <a:ext uri="{FF2B5EF4-FFF2-40B4-BE49-F238E27FC236}">
                  <a16:creationId xmlns:a16="http://schemas.microsoft.com/office/drawing/2014/main" id="{05C6F2CA-A290-26C1-8BB5-37B6158823E6}"/>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403">
              <a:extLst>
                <a:ext uri="{FF2B5EF4-FFF2-40B4-BE49-F238E27FC236}">
                  <a16:creationId xmlns:a16="http://schemas.microsoft.com/office/drawing/2014/main" id="{BC56BA83-E9B9-C738-9DEF-ACBC4D785EDF}"/>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404">
              <a:extLst>
                <a:ext uri="{FF2B5EF4-FFF2-40B4-BE49-F238E27FC236}">
                  <a16:creationId xmlns:a16="http://schemas.microsoft.com/office/drawing/2014/main" id="{98C9507B-0ED8-138A-FF92-361F8469849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405">
              <a:extLst>
                <a:ext uri="{FF2B5EF4-FFF2-40B4-BE49-F238E27FC236}">
                  <a16:creationId xmlns:a16="http://schemas.microsoft.com/office/drawing/2014/main" id="{B5E2108A-7686-7123-0F97-D9638AF29F3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418">
              <a:extLst>
                <a:ext uri="{FF2B5EF4-FFF2-40B4-BE49-F238E27FC236}">
                  <a16:creationId xmlns:a16="http://schemas.microsoft.com/office/drawing/2014/main" id="{FF573C7E-AD72-4C53-37DB-D06FF45044F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419">
              <a:extLst>
                <a:ext uri="{FF2B5EF4-FFF2-40B4-BE49-F238E27FC236}">
                  <a16:creationId xmlns:a16="http://schemas.microsoft.com/office/drawing/2014/main" id="{4FA07065-AD2F-2A57-92F4-73856404C7A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8" name="Freeform 420">
              <a:extLst>
                <a:ext uri="{FF2B5EF4-FFF2-40B4-BE49-F238E27FC236}">
                  <a16:creationId xmlns:a16="http://schemas.microsoft.com/office/drawing/2014/main" id="{C39AF497-6594-6928-A5FE-4627464009FA}"/>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9" name="Freeform 421">
              <a:extLst>
                <a:ext uri="{FF2B5EF4-FFF2-40B4-BE49-F238E27FC236}">
                  <a16:creationId xmlns:a16="http://schemas.microsoft.com/office/drawing/2014/main" id="{A5FB3BCD-3461-165D-98EB-3E9D8E9F4138}"/>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0" name="Freeform 422">
              <a:extLst>
                <a:ext uri="{FF2B5EF4-FFF2-40B4-BE49-F238E27FC236}">
                  <a16:creationId xmlns:a16="http://schemas.microsoft.com/office/drawing/2014/main" id="{D4AA5D36-E1FF-7943-8993-A59A6F69B32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1" name="Oval 423">
              <a:extLst>
                <a:ext uri="{FF2B5EF4-FFF2-40B4-BE49-F238E27FC236}">
                  <a16:creationId xmlns:a16="http://schemas.microsoft.com/office/drawing/2014/main" id="{7EF264E8-67FD-BFC2-3BD6-172F0015E023}"/>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2" name="Freeform 424">
              <a:extLst>
                <a:ext uri="{FF2B5EF4-FFF2-40B4-BE49-F238E27FC236}">
                  <a16:creationId xmlns:a16="http://schemas.microsoft.com/office/drawing/2014/main" id="{6EB09605-EBEF-A9E0-484D-BA4F1CD20B0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3" name="Freeform 425">
              <a:extLst>
                <a:ext uri="{FF2B5EF4-FFF2-40B4-BE49-F238E27FC236}">
                  <a16:creationId xmlns:a16="http://schemas.microsoft.com/office/drawing/2014/main" id="{194F1153-19A8-36A8-0539-FAC427B70BCC}"/>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4" name="Freeform 426">
              <a:extLst>
                <a:ext uri="{FF2B5EF4-FFF2-40B4-BE49-F238E27FC236}">
                  <a16:creationId xmlns:a16="http://schemas.microsoft.com/office/drawing/2014/main" id="{4E2A5790-8F22-28C6-B09F-0D3202C6158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5" name="Freeform 438">
              <a:extLst>
                <a:ext uri="{FF2B5EF4-FFF2-40B4-BE49-F238E27FC236}">
                  <a16:creationId xmlns:a16="http://schemas.microsoft.com/office/drawing/2014/main" id="{E435D6BD-0BCF-0DCF-33AD-989F1BEB6A0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6" name="Freeform 439">
              <a:extLst>
                <a:ext uri="{FF2B5EF4-FFF2-40B4-BE49-F238E27FC236}">
                  <a16:creationId xmlns:a16="http://schemas.microsoft.com/office/drawing/2014/main" id="{49161DE5-07A3-9B78-8124-4CBD0681EBC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7" name="Freeform 440">
              <a:extLst>
                <a:ext uri="{FF2B5EF4-FFF2-40B4-BE49-F238E27FC236}">
                  <a16:creationId xmlns:a16="http://schemas.microsoft.com/office/drawing/2014/main" id="{53F3B992-1AEF-7D87-4F96-31AFD8AC0F2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8" name="Freeform 441">
              <a:extLst>
                <a:ext uri="{FF2B5EF4-FFF2-40B4-BE49-F238E27FC236}">
                  <a16:creationId xmlns:a16="http://schemas.microsoft.com/office/drawing/2014/main" id="{5300C617-319C-9C4E-37C5-9B68A0450AE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Freeform 442">
              <a:extLst>
                <a:ext uri="{FF2B5EF4-FFF2-40B4-BE49-F238E27FC236}">
                  <a16:creationId xmlns:a16="http://schemas.microsoft.com/office/drawing/2014/main" id="{11038D8D-7D4A-5399-DAEC-DF4788F9868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Oval 443">
              <a:extLst>
                <a:ext uri="{FF2B5EF4-FFF2-40B4-BE49-F238E27FC236}">
                  <a16:creationId xmlns:a16="http://schemas.microsoft.com/office/drawing/2014/main" id="{10157CFA-F41F-1FFF-68DD-635AB93A134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Oval 444">
              <a:extLst>
                <a:ext uri="{FF2B5EF4-FFF2-40B4-BE49-F238E27FC236}">
                  <a16:creationId xmlns:a16="http://schemas.microsoft.com/office/drawing/2014/main" id="{B7940A9E-A578-F60A-94B3-3075B72E0722}"/>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445">
              <a:extLst>
                <a:ext uri="{FF2B5EF4-FFF2-40B4-BE49-F238E27FC236}">
                  <a16:creationId xmlns:a16="http://schemas.microsoft.com/office/drawing/2014/main" id="{1F718683-828E-F00B-ADB7-968CF79EC878}"/>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446">
              <a:extLst>
                <a:ext uri="{FF2B5EF4-FFF2-40B4-BE49-F238E27FC236}">
                  <a16:creationId xmlns:a16="http://schemas.microsoft.com/office/drawing/2014/main" id="{0C7588BD-2949-A61F-69D7-4086078086D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458">
              <a:extLst>
                <a:ext uri="{FF2B5EF4-FFF2-40B4-BE49-F238E27FC236}">
                  <a16:creationId xmlns:a16="http://schemas.microsoft.com/office/drawing/2014/main" id="{08F10C8D-00C5-D7FC-888E-62233321E90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459">
              <a:extLst>
                <a:ext uri="{FF2B5EF4-FFF2-40B4-BE49-F238E27FC236}">
                  <a16:creationId xmlns:a16="http://schemas.microsoft.com/office/drawing/2014/main" id="{499B3F6B-7B05-886E-A0BE-BA6F724DA21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460">
              <a:extLst>
                <a:ext uri="{FF2B5EF4-FFF2-40B4-BE49-F238E27FC236}">
                  <a16:creationId xmlns:a16="http://schemas.microsoft.com/office/drawing/2014/main" id="{BAE165A0-6F15-A878-0345-4204A9628278}"/>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461">
              <a:extLst>
                <a:ext uri="{FF2B5EF4-FFF2-40B4-BE49-F238E27FC236}">
                  <a16:creationId xmlns:a16="http://schemas.microsoft.com/office/drawing/2014/main" id="{2B5D4927-B844-2FC4-0651-9F09402D7347}"/>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8" name="Freeform 462">
              <a:extLst>
                <a:ext uri="{FF2B5EF4-FFF2-40B4-BE49-F238E27FC236}">
                  <a16:creationId xmlns:a16="http://schemas.microsoft.com/office/drawing/2014/main" id="{2A7C02A9-A9AB-4719-2976-A05E3C02DD70}"/>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463">
              <a:extLst>
                <a:ext uri="{FF2B5EF4-FFF2-40B4-BE49-F238E27FC236}">
                  <a16:creationId xmlns:a16="http://schemas.microsoft.com/office/drawing/2014/main" id="{2560C22F-EEA2-3C71-00F4-702FA9D11DD4}"/>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464">
              <a:extLst>
                <a:ext uri="{FF2B5EF4-FFF2-40B4-BE49-F238E27FC236}">
                  <a16:creationId xmlns:a16="http://schemas.microsoft.com/office/drawing/2014/main" id="{9BF87EDD-DCEB-8379-B695-60C1457C65BD}"/>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465">
              <a:extLst>
                <a:ext uri="{FF2B5EF4-FFF2-40B4-BE49-F238E27FC236}">
                  <a16:creationId xmlns:a16="http://schemas.microsoft.com/office/drawing/2014/main" id="{529B08BA-BFA1-0358-D942-0CFC63A5A6E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466">
              <a:extLst>
                <a:ext uri="{FF2B5EF4-FFF2-40B4-BE49-F238E27FC236}">
                  <a16:creationId xmlns:a16="http://schemas.microsoft.com/office/drawing/2014/main" id="{DD5F57BD-E26D-72F2-9541-46A5108D86D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478">
              <a:extLst>
                <a:ext uri="{FF2B5EF4-FFF2-40B4-BE49-F238E27FC236}">
                  <a16:creationId xmlns:a16="http://schemas.microsoft.com/office/drawing/2014/main" id="{B4C432B0-BEB2-380B-F551-0A7199AB2E5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Freeform 479">
              <a:extLst>
                <a:ext uri="{FF2B5EF4-FFF2-40B4-BE49-F238E27FC236}">
                  <a16:creationId xmlns:a16="http://schemas.microsoft.com/office/drawing/2014/main" id="{AD41CA35-6E62-086A-C6B4-23D6F2E17B60}"/>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Freeform 480">
              <a:extLst>
                <a:ext uri="{FF2B5EF4-FFF2-40B4-BE49-F238E27FC236}">
                  <a16:creationId xmlns:a16="http://schemas.microsoft.com/office/drawing/2014/main" id="{915A92BC-299A-89F4-3162-2229D674FB23}"/>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481">
              <a:extLst>
                <a:ext uri="{FF2B5EF4-FFF2-40B4-BE49-F238E27FC236}">
                  <a16:creationId xmlns:a16="http://schemas.microsoft.com/office/drawing/2014/main" id="{95A0D4F1-6935-B633-C438-2C2FE431D260}"/>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482">
              <a:extLst>
                <a:ext uri="{FF2B5EF4-FFF2-40B4-BE49-F238E27FC236}">
                  <a16:creationId xmlns:a16="http://schemas.microsoft.com/office/drawing/2014/main" id="{93C0E57D-98AF-9A8F-7382-105E6C071F22}"/>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8" name="Freeform 483">
              <a:extLst>
                <a:ext uri="{FF2B5EF4-FFF2-40B4-BE49-F238E27FC236}">
                  <a16:creationId xmlns:a16="http://schemas.microsoft.com/office/drawing/2014/main" id="{7BC30182-32B4-A8BE-A012-FB5F6E350645}"/>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484">
              <a:extLst>
                <a:ext uri="{FF2B5EF4-FFF2-40B4-BE49-F238E27FC236}">
                  <a16:creationId xmlns:a16="http://schemas.microsoft.com/office/drawing/2014/main" id="{A4AFC230-8A26-2BD6-3BA4-FA5D42D222E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485">
              <a:extLst>
                <a:ext uri="{FF2B5EF4-FFF2-40B4-BE49-F238E27FC236}">
                  <a16:creationId xmlns:a16="http://schemas.microsoft.com/office/drawing/2014/main" id="{196B6DFC-26A9-1983-9881-7AA62700FB6B}"/>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486">
              <a:extLst>
                <a:ext uri="{FF2B5EF4-FFF2-40B4-BE49-F238E27FC236}">
                  <a16:creationId xmlns:a16="http://schemas.microsoft.com/office/drawing/2014/main" id="{543E5B3F-A994-6576-47CD-A931CED1954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498">
              <a:extLst>
                <a:ext uri="{FF2B5EF4-FFF2-40B4-BE49-F238E27FC236}">
                  <a16:creationId xmlns:a16="http://schemas.microsoft.com/office/drawing/2014/main" id="{F1EE7854-91B7-89C0-4118-5FE17CB4854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Oval 499">
              <a:extLst>
                <a:ext uri="{FF2B5EF4-FFF2-40B4-BE49-F238E27FC236}">
                  <a16:creationId xmlns:a16="http://schemas.microsoft.com/office/drawing/2014/main" id="{6130D860-D444-5ECA-7625-DC9C59C6D9C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00">
              <a:extLst>
                <a:ext uri="{FF2B5EF4-FFF2-40B4-BE49-F238E27FC236}">
                  <a16:creationId xmlns:a16="http://schemas.microsoft.com/office/drawing/2014/main" id="{1ED566D0-6EC4-8444-501C-5535EED9F46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01">
              <a:extLst>
                <a:ext uri="{FF2B5EF4-FFF2-40B4-BE49-F238E27FC236}">
                  <a16:creationId xmlns:a16="http://schemas.microsoft.com/office/drawing/2014/main" id="{75402C3D-A4B2-8A73-6285-A6DDD93750D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02">
              <a:extLst>
                <a:ext uri="{FF2B5EF4-FFF2-40B4-BE49-F238E27FC236}">
                  <a16:creationId xmlns:a16="http://schemas.microsoft.com/office/drawing/2014/main" id="{CB03C726-9602-D7DC-4C32-AB6FAB50E34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03">
              <a:extLst>
                <a:ext uri="{FF2B5EF4-FFF2-40B4-BE49-F238E27FC236}">
                  <a16:creationId xmlns:a16="http://schemas.microsoft.com/office/drawing/2014/main" id="{691FD724-969D-EB12-AFE2-641624DA922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8" name="Freeform 504">
              <a:extLst>
                <a:ext uri="{FF2B5EF4-FFF2-40B4-BE49-F238E27FC236}">
                  <a16:creationId xmlns:a16="http://schemas.microsoft.com/office/drawing/2014/main" id="{8A1F3841-03B8-284B-E3CF-AA833ED6106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9" name="Freeform 505">
              <a:extLst>
                <a:ext uri="{FF2B5EF4-FFF2-40B4-BE49-F238E27FC236}">
                  <a16:creationId xmlns:a16="http://schemas.microsoft.com/office/drawing/2014/main" id="{86DC976C-2D94-D38B-5073-26953477E0F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0" name="Freeform 506">
              <a:extLst>
                <a:ext uri="{FF2B5EF4-FFF2-40B4-BE49-F238E27FC236}">
                  <a16:creationId xmlns:a16="http://schemas.microsoft.com/office/drawing/2014/main" id="{5B652EF3-B7CC-1F16-063A-3C1F43B35E6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1" name="Oval 518">
              <a:extLst>
                <a:ext uri="{FF2B5EF4-FFF2-40B4-BE49-F238E27FC236}">
                  <a16:creationId xmlns:a16="http://schemas.microsoft.com/office/drawing/2014/main" id="{C75DA373-977C-C7FB-A51F-0E7ADA953EE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2" name="Freeform 519">
              <a:extLst>
                <a:ext uri="{FF2B5EF4-FFF2-40B4-BE49-F238E27FC236}">
                  <a16:creationId xmlns:a16="http://schemas.microsoft.com/office/drawing/2014/main" id="{804AAD77-DE2B-102F-576F-184222CA701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3" name="Freeform 520">
              <a:extLst>
                <a:ext uri="{FF2B5EF4-FFF2-40B4-BE49-F238E27FC236}">
                  <a16:creationId xmlns:a16="http://schemas.microsoft.com/office/drawing/2014/main" id="{7C22ED0C-CC7D-93DF-E8F4-611D8AE9542A}"/>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4" name="Freeform 521">
              <a:extLst>
                <a:ext uri="{FF2B5EF4-FFF2-40B4-BE49-F238E27FC236}">
                  <a16:creationId xmlns:a16="http://schemas.microsoft.com/office/drawing/2014/main" id="{A88C632A-5DA2-03A0-DF1D-609CBE962B5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5" name="Freeform 522">
              <a:extLst>
                <a:ext uri="{FF2B5EF4-FFF2-40B4-BE49-F238E27FC236}">
                  <a16:creationId xmlns:a16="http://schemas.microsoft.com/office/drawing/2014/main" id="{B5BEAE05-6D80-186E-36CF-0AEA4713D466}"/>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6" name="Freeform 523">
              <a:extLst>
                <a:ext uri="{FF2B5EF4-FFF2-40B4-BE49-F238E27FC236}">
                  <a16:creationId xmlns:a16="http://schemas.microsoft.com/office/drawing/2014/main" id="{0487BF27-53F8-8FA0-42C0-239C5ECBC4B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7" name="Freeform 524">
              <a:extLst>
                <a:ext uri="{FF2B5EF4-FFF2-40B4-BE49-F238E27FC236}">
                  <a16:creationId xmlns:a16="http://schemas.microsoft.com/office/drawing/2014/main" id="{E49FA7B6-2547-F65D-1B93-33859EE5728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8" name="Freeform 525">
              <a:extLst>
                <a:ext uri="{FF2B5EF4-FFF2-40B4-BE49-F238E27FC236}">
                  <a16:creationId xmlns:a16="http://schemas.microsoft.com/office/drawing/2014/main" id="{1EE9A3C6-383B-C936-EA4D-F5D94D84B418}"/>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26">
              <a:extLst>
                <a:ext uri="{FF2B5EF4-FFF2-40B4-BE49-F238E27FC236}">
                  <a16:creationId xmlns:a16="http://schemas.microsoft.com/office/drawing/2014/main" id="{03A5E4E6-D91B-1015-1007-BFB0CACD5B3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38">
              <a:extLst>
                <a:ext uri="{FF2B5EF4-FFF2-40B4-BE49-F238E27FC236}">
                  <a16:creationId xmlns:a16="http://schemas.microsoft.com/office/drawing/2014/main" id="{31BADE55-464A-8B70-4C55-576193B5889B}"/>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Freeform 539">
              <a:extLst>
                <a:ext uri="{FF2B5EF4-FFF2-40B4-BE49-F238E27FC236}">
                  <a16:creationId xmlns:a16="http://schemas.microsoft.com/office/drawing/2014/main" id="{64C1B046-1FE7-7211-F42D-9C4F436CC4A0}"/>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40">
              <a:extLst>
                <a:ext uri="{FF2B5EF4-FFF2-40B4-BE49-F238E27FC236}">
                  <a16:creationId xmlns:a16="http://schemas.microsoft.com/office/drawing/2014/main" id="{2EAC4B37-3920-0FA7-0A68-E018670246B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Oval 541">
              <a:extLst>
                <a:ext uri="{FF2B5EF4-FFF2-40B4-BE49-F238E27FC236}">
                  <a16:creationId xmlns:a16="http://schemas.microsoft.com/office/drawing/2014/main" id="{F40761D5-6431-D7FC-EBB4-4E3551CA6236}"/>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42">
              <a:extLst>
                <a:ext uri="{FF2B5EF4-FFF2-40B4-BE49-F238E27FC236}">
                  <a16:creationId xmlns:a16="http://schemas.microsoft.com/office/drawing/2014/main" id="{BB73C7BF-9530-3229-E720-A8E5A7DD2304}"/>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43">
              <a:extLst>
                <a:ext uri="{FF2B5EF4-FFF2-40B4-BE49-F238E27FC236}">
                  <a16:creationId xmlns:a16="http://schemas.microsoft.com/office/drawing/2014/main" id="{6563E250-B86A-2C10-33F1-2BCF4348D794}"/>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44">
              <a:extLst>
                <a:ext uri="{FF2B5EF4-FFF2-40B4-BE49-F238E27FC236}">
                  <a16:creationId xmlns:a16="http://schemas.microsoft.com/office/drawing/2014/main" id="{B42905EA-8D34-BD31-2892-C066806D83B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45">
              <a:extLst>
                <a:ext uri="{FF2B5EF4-FFF2-40B4-BE49-F238E27FC236}">
                  <a16:creationId xmlns:a16="http://schemas.microsoft.com/office/drawing/2014/main" id="{3FB9B579-8395-4591-C5F9-CBE016E1AA8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8" name="Freeform 546">
              <a:extLst>
                <a:ext uri="{FF2B5EF4-FFF2-40B4-BE49-F238E27FC236}">
                  <a16:creationId xmlns:a16="http://schemas.microsoft.com/office/drawing/2014/main" id="{BFF062EB-A034-1A0F-EC36-57E0A4D1EE7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9" name="Freeform 558">
              <a:extLst>
                <a:ext uri="{FF2B5EF4-FFF2-40B4-BE49-F238E27FC236}">
                  <a16:creationId xmlns:a16="http://schemas.microsoft.com/office/drawing/2014/main" id="{1E4A59B4-E7EF-669C-BE36-DE5426D61C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0" name="Freeform 559">
              <a:extLst>
                <a:ext uri="{FF2B5EF4-FFF2-40B4-BE49-F238E27FC236}">
                  <a16:creationId xmlns:a16="http://schemas.microsoft.com/office/drawing/2014/main" id="{0CBA6348-9401-63C7-7DE1-8ADCD07D2D2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1" name="Oval 560">
              <a:extLst>
                <a:ext uri="{FF2B5EF4-FFF2-40B4-BE49-F238E27FC236}">
                  <a16:creationId xmlns:a16="http://schemas.microsoft.com/office/drawing/2014/main" id="{E99153CE-3ECD-378B-6E38-D7F266E37708}"/>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2" name="Oval 561">
              <a:extLst>
                <a:ext uri="{FF2B5EF4-FFF2-40B4-BE49-F238E27FC236}">
                  <a16:creationId xmlns:a16="http://schemas.microsoft.com/office/drawing/2014/main" id="{643CB6CE-4078-1BCA-4419-1D7BB37AA4B5}"/>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3" name="Freeform 562">
              <a:extLst>
                <a:ext uri="{FF2B5EF4-FFF2-40B4-BE49-F238E27FC236}">
                  <a16:creationId xmlns:a16="http://schemas.microsoft.com/office/drawing/2014/main" id="{A63574FA-3AA1-4F75-8FD9-0C466E012B39}"/>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4" name="Freeform 563">
              <a:extLst>
                <a:ext uri="{FF2B5EF4-FFF2-40B4-BE49-F238E27FC236}">
                  <a16:creationId xmlns:a16="http://schemas.microsoft.com/office/drawing/2014/main" id="{0DB05100-20A3-CAA8-7E81-323FCC17CA1F}"/>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5" name="Freeform 564">
              <a:extLst>
                <a:ext uri="{FF2B5EF4-FFF2-40B4-BE49-F238E27FC236}">
                  <a16:creationId xmlns:a16="http://schemas.microsoft.com/office/drawing/2014/main" id="{BAB04E95-0944-CB97-0016-A4E494BB77F3}"/>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6" name="Freeform 565">
              <a:extLst>
                <a:ext uri="{FF2B5EF4-FFF2-40B4-BE49-F238E27FC236}">
                  <a16:creationId xmlns:a16="http://schemas.microsoft.com/office/drawing/2014/main" id="{1CB139FF-BD6B-2301-82CB-170216AE6EB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7" name="Freeform 566">
              <a:extLst>
                <a:ext uri="{FF2B5EF4-FFF2-40B4-BE49-F238E27FC236}">
                  <a16:creationId xmlns:a16="http://schemas.microsoft.com/office/drawing/2014/main" id="{859A53B8-78F2-0810-DD6A-53EE21BDD35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8" name="Freeform 578">
              <a:extLst>
                <a:ext uri="{FF2B5EF4-FFF2-40B4-BE49-F238E27FC236}">
                  <a16:creationId xmlns:a16="http://schemas.microsoft.com/office/drawing/2014/main" id="{9C2923CF-F431-B839-AF07-208B290B7579}"/>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9">
              <a:extLst>
                <a:ext uri="{FF2B5EF4-FFF2-40B4-BE49-F238E27FC236}">
                  <a16:creationId xmlns:a16="http://schemas.microsoft.com/office/drawing/2014/main" id="{691089AC-784C-8E00-04E8-7EB9345E6236}"/>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80">
              <a:extLst>
                <a:ext uri="{FF2B5EF4-FFF2-40B4-BE49-F238E27FC236}">
                  <a16:creationId xmlns:a16="http://schemas.microsoft.com/office/drawing/2014/main" id="{1B098E65-068B-A1F5-F307-BC3BEC0D0E2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1">
              <a:extLst>
                <a:ext uri="{FF2B5EF4-FFF2-40B4-BE49-F238E27FC236}">
                  <a16:creationId xmlns:a16="http://schemas.microsoft.com/office/drawing/2014/main" id="{76B6200E-F75D-B114-F946-755A25852F2F}"/>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2">
              <a:extLst>
                <a:ext uri="{FF2B5EF4-FFF2-40B4-BE49-F238E27FC236}">
                  <a16:creationId xmlns:a16="http://schemas.microsoft.com/office/drawing/2014/main" id="{73B6EAE6-E34B-588E-46BB-CC6C513B972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Oval 583">
              <a:extLst>
                <a:ext uri="{FF2B5EF4-FFF2-40B4-BE49-F238E27FC236}">
                  <a16:creationId xmlns:a16="http://schemas.microsoft.com/office/drawing/2014/main" id="{9DEA0310-C290-7369-039B-2153C3AF9290}"/>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Freeform 584">
              <a:extLst>
                <a:ext uri="{FF2B5EF4-FFF2-40B4-BE49-F238E27FC236}">
                  <a16:creationId xmlns:a16="http://schemas.microsoft.com/office/drawing/2014/main" id="{4EFD8918-90AF-FBE9-7F14-B4FCECD024B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5">
              <a:extLst>
                <a:ext uri="{FF2B5EF4-FFF2-40B4-BE49-F238E27FC236}">
                  <a16:creationId xmlns:a16="http://schemas.microsoft.com/office/drawing/2014/main" id="{577D71A9-BA6F-8CBD-6E33-13862B81411F}"/>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6">
              <a:extLst>
                <a:ext uri="{FF2B5EF4-FFF2-40B4-BE49-F238E27FC236}">
                  <a16:creationId xmlns:a16="http://schemas.microsoft.com/office/drawing/2014/main" id="{BE7ECED0-BABD-9D73-A860-7324232B90F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98">
              <a:extLst>
                <a:ext uri="{FF2B5EF4-FFF2-40B4-BE49-F238E27FC236}">
                  <a16:creationId xmlns:a16="http://schemas.microsoft.com/office/drawing/2014/main" id="{CB72995A-43BB-9886-354D-76ADD6F9EA60}"/>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8" name="Freeform 599">
              <a:extLst>
                <a:ext uri="{FF2B5EF4-FFF2-40B4-BE49-F238E27FC236}">
                  <a16:creationId xmlns:a16="http://schemas.microsoft.com/office/drawing/2014/main" id="{E14CF14F-5A97-9EA1-5F25-6390CD2DD223}"/>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9" name="Freeform 600">
              <a:extLst>
                <a:ext uri="{FF2B5EF4-FFF2-40B4-BE49-F238E27FC236}">
                  <a16:creationId xmlns:a16="http://schemas.microsoft.com/office/drawing/2014/main" id="{663BBF12-3A7B-2E6F-F151-B6DBA4C5B816}"/>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0" name="Freeform 601">
              <a:extLst>
                <a:ext uri="{FF2B5EF4-FFF2-40B4-BE49-F238E27FC236}">
                  <a16:creationId xmlns:a16="http://schemas.microsoft.com/office/drawing/2014/main" id="{BA0B4491-88B8-20A9-9E68-08875E01B956}"/>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1" name="Freeform 602">
              <a:extLst>
                <a:ext uri="{FF2B5EF4-FFF2-40B4-BE49-F238E27FC236}">
                  <a16:creationId xmlns:a16="http://schemas.microsoft.com/office/drawing/2014/main" id="{D38F8CAC-8AE7-973E-8C1B-D60055FD4AED}"/>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Oval 603">
              <a:extLst>
                <a:ext uri="{FF2B5EF4-FFF2-40B4-BE49-F238E27FC236}">
                  <a16:creationId xmlns:a16="http://schemas.microsoft.com/office/drawing/2014/main" id="{AB777C9D-0D42-A6C0-37E2-34A26F6B0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Oval 604">
              <a:extLst>
                <a:ext uri="{FF2B5EF4-FFF2-40B4-BE49-F238E27FC236}">
                  <a16:creationId xmlns:a16="http://schemas.microsoft.com/office/drawing/2014/main" id="{326498A0-D7B2-6225-0154-7739861055C4}"/>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Freeform 605">
              <a:extLst>
                <a:ext uri="{FF2B5EF4-FFF2-40B4-BE49-F238E27FC236}">
                  <a16:creationId xmlns:a16="http://schemas.microsoft.com/office/drawing/2014/main" id="{E06EC3D0-0AA0-934F-94FD-A100B4BA4A39}"/>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Freeform 606">
              <a:extLst>
                <a:ext uri="{FF2B5EF4-FFF2-40B4-BE49-F238E27FC236}">
                  <a16:creationId xmlns:a16="http://schemas.microsoft.com/office/drawing/2014/main" id="{F7BCA102-1A99-D3C5-4A3F-4F3BCC48446B}"/>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0-#ppt_w/2"/>
                                          </p:val>
                                        </p:tav>
                                        <p:tav tm="100000">
                                          <p:val>
                                            <p:strVal val="#ppt_x"/>
                                          </p:val>
                                        </p:tav>
                                      </p:tavLst>
                                    </p:anim>
                                    <p:anim calcmode="lin" valueType="num">
                                      <p:cBhvr additive="base">
                                        <p:cTn id="8" dur="500" fill="hold"/>
                                        <p:tgtEl>
                                          <p:spTgt spid="2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5"/>
                                        </p:tgtEl>
                                        <p:attrNameLst>
                                          <p:attrName>style.visibility</p:attrName>
                                        </p:attrNameLst>
                                      </p:cBhvr>
                                      <p:to>
                                        <p:strVal val="visible"/>
                                      </p:to>
                                    </p:set>
                                    <p:anim calcmode="lin" valueType="num">
                                      <p:cBhvr additive="base">
                                        <p:cTn id="11" dur="500" fill="hold"/>
                                        <p:tgtEl>
                                          <p:spTgt spid="275"/>
                                        </p:tgtEl>
                                        <p:attrNameLst>
                                          <p:attrName>ppt_x</p:attrName>
                                        </p:attrNameLst>
                                      </p:cBhvr>
                                      <p:tavLst>
                                        <p:tav tm="0">
                                          <p:val>
                                            <p:strVal val="0-#ppt_w/2"/>
                                          </p:val>
                                        </p:tav>
                                        <p:tav tm="100000">
                                          <p:val>
                                            <p:strVal val="#ppt_x"/>
                                          </p:val>
                                        </p:tav>
                                      </p:tavLst>
                                    </p:anim>
                                    <p:anim calcmode="lin" valueType="num">
                                      <p:cBhvr additive="base">
                                        <p:cTn id="12" dur="500" fill="hold"/>
                                        <p:tgtEl>
                                          <p:spTgt spid="275"/>
                                        </p:tgtEl>
                                        <p:attrNameLst>
                                          <p:attrName>ppt_y</p:attrName>
                                        </p:attrNameLst>
                                      </p:cBhvr>
                                      <p:tavLst>
                                        <p:tav tm="0">
                                          <p:val>
                                            <p:strVal val="#ppt_y"/>
                                          </p:val>
                                        </p:tav>
                                        <p:tav tm="100000">
                                          <p:val>
                                            <p:strVal val="#ppt_y"/>
                                          </p:val>
                                        </p:tav>
                                      </p:tavLst>
                                    </p:anim>
                                  </p:childTnLst>
                                </p:cTn>
                              </p:par>
                              <p:par>
                                <p:cTn id="13" presetID="2" presetClass="entr" presetSubtype="3" fill="hold" nodeType="withEffect">
                                  <p:stCondLst>
                                    <p:cond delay="0"/>
                                  </p:stCondLst>
                                  <p:childTnLst>
                                    <p:set>
                                      <p:cBhvr>
                                        <p:cTn id="14" dur="1" fill="hold">
                                          <p:stCondLst>
                                            <p:cond delay="0"/>
                                          </p:stCondLst>
                                        </p:cTn>
                                        <p:tgtEl>
                                          <p:spTgt spid="267"/>
                                        </p:tgtEl>
                                        <p:attrNameLst>
                                          <p:attrName>style.visibility</p:attrName>
                                        </p:attrNameLst>
                                      </p:cBhvr>
                                      <p:to>
                                        <p:strVal val="visible"/>
                                      </p:to>
                                    </p:set>
                                    <p:anim calcmode="lin" valueType="num">
                                      <p:cBhvr additive="base">
                                        <p:cTn id="15" dur="500" fill="hold"/>
                                        <p:tgtEl>
                                          <p:spTgt spid="267"/>
                                        </p:tgtEl>
                                        <p:attrNameLst>
                                          <p:attrName>ppt_x</p:attrName>
                                        </p:attrNameLst>
                                      </p:cBhvr>
                                      <p:tavLst>
                                        <p:tav tm="0">
                                          <p:val>
                                            <p:strVal val="1+#ppt_w/2"/>
                                          </p:val>
                                        </p:tav>
                                        <p:tav tm="100000">
                                          <p:val>
                                            <p:strVal val="#ppt_x"/>
                                          </p:val>
                                        </p:tav>
                                      </p:tavLst>
                                    </p:anim>
                                    <p:anim calcmode="lin" valueType="num">
                                      <p:cBhvr additive="base">
                                        <p:cTn id="16" dur="500" fill="hold"/>
                                        <p:tgtEl>
                                          <p:spTgt spid="267"/>
                                        </p:tgtEl>
                                        <p:attrNameLst>
                                          <p:attrName>ppt_y</p:attrName>
                                        </p:attrNameLst>
                                      </p:cBhvr>
                                      <p:tavLst>
                                        <p:tav tm="0">
                                          <p:val>
                                            <p:strVal val="0-#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98"/>
                                        </p:tgtEl>
                                        <p:attrNameLst>
                                          <p:attrName>style.visibility</p:attrName>
                                        </p:attrNameLst>
                                      </p:cBhvr>
                                      <p:to>
                                        <p:strVal val="visible"/>
                                      </p:to>
                                    </p:set>
                                    <p:anim calcmode="lin" valueType="num">
                                      <p:cBhvr additive="base">
                                        <p:cTn id="19" dur="500" fill="hold"/>
                                        <p:tgtEl>
                                          <p:spTgt spid="398"/>
                                        </p:tgtEl>
                                        <p:attrNameLst>
                                          <p:attrName>ppt_x</p:attrName>
                                        </p:attrNameLst>
                                      </p:cBhvr>
                                      <p:tavLst>
                                        <p:tav tm="0">
                                          <p:val>
                                            <p:strVal val="1+#ppt_w/2"/>
                                          </p:val>
                                        </p:tav>
                                        <p:tav tm="100000">
                                          <p:val>
                                            <p:strVal val="#ppt_x"/>
                                          </p:val>
                                        </p:tav>
                                      </p:tavLst>
                                    </p:anim>
                                    <p:anim calcmode="lin" valueType="num">
                                      <p:cBhvr additive="base">
                                        <p:cTn id="20" dur="500" fill="hold"/>
                                        <p:tgtEl>
                                          <p:spTgt spid="3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 name="Google Shape;15;p16">
            <a:extLst>
              <a:ext uri="{FF2B5EF4-FFF2-40B4-BE49-F238E27FC236}">
                <a16:creationId xmlns:a16="http://schemas.microsoft.com/office/drawing/2014/main" id="{D6B7CA12-FE1F-2746-7F5B-05BDFED037C8}"/>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9" name="Freeform 881">
            <a:extLst>
              <a:ext uri="{FF2B5EF4-FFF2-40B4-BE49-F238E27FC236}">
                <a16:creationId xmlns:a16="http://schemas.microsoft.com/office/drawing/2014/main" id="{33D62BF4-CE4A-CC32-6749-C82822B15E27}"/>
              </a:ext>
            </a:extLst>
          </p:cNvPr>
          <p:cNvSpPr>
            <a:spLocks/>
          </p:cNvSpPr>
          <p:nvPr userDrawn="1"/>
        </p:nvSpPr>
        <p:spPr bwMode="auto">
          <a:xfrm>
            <a:off x="8421714" y="440228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Marcador de posición de imagen 3">
            <a:extLst>
              <a:ext uri="{FF2B5EF4-FFF2-40B4-BE49-F238E27FC236}">
                <a16:creationId xmlns:a16="http://schemas.microsoft.com/office/drawing/2014/main" id="{78163A04-F440-4CB0-883C-6D1759740DAF}"/>
              </a:ext>
            </a:extLst>
          </p:cNvPr>
          <p:cNvSpPr>
            <a:spLocks noGrp="1"/>
          </p:cNvSpPr>
          <p:nvPr>
            <p:ph type="pic" sz="quarter" idx="10"/>
          </p:nvPr>
        </p:nvSpPr>
        <p:spPr>
          <a:xfrm>
            <a:off x="5124450" y="1337435"/>
            <a:ext cx="3295650" cy="2804616"/>
          </a:xfrm>
          <a:prstGeom prst="roundRect">
            <a:avLst>
              <a:gd name="adj" fmla="val 7665"/>
            </a:avLst>
          </a:prstGeom>
        </p:spPr>
        <p:txBody>
          <a:bodyPr/>
          <a:lstStyle/>
          <a:p>
            <a:endParaRPr lang="es-ES" dirty="0"/>
          </a:p>
        </p:txBody>
      </p:sp>
      <p:grpSp>
        <p:nvGrpSpPr>
          <p:cNvPr id="578" name="Grupo 577">
            <a:extLst>
              <a:ext uri="{FF2B5EF4-FFF2-40B4-BE49-F238E27FC236}">
                <a16:creationId xmlns:a16="http://schemas.microsoft.com/office/drawing/2014/main" id="{00D8ADC7-E891-4522-BF50-4F26751CD6C8}"/>
              </a:ext>
            </a:extLst>
          </p:cNvPr>
          <p:cNvGrpSpPr/>
          <p:nvPr userDrawn="1"/>
        </p:nvGrpSpPr>
        <p:grpSpPr>
          <a:xfrm flipH="1">
            <a:off x="-132623" y="3762786"/>
            <a:ext cx="1507863" cy="1510278"/>
            <a:chOff x="39184" y="-151930"/>
            <a:chExt cx="1309806" cy="1311904"/>
          </a:xfrm>
          <a:solidFill>
            <a:schemeClr val="accent1"/>
          </a:solidFill>
        </p:grpSpPr>
        <p:sp>
          <p:nvSpPr>
            <p:cNvPr id="579" name="Oval 357">
              <a:extLst>
                <a:ext uri="{FF2B5EF4-FFF2-40B4-BE49-F238E27FC236}">
                  <a16:creationId xmlns:a16="http://schemas.microsoft.com/office/drawing/2014/main" id="{79653F58-25F7-7579-CCB7-93F993438483}"/>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358">
              <a:extLst>
                <a:ext uri="{FF2B5EF4-FFF2-40B4-BE49-F238E27FC236}">
                  <a16:creationId xmlns:a16="http://schemas.microsoft.com/office/drawing/2014/main" id="{F925F502-36A2-7DF8-047B-C36B6CAE904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359">
              <a:extLst>
                <a:ext uri="{FF2B5EF4-FFF2-40B4-BE49-F238E27FC236}">
                  <a16:creationId xmlns:a16="http://schemas.microsoft.com/office/drawing/2014/main" id="{A3D07A5F-7B8C-1E31-01E7-321357EDFDE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360">
              <a:extLst>
                <a:ext uri="{FF2B5EF4-FFF2-40B4-BE49-F238E27FC236}">
                  <a16:creationId xmlns:a16="http://schemas.microsoft.com/office/drawing/2014/main" id="{BB2BD9EF-F417-CE5D-5F70-BD79146DFB6F}"/>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361">
              <a:extLst>
                <a:ext uri="{FF2B5EF4-FFF2-40B4-BE49-F238E27FC236}">
                  <a16:creationId xmlns:a16="http://schemas.microsoft.com/office/drawing/2014/main" id="{439D1C34-888D-556F-AE64-F188A9DFB46E}"/>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362">
              <a:extLst>
                <a:ext uri="{FF2B5EF4-FFF2-40B4-BE49-F238E27FC236}">
                  <a16:creationId xmlns:a16="http://schemas.microsoft.com/office/drawing/2014/main" id="{0FB9D91C-A73A-B292-5291-2525575E67C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363">
              <a:extLst>
                <a:ext uri="{FF2B5EF4-FFF2-40B4-BE49-F238E27FC236}">
                  <a16:creationId xmlns:a16="http://schemas.microsoft.com/office/drawing/2014/main" id="{8C2D492C-8FCF-61F3-BFB2-D95BF3308A7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64">
              <a:extLst>
                <a:ext uri="{FF2B5EF4-FFF2-40B4-BE49-F238E27FC236}">
                  <a16:creationId xmlns:a16="http://schemas.microsoft.com/office/drawing/2014/main" id="{2804C858-571F-7066-80C5-36312EF1A74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65">
              <a:extLst>
                <a:ext uri="{FF2B5EF4-FFF2-40B4-BE49-F238E27FC236}">
                  <a16:creationId xmlns:a16="http://schemas.microsoft.com/office/drawing/2014/main" id="{C5A88FA7-5AE9-C482-BAA0-BBA2D2D483C6}"/>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77">
              <a:extLst>
                <a:ext uri="{FF2B5EF4-FFF2-40B4-BE49-F238E27FC236}">
                  <a16:creationId xmlns:a16="http://schemas.microsoft.com/office/drawing/2014/main" id="{BF746621-3FC2-1AA3-4477-46F5C849EA8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78">
              <a:extLst>
                <a:ext uri="{FF2B5EF4-FFF2-40B4-BE49-F238E27FC236}">
                  <a16:creationId xmlns:a16="http://schemas.microsoft.com/office/drawing/2014/main" id="{77B0826C-0D13-65F7-2576-47F2F0A1EBE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Oval 379">
              <a:extLst>
                <a:ext uri="{FF2B5EF4-FFF2-40B4-BE49-F238E27FC236}">
                  <a16:creationId xmlns:a16="http://schemas.microsoft.com/office/drawing/2014/main" id="{76F2B53E-AA98-A5A3-FC31-9F201E245AF7}"/>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380">
              <a:extLst>
                <a:ext uri="{FF2B5EF4-FFF2-40B4-BE49-F238E27FC236}">
                  <a16:creationId xmlns:a16="http://schemas.microsoft.com/office/drawing/2014/main" id="{9D7CD264-F0B7-101E-C9BB-7CE280CCBB3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81">
              <a:extLst>
                <a:ext uri="{FF2B5EF4-FFF2-40B4-BE49-F238E27FC236}">
                  <a16:creationId xmlns:a16="http://schemas.microsoft.com/office/drawing/2014/main" id="{2E7B0038-45C4-315E-3CA3-1ABB864254D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82">
              <a:extLst>
                <a:ext uri="{FF2B5EF4-FFF2-40B4-BE49-F238E27FC236}">
                  <a16:creationId xmlns:a16="http://schemas.microsoft.com/office/drawing/2014/main" id="{FB88DAAC-328B-E5E6-36AD-C4F88286CB1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83">
              <a:extLst>
                <a:ext uri="{FF2B5EF4-FFF2-40B4-BE49-F238E27FC236}">
                  <a16:creationId xmlns:a16="http://schemas.microsoft.com/office/drawing/2014/main" id="{B6FF4721-F5DD-D643-D5EA-B7A2444AB28C}"/>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84">
              <a:extLst>
                <a:ext uri="{FF2B5EF4-FFF2-40B4-BE49-F238E27FC236}">
                  <a16:creationId xmlns:a16="http://schemas.microsoft.com/office/drawing/2014/main" id="{FB6552C2-E8AF-A7F9-BF28-5A8317354270}"/>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385">
              <a:extLst>
                <a:ext uri="{FF2B5EF4-FFF2-40B4-BE49-F238E27FC236}">
                  <a16:creationId xmlns:a16="http://schemas.microsoft.com/office/drawing/2014/main" id="{26D4220F-586D-96C2-7013-0162E8BA6EA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397">
              <a:extLst>
                <a:ext uri="{FF2B5EF4-FFF2-40B4-BE49-F238E27FC236}">
                  <a16:creationId xmlns:a16="http://schemas.microsoft.com/office/drawing/2014/main" id="{2AB60C06-B3BD-3336-B2B5-181C6A13296B}"/>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98">
              <a:extLst>
                <a:ext uri="{FF2B5EF4-FFF2-40B4-BE49-F238E27FC236}">
                  <a16:creationId xmlns:a16="http://schemas.microsoft.com/office/drawing/2014/main" id="{023AE478-FDFF-A76D-8F8D-D6511CDEECAE}"/>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399">
              <a:extLst>
                <a:ext uri="{FF2B5EF4-FFF2-40B4-BE49-F238E27FC236}">
                  <a16:creationId xmlns:a16="http://schemas.microsoft.com/office/drawing/2014/main" id="{436CCADC-EE90-3883-C143-291045E64DC7}"/>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Oval 400">
              <a:extLst>
                <a:ext uri="{FF2B5EF4-FFF2-40B4-BE49-F238E27FC236}">
                  <a16:creationId xmlns:a16="http://schemas.microsoft.com/office/drawing/2014/main" id="{24CCB7D4-70BC-C439-2D14-087826983FE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401">
              <a:extLst>
                <a:ext uri="{FF2B5EF4-FFF2-40B4-BE49-F238E27FC236}">
                  <a16:creationId xmlns:a16="http://schemas.microsoft.com/office/drawing/2014/main" id="{4B7B3F07-AB41-3C8F-F88B-81FD17BC6C9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402">
              <a:extLst>
                <a:ext uri="{FF2B5EF4-FFF2-40B4-BE49-F238E27FC236}">
                  <a16:creationId xmlns:a16="http://schemas.microsoft.com/office/drawing/2014/main" id="{75290AFC-814D-4866-5434-BD365BF51F8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403">
              <a:extLst>
                <a:ext uri="{FF2B5EF4-FFF2-40B4-BE49-F238E27FC236}">
                  <a16:creationId xmlns:a16="http://schemas.microsoft.com/office/drawing/2014/main" id="{9AED5218-B5A1-DFA6-2F38-772370657D73}"/>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404">
              <a:extLst>
                <a:ext uri="{FF2B5EF4-FFF2-40B4-BE49-F238E27FC236}">
                  <a16:creationId xmlns:a16="http://schemas.microsoft.com/office/drawing/2014/main" id="{4E997065-DC09-6558-53F0-2055DD01033C}"/>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405">
              <a:extLst>
                <a:ext uri="{FF2B5EF4-FFF2-40B4-BE49-F238E27FC236}">
                  <a16:creationId xmlns:a16="http://schemas.microsoft.com/office/drawing/2014/main" id="{1FC2B492-CA3C-E997-C813-80B6D04B553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418">
              <a:extLst>
                <a:ext uri="{FF2B5EF4-FFF2-40B4-BE49-F238E27FC236}">
                  <a16:creationId xmlns:a16="http://schemas.microsoft.com/office/drawing/2014/main" id="{E8979222-37CF-59F8-F769-3232233A3DB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19">
              <a:extLst>
                <a:ext uri="{FF2B5EF4-FFF2-40B4-BE49-F238E27FC236}">
                  <a16:creationId xmlns:a16="http://schemas.microsoft.com/office/drawing/2014/main" id="{78635079-B048-AF9B-A49E-930F5F3EB39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20">
              <a:extLst>
                <a:ext uri="{FF2B5EF4-FFF2-40B4-BE49-F238E27FC236}">
                  <a16:creationId xmlns:a16="http://schemas.microsoft.com/office/drawing/2014/main" id="{CD59F882-D4C7-3678-4DCE-12ABAC51AEF5}"/>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21">
              <a:extLst>
                <a:ext uri="{FF2B5EF4-FFF2-40B4-BE49-F238E27FC236}">
                  <a16:creationId xmlns:a16="http://schemas.microsoft.com/office/drawing/2014/main" id="{12425F26-A64B-7D95-2485-FE8AF40F367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22">
              <a:extLst>
                <a:ext uri="{FF2B5EF4-FFF2-40B4-BE49-F238E27FC236}">
                  <a16:creationId xmlns:a16="http://schemas.microsoft.com/office/drawing/2014/main" id="{2E07A129-7B59-01D9-A617-91000174515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Oval 423">
              <a:extLst>
                <a:ext uri="{FF2B5EF4-FFF2-40B4-BE49-F238E27FC236}">
                  <a16:creationId xmlns:a16="http://schemas.microsoft.com/office/drawing/2014/main" id="{FDFD7E96-392F-D3DA-F1CB-4E49D9C5B53F}"/>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24">
              <a:extLst>
                <a:ext uri="{FF2B5EF4-FFF2-40B4-BE49-F238E27FC236}">
                  <a16:creationId xmlns:a16="http://schemas.microsoft.com/office/drawing/2014/main" id="{7C6C95A9-3F6A-AE0E-FDE7-E839CC492B3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25">
              <a:extLst>
                <a:ext uri="{FF2B5EF4-FFF2-40B4-BE49-F238E27FC236}">
                  <a16:creationId xmlns:a16="http://schemas.microsoft.com/office/drawing/2014/main" id="{18BD09AC-C195-E1D0-0C09-924BBB36F800}"/>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6">
              <a:extLst>
                <a:ext uri="{FF2B5EF4-FFF2-40B4-BE49-F238E27FC236}">
                  <a16:creationId xmlns:a16="http://schemas.microsoft.com/office/drawing/2014/main" id="{099C463A-C32B-B2BA-1CAC-33E73B8E47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38">
              <a:extLst>
                <a:ext uri="{FF2B5EF4-FFF2-40B4-BE49-F238E27FC236}">
                  <a16:creationId xmlns:a16="http://schemas.microsoft.com/office/drawing/2014/main" id="{12A33860-5D2A-2D78-295F-8CD5345BB387}"/>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39">
              <a:extLst>
                <a:ext uri="{FF2B5EF4-FFF2-40B4-BE49-F238E27FC236}">
                  <a16:creationId xmlns:a16="http://schemas.microsoft.com/office/drawing/2014/main" id="{B3D10206-E208-E679-035F-A556DDCDFD5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440">
              <a:extLst>
                <a:ext uri="{FF2B5EF4-FFF2-40B4-BE49-F238E27FC236}">
                  <a16:creationId xmlns:a16="http://schemas.microsoft.com/office/drawing/2014/main" id="{A51EBC09-168E-0130-2159-309E285DA7E3}"/>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41">
              <a:extLst>
                <a:ext uri="{FF2B5EF4-FFF2-40B4-BE49-F238E27FC236}">
                  <a16:creationId xmlns:a16="http://schemas.microsoft.com/office/drawing/2014/main" id="{C4402B8B-29A4-BF30-611B-8133336E2966}"/>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42">
              <a:extLst>
                <a:ext uri="{FF2B5EF4-FFF2-40B4-BE49-F238E27FC236}">
                  <a16:creationId xmlns:a16="http://schemas.microsoft.com/office/drawing/2014/main" id="{721509AE-D02C-9FEA-B587-8EBCBF09A771}"/>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Oval 443">
              <a:extLst>
                <a:ext uri="{FF2B5EF4-FFF2-40B4-BE49-F238E27FC236}">
                  <a16:creationId xmlns:a16="http://schemas.microsoft.com/office/drawing/2014/main" id="{787BC33F-D530-B0FE-C1F9-17CAF5A654D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444">
              <a:extLst>
                <a:ext uri="{FF2B5EF4-FFF2-40B4-BE49-F238E27FC236}">
                  <a16:creationId xmlns:a16="http://schemas.microsoft.com/office/drawing/2014/main" id="{455A4D88-1EBA-304D-762B-3A0E9CB85109}"/>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45">
              <a:extLst>
                <a:ext uri="{FF2B5EF4-FFF2-40B4-BE49-F238E27FC236}">
                  <a16:creationId xmlns:a16="http://schemas.microsoft.com/office/drawing/2014/main" id="{FD53EBBF-8A5D-54E1-35C1-F0C852447BA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6">
              <a:extLst>
                <a:ext uri="{FF2B5EF4-FFF2-40B4-BE49-F238E27FC236}">
                  <a16:creationId xmlns:a16="http://schemas.microsoft.com/office/drawing/2014/main" id="{F7F4936A-9B65-208E-0C9D-19DD9DA387F4}"/>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58">
              <a:extLst>
                <a:ext uri="{FF2B5EF4-FFF2-40B4-BE49-F238E27FC236}">
                  <a16:creationId xmlns:a16="http://schemas.microsoft.com/office/drawing/2014/main" id="{36B1001A-8950-D531-5685-EDC322A91271}"/>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59">
              <a:extLst>
                <a:ext uri="{FF2B5EF4-FFF2-40B4-BE49-F238E27FC236}">
                  <a16:creationId xmlns:a16="http://schemas.microsoft.com/office/drawing/2014/main" id="{FDB0D192-F3F2-0B2F-A58B-139DA20636E8}"/>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460">
              <a:extLst>
                <a:ext uri="{FF2B5EF4-FFF2-40B4-BE49-F238E27FC236}">
                  <a16:creationId xmlns:a16="http://schemas.microsoft.com/office/drawing/2014/main" id="{84D317F8-6BDA-949C-ADB7-BB7ED3556C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461">
              <a:extLst>
                <a:ext uri="{FF2B5EF4-FFF2-40B4-BE49-F238E27FC236}">
                  <a16:creationId xmlns:a16="http://schemas.microsoft.com/office/drawing/2014/main" id="{259BDD6C-E6DB-ACF9-BD62-3A4C6750E93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62">
              <a:extLst>
                <a:ext uri="{FF2B5EF4-FFF2-40B4-BE49-F238E27FC236}">
                  <a16:creationId xmlns:a16="http://schemas.microsoft.com/office/drawing/2014/main" id="{689B75B9-2D80-9D74-C83D-31B73433E171}"/>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63">
              <a:extLst>
                <a:ext uri="{FF2B5EF4-FFF2-40B4-BE49-F238E27FC236}">
                  <a16:creationId xmlns:a16="http://schemas.microsoft.com/office/drawing/2014/main" id="{4EFF6B8D-BD63-97FF-83F2-596F9C573F8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64">
              <a:extLst>
                <a:ext uri="{FF2B5EF4-FFF2-40B4-BE49-F238E27FC236}">
                  <a16:creationId xmlns:a16="http://schemas.microsoft.com/office/drawing/2014/main" id="{9542918E-FD73-871E-3612-510D1C404D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65">
              <a:extLst>
                <a:ext uri="{FF2B5EF4-FFF2-40B4-BE49-F238E27FC236}">
                  <a16:creationId xmlns:a16="http://schemas.microsoft.com/office/drawing/2014/main" id="{64048E43-342C-3461-54EA-1B89FBB11BD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6">
              <a:extLst>
                <a:ext uri="{FF2B5EF4-FFF2-40B4-BE49-F238E27FC236}">
                  <a16:creationId xmlns:a16="http://schemas.microsoft.com/office/drawing/2014/main" id="{1630A430-F2AD-5DA9-2559-774211197CC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78">
              <a:extLst>
                <a:ext uri="{FF2B5EF4-FFF2-40B4-BE49-F238E27FC236}">
                  <a16:creationId xmlns:a16="http://schemas.microsoft.com/office/drawing/2014/main" id="{415F4B21-115D-438C-2D95-209C6D2CE4AD}"/>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79">
              <a:extLst>
                <a:ext uri="{FF2B5EF4-FFF2-40B4-BE49-F238E27FC236}">
                  <a16:creationId xmlns:a16="http://schemas.microsoft.com/office/drawing/2014/main" id="{883A6B40-FF67-52EC-4734-F9AF04A3BA53}"/>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80">
              <a:extLst>
                <a:ext uri="{FF2B5EF4-FFF2-40B4-BE49-F238E27FC236}">
                  <a16:creationId xmlns:a16="http://schemas.microsoft.com/office/drawing/2014/main" id="{1D34B30E-40A4-723C-F9B7-CE6966EFAFB1}"/>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81">
              <a:extLst>
                <a:ext uri="{FF2B5EF4-FFF2-40B4-BE49-F238E27FC236}">
                  <a16:creationId xmlns:a16="http://schemas.microsoft.com/office/drawing/2014/main" id="{6B1C4AB8-D854-FA07-6C8E-A5A5E7786DB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82">
              <a:extLst>
                <a:ext uri="{FF2B5EF4-FFF2-40B4-BE49-F238E27FC236}">
                  <a16:creationId xmlns:a16="http://schemas.microsoft.com/office/drawing/2014/main" id="{03196FFB-60C8-1A61-DE5F-DA87EFB11D45}"/>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83">
              <a:extLst>
                <a:ext uri="{FF2B5EF4-FFF2-40B4-BE49-F238E27FC236}">
                  <a16:creationId xmlns:a16="http://schemas.microsoft.com/office/drawing/2014/main" id="{4966A9E6-A74B-84DA-3AB8-430F05EA132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84">
              <a:extLst>
                <a:ext uri="{FF2B5EF4-FFF2-40B4-BE49-F238E27FC236}">
                  <a16:creationId xmlns:a16="http://schemas.microsoft.com/office/drawing/2014/main" id="{0D54B2A3-5E00-C2E7-04E6-391DED8C585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85">
              <a:extLst>
                <a:ext uri="{FF2B5EF4-FFF2-40B4-BE49-F238E27FC236}">
                  <a16:creationId xmlns:a16="http://schemas.microsoft.com/office/drawing/2014/main" id="{2F5C6050-56B9-0E99-EC56-B8EC33FE168F}"/>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Oval 486">
              <a:extLst>
                <a:ext uri="{FF2B5EF4-FFF2-40B4-BE49-F238E27FC236}">
                  <a16:creationId xmlns:a16="http://schemas.microsoft.com/office/drawing/2014/main" id="{4762E9A9-9270-BF9B-4A0B-B1707E5A8567}"/>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498">
              <a:extLst>
                <a:ext uri="{FF2B5EF4-FFF2-40B4-BE49-F238E27FC236}">
                  <a16:creationId xmlns:a16="http://schemas.microsoft.com/office/drawing/2014/main" id="{BA6C803E-54BF-A106-A560-3C99E853DB3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499">
              <a:extLst>
                <a:ext uri="{FF2B5EF4-FFF2-40B4-BE49-F238E27FC236}">
                  <a16:creationId xmlns:a16="http://schemas.microsoft.com/office/drawing/2014/main" id="{2F3D6513-6C12-8C4E-8DEC-0C8EE3E11063}"/>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00">
              <a:extLst>
                <a:ext uri="{FF2B5EF4-FFF2-40B4-BE49-F238E27FC236}">
                  <a16:creationId xmlns:a16="http://schemas.microsoft.com/office/drawing/2014/main" id="{DDAC18A7-FEE2-F005-7D3E-035FAB86198C}"/>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501">
              <a:extLst>
                <a:ext uri="{FF2B5EF4-FFF2-40B4-BE49-F238E27FC236}">
                  <a16:creationId xmlns:a16="http://schemas.microsoft.com/office/drawing/2014/main" id="{58EAA11F-2531-E7E9-4665-4C5A59599774}"/>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502">
              <a:extLst>
                <a:ext uri="{FF2B5EF4-FFF2-40B4-BE49-F238E27FC236}">
                  <a16:creationId xmlns:a16="http://schemas.microsoft.com/office/drawing/2014/main" id="{F72F5351-9B83-E8B2-DCF6-6CA67DE53A2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503">
              <a:extLst>
                <a:ext uri="{FF2B5EF4-FFF2-40B4-BE49-F238E27FC236}">
                  <a16:creationId xmlns:a16="http://schemas.microsoft.com/office/drawing/2014/main" id="{BC2763A8-5AEA-4542-1A73-4CA69D18294C}"/>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504">
              <a:extLst>
                <a:ext uri="{FF2B5EF4-FFF2-40B4-BE49-F238E27FC236}">
                  <a16:creationId xmlns:a16="http://schemas.microsoft.com/office/drawing/2014/main" id="{168BA17E-4672-6558-F49E-674AD76555F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505">
              <a:extLst>
                <a:ext uri="{FF2B5EF4-FFF2-40B4-BE49-F238E27FC236}">
                  <a16:creationId xmlns:a16="http://schemas.microsoft.com/office/drawing/2014/main" id="{9DF9D880-AFCA-CF0A-8055-75E45A971DCE}"/>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6">
              <a:extLst>
                <a:ext uri="{FF2B5EF4-FFF2-40B4-BE49-F238E27FC236}">
                  <a16:creationId xmlns:a16="http://schemas.microsoft.com/office/drawing/2014/main" id="{6F6EC4A8-65A1-FBE8-2C12-6A3DD3F580F2}"/>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Oval 518">
              <a:extLst>
                <a:ext uri="{FF2B5EF4-FFF2-40B4-BE49-F238E27FC236}">
                  <a16:creationId xmlns:a16="http://schemas.microsoft.com/office/drawing/2014/main" id="{66E58AEA-5BE1-DF37-5DA5-8275BB6D41B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19">
              <a:extLst>
                <a:ext uri="{FF2B5EF4-FFF2-40B4-BE49-F238E27FC236}">
                  <a16:creationId xmlns:a16="http://schemas.microsoft.com/office/drawing/2014/main" id="{AEAAECA5-BC97-E8CA-023C-A850BB08951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20">
              <a:extLst>
                <a:ext uri="{FF2B5EF4-FFF2-40B4-BE49-F238E27FC236}">
                  <a16:creationId xmlns:a16="http://schemas.microsoft.com/office/drawing/2014/main" id="{0722834B-486C-7822-5015-AEBCE7018A0D}"/>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21">
              <a:extLst>
                <a:ext uri="{FF2B5EF4-FFF2-40B4-BE49-F238E27FC236}">
                  <a16:creationId xmlns:a16="http://schemas.microsoft.com/office/drawing/2014/main" id="{CC256974-C51E-3E08-B54B-4A40CC6D17D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22">
              <a:extLst>
                <a:ext uri="{FF2B5EF4-FFF2-40B4-BE49-F238E27FC236}">
                  <a16:creationId xmlns:a16="http://schemas.microsoft.com/office/drawing/2014/main" id="{98C17D6B-814F-B76F-51EE-BCAA8775BCB0}"/>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23">
              <a:extLst>
                <a:ext uri="{FF2B5EF4-FFF2-40B4-BE49-F238E27FC236}">
                  <a16:creationId xmlns:a16="http://schemas.microsoft.com/office/drawing/2014/main" id="{7D0BA41D-45DC-1F42-89C5-3B770D125D82}"/>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524">
              <a:extLst>
                <a:ext uri="{FF2B5EF4-FFF2-40B4-BE49-F238E27FC236}">
                  <a16:creationId xmlns:a16="http://schemas.microsoft.com/office/drawing/2014/main" id="{3B5C7677-95E0-27C4-14F6-65C047361DC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25">
              <a:extLst>
                <a:ext uri="{FF2B5EF4-FFF2-40B4-BE49-F238E27FC236}">
                  <a16:creationId xmlns:a16="http://schemas.microsoft.com/office/drawing/2014/main" id="{B276CAAA-4345-FDA6-EFB0-CFE2ED412AB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6">
              <a:extLst>
                <a:ext uri="{FF2B5EF4-FFF2-40B4-BE49-F238E27FC236}">
                  <a16:creationId xmlns:a16="http://schemas.microsoft.com/office/drawing/2014/main" id="{51A0ED6F-695B-B659-46A4-BD0E65972D25}"/>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38">
              <a:extLst>
                <a:ext uri="{FF2B5EF4-FFF2-40B4-BE49-F238E27FC236}">
                  <a16:creationId xmlns:a16="http://schemas.microsoft.com/office/drawing/2014/main" id="{DF37DF1B-B926-D842-E49B-26A15143D4CE}"/>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39">
              <a:extLst>
                <a:ext uri="{FF2B5EF4-FFF2-40B4-BE49-F238E27FC236}">
                  <a16:creationId xmlns:a16="http://schemas.microsoft.com/office/drawing/2014/main" id="{BC7266E5-3CB7-4BB6-4565-162D4AD232E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Oval 540">
              <a:extLst>
                <a:ext uri="{FF2B5EF4-FFF2-40B4-BE49-F238E27FC236}">
                  <a16:creationId xmlns:a16="http://schemas.microsoft.com/office/drawing/2014/main" id="{1A67E7FE-160E-B7CD-F6F0-3F7631F13F37}"/>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Oval 541">
              <a:extLst>
                <a:ext uri="{FF2B5EF4-FFF2-40B4-BE49-F238E27FC236}">
                  <a16:creationId xmlns:a16="http://schemas.microsoft.com/office/drawing/2014/main" id="{8723EBED-0FF9-E79E-9168-800AAFF3E889}"/>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42">
              <a:extLst>
                <a:ext uri="{FF2B5EF4-FFF2-40B4-BE49-F238E27FC236}">
                  <a16:creationId xmlns:a16="http://schemas.microsoft.com/office/drawing/2014/main" id="{27A3E18D-0AF0-342B-2F7F-8D95ECEC4CA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43">
              <a:extLst>
                <a:ext uri="{FF2B5EF4-FFF2-40B4-BE49-F238E27FC236}">
                  <a16:creationId xmlns:a16="http://schemas.microsoft.com/office/drawing/2014/main" id="{79934ACD-B4DA-3C00-3834-933BB422C5C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44">
              <a:extLst>
                <a:ext uri="{FF2B5EF4-FFF2-40B4-BE49-F238E27FC236}">
                  <a16:creationId xmlns:a16="http://schemas.microsoft.com/office/drawing/2014/main" id="{A8C91725-39EC-5D78-3C72-20E4E10A58BC}"/>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45">
              <a:extLst>
                <a:ext uri="{FF2B5EF4-FFF2-40B4-BE49-F238E27FC236}">
                  <a16:creationId xmlns:a16="http://schemas.microsoft.com/office/drawing/2014/main" id="{FD04B0CB-215B-C65B-2502-11D5D6775448}"/>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546">
              <a:extLst>
                <a:ext uri="{FF2B5EF4-FFF2-40B4-BE49-F238E27FC236}">
                  <a16:creationId xmlns:a16="http://schemas.microsoft.com/office/drawing/2014/main" id="{E1C29662-3F74-7225-CDD2-C8E411A0BE0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558">
              <a:extLst>
                <a:ext uri="{FF2B5EF4-FFF2-40B4-BE49-F238E27FC236}">
                  <a16:creationId xmlns:a16="http://schemas.microsoft.com/office/drawing/2014/main" id="{7FC3C914-B401-BB3E-1493-C76EFF58C64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59">
              <a:extLst>
                <a:ext uri="{FF2B5EF4-FFF2-40B4-BE49-F238E27FC236}">
                  <a16:creationId xmlns:a16="http://schemas.microsoft.com/office/drawing/2014/main" id="{17A568BE-3F09-9398-AB6C-13139C7A2DC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Oval 560">
              <a:extLst>
                <a:ext uri="{FF2B5EF4-FFF2-40B4-BE49-F238E27FC236}">
                  <a16:creationId xmlns:a16="http://schemas.microsoft.com/office/drawing/2014/main" id="{FF1480DA-C366-F8C4-C5DF-F0747EA0DD30}"/>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Oval 561">
              <a:extLst>
                <a:ext uri="{FF2B5EF4-FFF2-40B4-BE49-F238E27FC236}">
                  <a16:creationId xmlns:a16="http://schemas.microsoft.com/office/drawing/2014/main" id="{1D8402A5-90E4-1BF4-1342-944D4EE4B0C4}"/>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62">
              <a:extLst>
                <a:ext uri="{FF2B5EF4-FFF2-40B4-BE49-F238E27FC236}">
                  <a16:creationId xmlns:a16="http://schemas.microsoft.com/office/drawing/2014/main" id="{815D2393-8386-581E-EBBD-13995ACF7F6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63">
              <a:extLst>
                <a:ext uri="{FF2B5EF4-FFF2-40B4-BE49-F238E27FC236}">
                  <a16:creationId xmlns:a16="http://schemas.microsoft.com/office/drawing/2014/main" id="{42696A4D-C98B-F9E9-AD0A-222BD5977AC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64">
              <a:extLst>
                <a:ext uri="{FF2B5EF4-FFF2-40B4-BE49-F238E27FC236}">
                  <a16:creationId xmlns:a16="http://schemas.microsoft.com/office/drawing/2014/main" id="{953675CF-0E79-5DF3-8387-D93BB1D61A8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65">
              <a:extLst>
                <a:ext uri="{FF2B5EF4-FFF2-40B4-BE49-F238E27FC236}">
                  <a16:creationId xmlns:a16="http://schemas.microsoft.com/office/drawing/2014/main" id="{691C7A8F-DC56-7288-4D5E-FC7AEF87562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566">
              <a:extLst>
                <a:ext uri="{FF2B5EF4-FFF2-40B4-BE49-F238E27FC236}">
                  <a16:creationId xmlns:a16="http://schemas.microsoft.com/office/drawing/2014/main" id="{64A4BB3A-242D-3C10-82F1-9CF256BC31F5}"/>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578">
              <a:extLst>
                <a:ext uri="{FF2B5EF4-FFF2-40B4-BE49-F238E27FC236}">
                  <a16:creationId xmlns:a16="http://schemas.microsoft.com/office/drawing/2014/main" id="{D4E112E4-F7D8-5AF2-0C88-6374587E2C4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79">
              <a:extLst>
                <a:ext uri="{FF2B5EF4-FFF2-40B4-BE49-F238E27FC236}">
                  <a16:creationId xmlns:a16="http://schemas.microsoft.com/office/drawing/2014/main" id="{27D13CB9-5E06-E789-AA9B-0F7EEE6857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80">
              <a:extLst>
                <a:ext uri="{FF2B5EF4-FFF2-40B4-BE49-F238E27FC236}">
                  <a16:creationId xmlns:a16="http://schemas.microsoft.com/office/drawing/2014/main" id="{16F91511-7B41-2AA0-A26D-1E78F98FFFE2}"/>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81">
              <a:extLst>
                <a:ext uri="{FF2B5EF4-FFF2-40B4-BE49-F238E27FC236}">
                  <a16:creationId xmlns:a16="http://schemas.microsoft.com/office/drawing/2014/main" id="{46D9FB95-3B72-223D-663B-A66BC64396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82">
              <a:extLst>
                <a:ext uri="{FF2B5EF4-FFF2-40B4-BE49-F238E27FC236}">
                  <a16:creationId xmlns:a16="http://schemas.microsoft.com/office/drawing/2014/main" id="{47C7F0C8-69A1-4A1C-3110-032BFBB939C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Oval 583">
              <a:extLst>
                <a:ext uri="{FF2B5EF4-FFF2-40B4-BE49-F238E27FC236}">
                  <a16:creationId xmlns:a16="http://schemas.microsoft.com/office/drawing/2014/main" id="{7C56413F-847D-A66A-06FD-61BAE4C5607C}"/>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84">
              <a:extLst>
                <a:ext uri="{FF2B5EF4-FFF2-40B4-BE49-F238E27FC236}">
                  <a16:creationId xmlns:a16="http://schemas.microsoft.com/office/drawing/2014/main" id="{71E6FB58-42FD-C39F-0618-1CF54836DF6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85">
              <a:extLst>
                <a:ext uri="{FF2B5EF4-FFF2-40B4-BE49-F238E27FC236}">
                  <a16:creationId xmlns:a16="http://schemas.microsoft.com/office/drawing/2014/main" id="{60072C04-BF23-C23D-13F3-B4D130F1BA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6">
              <a:extLst>
                <a:ext uri="{FF2B5EF4-FFF2-40B4-BE49-F238E27FC236}">
                  <a16:creationId xmlns:a16="http://schemas.microsoft.com/office/drawing/2014/main" id="{C4E819E7-FB19-73D6-700F-69152A931DA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98">
              <a:extLst>
                <a:ext uri="{FF2B5EF4-FFF2-40B4-BE49-F238E27FC236}">
                  <a16:creationId xmlns:a16="http://schemas.microsoft.com/office/drawing/2014/main" id="{846B525B-1190-DD2E-C4DD-75F3AA7C6107}"/>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99">
              <a:extLst>
                <a:ext uri="{FF2B5EF4-FFF2-40B4-BE49-F238E27FC236}">
                  <a16:creationId xmlns:a16="http://schemas.microsoft.com/office/drawing/2014/main" id="{D74CD22D-F495-5579-DA78-14E3BECFFA1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600">
              <a:extLst>
                <a:ext uri="{FF2B5EF4-FFF2-40B4-BE49-F238E27FC236}">
                  <a16:creationId xmlns:a16="http://schemas.microsoft.com/office/drawing/2014/main" id="{F469D46C-D189-9C7C-0E5C-8149279604A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601">
              <a:extLst>
                <a:ext uri="{FF2B5EF4-FFF2-40B4-BE49-F238E27FC236}">
                  <a16:creationId xmlns:a16="http://schemas.microsoft.com/office/drawing/2014/main" id="{0414734B-B99A-AC6C-A2BD-FAF9864251D8}"/>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602">
              <a:extLst>
                <a:ext uri="{FF2B5EF4-FFF2-40B4-BE49-F238E27FC236}">
                  <a16:creationId xmlns:a16="http://schemas.microsoft.com/office/drawing/2014/main" id="{DDD60A29-A8BC-3196-E111-CA33F43D0074}"/>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Oval 603">
              <a:extLst>
                <a:ext uri="{FF2B5EF4-FFF2-40B4-BE49-F238E27FC236}">
                  <a16:creationId xmlns:a16="http://schemas.microsoft.com/office/drawing/2014/main" id="{EDF7134F-5EE7-F384-36C9-A6470E43F051}"/>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Oval 604">
              <a:extLst>
                <a:ext uri="{FF2B5EF4-FFF2-40B4-BE49-F238E27FC236}">
                  <a16:creationId xmlns:a16="http://schemas.microsoft.com/office/drawing/2014/main" id="{FA1FEBCE-3CAC-1B79-58B9-92F5D426190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605">
              <a:extLst>
                <a:ext uri="{FF2B5EF4-FFF2-40B4-BE49-F238E27FC236}">
                  <a16:creationId xmlns:a16="http://schemas.microsoft.com/office/drawing/2014/main" id="{038AB99D-57B1-D3B3-34A2-99C00834D0F8}"/>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6">
              <a:extLst>
                <a:ext uri="{FF2B5EF4-FFF2-40B4-BE49-F238E27FC236}">
                  <a16:creationId xmlns:a16="http://schemas.microsoft.com/office/drawing/2014/main" id="{5292A1F7-7602-8DE3-0709-7ED62DC180B6}"/>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500" fill="hold"/>
                                        <p:tgtEl>
                                          <p:spTgt spid="529"/>
                                        </p:tgtEl>
                                        <p:attrNameLst>
                                          <p:attrName>ppt_x</p:attrName>
                                        </p:attrNameLst>
                                      </p:cBhvr>
                                      <p:tavLst>
                                        <p:tav tm="0">
                                          <p:val>
                                            <p:strVal val="1+#ppt_w/2"/>
                                          </p:val>
                                        </p:tav>
                                        <p:tav tm="100000">
                                          <p:val>
                                            <p:strVal val="#ppt_x"/>
                                          </p:val>
                                        </p:tav>
                                      </p:tavLst>
                                    </p:anim>
                                    <p:anim calcmode="lin" valueType="num">
                                      <p:cBhvr additive="base">
                                        <p:cTn id="8" dur="500" fill="hold"/>
                                        <p:tgtEl>
                                          <p:spTgt spid="5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anim calcmode="lin" valueType="num">
                                      <p:cBhvr additive="base">
                                        <p:cTn id="11" dur="500" fill="hold"/>
                                        <p:tgtEl>
                                          <p:spTgt spid="578"/>
                                        </p:tgtEl>
                                        <p:attrNameLst>
                                          <p:attrName>ppt_x</p:attrName>
                                        </p:attrNameLst>
                                      </p:cBhvr>
                                      <p:tavLst>
                                        <p:tav tm="0">
                                          <p:val>
                                            <p:strVal val="0-#ppt_w/2"/>
                                          </p:val>
                                        </p:tav>
                                        <p:tav tm="100000">
                                          <p:val>
                                            <p:strVal val="#ppt_x"/>
                                          </p:val>
                                        </p:tav>
                                      </p:tavLst>
                                    </p:anim>
                                    <p:anim calcmode="lin" valueType="num">
                                      <p:cBhvr additive="base">
                                        <p:cTn id="12" dur="500" fill="hold"/>
                                        <p:tgtEl>
                                          <p:spTgt spid="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userDrawn="1">
  <p:cSld name="Title and two columns">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1511030" y="3006348"/>
            <a:ext cx="2464340"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3" name="Google Shape;43;p20"/>
          <p:cNvSpPr txBox="1">
            <a:spLocks noGrp="1"/>
          </p:cNvSpPr>
          <p:nvPr>
            <p:ph type="body" idx="2"/>
          </p:nvPr>
        </p:nvSpPr>
        <p:spPr>
          <a:xfrm>
            <a:off x="5168632" y="3006348"/>
            <a:ext cx="2464338" cy="897687"/>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45" name="Google Shape;45;p20"/>
          <p:cNvSpPr txBox="1">
            <a:spLocks noGrp="1"/>
          </p:cNvSpPr>
          <p:nvPr>
            <p:ph type="body" idx="3"/>
          </p:nvPr>
        </p:nvSpPr>
        <p:spPr>
          <a:xfrm>
            <a:off x="1511030" y="2581073"/>
            <a:ext cx="2464340"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46" name="Google Shape;46;p20"/>
          <p:cNvSpPr txBox="1">
            <a:spLocks noGrp="1"/>
          </p:cNvSpPr>
          <p:nvPr>
            <p:ph type="body" idx="4"/>
          </p:nvPr>
        </p:nvSpPr>
        <p:spPr>
          <a:xfrm>
            <a:off x="5168632" y="2581073"/>
            <a:ext cx="2464338" cy="450231"/>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a:extLst>
              <a:ext uri="{FF2B5EF4-FFF2-40B4-BE49-F238E27FC236}">
                <a16:creationId xmlns:a16="http://schemas.microsoft.com/office/drawing/2014/main" id="{BA103533-DD08-19B9-786D-079AA5998B12}"/>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grpSp>
        <p:nvGrpSpPr>
          <p:cNvPr id="3" name="Group 895">
            <a:extLst>
              <a:ext uri="{FF2B5EF4-FFF2-40B4-BE49-F238E27FC236}">
                <a16:creationId xmlns:a16="http://schemas.microsoft.com/office/drawing/2014/main" id="{2522249B-51E6-3131-F40B-E462FE49CE1D}"/>
              </a:ext>
            </a:extLst>
          </p:cNvPr>
          <p:cNvGrpSpPr/>
          <p:nvPr userDrawn="1"/>
        </p:nvGrpSpPr>
        <p:grpSpPr>
          <a:xfrm>
            <a:off x="-15880" y="3526526"/>
            <a:ext cx="2300556" cy="2575530"/>
            <a:chOff x="3238240" y="323850"/>
            <a:chExt cx="1739901" cy="1947863"/>
          </a:xfrm>
        </p:grpSpPr>
        <p:sp>
          <p:nvSpPr>
            <p:cNvPr id="4" name="Freeform 352">
              <a:extLst>
                <a:ext uri="{FF2B5EF4-FFF2-40B4-BE49-F238E27FC236}">
                  <a16:creationId xmlns:a16="http://schemas.microsoft.com/office/drawing/2014/main" id="{2B0E972C-DD8E-14DD-8B04-053CBAEDC14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3">
              <a:extLst>
                <a:ext uri="{FF2B5EF4-FFF2-40B4-BE49-F238E27FC236}">
                  <a16:creationId xmlns:a16="http://schemas.microsoft.com/office/drawing/2014/main" id="{D9AE9480-FBD0-7154-DBA8-46A14E2DAB0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AA0ED537-B92C-D3E8-369C-8952D0E6EEA5}"/>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FC92FA4D-7ADD-E079-F49C-B2FDA9ADBF84}"/>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690D51D2-7BB1-C6B8-8384-16C76C5B0428}"/>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userDrawn="1">
  <p:cSld name="Title and three columns">
    <p:spTree>
      <p:nvGrpSpPr>
        <p:cNvPr id="1" name="Shape 47"/>
        <p:cNvGrpSpPr/>
        <p:nvPr/>
      </p:nvGrpSpPr>
      <p:grpSpPr>
        <a:xfrm>
          <a:off x="0" y="0"/>
          <a:ext cx="0" cy="0"/>
          <a:chOff x="0" y="0"/>
          <a:chExt cx="0" cy="0"/>
        </a:xfrm>
      </p:grpSpPr>
      <p:sp>
        <p:nvSpPr>
          <p:cNvPr id="49" name="Google Shape;49;p21"/>
          <p:cNvSpPr txBox="1">
            <a:spLocks noGrp="1"/>
          </p:cNvSpPr>
          <p:nvPr>
            <p:ph type="body" idx="1"/>
          </p:nvPr>
        </p:nvSpPr>
        <p:spPr>
          <a:xfrm>
            <a:off x="817925" y="3073338"/>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0" name="Google Shape;50;p21"/>
          <p:cNvSpPr txBox="1">
            <a:spLocks noGrp="1"/>
          </p:cNvSpPr>
          <p:nvPr>
            <p:ph type="body" idx="2"/>
          </p:nvPr>
        </p:nvSpPr>
        <p:spPr>
          <a:xfrm>
            <a:off x="3432412" y="3073338"/>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1" name="Google Shape;51;p21"/>
          <p:cNvSpPr txBox="1">
            <a:spLocks noGrp="1"/>
          </p:cNvSpPr>
          <p:nvPr>
            <p:ph type="body" idx="3"/>
          </p:nvPr>
        </p:nvSpPr>
        <p:spPr>
          <a:xfrm>
            <a:off x="817926" y="2709438"/>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2" name="Google Shape;52;p21"/>
          <p:cNvSpPr txBox="1">
            <a:spLocks noGrp="1"/>
          </p:cNvSpPr>
          <p:nvPr>
            <p:ph type="body" idx="4"/>
          </p:nvPr>
        </p:nvSpPr>
        <p:spPr>
          <a:xfrm>
            <a:off x="3432412" y="2707760"/>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53" name="Google Shape;53;p21"/>
          <p:cNvSpPr txBox="1">
            <a:spLocks noGrp="1"/>
          </p:cNvSpPr>
          <p:nvPr>
            <p:ph type="body" idx="5"/>
          </p:nvPr>
        </p:nvSpPr>
        <p:spPr>
          <a:xfrm>
            <a:off x="6067792" y="3073337"/>
            <a:ext cx="2279176" cy="839370"/>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54" name="Google Shape;54;p21"/>
          <p:cNvSpPr txBox="1">
            <a:spLocks noGrp="1"/>
          </p:cNvSpPr>
          <p:nvPr>
            <p:ph type="body" idx="6"/>
          </p:nvPr>
        </p:nvSpPr>
        <p:spPr>
          <a:xfrm>
            <a:off x="6067793" y="2703610"/>
            <a:ext cx="2279176"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 name="Google Shape;15;p16">
            <a:extLst>
              <a:ext uri="{FF2B5EF4-FFF2-40B4-BE49-F238E27FC236}">
                <a16:creationId xmlns:a16="http://schemas.microsoft.com/office/drawing/2014/main" id="{2E058883-9132-34D2-D315-61C9CF42C495}"/>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4" name="Freeform 881">
            <a:extLst>
              <a:ext uri="{FF2B5EF4-FFF2-40B4-BE49-F238E27FC236}">
                <a16:creationId xmlns:a16="http://schemas.microsoft.com/office/drawing/2014/main" id="{621FDAFB-7F20-C923-F854-5671DFB9486F}"/>
              </a:ext>
            </a:extLst>
          </p:cNvPr>
          <p:cNvSpPr>
            <a:spLocks/>
          </p:cNvSpPr>
          <p:nvPr userDrawn="1"/>
        </p:nvSpPr>
        <p:spPr bwMode="auto">
          <a:xfrm rot="10800000">
            <a:off x="-4702" y="0"/>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48" name="Grupo 47">
            <a:extLst>
              <a:ext uri="{FF2B5EF4-FFF2-40B4-BE49-F238E27FC236}">
                <a16:creationId xmlns:a16="http://schemas.microsoft.com/office/drawing/2014/main" id="{28331CC6-3D7B-C927-AE82-6BE485D04D11}"/>
              </a:ext>
            </a:extLst>
          </p:cNvPr>
          <p:cNvGrpSpPr/>
          <p:nvPr userDrawn="1"/>
        </p:nvGrpSpPr>
        <p:grpSpPr>
          <a:xfrm>
            <a:off x="8273608" y="4200584"/>
            <a:ext cx="1507863" cy="1510278"/>
            <a:chOff x="39184" y="-151930"/>
            <a:chExt cx="1309806" cy="1311904"/>
          </a:xfrm>
          <a:solidFill>
            <a:schemeClr val="bg2"/>
          </a:solidFill>
        </p:grpSpPr>
        <p:sp>
          <p:nvSpPr>
            <p:cNvPr id="535" name="Oval 357">
              <a:extLst>
                <a:ext uri="{FF2B5EF4-FFF2-40B4-BE49-F238E27FC236}">
                  <a16:creationId xmlns:a16="http://schemas.microsoft.com/office/drawing/2014/main" id="{1DAD88F7-4B42-EFC0-AF04-E40FE058FD74}"/>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58">
              <a:extLst>
                <a:ext uri="{FF2B5EF4-FFF2-40B4-BE49-F238E27FC236}">
                  <a16:creationId xmlns:a16="http://schemas.microsoft.com/office/drawing/2014/main" id="{82E98E92-6920-B943-0F80-5228ACA2F49F}"/>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59">
              <a:extLst>
                <a:ext uri="{FF2B5EF4-FFF2-40B4-BE49-F238E27FC236}">
                  <a16:creationId xmlns:a16="http://schemas.microsoft.com/office/drawing/2014/main" id="{3D5206C6-B0CD-76A3-E421-984E7777F4D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60">
              <a:extLst>
                <a:ext uri="{FF2B5EF4-FFF2-40B4-BE49-F238E27FC236}">
                  <a16:creationId xmlns:a16="http://schemas.microsoft.com/office/drawing/2014/main" id="{8F2D5EED-F747-CFE2-359A-73096FC4874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61">
              <a:extLst>
                <a:ext uri="{FF2B5EF4-FFF2-40B4-BE49-F238E27FC236}">
                  <a16:creationId xmlns:a16="http://schemas.microsoft.com/office/drawing/2014/main" id="{6C081B5F-F5BB-5F8E-E761-F32910292D6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Freeform 362">
              <a:extLst>
                <a:ext uri="{FF2B5EF4-FFF2-40B4-BE49-F238E27FC236}">
                  <a16:creationId xmlns:a16="http://schemas.microsoft.com/office/drawing/2014/main" id="{C7EB3274-67A3-292B-71C6-153491215DA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Freeform 363">
              <a:extLst>
                <a:ext uri="{FF2B5EF4-FFF2-40B4-BE49-F238E27FC236}">
                  <a16:creationId xmlns:a16="http://schemas.microsoft.com/office/drawing/2014/main" id="{4825555E-EB4E-BB4D-6430-8AE6BA0BCD63}"/>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64">
              <a:extLst>
                <a:ext uri="{FF2B5EF4-FFF2-40B4-BE49-F238E27FC236}">
                  <a16:creationId xmlns:a16="http://schemas.microsoft.com/office/drawing/2014/main" id="{06D83182-87A9-2B24-30F8-5C5B3A4B0319}"/>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65">
              <a:extLst>
                <a:ext uri="{FF2B5EF4-FFF2-40B4-BE49-F238E27FC236}">
                  <a16:creationId xmlns:a16="http://schemas.microsoft.com/office/drawing/2014/main" id="{B15B57D9-A06A-3FB8-6E44-5EF95842539D}"/>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77">
              <a:extLst>
                <a:ext uri="{FF2B5EF4-FFF2-40B4-BE49-F238E27FC236}">
                  <a16:creationId xmlns:a16="http://schemas.microsoft.com/office/drawing/2014/main" id="{4F64B168-81B0-93FA-FD1C-D240F374D099}"/>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78">
              <a:extLst>
                <a:ext uri="{FF2B5EF4-FFF2-40B4-BE49-F238E27FC236}">
                  <a16:creationId xmlns:a16="http://schemas.microsoft.com/office/drawing/2014/main" id="{CB8E9734-6805-E028-86D2-211CDEB3983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Oval 379">
              <a:extLst>
                <a:ext uri="{FF2B5EF4-FFF2-40B4-BE49-F238E27FC236}">
                  <a16:creationId xmlns:a16="http://schemas.microsoft.com/office/drawing/2014/main" id="{990B0478-6D5F-8A87-83A4-C352BF209EDD}"/>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Oval 380">
              <a:extLst>
                <a:ext uri="{FF2B5EF4-FFF2-40B4-BE49-F238E27FC236}">
                  <a16:creationId xmlns:a16="http://schemas.microsoft.com/office/drawing/2014/main" id="{FC6A9498-8680-C111-47F6-2A00EA6F174C}"/>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81">
              <a:extLst>
                <a:ext uri="{FF2B5EF4-FFF2-40B4-BE49-F238E27FC236}">
                  <a16:creationId xmlns:a16="http://schemas.microsoft.com/office/drawing/2014/main" id="{1F5912B7-3528-2279-EB3A-2748357945F7}"/>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Freeform 382">
              <a:extLst>
                <a:ext uri="{FF2B5EF4-FFF2-40B4-BE49-F238E27FC236}">
                  <a16:creationId xmlns:a16="http://schemas.microsoft.com/office/drawing/2014/main" id="{721EED9D-E3EB-683C-26F6-7B064DBA0D76}"/>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Freeform 383">
              <a:extLst>
                <a:ext uri="{FF2B5EF4-FFF2-40B4-BE49-F238E27FC236}">
                  <a16:creationId xmlns:a16="http://schemas.microsoft.com/office/drawing/2014/main" id="{6CBEA68D-4493-0340-BA6E-0ACA887B5FA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384">
              <a:extLst>
                <a:ext uri="{FF2B5EF4-FFF2-40B4-BE49-F238E27FC236}">
                  <a16:creationId xmlns:a16="http://schemas.microsoft.com/office/drawing/2014/main" id="{AA3E905A-1CC7-3516-9925-0A0471E6650C}"/>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385">
              <a:extLst>
                <a:ext uri="{FF2B5EF4-FFF2-40B4-BE49-F238E27FC236}">
                  <a16:creationId xmlns:a16="http://schemas.microsoft.com/office/drawing/2014/main" id="{6BA17AC7-2E06-7FA1-FA30-79D137B26CE9}"/>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397">
              <a:extLst>
                <a:ext uri="{FF2B5EF4-FFF2-40B4-BE49-F238E27FC236}">
                  <a16:creationId xmlns:a16="http://schemas.microsoft.com/office/drawing/2014/main" id="{AE135C53-A6DF-4995-8475-8667FABD4350}"/>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398">
              <a:extLst>
                <a:ext uri="{FF2B5EF4-FFF2-40B4-BE49-F238E27FC236}">
                  <a16:creationId xmlns:a16="http://schemas.microsoft.com/office/drawing/2014/main" id="{081D0BFA-9AE0-6082-6752-96E8E1A649E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Oval 399">
              <a:extLst>
                <a:ext uri="{FF2B5EF4-FFF2-40B4-BE49-F238E27FC236}">
                  <a16:creationId xmlns:a16="http://schemas.microsoft.com/office/drawing/2014/main" id="{C62689BD-4795-94A1-2ADD-4F4ACA9F939F}"/>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Oval 400">
              <a:extLst>
                <a:ext uri="{FF2B5EF4-FFF2-40B4-BE49-F238E27FC236}">
                  <a16:creationId xmlns:a16="http://schemas.microsoft.com/office/drawing/2014/main" id="{B6C57751-9774-8D95-62F9-F45EC98EEBC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01">
              <a:extLst>
                <a:ext uri="{FF2B5EF4-FFF2-40B4-BE49-F238E27FC236}">
                  <a16:creationId xmlns:a16="http://schemas.microsoft.com/office/drawing/2014/main" id="{ED03AFB9-D96F-FE80-BC10-5A3C90F2754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02">
              <a:extLst>
                <a:ext uri="{FF2B5EF4-FFF2-40B4-BE49-F238E27FC236}">
                  <a16:creationId xmlns:a16="http://schemas.microsoft.com/office/drawing/2014/main" id="{9644E079-2B37-393D-311A-F4424E9D860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03">
              <a:extLst>
                <a:ext uri="{FF2B5EF4-FFF2-40B4-BE49-F238E27FC236}">
                  <a16:creationId xmlns:a16="http://schemas.microsoft.com/office/drawing/2014/main" id="{4626B771-1D45-8F24-3119-4A913A6BA41A}"/>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04">
              <a:extLst>
                <a:ext uri="{FF2B5EF4-FFF2-40B4-BE49-F238E27FC236}">
                  <a16:creationId xmlns:a16="http://schemas.microsoft.com/office/drawing/2014/main" id="{476EEBC2-A1B5-BE19-18BE-BBB0C68D5A4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Freeform 405">
              <a:extLst>
                <a:ext uri="{FF2B5EF4-FFF2-40B4-BE49-F238E27FC236}">
                  <a16:creationId xmlns:a16="http://schemas.microsoft.com/office/drawing/2014/main" id="{E704E6DD-1DD7-9D07-561C-9A3ED5C5398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18">
              <a:extLst>
                <a:ext uri="{FF2B5EF4-FFF2-40B4-BE49-F238E27FC236}">
                  <a16:creationId xmlns:a16="http://schemas.microsoft.com/office/drawing/2014/main" id="{E71AED59-8C4E-F2F8-2A54-86AFE716277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19">
              <a:extLst>
                <a:ext uri="{FF2B5EF4-FFF2-40B4-BE49-F238E27FC236}">
                  <a16:creationId xmlns:a16="http://schemas.microsoft.com/office/drawing/2014/main" id="{AAE198AF-BD71-7929-04BD-CB57025219D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0">
              <a:extLst>
                <a:ext uri="{FF2B5EF4-FFF2-40B4-BE49-F238E27FC236}">
                  <a16:creationId xmlns:a16="http://schemas.microsoft.com/office/drawing/2014/main" id="{E0D6453D-5FF2-ED80-C461-D6C295C47E9C}"/>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21">
              <a:extLst>
                <a:ext uri="{FF2B5EF4-FFF2-40B4-BE49-F238E27FC236}">
                  <a16:creationId xmlns:a16="http://schemas.microsoft.com/office/drawing/2014/main" id="{394C4F48-CF5D-1C80-1D87-69EFC88DFE4C}"/>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22">
              <a:extLst>
                <a:ext uri="{FF2B5EF4-FFF2-40B4-BE49-F238E27FC236}">
                  <a16:creationId xmlns:a16="http://schemas.microsoft.com/office/drawing/2014/main" id="{FD554CEF-D17C-E137-7A9F-783AF61135B0}"/>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Oval 423">
              <a:extLst>
                <a:ext uri="{FF2B5EF4-FFF2-40B4-BE49-F238E27FC236}">
                  <a16:creationId xmlns:a16="http://schemas.microsoft.com/office/drawing/2014/main" id="{20FC3864-726C-554D-DF2C-3D436ACC28B5}"/>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24">
              <a:extLst>
                <a:ext uri="{FF2B5EF4-FFF2-40B4-BE49-F238E27FC236}">
                  <a16:creationId xmlns:a16="http://schemas.microsoft.com/office/drawing/2014/main" id="{FAB7A66F-3EEE-0BC0-79B2-C3EA7E72FFBF}"/>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25">
              <a:extLst>
                <a:ext uri="{FF2B5EF4-FFF2-40B4-BE49-F238E27FC236}">
                  <a16:creationId xmlns:a16="http://schemas.microsoft.com/office/drawing/2014/main" id="{85AFD2E9-5A40-F9CA-B8C3-0EF9C13D9DA1}"/>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Freeform 426">
              <a:extLst>
                <a:ext uri="{FF2B5EF4-FFF2-40B4-BE49-F238E27FC236}">
                  <a16:creationId xmlns:a16="http://schemas.microsoft.com/office/drawing/2014/main" id="{F2287618-47B0-3F4C-BC67-E5C3FBDFE0A1}"/>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Freeform 438">
              <a:extLst>
                <a:ext uri="{FF2B5EF4-FFF2-40B4-BE49-F238E27FC236}">
                  <a16:creationId xmlns:a16="http://schemas.microsoft.com/office/drawing/2014/main" id="{6FE256CC-A3DE-0720-E551-68EA891DAEC8}"/>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39">
              <a:extLst>
                <a:ext uri="{FF2B5EF4-FFF2-40B4-BE49-F238E27FC236}">
                  <a16:creationId xmlns:a16="http://schemas.microsoft.com/office/drawing/2014/main" id="{57D7D052-90B1-CD3E-F5ED-F4034146FED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0">
              <a:extLst>
                <a:ext uri="{FF2B5EF4-FFF2-40B4-BE49-F238E27FC236}">
                  <a16:creationId xmlns:a16="http://schemas.microsoft.com/office/drawing/2014/main" id="{9353C1EA-3C4B-3D8A-4F50-20102441331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41">
              <a:extLst>
                <a:ext uri="{FF2B5EF4-FFF2-40B4-BE49-F238E27FC236}">
                  <a16:creationId xmlns:a16="http://schemas.microsoft.com/office/drawing/2014/main" id="{1D8EC528-17F5-8FC4-1552-846F014B232E}"/>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42">
              <a:extLst>
                <a:ext uri="{FF2B5EF4-FFF2-40B4-BE49-F238E27FC236}">
                  <a16:creationId xmlns:a16="http://schemas.microsoft.com/office/drawing/2014/main" id="{168140DA-C650-BBB7-1530-29F1F7841746}"/>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Oval 443">
              <a:extLst>
                <a:ext uri="{FF2B5EF4-FFF2-40B4-BE49-F238E27FC236}">
                  <a16:creationId xmlns:a16="http://schemas.microsoft.com/office/drawing/2014/main" id="{3613AAEC-B2DE-E1DE-1E2D-F1E983318395}"/>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Oval 444">
              <a:extLst>
                <a:ext uri="{FF2B5EF4-FFF2-40B4-BE49-F238E27FC236}">
                  <a16:creationId xmlns:a16="http://schemas.microsoft.com/office/drawing/2014/main" id="{DAE9A987-337A-81FB-E4AB-BD9B49D3ECCE}"/>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45">
              <a:extLst>
                <a:ext uri="{FF2B5EF4-FFF2-40B4-BE49-F238E27FC236}">
                  <a16:creationId xmlns:a16="http://schemas.microsoft.com/office/drawing/2014/main" id="{34E73F57-607A-7114-7041-195490B2E73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46">
              <a:extLst>
                <a:ext uri="{FF2B5EF4-FFF2-40B4-BE49-F238E27FC236}">
                  <a16:creationId xmlns:a16="http://schemas.microsoft.com/office/drawing/2014/main" id="{FD0DB570-8799-6CD4-2E02-0A3209C53B18}"/>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58">
              <a:extLst>
                <a:ext uri="{FF2B5EF4-FFF2-40B4-BE49-F238E27FC236}">
                  <a16:creationId xmlns:a16="http://schemas.microsoft.com/office/drawing/2014/main" id="{FAF01791-5A27-C725-5ED9-4CCF1F46C5C9}"/>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59">
              <a:extLst>
                <a:ext uri="{FF2B5EF4-FFF2-40B4-BE49-F238E27FC236}">
                  <a16:creationId xmlns:a16="http://schemas.microsoft.com/office/drawing/2014/main" id="{92016EFE-3518-E010-15B5-D647BAB2DFDF}"/>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0">
              <a:extLst>
                <a:ext uri="{FF2B5EF4-FFF2-40B4-BE49-F238E27FC236}">
                  <a16:creationId xmlns:a16="http://schemas.microsoft.com/office/drawing/2014/main" id="{1DA3C034-EC09-C9B5-4067-ED831CED075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61">
              <a:extLst>
                <a:ext uri="{FF2B5EF4-FFF2-40B4-BE49-F238E27FC236}">
                  <a16:creationId xmlns:a16="http://schemas.microsoft.com/office/drawing/2014/main" id="{D37329AF-8338-2D66-1619-4B117366CEC6}"/>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62">
              <a:extLst>
                <a:ext uri="{FF2B5EF4-FFF2-40B4-BE49-F238E27FC236}">
                  <a16:creationId xmlns:a16="http://schemas.microsoft.com/office/drawing/2014/main" id="{2A84D235-544D-3D87-4530-045182AD83BD}"/>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63">
              <a:extLst>
                <a:ext uri="{FF2B5EF4-FFF2-40B4-BE49-F238E27FC236}">
                  <a16:creationId xmlns:a16="http://schemas.microsoft.com/office/drawing/2014/main" id="{0E9C4906-75FC-FED7-562F-5A9EF1667AAC}"/>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64">
              <a:extLst>
                <a:ext uri="{FF2B5EF4-FFF2-40B4-BE49-F238E27FC236}">
                  <a16:creationId xmlns:a16="http://schemas.microsoft.com/office/drawing/2014/main" id="{39387CE3-69FF-BF82-363A-E5A28A397B75}"/>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65">
              <a:extLst>
                <a:ext uri="{FF2B5EF4-FFF2-40B4-BE49-F238E27FC236}">
                  <a16:creationId xmlns:a16="http://schemas.microsoft.com/office/drawing/2014/main" id="{78028CD4-6F2F-ADAF-559C-975279CACFA5}"/>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66">
              <a:extLst>
                <a:ext uri="{FF2B5EF4-FFF2-40B4-BE49-F238E27FC236}">
                  <a16:creationId xmlns:a16="http://schemas.microsoft.com/office/drawing/2014/main" id="{6ACF5758-C196-1C13-1B5A-412035BBFCED}"/>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78">
              <a:extLst>
                <a:ext uri="{FF2B5EF4-FFF2-40B4-BE49-F238E27FC236}">
                  <a16:creationId xmlns:a16="http://schemas.microsoft.com/office/drawing/2014/main" id="{2A877D03-BABD-40D2-73D0-3B48676D3B69}"/>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79">
              <a:extLst>
                <a:ext uri="{FF2B5EF4-FFF2-40B4-BE49-F238E27FC236}">
                  <a16:creationId xmlns:a16="http://schemas.microsoft.com/office/drawing/2014/main" id="{6827547E-AE36-2CA7-1165-2546823A32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Freeform 480">
              <a:extLst>
                <a:ext uri="{FF2B5EF4-FFF2-40B4-BE49-F238E27FC236}">
                  <a16:creationId xmlns:a16="http://schemas.microsoft.com/office/drawing/2014/main" id="{9CC4B829-5965-5CD5-3C3C-EC985E995BD5}"/>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481">
              <a:extLst>
                <a:ext uri="{FF2B5EF4-FFF2-40B4-BE49-F238E27FC236}">
                  <a16:creationId xmlns:a16="http://schemas.microsoft.com/office/drawing/2014/main" id="{36D15D26-3D11-8CA8-5798-45B6177D1F91}"/>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482">
              <a:extLst>
                <a:ext uri="{FF2B5EF4-FFF2-40B4-BE49-F238E27FC236}">
                  <a16:creationId xmlns:a16="http://schemas.microsoft.com/office/drawing/2014/main" id="{AC18E4A0-7A3E-383A-8D12-2FBEE277D0D9}"/>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483">
              <a:extLst>
                <a:ext uri="{FF2B5EF4-FFF2-40B4-BE49-F238E27FC236}">
                  <a16:creationId xmlns:a16="http://schemas.microsoft.com/office/drawing/2014/main" id="{F6123F0E-9611-053A-E940-A3438F0F816C}"/>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484">
              <a:extLst>
                <a:ext uri="{FF2B5EF4-FFF2-40B4-BE49-F238E27FC236}">
                  <a16:creationId xmlns:a16="http://schemas.microsoft.com/office/drawing/2014/main" id="{D8D1B729-D8E3-7139-6363-5B62C9A93AA6}"/>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485">
              <a:extLst>
                <a:ext uri="{FF2B5EF4-FFF2-40B4-BE49-F238E27FC236}">
                  <a16:creationId xmlns:a16="http://schemas.microsoft.com/office/drawing/2014/main" id="{BFD1E1D8-FCE2-4885-0CCE-24B57C498390}"/>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Oval 486">
              <a:extLst>
                <a:ext uri="{FF2B5EF4-FFF2-40B4-BE49-F238E27FC236}">
                  <a16:creationId xmlns:a16="http://schemas.microsoft.com/office/drawing/2014/main" id="{B4A12B94-985C-F18A-DD5C-B10E7C986E0C}"/>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Oval 498">
              <a:extLst>
                <a:ext uri="{FF2B5EF4-FFF2-40B4-BE49-F238E27FC236}">
                  <a16:creationId xmlns:a16="http://schemas.microsoft.com/office/drawing/2014/main" id="{C9F77C34-D576-EAE0-F738-C51149D9BD5E}"/>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499">
              <a:extLst>
                <a:ext uri="{FF2B5EF4-FFF2-40B4-BE49-F238E27FC236}">
                  <a16:creationId xmlns:a16="http://schemas.microsoft.com/office/drawing/2014/main" id="{BF0D82FF-4D01-1BB5-FEC1-DF5787594E89}"/>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0">
              <a:extLst>
                <a:ext uri="{FF2B5EF4-FFF2-40B4-BE49-F238E27FC236}">
                  <a16:creationId xmlns:a16="http://schemas.microsoft.com/office/drawing/2014/main" id="{CBFAE7CA-E593-F808-DF9B-35472E3F493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501">
              <a:extLst>
                <a:ext uri="{FF2B5EF4-FFF2-40B4-BE49-F238E27FC236}">
                  <a16:creationId xmlns:a16="http://schemas.microsoft.com/office/drawing/2014/main" id="{D261A3BA-E6FD-3AFE-5AA7-AE7C7EEAE0C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02">
              <a:extLst>
                <a:ext uri="{FF2B5EF4-FFF2-40B4-BE49-F238E27FC236}">
                  <a16:creationId xmlns:a16="http://schemas.microsoft.com/office/drawing/2014/main" id="{6DEF1841-E839-ED01-A40F-BE39599FB6D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03">
              <a:extLst>
                <a:ext uri="{FF2B5EF4-FFF2-40B4-BE49-F238E27FC236}">
                  <a16:creationId xmlns:a16="http://schemas.microsoft.com/office/drawing/2014/main" id="{77F9C638-EA75-E76F-2150-4A8B8D218B3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04">
              <a:extLst>
                <a:ext uri="{FF2B5EF4-FFF2-40B4-BE49-F238E27FC236}">
                  <a16:creationId xmlns:a16="http://schemas.microsoft.com/office/drawing/2014/main" id="{F2F77771-CB12-151E-52EF-700BC05A37C9}"/>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05">
              <a:extLst>
                <a:ext uri="{FF2B5EF4-FFF2-40B4-BE49-F238E27FC236}">
                  <a16:creationId xmlns:a16="http://schemas.microsoft.com/office/drawing/2014/main" id="{75546EAE-D14B-DC55-3886-62F320A37E8B}"/>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06">
              <a:extLst>
                <a:ext uri="{FF2B5EF4-FFF2-40B4-BE49-F238E27FC236}">
                  <a16:creationId xmlns:a16="http://schemas.microsoft.com/office/drawing/2014/main" id="{D8F5FD97-70DD-1046-DBA3-DEA34EA55F58}"/>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Oval 518">
              <a:extLst>
                <a:ext uri="{FF2B5EF4-FFF2-40B4-BE49-F238E27FC236}">
                  <a16:creationId xmlns:a16="http://schemas.microsoft.com/office/drawing/2014/main" id="{9CD447F5-3B39-C4A7-9AAC-5B330C4C44A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19">
              <a:extLst>
                <a:ext uri="{FF2B5EF4-FFF2-40B4-BE49-F238E27FC236}">
                  <a16:creationId xmlns:a16="http://schemas.microsoft.com/office/drawing/2014/main" id="{B8BD9E69-A459-8C94-B5A2-C031F5F0D9D4}"/>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0">
              <a:extLst>
                <a:ext uri="{FF2B5EF4-FFF2-40B4-BE49-F238E27FC236}">
                  <a16:creationId xmlns:a16="http://schemas.microsoft.com/office/drawing/2014/main" id="{568BE9B0-775E-0082-831B-C7B130E28B8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21">
              <a:extLst>
                <a:ext uri="{FF2B5EF4-FFF2-40B4-BE49-F238E27FC236}">
                  <a16:creationId xmlns:a16="http://schemas.microsoft.com/office/drawing/2014/main" id="{ACE07BF6-7BF2-8AEF-AA68-1036C192D33C}"/>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22">
              <a:extLst>
                <a:ext uri="{FF2B5EF4-FFF2-40B4-BE49-F238E27FC236}">
                  <a16:creationId xmlns:a16="http://schemas.microsoft.com/office/drawing/2014/main" id="{866F5AA0-199C-56D2-9F65-CF0B9CB0293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523">
              <a:extLst>
                <a:ext uri="{FF2B5EF4-FFF2-40B4-BE49-F238E27FC236}">
                  <a16:creationId xmlns:a16="http://schemas.microsoft.com/office/drawing/2014/main" id="{CC765BB6-8FB4-F5CD-F14E-9A867597593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524">
              <a:extLst>
                <a:ext uri="{FF2B5EF4-FFF2-40B4-BE49-F238E27FC236}">
                  <a16:creationId xmlns:a16="http://schemas.microsoft.com/office/drawing/2014/main" id="{66FBD188-CA4F-B305-F0B9-E0122DC5D65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25">
              <a:extLst>
                <a:ext uri="{FF2B5EF4-FFF2-40B4-BE49-F238E27FC236}">
                  <a16:creationId xmlns:a16="http://schemas.microsoft.com/office/drawing/2014/main" id="{622DB03F-56EB-B357-BC5E-F3D8C107E35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26">
              <a:extLst>
                <a:ext uri="{FF2B5EF4-FFF2-40B4-BE49-F238E27FC236}">
                  <a16:creationId xmlns:a16="http://schemas.microsoft.com/office/drawing/2014/main" id="{EC53DF48-606A-9F3E-FF56-DD0236D35090}"/>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38">
              <a:extLst>
                <a:ext uri="{FF2B5EF4-FFF2-40B4-BE49-F238E27FC236}">
                  <a16:creationId xmlns:a16="http://schemas.microsoft.com/office/drawing/2014/main" id="{5573ADC6-2A7F-B72B-91B9-744498CB7CD0}"/>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39">
              <a:extLst>
                <a:ext uri="{FF2B5EF4-FFF2-40B4-BE49-F238E27FC236}">
                  <a16:creationId xmlns:a16="http://schemas.microsoft.com/office/drawing/2014/main" id="{72334573-65E1-47E9-47CA-FFA83E20B20D}"/>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Oval 540">
              <a:extLst>
                <a:ext uri="{FF2B5EF4-FFF2-40B4-BE49-F238E27FC236}">
                  <a16:creationId xmlns:a16="http://schemas.microsoft.com/office/drawing/2014/main" id="{4B4A0D87-BAEC-D005-8253-D1D886608AFE}"/>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Oval 541">
              <a:extLst>
                <a:ext uri="{FF2B5EF4-FFF2-40B4-BE49-F238E27FC236}">
                  <a16:creationId xmlns:a16="http://schemas.microsoft.com/office/drawing/2014/main" id="{9BBE8F40-2AB7-B35E-4C0C-C89B91F5CE4B}"/>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42">
              <a:extLst>
                <a:ext uri="{FF2B5EF4-FFF2-40B4-BE49-F238E27FC236}">
                  <a16:creationId xmlns:a16="http://schemas.microsoft.com/office/drawing/2014/main" id="{5CEAD924-07E2-35EF-D5DD-39B8F7A96E97}"/>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Freeform 543">
              <a:extLst>
                <a:ext uri="{FF2B5EF4-FFF2-40B4-BE49-F238E27FC236}">
                  <a16:creationId xmlns:a16="http://schemas.microsoft.com/office/drawing/2014/main" id="{D69379B1-A6D2-A552-320E-2A55A8CA5869}"/>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544">
              <a:extLst>
                <a:ext uri="{FF2B5EF4-FFF2-40B4-BE49-F238E27FC236}">
                  <a16:creationId xmlns:a16="http://schemas.microsoft.com/office/drawing/2014/main" id="{67C80A7F-BD1D-4BFD-1033-B777A43769BA}"/>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45">
              <a:extLst>
                <a:ext uri="{FF2B5EF4-FFF2-40B4-BE49-F238E27FC236}">
                  <a16:creationId xmlns:a16="http://schemas.microsoft.com/office/drawing/2014/main" id="{CBECE999-0137-8308-6977-2E54E6D0965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46">
              <a:extLst>
                <a:ext uri="{FF2B5EF4-FFF2-40B4-BE49-F238E27FC236}">
                  <a16:creationId xmlns:a16="http://schemas.microsoft.com/office/drawing/2014/main" id="{E71143FD-E3BD-3943-1C88-73327CEAA5DC}"/>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58">
              <a:extLst>
                <a:ext uri="{FF2B5EF4-FFF2-40B4-BE49-F238E27FC236}">
                  <a16:creationId xmlns:a16="http://schemas.microsoft.com/office/drawing/2014/main" id="{A5BCF783-33C2-5A6D-B8E7-AF65C8AA6295}"/>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59">
              <a:extLst>
                <a:ext uri="{FF2B5EF4-FFF2-40B4-BE49-F238E27FC236}">
                  <a16:creationId xmlns:a16="http://schemas.microsoft.com/office/drawing/2014/main" id="{3934CB6E-1DAA-DF60-0F30-A1D633F1FC5E}"/>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Oval 560">
              <a:extLst>
                <a:ext uri="{FF2B5EF4-FFF2-40B4-BE49-F238E27FC236}">
                  <a16:creationId xmlns:a16="http://schemas.microsoft.com/office/drawing/2014/main" id="{1E0A1D8D-6052-2534-B9E3-1376A97ADF3F}"/>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Oval 561">
              <a:extLst>
                <a:ext uri="{FF2B5EF4-FFF2-40B4-BE49-F238E27FC236}">
                  <a16:creationId xmlns:a16="http://schemas.microsoft.com/office/drawing/2014/main" id="{7D067252-7B35-B513-64BC-E6B1E933AD4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62">
              <a:extLst>
                <a:ext uri="{FF2B5EF4-FFF2-40B4-BE49-F238E27FC236}">
                  <a16:creationId xmlns:a16="http://schemas.microsoft.com/office/drawing/2014/main" id="{96B4C7B3-D551-11EE-2FD5-F26FD399724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63">
              <a:extLst>
                <a:ext uri="{FF2B5EF4-FFF2-40B4-BE49-F238E27FC236}">
                  <a16:creationId xmlns:a16="http://schemas.microsoft.com/office/drawing/2014/main" id="{F530897B-FB41-8CD7-94FE-3C7CFC5CEAB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64">
              <a:extLst>
                <a:ext uri="{FF2B5EF4-FFF2-40B4-BE49-F238E27FC236}">
                  <a16:creationId xmlns:a16="http://schemas.microsoft.com/office/drawing/2014/main" id="{221ADA77-B200-1171-3F3A-DC7B95252F3C}"/>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65">
              <a:extLst>
                <a:ext uri="{FF2B5EF4-FFF2-40B4-BE49-F238E27FC236}">
                  <a16:creationId xmlns:a16="http://schemas.microsoft.com/office/drawing/2014/main" id="{4C747D35-CF36-6375-E46A-82385854D26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566">
              <a:extLst>
                <a:ext uri="{FF2B5EF4-FFF2-40B4-BE49-F238E27FC236}">
                  <a16:creationId xmlns:a16="http://schemas.microsoft.com/office/drawing/2014/main" id="{3F20FB22-462B-D850-E019-7EC868C4B553}"/>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78">
              <a:extLst>
                <a:ext uri="{FF2B5EF4-FFF2-40B4-BE49-F238E27FC236}">
                  <a16:creationId xmlns:a16="http://schemas.microsoft.com/office/drawing/2014/main" id="{F7C5F088-11B1-1DEC-6103-47FB3895F88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79">
              <a:extLst>
                <a:ext uri="{FF2B5EF4-FFF2-40B4-BE49-F238E27FC236}">
                  <a16:creationId xmlns:a16="http://schemas.microsoft.com/office/drawing/2014/main" id="{3CBEA02B-A6D2-BD30-A376-0F7C26F856E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0">
              <a:extLst>
                <a:ext uri="{FF2B5EF4-FFF2-40B4-BE49-F238E27FC236}">
                  <a16:creationId xmlns:a16="http://schemas.microsoft.com/office/drawing/2014/main" id="{7091DFBC-82D1-58E0-3DC7-581A39E217A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81">
              <a:extLst>
                <a:ext uri="{FF2B5EF4-FFF2-40B4-BE49-F238E27FC236}">
                  <a16:creationId xmlns:a16="http://schemas.microsoft.com/office/drawing/2014/main" id="{373F4A22-6307-AC8D-68F2-E56A63F19CAD}"/>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82">
              <a:extLst>
                <a:ext uri="{FF2B5EF4-FFF2-40B4-BE49-F238E27FC236}">
                  <a16:creationId xmlns:a16="http://schemas.microsoft.com/office/drawing/2014/main" id="{80184DBF-C835-EDB8-DD19-18C9CCA300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Oval 583">
              <a:extLst>
                <a:ext uri="{FF2B5EF4-FFF2-40B4-BE49-F238E27FC236}">
                  <a16:creationId xmlns:a16="http://schemas.microsoft.com/office/drawing/2014/main" id="{A50E28C3-0DEF-9757-0830-C7C22480507E}"/>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584">
              <a:extLst>
                <a:ext uri="{FF2B5EF4-FFF2-40B4-BE49-F238E27FC236}">
                  <a16:creationId xmlns:a16="http://schemas.microsoft.com/office/drawing/2014/main" id="{13E65008-C8AF-B08B-4F13-872525AB10E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585">
              <a:extLst>
                <a:ext uri="{FF2B5EF4-FFF2-40B4-BE49-F238E27FC236}">
                  <a16:creationId xmlns:a16="http://schemas.microsoft.com/office/drawing/2014/main" id="{51FF0A38-135E-9A3D-D38A-69A1CAD45E1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Freeform 586">
              <a:extLst>
                <a:ext uri="{FF2B5EF4-FFF2-40B4-BE49-F238E27FC236}">
                  <a16:creationId xmlns:a16="http://schemas.microsoft.com/office/drawing/2014/main" id="{9EA7ED73-B958-E0AD-91FC-C3BC9C11CB4A}"/>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Freeform 598">
              <a:extLst>
                <a:ext uri="{FF2B5EF4-FFF2-40B4-BE49-F238E27FC236}">
                  <a16:creationId xmlns:a16="http://schemas.microsoft.com/office/drawing/2014/main" id="{6EC922D5-DBDE-C161-0978-11B19D3E2B31}"/>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99">
              <a:extLst>
                <a:ext uri="{FF2B5EF4-FFF2-40B4-BE49-F238E27FC236}">
                  <a16:creationId xmlns:a16="http://schemas.microsoft.com/office/drawing/2014/main" id="{BB563F70-5BBD-E7DC-2B0B-EF1C20B6DD2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0">
              <a:extLst>
                <a:ext uri="{FF2B5EF4-FFF2-40B4-BE49-F238E27FC236}">
                  <a16:creationId xmlns:a16="http://schemas.microsoft.com/office/drawing/2014/main" id="{AD4B6F7C-1AB8-9DAC-9FC7-A34BB251D683}"/>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601">
              <a:extLst>
                <a:ext uri="{FF2B5EF4-FFF2-40B4-BE49-F238E27FC236}">
                  <a16:creationId xmlns:a16="http://schemas.microsoft.com/office/drawing/2014/main" id="{841B7F47-8D37-0ED3-0920-A54007528065}"/>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602">
              <a:extLst>
                <a:ext uri="{FF2B5EF4-FFF2-40B4-BE49-F238E27FC236}">
                  <a16:creationId xmlns:a16="http://schemas.microsoft.com/office/drawing/2014/main" id="{BEC66F50-0EF9-46B5-01F4-F8996CE6762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Oval 603">
              <a:extLst>
                <a:ext uri="{FF2B5EF4-FFF2-40B4-BE49-F238E27FC236}">
                  <a16:creationId xmlns:a16="http://schemas.microsoft.com/office/drawing/2014/main" id="{F105301A-0BDD-3591-F925-E8311E9A90B5}"/>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Oval 604">
              <a:extLst>
                <a:ext uri="{FF2B5EF4-FFF2-40B4-BE49-F238E27FC236}">
                  <a16:creationId xmlns:a16="http://schemas.microsoft.com/office/drawing/2014/main" id="{45B19AEA-4EFF-9493-4281-A60C5FD043B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605">
              <a:extLst>
                <a:ext uri="{FF2B5EF4-FFF2-40B4-BE49-F238E27FC236}">
                  <a16:creationId xmlns:a16="http://schemas.microsoft.com/office/drawing/2014/main" id="{BDC02EDF-2DD1-12CD-F9CD-FCF45F411A6A}"/>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606">
              <a:extLst>
                <a:ext uri="{FF2B5EF4-FFF2-40B4-BE49-F238E27FC236}">
                  <a16:creationId xmlns:a16="http://schemas.microsoft.com/office/drawing/2014/main" id="{2B19C4BA-3E34-E16E-8B4B-8533644865F3}"/>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52" name="Grupo 651">
            <a:extLst>
              <a:ext uri="{FF2B5EF4-FFF2-40B4-BE49-F238E27FC236}">
                <a16:creationId xmlns:a16="http://schemas.microsoft.com/office/drawing/2014/main" id="{A19A6D04-D1ED-0EA4-EC81-9A746E25EF3A}"/>
              </a:ext>
            </a:extLst>
          </p:cNvPr>
          <p:cNvGrpSpPr/>
          <p:nvPr userDrawn="1"/>
        </p:nvGrpSpPr>
        <p:grpSpPr>
          <a:xfrm flipH="1">
            <a:off x="8324353" y="-624148"/>
            <a:ext cx="1507863" cy="1510278"/>
            <a:chOff x="39184" y="-151930"/>
            <a:chExt cx="1309806" cy="1311904"/>
          </a:xfrm>
          <a:solidFill>
            <a:schemeClr val="accent1"/>
          </a:solidFill>
        </p:grpSpPr>
        <p:sp>
          <p:nvSpPr>
            <p:cNvPr id="653" name="Oval 357">
              <a:extLst>
                <a:ext uri="{FF2B5EF4-FFF2-40B4-BE49-F238E27FC236}">
                  <a16:creationId xmlns:a16="http://schemas.microsoft.com/office/drawing/2014/main" id="{D0530E70-8F29-2143-EC7E-EF12E007B1C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58">
              <a:extLst>
                <a:ext uri="{FF2B5EF4-FFF2-40B4-BE49-F238E27FC236}">
                  <a16:creationId xmlns:a16="http://schemas.microsoft.com/office/drawing/2014/main" id="{DE90F518-48F9-63B4-5237-821845ACDE03}"/>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59">
              <a:extLst>
                <a:ext uri="{FF2B5EF4-FFF2-40B4-BE49-F238E27FC236}">
                  <a16:creationId xmlns:a16="http://schemas.microsoft.com/office/drawing/2014/main" id="{ECF227EF-F8D2-B2BE-7A11-01720F9FF095}"/>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60">
              <a:extLst>
                <a:ext uri="{FF2B5EF4-FFF2-40B4-BE49-F238E27FC236}">
                  <a16:creationId xmlns:a16="http://schemas.microsoft.com/office/drawing/2014/main" id="{6A9D6B76-CA3B-37F9-4E76-C6FFCFB32E6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61">
              <a:extLst>
                <a:ext uri="{FF2B5EF4-FFF2-40B4-BE49-F238E27FC236}">
                  <a16:creationId xmlns:a16="http://schemas.microsoft.com/office/drawing/2014/main" id="{957538C0-0813-5FCA-B17C-436CE2EEB77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362">
              <a:extLst>
                <a:ext uri="{FF2B5EF4-FFF2-40B4-BE49-F238E27FC236}">
                  <a16:creationId xmlns:a16="http://schemas.microsoft.com/office/drawing/2014/main" id="{BFB150D7-D30B-477E-0A63-9DA80481D1C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363">
              <a:extLst>
                <a:ext uri="{FF2B5EF4-FFF2-40B4-BE49-F238E27FC236}">
                  <a16:creationId xmlns:a16="http://schemas.microsoft.com/office/drawing/2014/main" id="{61C54EBC-313B-6DF1-8DD8-B9E609332AA9}"/>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64">
              <a:extLst>
                <a:ext uri="{FF2B5EF4-FFF2-40B4-BE49-F238E27FC236}">
                  <a16:creationId xmlns:a16="http://schemas.microsoft.com/office/drawing/2014/main" id="{4A395791-CBC6-EE88-F593-FA9315713271}"/>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65">
              <a:extLst>
                <a:ext uri="{FF2B5EF4-FFF2-40B4-BE49-F238E27FC236}">
                  <a16:creationId xmlns:a16="http://schemas.microsoft.com/office/drawing/2014/main" id="{E47B2921-7004-1BBF-C9E2-379B33103F3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77">
              <a:extLst>
                <a:ext uri="{FF2B5EF4-FFF2-40B4-BE49-F238E27FC236}">
                  <a16:creationId xmlns:a16="http://schemas.microsoft.com/office/drawing/2014/main" id="{1CB916DA-F308-2356-2BB0-47A51207C69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78">
              <a:extLst>
                <a:ext uri="{FF2B5EF4-FFF2-40B4-BE49-F238E27FC236}">
                  <a16:creationId xmlns:a16="http://schemas.microsoft.com/office/drawing/2014/main" id="{A6A2DD0E-EE14-202C-1332-CA61BC77A9DB}"/>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Oval 379">
              <a:extLst>
                <a:ext uri="{FF2B5EF4-FFF2-40B4-BE49-F238E27FC236}">
                  <a16:creationId xmlns:a16="http://schemas.microsoft.com/office/drawing/2014/main" id="{239C9B85-A8A1-9C62-1CE0-746D354B6DBC}"/>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Oval 380">
              <a:extLst>
                <a:ext uri="{FF2B5EF4-FFF2-40B4-BE49-F238E27FC236}">
                  <a16:creationId xmlns:a16="http://schemas.microsoft.com/office/drawing/2014/main" id="{6CAAEBF5-9885-9C10-F5E4-C2496B3E96B5}"/>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81">
              <a:extLst>
                <a:ext uri="{FF2B5EF4-FFF2-40B4-BE49-F238E27FC236}">
                  <a16:creationId xmlns:a16="http://schemas.microsoft.com/office/drawing/2014/main" id="{6CF68F78-107A-8C7C-A150-D7A34C88B836}"/>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382">
              <a:extLst>
                <a:ext uri="{FF2B5EF4-FFF2-40B4-BE49-F238E27FC236}">
                  <a16:creationId xmlns:a16="http://schemas.microsoft.com/office/drawing/2014/main" id="{D60C0D2E-DDB4-1299-2AC7-216F45B88F2D}"/>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383">
              <a:extLst>
                <a:ext uri="{FF2B5EF4-FFF2-40B4-BE49-F238E27FC236}">
                  <a16:creationId xmlns:a16="http://schemas.microsoft.com/office/drawing/2014/main" id="{5255C340-EBD7-7858-199F-F2209B93846D}"/>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384">
              <a:extLst>
                <a:ext uri="{FF2B5EF4-FFF2-40B4-BE49-F238E27FC236}">
                  <a16:creationId xmlns:a16="http://schemas.microsoft.com/office/drawing/2014/main" id="{A3FF722B-B61B-6615-F847-C1A6FC50AE03}"/>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385">
              <a:extLst>
                <a:ext uri="{FF2B5EF4-FFF2-40B4-BE49-F238E27FC236}">
                  <a16:creationId xmlns:a16="http://schemas.microsoft.com/office/drawing/2014/main" id="{783D075B-5060-8212-3C07-E3D4186EBCD5}"/>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397">
              <a:extLst>
                <a:ext uri="{FF2B5EF4-FFF2-40B4-BE49-F238E27FC236}">
                  <a16:creationId xmlns:a16="http://schemas.microsoft.com/office/drawing/2014/main" id="{91E38847-631B-7463-8420-16201218730F}"/>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398">
              <a:extLst>
                <a:ext uri="{FF2B5EF4-FFF2-40B4-BE49-F238E27FC236}">
                  <a16:creationId xmlns:a16="http://schemas.microsoft.com/office/drawing/2014/main" id="{7F5FAD3A-683C-0806-C1AE-EDEFA41E4E0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Oval 399">
              <a:extLst>
                <a:ext uri="{FF2B5EF4-FFF2-40B4-BE49-F238E27FC236}">
                  <a16:creationId xmlns:a16="http://schemas.microsoft.com/office/drawing/2014/main" id="{7538A5E2-127B-F1C7-5A09-654461C67461}"/>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Oval 400">
              <a:extLst>
                <a:ext uri="{FF2B5EF4-FFF2-40B4-BE49-F238E27FC236}">
                  <a16:creationId xmlns:a16="http://schemas.microsoft.com/office/drawing/2014/main" id="{292739B1-AEF5-AC37-3641-E08CA6A3A869}"/>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01">
              <a:extLst>
                <a:ext uri="{FF2B5EF4-FFF2-40B4-BE49-F238E27FC236}">
                  <a16:creationId xmlns:a16="http://schemas.microsoft.com/office/drawing/2014/main" id="{C0CDA6F6-924C-8E05-33A0-5FA84F6E2CC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02">
              <a:extLst>
                <a:ext uri="{FF2B5EF4-FFF2-40B4-BE49-F238E27FC236}">
                  <a16:creationId xmlns:a16="http://schemas.microsoft.com/office/drawing/2014/main" id="{BB29F9E9-592E-9A7A-4044-8AED50751AB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03">
              <a:extLst>
                <a:ext uri="{FF2B5EF4-FFF2-40B4-BE49-F238E27FC236}">
                  <a16:creationId xmlns:a16="http://schemas.microsoft.com/office/drawing/2014/main" id="{16E862D9-F0C2-1D54-AA80-6DBB97C0224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04">
              <a:extLst>
                <a:ext uri="{FF2B5EF4-FFF2-40B4-BE49-F238E27FC236}">
                  <a16:creationId xmlns:a16="http://schemas.microsoft.com/office/drawing/2014/main" id="{1410AF19-4BC8-D9AE-589E-913448667FF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405">
              <a:extLst>
                <a:ext uri="{FF2B5EF4-FFF2-40B4-BE49-F238E27FC236}">
                  <a16:creationId xmlns:a16="http://schemas.microsoft.com/office/drawing/2014/main" id="{D92E0F53-E135-657D-0738-65C676A1C76D}"/>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18">
              <a:extLst>
                <a:ext uri="{FF2B5EF4-FFF2-40B4-BE49-F238E27FC236}">
                  <a16:creationId xmlns:a16="http://schemas.microsoft.com/office/drawing/2014/main" id="{75C9AFB0-D8E0-9F78-B266-0F03D88D27AA}"/>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19">
              <a:extLst>
                <a:ext uri="{FF2B5EF4-FFF2-40B4-BE49-F238E27FC236}">
                  <a16:creationId xmlns:a16="http://schemas.microsoft.com/office/drawing/2014/main" id="{56B4419B-511B-6B5D-7DDF-AF9075B4BD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0">
              <a:extLst>
                <a:ext uri="{FF2B5EF4-FFF2-40B4-BE49-F238E27FC236}">
                  <a16:creationId xmlns:a16="http://schemas.microsoft.com/office/drawing/2014/main" id="{F32BA37E-C1A0-A3BE-2279-DBEAE6001EFB}"/>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21">
              <a:extLst>
                <a:ext uri="{FF2B5EF4-FFF2-40B4-BE49-F238E27FC236}">
                  <a16:creationId xmlns:a16="http://schemas.microsoft.com/office/drawing/2014/main" id="{25AF0DA7-CF3D-DB21-2589-E7C756A0FCF3}"/>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22">
              <a:extLst>
                <a:ext uri="{FF2B5EF4-FFF2-40B4-BE49-F238E27FC236}">
                  <a16:creationId xmlns:a16="http://schemas.microsoft.com/office/drawing/2014/main" id="{10F2911A-0688-DEB7-83E9-F7785FD3DE1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Oval 423">
              <a:extLst>
                <a:ext uri="{FF2B5EF4-FFF2-40B4-BE49-F238E27FC236}">
                  <a16:creationId xmlns:a16="http://schemas.microsoft.com/office/drawing/2014/main" id="{CCF4ED6A-B338-52D5-D565-97AC478C5CA7}"/>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24">
              <a:extLst>
                <a:ext uri="{FF2B5EF4-FFF2-40B4-BE49-F238E27FC236}">
                  <a16:creationId xmlns:a16="http://schemas.microsoft.com/office/drawing/2014/main" id="{58DDBDFE-DA8B-811A-327F-BF0F6C760BC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25">
              <a:extLst>
                <a:ext uri="{FF2B5EF4-FFF2-40B4-BE49-F238E27FC236}">
                  <a16:creationId xmlns:a16="http://schemas.microsoft.com/office/drawing/2014/main" id="{80955948-5CBB-B480-F308-D23451F4A88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426">
              <a:extLst>
                <a:ext uri="{FF2B5EF4-FFF2-40B4-BE49-F238E27FC236}">
                  <a16:creationId xmlns:a16="http://schemas.microsoft.com/office/drawing/2014/main" id="{955B99A3-ACFE-AB24-D574-8D9D33CB10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438">
              <a:extLst>
                <a:ext uri="{FF2B5EF4-FFF2-40B4-BE49-F238E27FC236}">
                  <a16:creationId xmlns:a16="http://schemas.microsoft.com/office/drawing/2014/main" id="{E1F981E6-E94B-8644-04B5-316840D0751B}"/>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39">
              <a:extLst>
                <a:ext uri="{FF2B5EF4-FFF2-40B4-BE49-F238E27FC236}">
                  <a16:creationId xmlns:a16="http://schemas.microsoft.com/office/drawing/2014/main" id="{5AD56D56-C76E-8D73-E698-F89D3671355B}"/>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0">
              <a:extLst>
                <a:ext uri="{FF2B5EF4-FFF2-40B4-BE49-F238E27FC236}">
                  <a16:creationId xmlns:a16="http://schemas.microsoft.com/office/drawing/2014/main" id="{433E5A5E-A169-DB24-7996-630DA387DAB6}"/>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41">
              <a:extLst>
                <a:ext uri="{FF2B5EF4-FFF2-40B4-BE49-F238E27FC236}">
                  <a16:creationId xmlns:a16="http://schemas.microsoft.com/office/drawing/2014/main" id="{AA1C4DC5-ADB9-B40D-4305-31C943A4DAE8}"/>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42">
              <a:extLst>
                <a:ext uri="{FF2B5EF4-FFF2-40B4-BE49-F238E27FC236}">
                  <a16:creationId xmlns:a16="http://schemas.microsoft.com/office/drawing/2014/main" id="{ECFB0FC9-C6B5-B35B-D5A5-BD81CE1358EF}"/>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Oval 443">
              <a:extLst>
                <a:ext uri="{FF2B5EF4-FFF2-40B4-BE49-F238E27FC236}">
                  <a16:creationId xmlns:a16="http://schemas.microsoft.com/office/drawing/2014/main" id="{3882459D-52BB-9D2F-11A1-3F98424E1677}"/>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Oval 444">
              <a:extLst>
                <a:ext uri="{FF2B5EF4-FFF2-40B4-BE49-F238E27FC236}">
                  <a16:creationId xmlns:a16="http://schemas.microsoft.com/office/drawing/2014/main" id="{E7E601CC-2FD5-9987-96F9-3EDF5D4A651D}"/>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45">
              <a:extLst>
                <a:ext uri="{FF2B5EF4-FFF2-40B4-BE49-F238E27FC236}">
                  <a16:creationId xmlns:a16="http://schemas.microsoft.com/office/drawing/2014/main" id="{E5A1658C-9D96-0172-0145-887050D38A10}"/>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46">
              <a:extLst>
                <a:ext uri="{FF2B5EF4-FFF2-40B4-BE49-F238E27FC236}">
                  <a16:creationId xmlns:a16="http://schemas.microsoft.com/office/drawing/2014/main" id="{63F6591E-0494-3FB6-E432-0103499319A3}"/>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58">
              <a:extLst>
                <a:ext uri="{FF2B5EF4-FFF2-40B4-BE49-F238E27FC236}">
                  <a16:creationId xmlns:a16="http://schemas.microsoft.com/office/drawing/2014/main" id="{8DEEBDDA-C5C9-9EE3-B5A0-DEDC43485F56}"/>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59">
              <a:extLst>
                <a:ext uri="{FF2B5EF4-FFF2-40B4-BE49-F238E27FC236}">
                  <a16:creationId xmlns:a16="http://schemas.microsoft.com/office/drawing/2014/main" id="{B7D70DCA-1C3C-1D46-83DB-53170FD3940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0">
              <a:extLst>
                <a:ext uri="{FF2B5EF4-FFF2-40B4-BE49-F238E27FC236}">
                  <a16:creationId xmlns:a16="http://schemas.microsoft.com/office/drawing/2014/main" id="{01E38625-10A1-DB94-C352-5D32F6FD26BE}"/>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61">
              <a:extLst>
                <a:ext uri="{FF2B5EF4-FFF2-40B4-BE49-F238E27FC236}">
                  <a16:creationId xmlns:a16="http://schemas.microsoft.com/office/drawing/2014/main" id="{BAA31D84-1712-7774-DAD7-15D5263948F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62">
              <a:extLst>
                <a:ext uri="{FF2B5EF4-FFF2-40B4-BE49-F238E27FC236}">
                  <a16:creationId xmlns:a16="http://schemas.microsoft.com/office/drawing/2014/main" id="{4F6001C5-F4C5-A664-3A24-083D7B1D1FC4}"/>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63">
              <a:extLst>
                <a:ext uri="{FF2B5EF4-FFF2-40B4-BE49-F238E27FC236}">
                  <a16:creationId xmlns:a16="http://schemas.microsoft.com/office/drawing/2014/main" id="{4E746BDB-F52F-E792-A325-52BDEA955DAE}"/>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64">
              <a:extLst>
                <a:ext uri="{FF2B5EF4-FFF2-40B4-BE49-F238E27FC236}">
                  <a16:creationId xmlns:a16="http://schemas.microsoft.com/office/drawing/2014/main" id="{F8CC04D3-16B4-CE16-EC1E-7C73226B7689}"/>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65">
              <a:extLst>
                <a:ext uri="{FF2B5EF4-FFF2-40B4-BE49-F238E27FC236}">
                  <a16:creationId xmlns:a16="http://schemas.microsoft.com/office/drawing/2014/main" id="{D97C362C-A97C-DBD2-7053-C2E66802846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66">
              <a:extLst>
                <a:ext uri="{FF2B5EF4-FFF2-40B4-BE49-F238E27FC236}">
                  <a16:creationId xmlns:a16="http://schemas.microsoft.com/office/drawing/2014/main" id="{06837009-12DE-CA02-5195-0F6465CBB6B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78">
              <a:extLst>
                <a:ext uri="{FF2B5EF4-FFF2-40B4-BE49-F238E27FC236}">
                  <a16:creationId xmlns:a16="http://schemas.microsoft.com/office/drawing/2014/main" id="{0949996B-1F62-269F-2711-302DF9149E2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79">
              <a:extLst>
                <a:ext uri="{FF2B5EF4-FFF2-40B4-BE49-F238E27FC236}">
                  <a16:creationId xmlns:a16="http://schemas.microsoft.com/office/drawing/2014/main" id="{5A27311D-4E4A-92C9-6751-953B92E5CD88}"/>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Freeform 480">
              <a:extLst>
                <a:ext uri="{FF2B5EF4-FFF2-40B4-BE49-F238E27FC236}">
                  <a16:creationId xmlns:a16="http://schemas.microsoft.com/office/drawing/2014/main" id="{A260E852-52D6-AD1F-4CB2-89220DC7789E}"/>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Freeform 481">
              <a:extLst>
                <a:ext uri="{FF2B5EF4-FFF2-40B4-BE49-F238E27FC236}">
                  <a16:creationId xmlns:a16="http://schemas.microsoft.com/office/drawing/2014/main" id="{0966A00C-4FB0-1AD7-1C2B-D198BE5E118D}"/>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Freeform 482">
              <a:extLst>
                <a:ext uri="{FF2B5EF4-FFF2-40B4-BE49-F238E27FC236}">
                  <a16:creationId xmlns:a16="http://schemas.microsoft.com/office/drawing/2014/main" id="{774E8495-9005-5310-C457-EA31A75237F8}"/>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483">
              <a:extLst>
                <a:ext uri="{FF2B5EF4-FFF2-40B4-BE49-F238E27FC236}">
                  <a16:creationId xmlns:a16="http://schemas.microsoft.com/office/drawing/2014/main" id="{611E27A3-0539-6DC8-01F6-768F34B653B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484">
              <a:extLst>
                <a:ext uri="{FF2B5EF4-FFF2-40B4-BE49-F238E27FC236}">
                  <a16:creationId xmlns:a16="http://schemas.microsoft.com/office/drawing/2014/main" id="{877E17A2-9294-B777-5251-4DDACC4C9151}"/>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485">
              <a:extLst>
                <a:ext uri="{FF2B5EF4-FFF2-40B4-BE49-F238E27FC236}">
                  <a16:creationId xmlns:a16="http://schemas.microsoft.com/office/drawing/2014/main" id="{80E5F60E-EACC-D41A-0F9B-48764D2D6B8C}"/>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Oval 486">
              <a:extLst>
                <a:ext uri="{FF2B5EF4-FFF2-40B4-BE49-F238E27FC236}">
                  <a16:creationId xmlns:a16="http://schemas.microsoft.com/office/drawing/2014/main" id="{34DE99E3-3781-1CAD-AC94-3C9C8DF1AC3B}"/>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Oval 498">
              <a:extLst>
                <a:ext uri="{FF2B5EF4-FFF2-40B4-BE49-F238E27FC236}">
                  <a16:creationId xmlns:a16="http://schemas.microsoft.com/office/drawing/2014/main" id="{59273108-36DD-B9A8-2FEC-6DA334FBE090}"/>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Oval 499">
              <a:extLst>
                <a:ext uri="{FF2B5EF4-FFF2-40B4-BE49-F238E27FC236}">
                  <a16:creationId xmlns:a16="http://schemas.microsoft.com/office/drawing/2014/main" id="{C2D7B4A1-83A5-9477-4F04-1B278BAF2ADD}"/>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0">
              <a:extLst>
                <a:ext uri="{FF2B5EF4-FFF2-40B4-BE49-F238E27FC236}">
                  <a16:creationId xmlns:a16="http://schemas.microsoft.com/office/drawing/2014/main" id="{A83A1C58-AEF9-4F0B-959F-EC3059625CF6}"/>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Freeform 501">
              <a:extLst>
                <a:ext uri="{FF2B5EF4-FFF2-40B4-BE49-F238E27FC236}">
                  <a16:creationId xmlns:a16="http://schemas.microsoft.com/office/drawing/2014/main" id="{9C840195-2313-13B1-11DA-58B1C4B4E7B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02">
              <a:extLst>
                <a:ext uri="{FF2B5EF4-FFF2-40B4-BE49-F238E27FC236}">
                  <a16:creationId xmlns:a16="http://schemas.microsoft.com/office/drawing/2014/main" id="{3716B0EE-5450-F4ED-BEDA-CF2943D3F1C1}"/>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03">
              <a:extLst>
                <a:ext uri="{FF2B5EF4-FFF2-40B4-BE49-F238E27FC236}">
                  <a16:creationId xmlns:a16="http://schemas.microsoft.com/office/drawing/2014/main" id="{B4A38A36-E5F7-FA8E-FB28-00FF80C02807}"/>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04">
              <a:extLst>
                <a:ext uri="{FF2B5EF4-FFF2-40B4-BE49-F238E27FC236}">
                  <a16:creationId xmlns:a16="http://schemas.microsoft.com/office/drawing/2014/main" id="{69E26592-94BB-F29A-8011-4B01E4A205B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05">
              <a:extLst>
                <a:ext uri="{FF2B5EF4-FFF2-40B4-BE49-F238E27FC236}">
                  <a16:creationId xmlns:a16="http://schemas.microsoft.com/office/drawing/2014/main" id="{EFBB73B7-210D-2291-5ECB-C188425A60A8}"/>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06">
              <a:extLst>
                <a:ext uri="{FF2B5EF4-FFF2-40B4-BE49-F238E27FC236}">
                  <a16:creationId xmlns:a16="http://schemas.microsoft.com/office/drawing/2014/main" id="{77E02397-BA8C-E0CB-15B7-92A105517D54}"/>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Oval 518">
              <a:extLst>
                <a:ext uri="{FF2B5EF4-FFF2-40B4-BE49-F238E27FC236}">
                  <a16:creationId xmlns:a16="http://schemas.microsoft.com/office/drawing/2014/main" id="{6A5ED3AC-7C64-F976-358F-9926366451AB}"/>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19">
              <a:extLst>
                <a:ext uri="{FF2B5EF4-FFF2-40B4-BE49-F238E27FC236}">
                  <a16:creationId xmlns:a16="http://schemas.microsoft.com/office/drawing/2014/main" id="{6C5DE1C1-7361-BD29-C580-835DA0D1BB2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0">
              <a:extLst>
                <a:ext uri="{FF2B5EF4-FFF2-40B4-BE49-F238E27FC236}">
                  <a16:creationId xmlns:a16="http://schemas.microsoft.com/office/drawing/2014/main" id="{CFEF93ED-955D-B17C-4230-C41797B30F4C}"/>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21">
              <a:extLst>
                <a:ext uri="{FF2B5EF4-FFF2-40B4-BE49-F238E27FC236}">
                  <a16:creationId xmlns:a16="http://schemas.microsoft.com/office/drawing/2014/main" id="{2988D285-0E59-8C92-7E26-0DCB7DD7D21C}"/>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22">
              <a:extLst>
                <a:ext uri="{FF2B5EF4-FFF2-40B4-BE49-F238E27FC236}">
                  <a16:creationId xmlns:a16="http://schemas.microsoft.com/office/drawing/2014/main" id="{66D3EF3C-9B02-BFFB-5E33-91F301D439E2}"/>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523">
              <a:extLst>
                <a:ext uri="{FF2B5EF4-FFF2-40B4-BE49-F238E27FC236}">
                  <a16:creationId xmlns:a16="http://schemas.microsoft.com/office/drawing/2014/main" id="{59FF33F0-C3A5-1DC1-458B-BAA0B208B07A}"/>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524">
              <a:extLst>
                <a:ext uri="{FF2B5EF4-FFF2-40B4-BE49-F238E27FC236}">
                  <a16:creationId xmlns:a16="http://schemas.microsoft.com/office/drawing/2014/main" id="{F73B00FD-41F5-F3EF-1DEC-073AE7F1C48A}"/>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25">
              <a:extLst>
                <a:ext uri="{FF2B5EF4-FFF2-40B4-BE49-F238E27FC236}">
                  <a16:creationId xmlns:a16="http://schemas.microsoft.com/office/drawing/2014/main" id="{A1F55D1F-B526-92C5-18F4-D8D5342423C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26">
              <a:extLst>
                <a:ext uri="{FF2B5EF4-FFF2-40B4-BE49-F238E27FC236}">
                  <a16:creationId xmlns:a16="http://schemas.microsoft.com/office/drawing/2014/main" id="{9C92671B-8746-A110-2D1C-5D91A7B29EA9}"/>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38">
              <a:extLst>
                <a:ext uri="{FF2B5EF4-FFF2-40B4-BE49-F238E27FC236}">
                  <a16:creationId xmlns:a16="http://schemas.microsoft.com/office/drawing/2014/main" id="{C3A93765-9EB7-ADF1-69B9-17BC4499134A}"/>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39">
              <a:extLst>
                <a:ext uri="{FF2B5EF4-FFF2-40B4-BE49-F238E27FC236}">
                  <a16:creationId xmlns:a16="http://schemas.microsoft.com/office/drawing/2014/main" id="{F6FF1FD7-DC6F-7433-083E-028E4B88E3D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Oval 540">
              <a:extLst>
                <a:ext uri="{FF2B5EF4-FFF2-40B4-BE49-F238E27FC236}">
                  <a16:creationId xmlns:a16="http://schemas.microsoft.com/office/drawing/2014/main" id="{A792C309-C48B-FE1F-BCDB-31EF772D963D}"/>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Oval 541">
              <a:extLst>
                <a:ext uri="{FF2B5EF4-FFF2-40B4-BE49-F238E27FC236}">
                  <a16:creationId xmlns:a16="http://schemas.microsoft.com/office/drawing/2014/main" id="{D54E9893-DC66-0DF9-53D3-E107BD23D8EB}"/>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42">
              <a:extLst>
                <a:ext uri="{FF2B5EF4-FFF2-40B4-BE49-F238E27FC236}">
                  <a16:creationId xmlns:a16="http://schemas.microsoft.com/office/drawing/2014/main" id="{FE9B9457-0D0B-7D60-EF64-880D79DEA00A}"/>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Freeform 543">
              <a:extLst>
                <a:ext uri="{FF2B5EF4-FFF2-40B4-BE49-F238E27FC236}">
                  <a16:creationId xmlns:a16="http://schemas.microsoft.com/office/drawing/2014/main" id="{9AE775A0-0337-B86B-2C56-F17605359A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544">
              <a:extLst>
                <a:ext uri="{FF2B5EF4-FFF2-40B4-BE49-F238E27FC236}">
                  <a16:creationId xmlns:a16="http://schemas.microsoft.com/office/drawing/2014/main" id="{355F907E-1714-280F-3FBE-9770492D2A5B}"/>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45">
              <a:extLst>
                <a:ext uri="{FF2B5EF4-FFF2-40B4-BE49-F238E27FC236}">
                  <a16:creationId xmlns:a16="http://schemas.microsoft.com/office/drawing/2014/main" id="{E4843B65-B93C-56C0-CD13-B33742D6E513}"/>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46">
              <a:extLst>
                <a:ext uri="{FF2B5EF4-FFF2-40B4-BE49-F238E27FC236}">
                  <a16:creationId xmlns:a16="http://schemas.microsoft.com/office/drawing/2014/main" id="{70479B7B-86C1-A5D0-1A44-CFF132CA59E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58">
              <a:extLst>
                <a:ext uri="{FF2B5EF4-FFF2-40B4-BE49-F238E27FC236}">
                  <a16:creationId xmlns:a16="http://schemas.microsoft.com/office/drawing/2014/main" id="{781B9F35-55D5-69E3-0A9F-63A7A71E1C8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59">
              <a:extLst>
                <a:ext uri="{FF2B5EF4-FFF2-40B4-BE49-F238E27FC236}">
                  <a16:creationId xmlns:a16="http://schemas.microsoft.com/office/drawing/2014/main" id="{CC397596-ECF8-D7DD-BFAB-8FD9DA5EC0C6}"/>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Oval 560">
              <a:extLst>
                <a:ext uri="{FF2B5EF4-FFF2-40B4-BE49-F238E27FC236}">
                  <a16:creationId xmlns:a16="http://schemas.microsoft.com/office/drawing/2014/main" id="{9923CE1C-CC26-EE18-D8A7-0CA5A31D8D8A}"/>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Oval 561">
              <a:extLst>
                <a:ext uri="{FF2B5EF4-FFF2-40B4-BE49-F238E27FC236}">
                  <a16:creationId xmlns:a16="http://schemas.microsoft.com/office/drawing/2014/main" id="{CA21DCCD-DC06-816E-D17A-BF2447CC652F}"/>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62">
              <a:extLst>
                <a:ext uri="{FF2B5EF4-FFF2-40B4-BE49-F238E27FC236}">
                  <a16:creationId xmlns:a16="http://schemas.microsoft.com/office/drawing/2014/main" id="{8C34635A-A6DB-861B-9C29-34F49E4AE3DA}"/>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63">
              <a:extLst>
                <a:ext uri="{FF2B5EF4-FFF2-40B4-BE49-F238E27FC236}">
                  <a16:creationId xmlns:a16="http://schemas.microsoft.com/office/drawing/2014/main" id="{7FCA66D0-1394-45F2-95F0-58288CAAA7E0}"/>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64">
              <a:extLst>
                <a:ext uri="{FF2B5EF4-FFF2-40B4-BE49-F238E27FC236}">
                  <a16:creationId xmlns:a16="http://schemas.microsoft.com/office/drawing/2014/main" id="{544DA716-BC97-208E-91CC-DB72672972E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65">
              <a:extLst>
                <a:ext uri="{FF2B5EF4-FFF2-40B4-BE49-F238E27FC236}">
                  <a16:creationId xmlns:a16="http://schemas.microsoft.com/office/drawing/2014/main" id="{61972D82-DF1C-2160-912F-4AB7534D9368}"/>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566">
              <a:extLst>
                <a:ext uri="{FF2B5EF4-FFF2-40B4-BE49-F238E27FC236}">
                  <a16:creationId xmlns:a16="http://schemas.microsoft.com/office/drawing/2014/main" id="{7CC4FAF8-696F-BD86-FEBF-50408A8E911D}"/>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78">
              <a:extLst>
                <a:ext uri="{FF2B5EF4-FFF2-40B4-BE49-F238E27FC236}">
                  <a16:creationId xmlns:a16="http://schemas.microsoft.com/office/drawing/2014/main" id="{F1B8A16F-13E4-0E7A-30C4-0C4C2E0F640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79">
              <a:extLst>
                <a:ext uri="{FF2B5EF4-FFF2-40B4-BE49-F238E27FC236}">
                  <a16:creationId xmlns:a16="http://schemas.microsoft.com/office/drawing/2014/main" id="{84F940FF-6545-A9C1-CFBC-8E109671CC72}"/>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0">
              <a:extLst>
                <a:ext uri="{FF2B5EF4-FFF2-40B4-BE49-F238E27FC236}">
                  <a16:creationId xmlns:a16="http://schemas.microsoft.com/office/drawing/2014/main" id="{84F6577A-CE83-A445-359C-4DEBA0FA4F63}"/>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81">
              <a:extLst>
                <a:ext uri="{FF2B5EF4-FFF2-40B4-BE49-F238E27FC236}">
                  <a16:creationId xmlns:a16="http://schemas.microsoft.com/office/drawing/2014/main" id="{D02FDF02-834D-D8E1-8893-052203C4CDE3}"/>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82">
              <a:extLst>
                <a:ext uri="{FF2B5EF4-FFF2-40B4-BE49-F238E27FC236}">
                  <a16:creationId xmlns:a16="http://schemas.microsoft.com/office/drawing/2014/main" id="{13EAA7FB-01EB-9D88-4BB2-3FC7DE2B085E}"/>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Oval 583">
              <a:extLst>
                <a:ext uri="{FF2B5EF4-FFF2-40B4-BE49-F238E27FC236}">
                  <a16:creationId xmlns:a16="http://schemas.microsoft.com/office/drawing/2014/main" id="{0C590E32-F55C-A0E8-E255-E8CC0D7D0FD4}"/>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584">
              <a:extLst>
                <a:ext uri="{FF2B5EF4-FFF2-40B4-BE49-F238E27FC236}">
                  <a16:creationId xmlns:a16="http://schemas.microsoft.com/office/drawing/2014/main" id="{AB3106A1-A1EB-32E2-12D6-1148F7E490C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585">
              <a:extLst>
                <a:ext uri="{FF2B5EF4-FFF2-40B4-BE49-F238E27FC236}">
                  <a16:creationId xmlns:a16="http://schemas.microsoft.com/office/drawing/2014/main" id="{C58995F9-1DF5-59A8-05CD-C32061D89A9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586">
              <a:extLst>
                <a:ext uri="{FF2B5EF4-FFF2-40B4-BE49-F238E27FC236}">
                  <a16:creationId xmlns:a16="http://schemas.microsoft.com/office/drawing/2014/main" id="{D130E0D5-CB64-8E68-48F3-0E35E16CE239}"/>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598">
              <a:extLst>
                <a:ext uri="{FF2B5EF4-FFF2-40B4-BE49-F238E27FC236}">
                  <a16:creationId xmlns:a16="http://schemas.microsoft.com/office/drawing/2014/main" id="{5AB6EAC3-2D12-8AF9-A1D3-73E9F778954E}"/>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599">
              <a:extLst>
                <a:ext uri="{FF2B5EF4-FFF2-40B4-BE49-F238E27FC236}">
                  <a16:creationId xmlns:a16="http://schemas.microsoft.com/office/drawing/2014/main" id="{2FB12F5A-7A49-CCAF-831F-DDFE99A78D9E}"/>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0">
              <a:extLst>
                <a:ext uri="{FF2B5EF4-FFF2-40B4-BE49-F238E27FC236}">
                  <a16:creationId xmlns:a16="http://schemas.microsoft.com/office/drawing/2014/main" id="{C5BAE6BC-06D6-9D43-CA2D-329A0E56E3C3}"/>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601">
              <a:extLst>
                <a:ext uri="{FF2B5EF4-FFF2-40B4-BE49-F238E27FC236}">
                  <a16:creationId xmlns:a16="http://schemas.microsoft.com/office/drawing/2014/main" id="{EC221956-795C-63DC-6755-F4A8B21F004C}"/>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602">
              <a:extLst>
                <a:ext uri="{FF2B5EF4-FFF2-40B4-BE49-F238E27FC236}">
                  <a16:creationId xmlns:a16="http://schemas.microsoft.com/office/drawing/2014/main" id="{170C1DB8-070B-54A2-965B-6D6F976DDBC5}"/>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Oval 603">
              <a:extLst>
                <a:ext uri="{FF2B5EF4-FFF2-40B4-BE49-F238E27FC236}">
                  <a16:creationId xmlns:a16="http://schemas.microsoft.com/office/drawing/2014/main" id="{138571B0-E1B5-DB2C-6850-381106FBC259}"/>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Oval 604">
              <a:extLst>
                <a:ext uri="{FF2B5EF4-FFF2-40B4-BE49-F238E27FC236}">
                  <a16:creationId xmlns:a16="http://schemas.microsoft.com/office/drawing/2014/main" id="{BE9FE740-50AE-E213-672F-2A61B0BDB65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Freeform 605">
              <a:extLst>
                <a:ext uri="{FF2B5EF4-FFF2-40B4-BE49-F238E27FC236}">
                  <a16:creationId xmlns:a16="http://schemas.microsoft.com/office/drawing/2014/main" id="{8B043478-7512-F76B-35A1-2255DC6C1FB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Freeform 606">
              <a:extLst>
                <a:ext uri="{FF2B5EF4-FFF2-40B4-BE49-F238E27FC236}">
                  <a16:creationId xmlns:a16="http://schemas.microsoft.com/office/drawing/2014/main" id="{1715AC9D-2C64-5185-DD5D-9C9F565C790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34"/>
                                        </p:tgtEl>
                                        <p:attrNameLst>
                                          <p:attrName>style.visibility</p:attrName>
                                        </p:attrNameLst>
                                      </p:cBhvr>
                                      <p:to>
                                        <p:strVal val="visible"/>
                                      </p:to>
                                    </p:set>
                                    <p:anim calcmode="lin" valueType="num">
                                      <p:cBhvr additive="base">
                                        <p:cTn id="7" dur="500" fill="hold"/>
                                        <p:tgtEl>
                                          <p:spTgt spid="534"/>
                                        </p:tgtEl>
                                        <p:attrNameLst>
                                          <p:attrName>ppt_x</p:attrName>
                                        </p:attrNameLst>
                                      </p:cBhvr>
                                      <p:tavLst>
                                        <p:tav tm="0">
                                          <p:val>
                                            <p:strVal val="0-#ppt_w/2"/>
                                          </p:val>
                                        </p:tav>
                                        <p:tav tm="100000">
                                          <p:val>
                                            <p:strVal val="#ppt_x"/>
                                          </p:val>
                                        </p:tav>
                                      </p:tavLst>
                                    </p:anim>
                                    <p:anim calcmode="lin" valueType="num">
                                      <p:cBhvr additive="base">
                                        <p:cTn id="8" dur="500" fill="hold"/>
                                        <p:tgtEl>
                                          <p:spTgt spid="534"/>
                                        </p:tgtEl>
                                        <p:attrNameLst>
                                          <p:attrName>ppt_y</p:attrName>
                                        </p:attrNameLst>
                                      </p:cBhvr>
                                      <p:tavLst>
                                        <p:tav tm="0">
                                          <p:val>
                                            <p:strVal val="#ppt_y"/>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0-#ppt_w/2"/>
                                          </p:val>
                                        </p:tav>
                                        <p:tav tm="100000">
                                          <p:val>
                                            <p:strVal val="#ppt_x"/>
                                          </p:val>
                                        </p:tav>
                                      </p:tavLst>
                                    </p:anim>
                                    <p:anim calcmode="lin" valueType="num">
                                      <p:cBhvr additive="base">
                                        <p:cTn id="12" dur="500" fill="hold"/>
                                        <p:tgtEl>
                                          <p:spTgt spid="48"/>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52"/>
                                        </p:tgtEl>
                                        <p:attrNameLst>
                                          <p:attrName>style.visibility</p:attrName>
                                        </p:attrNameLst>
                                      </p:cBhvr>
                                      <p:to>
                                        <p:strVal val="visible"/>
                                      </p:to>
                                    </p:set>
                                    <p:anim calcmode="lin" valueType="num">
                                      <p:cBhvr additive="base">
                                        <p:cTn id="15" dur="500" fill="hold"/>
                                        <p:tgtEl>
                                          <p:spTgt spid="652"/>
                                        </p:tgtEl>
                                        <p:attrNameLst>
                                          <p:attrName>ppt_x</p:attrName>
                                        </p:attrNameLst>
                                      </p:cBhvr>
                                      <p:tavLst>
                                        <p:tav tm="0">
                                          <p:val>
                                            <p:strVal val="1+#ppt_w/2"/>
                                          </p:val>
                                        </p:tav>
                                        <p:tav tm="100000">
                                          <p:val>
                                            <p:strVal val="#ppt_x"/>
                                          </p:val>
                                        </p:tav>
                                      </p:tavLst>
                                    </p:anim>
                                    <p:anim calcmode="lin" valueType="num">
                                      <p:cBhvr additive="base">
                                        <p:cTn id="16" dur="500" fill="hold"/>
                                        <p:tgtEl>
                                          <p:spTgt spid="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 title and description">
    <p:spTree>
      <p:nvGrpSpPr>
        <p:cNvPr id="1" name="Shape 55"/>
        <p:cNvGrpSpPr/>
        <p:nvPr/>
      </p:nvGrpSpPr>
      <p:grpSpPr>
        <a:xfrm>
          <a:off x="0" y="0"/>
          <a:ext cx="0" cy="0"/>
          <a:chOff x="0" y="0"/>
          <a:chExt cx="0" cy="0"/>
        </a:xfrm>
      </p:grpSpPr>
      <p:grpSp>
        <p:nvGrpSpPr>
          <p:cNvPr id="269" name="Group 895">
            <a:extLst>
              <a:ext uri="{FF2B5EF4-FFF2-40B4-BE49-F238E27FC236}">
                <a16:creationId xmlns:a16="http://schemas.microsoft.com/office/drawing/2014/main" id="{F10E0E69-2F01-90BE-B85C-2717E014D771}"/>
              </a:ext>
            </a:extLst>
          </p:cNvPr>
          <p:cNvGrpSpPr/>
          <p:nvPr userDrawn="1"/>
        </p:nvGrpSpPr>
        <p:grpSpPr>
          <a:xfrm>
            <a:off x="7144602" y="3147253"/>
            <a:ext cx="2300556" cy="2575530"/>
            <a:chOff x="3238240" y="323850"/>
            <a:chExt cx="1739901" cy="1947863"/>
          </a:xfrm>
        </p:grpSpPr>
        <p:sp>
          <p:nvSpPr>
            <p:cNvPr id="270" name="Freeform 352">
              <a:extLst>
                <a:ext uri="{FF2B5EF4-FFF2-40B4-BE49-F238E27FC236}">
                  <a16:creationId xmlns:a16="http://schemas.microsoft.com/office/drawing/2014/main" id="{4F928119-3507-CEE1-705A-70A8142A3E8F}"/>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53">
              <a:extLst>
                <a:ext uri="{FF2B5EF4-FFF2-40B4-BE49-F238E27FC236}">
                  <a16:creationId xmlns:a16="http://schemas.microsoft.com/office/drawing/2014/main" id="{964E2358-0FD3-2FEC-1A49-9FF87C395B46}"/>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54">
              <a:extLst>
                <a:ext uri="{FF2B5EF4-FFF2-40B4-BE49-F238E27FC236}">
                  <a16:creationId xmlns:a16="http://schemas.microsoft.com/office/drawing/2014/main" id="{DB89901F-5793-B9D6-E270-8419B9052723}"/>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55">
              <a:extLst>
                <a:ext uri="{FF2B5EF4-FFF2-40B4-BE49-F238E27FC236}">
                  <a16:creationId xmlns:a16="http://schemas.microsoft.com/office/drawing/2014/main" id="{A2C8AF43-4C71-C51C-4D1C-BCEF60EB6E21}"/>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56">
              <a:extLst>
                <a:ext uri="{FF2B5EF4-FFF2-40B4-BE49-F238E27FC236}">
                  <a16:creationId xmlns:a16="http://schemas.microsoft.com/office/drawing/2014/main" id="{61E1542F-9937-D8AC-C0DF-87A97F90EB2B}"/>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6" name="Google Shape;56;p22"/>
          <p:cNvSpPr txBox="1">
            <a:spLocks noGrp="1"/>
          </p:cNvSpPr>
          <p:nvPr>
            <p:ph type="title"/>
          </p:nvPr>
        </p:nvSpPr>
        <p:spPr>
          <a:xfrm>
            <a:off x="723901" y="1362353"/>
            <a:ext cx="3998224" cy="155042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400">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8" name="Google Shape;58;p22"/>
          <p:cNvSpPr txBox="1">
            <a:spLocks noGrp="1"/>
          </p:cNvSpPr>
          <p:nvPr>
            <p:ph type="body" idx="1"/>
          </p:nvPr>
        </p:nvSpPr>
        <p:spPr>
          <a:xfrm>
            <a:off x="723901" y="2890654"/>
            <a:ext cx="3998224" cy="88294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dirty="0"/>
          </a:p>
        </p:txBody>
      </p:sp>
      <p:sp>
        <p:nvSpPr>
          <p:cNvPr id="5" name="Marcador de posición de imagen 3">
            <a:extLst>
              <a:ext uri="{FF2B5EF4-FFF2-40B4-BE49-F238E27FC236}">
                <a16:creationId xmlns:a16="http://schemas.microsoft.com/office/drawing/2014/main" id="{27C9E1CD-086B-13CB-8582-DC117D5FD78D}"/>
              </a:ext>
            </a:extLst>
          </p:cNvPr>
          <p:cNvSpPr>
            <a:spLocks noGrp="1"/>
          </p:cNvSpPr>
          <p:nvPr>
            <p:ph type="pic" sz="quarter" idx="10"/>
          </p:nvPr>
        </p:nvSpPr>
        <p:spPr>
          <a:xfrm>
            <a:off x="5124450" y="1173659"/>
            <a:ext cx="3295650" cy="2804616"/>
          </a:xfrm>
          <a:prstGeom prst="roundRect">
            <a:avLst>
              <a:gd name="adj" fmla="val 7665"/>
            </a:avLst>
          </a:prstGeom>
        </p:spPr>
        <p:txBody>
          <a:bodyPr/>
          <a:lstStyle/>
          <a:p>
            <a:endParaRPr lang="es-ES" dirty="0"/>
          </a:p>
        </p:txBody>
      </p:sp>
      <p:sp>
        <p:nvSpPr>
          <p:cNvPr id="275" name="Freeform 352">
            <a:extLst>
              <a:ext uri="{FF2B5EF4-FFF2-40B4-BE49-F238E27FC236}">
                <a16:creationId xmlns:a16="http://schemas.microsoft.com/office/drawing/2014/main" id="{1F40C6CB-BB32-CA1B-BC96-AE974453E7D2}"/>
              </a:ext>
            </a:extLst>
          </p:cNvPr>
          <p:cNvSpPr>
            <a:spLocks/>
          </p:cNvSpPr>
          <p:nvPr userDrawn="1"/>
        </p:nvSpPr>
        <p:spPr bwMode="auto">
          <a:xfrm>
            <a:off x="-684423" y="-178957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4" name="Grupo 583">
            <a:extLst>
              <a:ext uri="{FF2B5EF4-FFF2-40B4-BE49-F238E27FC236}">
                <a16:creationId xmlns:a16="http://schemas.microsoft.com/office/drawing/2014/main" id="{842099AE-24D1-FC60-955A-E748A84F4082}"/>
              </a:ext>
            </a:extLst>
          </p:cNvPr>
          <p:cNvGrpSpPr/>
          <p:nvPr userDrawn="1"/>
        </p:nvGrpSpPr>
        <p:grpSpPr>
          <a:xfrm flipH="1">
            <a:off x="8238205" y="-570849"/>
            <a:ext cx="1507863" cy="1510278"/>
            <a:chOff x="39184" y="-151930"/>
            <a:chExt cx="1309806" cy="1311904"/>
          </a:xfrm>
          <a:solidFill>
            <a:schemeClr val="accent1"/>
          </a:solidFill>
        </p:grpSpPr>
        <p:sp>
          <p:nvSpPr>
            <p:cNvPr id="585" name="Oval 357">
              <a:extLst>
                <a:ext uri="{FF2B5EF4-FFF2-40B4-BE49-F238E27FC236}">
                  <a16:creationId xmlns:a16="http://schemas.microsoft.com/office/drawing/2014/main" id="{8AB17841-A5E8-AF03-E5EE-DE71DC07D0F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58">
              <a:extLst>
                <a:ext uri="{FF2B5EF4-FFF2-40B4-BE49-F238E27FC236}">
                  <a16:creationId xmlns:a16="http://schemas.microsoft.com/office/drawing/2014/main" id="{53A5427A-29AE-93F0-B0CE-019C1574712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59">
              <a:extLst>
                <a:ext uri="{FF2B5EF4-FFF2-40B4-BE49-F238E27FC236}">
                  <a16:creationId xmlns:a16="http://schemas.microsoft.com/office/drawing/2014/main" id="{3EDD0951-15DC-DD02-7E4A-46A7A6DF60CB}"/>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60">
              <a:extLst>
                <a:ext uri="{FF2B5EF4-FFF2-40B4-BE49-F238E27FC236}">
                  <a16:creationId xmlns:a16="http://schemas.microsoft.com/office/drawing/2014/main" id="{230D0FA2-0861-0CE4-26BA-DD1E3DF5994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61">
              <a:extLst>
                <a:ext uri="{FF2B5EF4-FFF2-40B4-BE49-F238E27FC236}">
                  <a16:creationId xmlns:a16="http://schemas.microsoft.com/office/drawing/2014/main" id="{B1676439-1347-5E6C-14F9-99480DFBD381}"/>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362">
              <a:extLst>
                <a:ext uri="{FF2B5EF4-FFF2-40B4-BE49-F238E27FC236}">
                  <a16:creationId xmlns:a16="http://schemas.microsoft.com/office/drawing/2014/main" id="{F62D06D9-A5F1-39D3-1884-BBCB863D26BE}"/>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Freeform 363">
              <a:extLst>
                <a:ext uri="{FF2B5EF4-FFF2-40B4-BE49-F238E27FC236}">
                  <a16:creationId xmlns:a16="http://schemas.microsoft.com/office/drawing/2014/main" id="{06FDD54B-755C-839F-A771-135EAF7DB2B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64">
              <a:extLst>
                <a:ext uri="{FF2B5EF4-FFF2-40B4-BE49-F238E27FC236}">
                  <a16:creationId xmlns:a16="http://schemas.microsoft.com/office/drawing/2014/main" id="{E269F0C6-E780-70BA-7A09-B01B52F5FEB1}"/>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65">
              <a:extLst>
                <a:ext uri="{FF2B5EF4-FFF2-40B4-BE49-F238E27FC236}">
                  <a16:creationId xmlns:a16="http://schemas.microsoft.com/office/drawing/2014/main" id="{FFAC9097-DEE1-B2DE-819F-DB0764112D24}"/>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77">
              <a:extLst>
                <a:ext uri="{FF2B5EF4-FFF2-40B4-BE49-F238E27FC236}">
                  <a16:creationId xmlns:a16="http://schemas.microsoft.com/office/drawing/2014/main" id="{2CB208B1-6558-C845-7058-6CCD37DB94D0}"/>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78">
              <a:extLst>
                <a:ext uri="{FF2B5EF4-FFF2-40B4-BE49-F238E27FC236}">
                  <a16:creationId xmlns:a16="http://schemas.microsoft.com/office/drawing/2014/main" id="{C41F6254-F7C6-98F3-33B6-A111F772297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Oval 379">
              <a:extLst>
                <a:ext uri="{FF2B5EF4-FFF2-40B4-BE49-F238E27FC236}">
                  <a16:creationId xmlns:a16="http://schemas.microsoft.com/office/drawing/2014/main" id="{984E3E86-2F75-7337-4365-BE441CEF4098}"/>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Oval 380">
              <a:extLst>
                <a:ext uri="{FF2B5EF4-FFF2-40B4-BE49-F238E27FC236}">
                  <a16:creationId xmlns:a16="http://schemas.microsoft.com/office/drawing/2014/main" id="{977B369B-F36E-DB4B-49FE-F4F24C3D7036}"/>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81">
              <a:extLst>
                <a:ext uri="{FF2B5EF4-FFF2-40B4-BE49-F238E27FC236}">
                  <a16:creationId xmlns:a16="http://schemas.microsoft.com/office/drawing/2014/main" id="{B8397777-4ACC-DDDB-7A18-1571D7128CA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382">
              <a:extLst>
                <a:ext uri="{FF2B5EF4-FFF2-40B4-BE49-F238E27FC236}">
                  <a16:creationId xmlns:a16="http://schemas.microsoft.com/office/drawing/2014/main" id="{C6732825-62AB-A689-DB6F-93DADA21D4E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383">
              <a:extLst>
                <a:ext uri="{FF2B5EF4-FFF2-40B4-BE49-F238E27FC236}">
                  <a16:creationId xmlns:a16="http://schemas.microsoft.com/office/drawing/2014/main" id="{760EE64B-8C5A-A404-80C2-93ED3E5A8BE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384">
              <a:extLst>
                <a:ext uri="{FF2B5EF4-FFF2-40B4-BE49-F238E27FC236}">
                  <a16:creationId xmlns:a16="http://schemas.microsoft.com/office/drawing/2014/main" id="{8FCBF925-A9CB-CD09-D594-1E93DD5A26F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385">
              <a:extLst>
                <a:ext uri="{FF2B5EF4-FFF2-40B4-BE49-F238E27FC236}">
                  <a16:creationId xmlns:a16="http://schemas.microsoft.com/office/drawing/2014/main" id="{982373E1-7DA0-1712-21D1-3AB9D04014F4}"/>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397">
              <a:extLst>
                <a:ext uri="{FF2B5EF4-FFF2-40B4-BE49-F238E27FC236}">
                  <a16:creationId xmlns:a16="http://schemas.microsoft.com/office/drawing/2014/main" id="{53315842-74D7-23F9-A54A-4CC39F8E2CD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398">
              <a:extLst>
                <a:ext uri="{FF2B5EF4-FFF2-40B4-BE49-F238E27FC236}">
                  <a16:creationId xmlns:a16="http://schemas.microsoft.com/office/drawing/2014/main" id="{0A371547-81B0-3E0B-1C42-78D700DBB6E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Oval 399">
              <a:extLst>
                <a:ext uri="{FF2B5EF4-FFF2-40B4-BE49-F238E27FC236}">
                  <a16:creationId xmlns:a16="http://schemas.microsoft.com/office/drawing/2014/main" id="{C56B2D3B-5977-D296-499D-0326F03D4243}"/>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Oval 400">
              <a:extLst>
                <a:ext uri="{FF2B5EF4-FFF2-40B4-BE49-F238E27FC236}">
                  <a16:creationId xmlns:a16="http://schemas.microsoft.com/office/drawing/2014/main" id="{AA669C50-6467-71A9-DDD8-67BC4E2D90D0}"/>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01">
              <a:extLst>
                <a:ext uri="{FF2B5EF4-FFF2-40B4-BE49-F238E27FC236}">
                  <a16:creationId xmlns:a16="http://schemas.microsoft.com/office/drawing/2014/main" id="{816D73E0-1DC2-85A0-BCC3-811608B92B3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02">
              <a:extLst>
                <a:ext uri="{FF2B5EF4-FFF2-40B4-BE49-F238E27FC236}">
                  <a16:creationId xmlns:a16="http://schemas.microsoft.com/office/drawing/2014/main" id="{8EEB0662-E940-022E-77FA-ACD09CA8AC2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03">
              <a:extLst>
                <a:ext uri="{FF2B5EF4-FFF2-40B4-BE49-F238E27FC236}">
                  <a16:creationId xmlns:a16="http://schemas.microsoft.com/office/drawing/2014/main" id="{D572846D-22B5-AC0D-1BEE-8E7C297C2C06}"/>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04">
              <a:extLst>
                <a:ext uri="{FF2B5EF4-FFF2-40B4-BE49-F238E27FC236}">
                  <a16:creationId xmlns:a16="http://schemas.microsoft.com/office/drawing/2014/main" id="{D06DFD8D-713B-FA3A-C2DA-2780EA210759}"/>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405">
              <a:extLst>
                <a:ext uri="{FF2B5EF4-FFF2-40B4-BE49-F238E27FC236}">
                  <a16:creationId xmlns:a16="http://schemas.microsoft.com/office/drawing/2014/main" id="{93633266-8F9B-EF7B-8E32-79CB7F26279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18">
              <a:extLst>
                <a:ext uri="{FF2B5EF4-FFF2-40B4-BE49-F238E27FC236}">
                  <a16:creationId xmlns:a16="http://schemas.microsoft.com/office/drawing/2014/main" id="{8D495935-8D3E-2866-823D-C13C5DE2410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19">
              <a:extLst>
                <a:ext uri="{FF2B5EF4-FFF2-40B4-BE49-F238E27FC236}">
                  <a16:creationId xmlns:a16="http://schemas.microsoft.com/office/drawing/2014/main" id="{96D44C01-4866-C894-CA28-D357C26932B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0">
              <a:extLst>
                <a:ext uri="{FF2B5EF4-FFF2-40B4-BE49-F238E27FC236}">
                  <a16:creationId xmlns:a16="http://schemas.microsoft.com/office/drawing/2014/main" id="{7B695F2F-8C04-E705-7906-54D200B09D3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21">
              <a:extLst>
                <a:ext uri="{FF2B5EF4-FFF2-40B4-BE49-F238E27FC236}">
                  <a16:creationId xmlns:a16="http://schemas.microsoft.com/office/drawing/2014/main" id="{8122C130-5B33-5D7A-7CEC-1A1261433906}"/>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22">
              <a:extLst>
                <a:ext uri="{FF2B5EF4-FFF2-40B4-BE49-F238E27FC236}">
                  <a16:creationId xmlns:a16="http://schemas.microsoft.com/office/drawing/2014/main" id="{14004321-6873-1306-DAF1-3F57F127A60F}"/>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Oval 423">
              <a:extLst>
                <a:ext uri="{FF2B5EF4-FFF2-40B4-BE49-F238E27FC236}">
                  <a16:creationId xmlns:a16="http://schemas.microsoft.com/office/drawing/2014/main" id="{FBF8C682-0935-E940-9628-330034CC1F9A}"/>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24">
              <a:extLst>
                <a:ext uri="{FF2B5EF4-FFF2-40B4-BE49-F238E27FC236}">
                  <a16:creationId xmlns:a16="http://schemas.microsoft.com/office/drawing/2014/main" id="{CBB84BA1-083A-B610-CE0C-3CF6785008ED}"/>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25">
              <a:extLst>
                <a:ext uri="{FF2B5EF4-FFF2-40B4-BE49-F238E27FC236}">
                  <a16:creationId xmlns:a16="http://schemas.microsoft.com/office/drawing/2014/main" id="{055FEBCD-E503-C8C5-22DC-A2939F11034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426">
              <a:extLst>
                <a:ext uri="{FF2B5EF4-FFF2-40B4-BE49-F238E27FC236}">
                  <a16:creationId xmlns:a16="http://schemas.microsoft.com/office/drawing/2014/main" id="{6813D93E-3D7B-928B-072D-92A882F8B0F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Freeform 438">
              <a:extLst>
                <a:ext uri="{FF2B5EF4-FFF2-40B4-BE49-F238E27FC236}">
                  <a16:creationId xmlns:a16="http://schemas.microsoft.com/office/drawing/2014/main" id="{C9679B50-CC64-D433-B19D-802084A1B69E}"/>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39">
              <a:extLst>
                <a:ext uri="{FF2B5EF4-FFF2-40B4-BE49-F238E27FC236}">
                  <a16:creationId xmlns:a16="http://schemas.microsoft.com/office/drawing/2014/main" id="{AD5FEA2D-9859-EB39-BE51-6032E21FF7C4}"/>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0">
              <a:extLst>
                <a:ext uri="{FF2B5EF4-FFF2-40B4-BE49-F238E27FC236}">
                  <a16:creationId xmlns:a16="http://schemas.microsoft.com/office/drawing/2014/main" id="{73359E07-E972-3B0D-3FEE-913AADBA18E1}"/>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41">
              <a:extLst>
                <a:ext uri="{FF2B5EF4-FFF2-40B4-BE49-F238E27FC236}">
                  <a16:creationId xmlns:a16="http://schemas.microsoft.com/office/drawing/2014/main" id="{A2200AC1-345E-6AA4-9601-A532E970C61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42">
              <a:extLst>
                <a:ext uri="{FF2B5EF4-FFF2-40B4-BE49-F238E27FC236}">
                  <a16:creationId xmlns:a16="http://schemas.microsoft.com/office/drawing/2014/main" id="{5AA26EDE-9920-E4CA-BF57-2FA17AD4043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Oval 443">
              <a:extLst>
                <a:ext uri="{FF2B5EF4-FFF2-40B4-BE49-F238E27FC236}">
                  <a16:creationId xmlns:a16="http://schemas.microsoft.com/office/drawing/2014/main" id="{08BA3F21-7827-2201-510E-7FB61071CD78}"/>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Oval 444">
              <a:extLst>
                <a:ext uri="{FF2B5EF4-FFF2-40B4-BE49-F238E27FC236}">
                  <a16:creationId xmlns:a16="http://schemas.microsoft.com/office/drawing/2014/main" id="{0261522C-A8CE-C289-B56E-3D552B5EA924}"/>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45">
              <a:extLst>
                <a:ext uri="{FF2B5EF4-FFF2-40B4-BE49-F238E27FC236}">
                  <a16:creationId xmlns:a16="http://schemas.microsoft.com/office/drawing/2014/main" id="{6E14ADC5-F8A8-3ACD-CD08-F203B09E6A8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46">
              <a:extLst>
                <a:ext uri="{FF2B5EF4-FFF2-40B4-BE49-F238E27FC236}">
                  <a16:creationId xmlns:a16="http://schemas.microsoft.com/office/drawing/2014/main" id="{D95F58D0-07A1-3C36-F0D7-A2BBC45DB123}"/>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58">
              <a:extLst>
                <a:ext uri="{FF2B5EF4-FFF2-40B4-BE49-F238E27FC236}">
                  <a16:creationId xmlns:a16="http://schemas.microsoft.com/office/drawing/2014/main" id="{4A5BA89A-7D12-3B0F-D1A9-CF393DB20646}"/>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59">
              <a:extLst>
                <a:ext uri="{FF2B5EF4-FFF2-40B4-BE49-F238E27FC236}">
                  <a16:creationId xmlns:a16="http://schemas.microsoft.com/office/drawing/2014/main" id="{6AB748F7-2FE4-1BD0-73D3-FFB0CFBC387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0">
              <a:extLst>
                <a:ext uri="{FF2B5EF4-FFF2-40B4-BE49-F238E27FC236}">
                  <a16:creationId xmlns:a16="http://schemas.microsoft.com/office/drawing/2014/main" id="{401D24CB-CF2C-6F35-541C-24E08E0F661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61">
              <a:extLst>
                <a:ext uri="{FF2B5EF4-FFF2-40B4-BE49-F238E27FC236}">
                  <a16:creationId xmlns:a16="http://schemas.microsoft.com/office/drawing/2014/main" id="{B28F19C4-FF4F-57F4-DC94-3127BC4343F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62">
              <a:extLst>
                <a:ext uri="{FF2B5EF4-FFF2-40B4-BE49-F238E27FC236}">
                  <a16:creationId xmlns:a16="http://schemas.microsoft.com/office/drawing/2014/main" id="{96DB4560-43AC-E69A-2D8F-785FD42C92C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63">
              <a:extLst>
                <a:ext uri="{FF2B5EF4-FFF2-40B4-BE49-F238E27FC236}">
                  <a16:creationId xmlns:a16="http://schemas.microsoft.com/office/drawing/2014/main" id="{B77A3538-3A86-C57B-EB05-88A34CCB3A92}"/>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64">
              <a:extLst>
                <a:ext uri="{FF2B5EF4-FFF2-40B4-BE49-F238E27FC236}">
                  <a16:creationId xmlns:a16="http://schemas.microsoft.com/office/drawing/2014/main" id="{85A98F0B-C5C2-6634-1C77-A39D4480F6B2}"/>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65">
              <a:extLst>
                <a:ext uri="{FF2B5EF4-FFF2-40B4-BE49-F238E27FC236}">
                  <a16:creationId xmlns:a16="http://schemas.microsoft.com/office/drawing/2014/main" id="{729BF74A-1913-81AD-2B9D-B0BB78232C5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66">
              <a:extLst>
                <a:ext uri="{FF2B5EF4-FFF2-40B4-BE49-F238E27FC236}">
                  <a16:creationId xmlns:a16="http://schemas.microsoft.com/office/drawing/2014/main" id="{E41799E5-AA43-756C-21E1-A75EB1D40F4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78">
              <a:extLst>
                <a:ext uri="{FF2B5EF4-FFF2-40B4-BE49-F238E27FC236}">
                  <a16:creationId xmlns:a16="http://schemas.microsoft.com/office/drawing/2014/main" id="{D31826C0-D805-E67D-588D-2EFD903CC50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79">
              <a:extLst>
                <a:ext uri="{FF2B5EF4-FFF2-40B4-BE49-F238E27FC236}">
                  <a16:creationId xmlns:a16="http://schemas.microsoft.com/office/drawing/2014/main" id="{2ACC9D86-5BC1-951E-3153-540EFB603FCB}"/>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480">
              <a:extLst>
                <a:ext uri="{FF2B5EF4-FFF2-40B4-BE49-F238E27FC236}">
                  <a16:creationId xmlns:a16="http://schemas.microsoft.com/office/drawing/2014/main" id="{3020119F-C343-DE26-B0CF-EB1057ACE6A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Freeform 481">
              <a:extLst>
                <a:ext uri="{FF2B5EF4-FFF2-40B4-BE49-F238E27FC236}">
                  <a16:creationId xmlns:a16="http://schemas.microsoft.com/office/drawing/2014/main" id="{E3823BA8-F624-5F06-E902-A4269C5B3AFC}"/>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Freeform 482">
              <a:extLst>
                <a:ext uri="{FF2B5EF4-FFF2-40B4-BE49-F238E27FC236}">
                  <a16:creationId xmlns:a16="http://schemas.microsoft.com/office/drawing/2014/main" id="{37385268-604E-0329-1F9B-25B1FAC4055B}"/>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483">
              <a:extLst>
                <a:ext uri="{FF2B5EF4-FFF2-40B4-BE49-F238E27FC236}">
                  <a16:creationId xmlns:a16="http://schemas.microsoft.com/office/drawing/2014/main" id="{804A012E-A897-158E-B882-12F5CC9091CC}"/>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484">
              <a:extLst>
                <a:ext uri="{FF2B5EF4-FFF2-40B4-BE49-F238E27FC236}">
                  <a16:creationId xmlns:a16="http://schemas.microsoft.com/office/drawing/2014/main" id="{8F90BC75-DB87-94DA-6AF1-69248C7AE1BF}"/>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485">
              <a:extLst>
                <a:ext uri="{FF2B5EF4-FFF2-40B4-BE49-F238E27FC236}">
                  <a16:creationId xmlns:a16="http://schemas.microsoft.com/office/drawing/2014/main" id="{70FA1390-E858-898F-EF58-DBD6E947AABE}"/>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Oval 486">
              <a:extLst>
                <a:ext uri="{FF2B5EF4-FFF2-40B4-BE49-F238E27FC236}">
                  <a16:creationId xmlns:a16="http://schemas.microsoft.com/office/drawing/2014/main" id="{541BE27C-CB08-84A4-AD43-C6D616BEF214}"/>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Oval 498">
              <a:extLst>
                <a:ext uri="{FF2B5EF4-FFF2-40B4-BE49-F238E27FC236}">
                  <a16:creationId xmlns:a16="http://schemas.microsoft.com/office/drawing/2014/main" id="{C181773E-288C-0512-B976-CC3FBACA7EBE}"/>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Oval 499">
              <a:extLst>
                <a:ext uri="{FF2B5EF4-FFF2-40B4-BE49-F238E27FC236}">
                  <a16:creationId xmlns:a16="http://schemas.microsoft.com/office/drawing/2014/main" id="{C9CA2F05-3070-0EF6-A3F7-6094923C7745}"/>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0">
              <a:extLst>
                <a:ext uri="{FF2B5EF4-FFF2-40B4-BE49-F238E27FC236}">
                  <a16:creationId xmlns:a16="http://schemas.microsoft.com/office/drawing/2014/main" id="{50502BD3-C00F-C2BF-1946-930501B3A0A9}"/>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501">
              <a:extLst>
                <a:ext uri="{FF2B5EF4-FFF2-40B4-BE49-F238E27FC236}">
                  <a16:creationId xmlns:a16="http://schemas.microsoft.com/office/drawing/2014/main" id="{726606B3-BA60-2889-388C-A9E7E9CDC86E}"/>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02">
              <a:extLst>
                <a:ext uri="{FF2B5EF4-FFF2-40B4-BE49-F238E27FC236}">
                  <a16:creationId xmlns:a16="http://schemas.microsoft.com/office/drawing/2014/main" id="{35858887-863E-F2B4-2DE6-AE5678C84F6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03">
              <a:extLst>
                <a:ext uri="{FF2B5EF4-FFF2-40B4-BE49-F238E27FC236}">
                  <a16:creationId xmlns:a16="http://schemas.microsoft.com/office/drawing/2014/main" id="{3E49523F-5DAE-4DA3-F0C1-3D07C4137993}"/>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04">
              <a:extLst>
                <a:ext uri="{FF2B5EF4-FFF2-40B4-BE49-F238E27FC236}">
                  <a16:creationId xmlns:a16="http://schemas.microsoft.com/office/drawing/2014/main" id="{3273CA68-B3A1-8C12-8B1A-3C2944A54E9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05">
              <a:extLst>
                <a:ext uri="{FF2B5EF4-FFF2-40B4-BE49-F238E27FC236}">
                  <a16:creationId xmlns:a16="http://schemas.microsoft.com/office/drawing/2014/main" id="{DF5FB7BF-7F85-BE22-7A87-68A3E0F3A78D}"/>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06">
              <a:extLst>
                <a:ext uri="{FF2B5EF4-FFF2-40B4-BE49-F238E27FC236}">
                  <a16:creationId xmlns:a16="http://schemas.microsoft.com/office/drawing/2014/main" id="{E7340214-B23F-9033-4ECC-BE1B15B2A63E}"/>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Oval 518">
              <a:extLst>
                <a:ext uri="{FF2B5EF4-FFF2-40B4-BE49-F238E27FC236}">
                  <a16:creationId xmlns:a16="http://schemas.microsoft.com/office/drawing/2014/main" id="{6E8BA4C5-1CC7-46F7-FDCD-85D4D909D20D}"/>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19">
              <a:extLst>
                <a:ext uri="{FF2B5EF4-FFF2-40B4-BE49-F238E27FC236}">
                  <a16:creationId xmlns:a16="http://schemas.microsoft.com/office/drawing/2014/main" id="{6828CEDF-47A1-318D-666D-AF7627E7D82C}"/>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0">
              <a:extLst>
                <a:ext uri="{FF2B5EF4-FFF2-40B4-BE49-F238E27FC236}">
                  <a16:creationId xmlns:a16="http://schemas.microsoft.com/office/drawing/2014/main" id="{B32EFA04-F5C3-61B6-6F14-708B2D9B01F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21">
              <a:extLst>
                <a:ext uri="{FF2B5EF4-FFF2-40B4-BE49-F238E27FC236}">
                  <a16:creationId xmlns:a16="http://schemas.microsoft.com/office/drawing/2014/main" id="{7A2B66BF-E750-A0F4-A6F9-F3706F96C4F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22">
              <a:extLst>
                <a:ext uri="{FF2B5EF4-FFF2-40B4-BE49-F238E27FC236}">
                  <a16:creationId xmlns:a16="http://schemas.microsoft.com/office/drawing/2014/main" id="{49F847DE-8A24-9770-5770-CE8C9DE75308}"/>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523">
              <a:extLst>
                <a:ext uri="{FF2B5EF4-FFF2-40B4-BE49-F238E27FC236}">
                  <a16:creationId xmlns:a16="http://schemas.microsoft.com/office/drawing/2014/main" id="{13A72AF2-F314-700B-E88B-3696225DB7DB}"/>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524">
              <a:extLst>
                <a:ext uri="{FF2B5EF4-FFF2-40B4-BE49-F238E27FC236}">
                  <a16:creationId xmlns:a16="http://schemas.microsoft.com/office/drawing/2014/main" id="{78B84B34-CA38-2C59-5B9D-97A7514396D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25">
              <a:extLst>
                <a:ext uri="{FF2B5EF4-FFF2-40B4-BE49-F238E27FC236}">
                  <a16:creationId xmlns:a16="http://schemas.microsoft.com/office/drawing/2014/main" id="{7491BC4C-BC3A-4102-F92B-2D0E72E3E54A}"/>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26">
              <a:extLst>
                <a:ext uri="{FF2B5EF4-FFF2-40B4-BE49-F238E27FC236}">
                  <a16:creationId xmlns:a16="http://schemas.microsoft.com/office/drawing/2014/main" id="{C32568E9-1C67-6A9B-AF54-FB498E429F9C}"/>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38">
              <a:extLst>
                <a:ext uri="{FF2B5EF4-FFF2-40B4-BE49-F238E27FC236}">
                  <a16:creationId xmlns:a16="http://schemas.microsoft.com/office/drawing/2014/main" id="{57827C3C-5DBA-4D1E-0E6F-19C8DEE7A72C}"/>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39">
              <a:extLst>
                <a:ext uri="{FF2B5EF4-FFF2-40B4-BE49-F238E27FC236}">
                  <a16:creationId xmlns:a16="http://schemas.microsoft.com/office/drawing/2014/main" id="{F4AEA9D5-19CA-3F7F-143D-00AE6D153105}"/>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540">
              <a:extLst>
                <a:ext uri="{FF2B5EF4-FFF2-40B4-BE49-F238E27FC236}">
                  <a16:creationId xmlns:a16="http://schemas.microsoft.com/office/drawing/2014/main" id="{4D21EABD-65CD-03BB-D7ED-455DF56DE864}"/>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Oval 541">
              <a:extLst>
                <a:ext uri="{FF2B5EF4-FFF2-40B4-BE49-F238E27FC236}">
                  <a16:creationId xmlns:a16="http://schemas.microsoft.com/office/drawing/2014/main" id="{E7046E7C-F47F-10E7-0A91-B6544CB7961C}"/>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42">
              <a:extLst>
                <a:ext uri="{FF2B5EF4-FFF2-40B4-BE49-F238E27FC236}">
                  <a16:creationId xmlns:a16="http://schemas.microsoft.com/office/drawing/2014/main" id="{36C8395E-6273-7C57-EB34-70C8B3DFD27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543">
              <a:extLst>
                <a:ext uri="{FF2B5EF4-FFF2-40B4-BE49-F238E27FC236}">
                  <a16:creationId xmlns:a16="http://schemas.microsoft.com/office/drawing/2014/main" id="{1C29C689-2C18-EB6B-47D6-4DD6316705F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544">
              <a:extLst>
                <a:ext uri="{FF2B5EF4-FFF2-40B4-BE49-F238E27FC236}">
                  <a16:creationId xmlns:a16="http://schemas.microsoft.com/office/drawing/2014/main" id="{161026CF-84C2-F818-DA31-10FAB37E2183}"/>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45">
              <a:extLst>
                <a:ext uri="{FF2B5EF4-FFF2-40B4-BE49-F238E27FC236}">
                  <a16:creationId xmlns:a16="http://schemas.microsoft.com/office/drawing/2014/main" id="{DF3F7481-2450-FC29-64E5-EE1FB67621D6}"/>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46">
              <a:extLst>
                <a:ext uri="{FF2B5EF4-FFF2-40B4-BE49-F238E27FC236}">
                  <a16:creationId xmlns:a16="http://schemas.microsoft.com/office/drawing/2014/main" id="{5694DFCE-CC44-80E7-A896-15F4FCCE8AC5}"/>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58">
              <a:extLst>
                <a:ext uri="{FF2B5EF4-FFF2-40B4-BE49-F238E27FC236}">
                  <a16:creationId xmlns:a16="http://schemas.microsoft.com/office/drawing/2014/main" id="{4AA8F5B3-5A29-DEA5-2C8F-641ED686E0C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59">
              <a:extLst>
                <a:ext uri="{FF2B5EF4-FFF2-40B4-BE49-F238E27FC236}">
                  <a16:creationId xmlns:a16="http://schemas.microsoft.com/office/drawing/2014/main" id="{F9AE191F-75F8-6C92-7335-6FEA22B2CCCA}"/>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Oval 560">
              <a:extLst>
                <a:ext uri="{FF2B5EF4-FFF2-40B4-BE49-F238E27FC236}">
                  <a16:creationId xmlns:a16="http://schemas.microsoft.com/office/drawing/2014/main" id="{4B0B8B8C-66A0-356C-7B9F-BBA7258453E9}"/>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Oval 561">
              <a:extLst>
                <a:ext uri="{FF2B5EF4-FFF2-40B4-BE49-F238E27FC236}">
                  <a16:creationId xmlns:a16="http://schemas.microsoft.com/office/drawing/2014/main" id="{35D6A264-E922-7052-AC8B-0810D00AD32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62">
              <a:extLst>
                <a:ext uri="{FF2B5EF4-FFF2-40B4-BE49-F238E27FC236}">
                  <a16:creationId xmlns:a16="http://schemas.microsoft.com/office/drawing/2014/main" id="{DDE42A56-16DC-505D-057E-A7A3B50E9AD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63">
              <a:extLst>
                <a:ext uri="{FF2B5EF4-FFF2-40B4-BE49-F238E27FC236}">
                  <a16:creationId xmlns:a16="http://schemas.microsoft.com/office/drawing/2014/main" id="{BEFEBFD1-56DF-216E-E1EA-1D3A3E394A27}"/>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64">
              <a:extLst>
                <a:ext uri="{FF2B5EF4-FFF2-40B4-BE49-F238E27FC236}">
                  <a16:creationId xmlns:a16="http://schemas.microsoft.com/office/drawing/2014/main" id="{9C827C3B-DA9B-0C03-58F1-41C9ED439680}"/>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65">
              <a:extLst>
                <a:ext uri="{FF2B5EF4-FFF2-40B4-BE49-F238E27FC236}">
                  <a16:creationId xmlns:a16="http://schemas.microsoft.com/office/drawing/2014/main" id="{C6F5FC82-AB67-6C76-0C0D-B6CE47811EE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566">
              <a:extLst>
                <a:ext uri="{FF2B5EF4-FFF2-40B4-BE49-F238E27FC236}">
                  <a16:creationId xmlns:a16="http://schemas.microsoft.com/office/drawing/2014/main" id="{7BA99009-BEF0-601B-49BD-40D696BEB62B}"/>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78">
              <a:extLst>
                <a:ext uri="{FF2B5EF4-FFF2-40B4-BE49-F238E27FC236}">
                  <a16:creationId xmlns:a16="http://schemas.microsoft.com/office/drawing/2014/main" id="{BC07610A-CCEA-5F7B-E062-4E13196A1AD3}"/>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79">
              <a:extLst>
                <a:ext uri="{FF2B5EF4-FFF2-40B4-BE49-F238E27FC236}">
                  <a16:creationId xmlns:a16="http://schemas.microsoft.com/office/drawing/2014/main" id="{DD8C4D9F-C06B-2B04-5C26-1948E74128BC}"/>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0">
              <a:extLst>
                <a:ext uri="{FF2B5EF4-FFF2-40B4-BE49-F238E27FC236}">
                  <a16:creationId xmlns:a16="http://schemas.microsoft.com/office/drawing/2014/main" id="{137A70BE-09C7-C634-56B5-AD19C11ED34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81">
              <a:extLst>
                <a:ext uri="{FF2B5EF4-FFF2-40B4-BE49-F238E27FC236}">
                  <a16:creationId xmlns:a16="http://schemas.microsoft.com/office/drawing/2014/main" id="{9849581E-F5A4-B3BA-BFEA-4921F444C656}"/>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82">
              <a:extLst>
                <a:ext uri="{FF2B5EF4-FFF2-40B4-BE49-F238E27FC236}">
                  <a16:creationId xmlns:a16="http://schemas.microsoft.com/office/drawing/2014/main" id="{8937FCB3-FDC9-C62D-12CC-F9D67370CCB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583">
              <a:extLst>
                <a:ext uri="{FF2B5EF4-FFF2-40B4-BE49-F238E27FC236}">
                  <a16:creationId xmlns:a16="http://schemas.microsoft.com/office/drawing/2014/main" id="{09CB3AA9-FB19-FBE3-8630-84BF49F59937}"/>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584">
              <a:extLst>
                <a:ext uri="{FF2B5EF4-FFF2-40B4-BE49-F238E27FC236}">
                  <a16:creationId xmlns:a16="http://schemas.microsoft.com/office/drawing/2014/main" id="{7CEE52BE-616C-B34D-29FD-20B390CCC5C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585">
              <a:extLst>
                <a:ext uri="{FF2B5EF4-FFF2-40B4-BE49-F238E27FC236}">
                  <a16:creationId xmlns:a16="http://schemas.microsoft.com/office/drawing/2014/main" id="{D562E2E5-EB35-1DBB-982C-F9EF8473611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586">
              <a:extLst>
                <a:ext uri="{FF2B5EF4-FFF2-40B4-BE49-F238E27FC236}">
                  <a16:creationId xmlns:a16="http://schemas.microsoft.com/office/drawing/2014/main" id="{A24179DF-9317-7DA8-2B74-9166F568594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598">
              <a:extLst>
                <a:ext uri="{FF2B5EF4-FFF2-40B4-BE49-F238E27FC236}">
                  <a16:creationId xmlns:a16="http://schemas.microsoft.com/office/drawing/2014/main" id="{647863C6-34FE-AEDD-B93A-569EA3C19A05}"/>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599">
              <a:extLst>
                <a:ext uri="{FF2B5EF4-FFF2-40B4-BE49-F238E27FC236}">
                  <a16:creationId xmlns:a16="http://schemas.microsoft.com/office/drawing/2014/main" id="{5E2C8508-4788-2CD4-A452-A6C4EC32AF5F}"/>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0">
              <a:extLst>
                <a:ext uri="{FF2B5EF4-FFF2-40B4-BE49-F238E27FC236}">
                  <a16:creationId xmlns:a16="http://schemas.microsoft.com/office/drawing/2014/main" id="{CF7319F9-EC0C-B601-3F28-C7419F905DFB}"/>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601">
              <a:extLst>
                <a:ext uri="{FF2B5EF4-FFF2-40B4-BE49-F238E27FC236}">
                  <a16:creationId xmlns:a16="http://schemas.microsoft.com/office/drawing/2014/main" id="{91EC9888-26A7-A071-3F49-A54CBEC8FC4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602">
              <a:extLst>
                <a:ext uri="{FF2B5EF4-FFF2-40B4-BE49-F238E27FC236}">
                  <a16:creationId xmlns:a16="http://schemas.microsoft.com/office/drawing/2014/main" id="{C193C2D1-9F79-3E96-23F8-951C6AC49E28}"/>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Oval 603">
              <a:extLst>
                <a:ext uri="{FF2B5EF4-FFF2-40B4-BE49-F238E27FC236}">
                  <a16:creationId xmlns:a16="http://schemas.microsoft.com/office/drawing/2014/main" id="{7F1AAE91-01D6-1954-ED60-A8256AF9F95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Oval 604">
              <a:extLst>
                <a:ext uri="{FF2B5EF4-FFF2-40B4-BE49-F238E27FC236}">
                  <a16:creationId xmlns:a16="http://schemas.microsoft.com/office/drawing/2014/main" id="{CEEF7EB8-A841-599B-3BBD-CEDE2A05F78A}"/>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605">
              <a:extLst>
                <a:ext uri="{FF2B5EF4-FFF2-40B4-BE49-F238E27FC236}">
                  <a16:creationId xmlns:a16="http://schemas.microsoft.com/office/drawing/2014/main" id="{F02536BC-C0F6-003C-DEE2-34E8085ABEFF}"/>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606">
              <a:extLst>
                <a:ext uri="{FF2B5EF4-FFF2-40B4-BE49-F238E27FC236}">
                  <a16:creationId xmlns:a16="http://schemas.microsoft.com/office/drawing/2014/main" id="{27581C83-731E-7C06-ADC6-55A0E028A837}"/>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0-#ppt_w/2"/>
                                          </p:val>
                                        </p:tav>
                                        <p:tav tm="100000">
                                          <p:val>
                                            <p:strVal val="#ppt_x"/>
                                          </p:val>
                                        </p:tav>
                                      </p:tavLst>
                                    </p:anim>
                                    <p:anim calcmode="lin" valueType="num">
                                      <p:cBhvr additive="base">
                                        <p:cTn id="8" dur="500" fill="hold"/>
                                        <p:tgtEl>
                                          <p:spTgt spid="27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269"/>
                                        </p:tgtEl>
                                        <p:attrNameLst>
                                          <p:attrName>style.visibility</p:attrName>
                                        </p:attrNameLst>
                                      </p:cBhvr>
                                      <p:to>
                                        <p:strVal val="visible"/>
                                      </p:to>
                                    </p:set>
                                    <p:anim calcmode="lin" valueType="num">
                                      <p:cBhvr additive="base">
                                        <p:cTn id="11" dur="500" fill="hold"/>
                                        <p:tgtEl>
                                          <p:spTgt spid="269"/>
                                        </p:tgtEl>
                                        <p:attrNameLst>
                                          <p:attrName>ppt_x</p:attrName>
                                        </p:attrNameLst>
                                      </p:cBhvr>
                                      <p:tavLst>
                                        <p:tav tm="0">
                                          <p:val>
                                            <p:strVal val="1+#ppt_w/2"/>
                                          </p:val>
                                        </p:tav>
                                        <p:tav tm="100000">
                                          <p:val>
                                            <p:strVal val="#ppt_x"/>
                                          </p:val>
                                        </p:tav>
                                      </p:tavLst>
                                    </p:anim>
                                    <p:anim calcmode="lin" valueType="num">
                                      <p:cBhvr additive="base">
                                        <p:cTn id="12" dur="500" fill="hold"/>
                                        <p:tgtEl>
                                          <p:spTgt spid="269"/>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584"/>
                                        </p:tgtEl>
                                        <p:attrNameLst>
                                          <p:attrName>style.visibility</p:attrName>
                                        </p:attrNameLst>
                                      </p:cBhvr>
                                      <p:to>
                                        <p:strVal val="visible"/>
                                      </p:to>
                                    </p:set>
                                    <p:anim calcmode="lin" valueType="num">
                                      <p:cBhvr additive="base">
                                        <p:cTn id="15" dur="500" fill="hold"/>
                                        <p:tgtEl>
                                          <p:spTgt spid="584"/>
                                        </p:tgtEl>
                                        <p:attrNameLst>
                                          <p:attrName>ppt_x</p:attrName>
                                        </p:attrNameLst>
                                      </p:cBhvr>
                                      <p:tavLst>
                                        <p:tav tm="0">
                                          <p:val>
                                            <p:strVal val="1+#ppt_w/2"/>
                                          </p:val>
                                        </p:tav>
                                        <p:tav tm="100000">
                                          <p:val>
                                            <p:strVal val="#ppt_x"/>
                                          </p:val>
                                        </p:tav>
                                      </p:tavLst>
                                    </p:anim>
                                    <p:anim calcmode="lin" valueType="num">
                                      <p:cBhvr additive="base">
                                        <p:cTn id="16" dur="500" fill="hold"/>
                                        <p:tgtEl>
                                          <p:spTgt spid="5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27" name="Grupo 526">
            <a:extLst>
              <a:ext uri="{FF2B5EF4-FFF2-40B4-BE49-F238E27FC236}">
                <a16:creationId xmlns:a16="http://schemas.microsoft.com/office/drawing/2014/main" id="{1869F9B1-3ADF-9A7B-16E8-991F96655B9E}"/>
              </a:ext>
            </a:extLst>
          </p:cNvPr>
          <p:cNvGrpSpPr/>
          <p:nvPr userDrawn="1"/>
        </p:nvGrpSpPr>
        <p:grpSpPr>
          <a:xfrm>
            <a:off x="-426172" y="4245886"/>
            <a:ext cx="1507863" cy="1510278"/>
            <a:chOff x="39184" y="-151930"/>
            <a:chExt cx="1309806" cy="1311904"/>
          </a:xfrm>
        </p:grpSpPr>
        <p:sp>
          <p:nvSpPr>
            <p:cNvPr id="528" name="Oval 357">
              <a:extLst>
                <a:ext uri="{FF2B5EF4-FFF2-40B4-BE49-F238E27FC236}">
                  <a16:creationId xmlns:a16="http://schemas.microsoft.com/office/drawing/2014/main" id="{8979EFC8-D0C4-D8B8-180B-E170DABE422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BC628214-81A8-5FAD-1328-967F8906DEF0}"/>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D53C56D0-7AE0-AA2D-E652-58154AF56E0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95D2062E-CE2C-7BBC-EC07-A94A9E4CFB6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ADDE6A18-C241-1683-833A-E6B85717927C}"/>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772B71ED-74F0-E6CB-845F-0A1411CEFDB0}"/>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4E4856D8-5526-B5D6-9857-7AC9276ECC7D}"/>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9A2663BE-EA30-0045-D357-2D55EF05247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4FCC8A8A-B25D-7594-007B-38EE055B6C2C}"/>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50A22E7E-9930-E406-375C-67F7A7C038BE}"/>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0046D750-28F6-20C6-286A-F6B8BD3EF61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7E35E656-5525-3E38-0E92-CE977EF74B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4A31D876-A2AC-C81E-0DF2-7A0E38F4AE46}"/>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121EF516-8534-325E-0168-851A48A93BC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06518848-CA3D-7D1F-A6F6-8C29A7067F6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078137A6-4B96-3E12-AB2F-12AD85513AE2}"/>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0885CF06-6312-26E7-AA43-4B512330950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84030195-0568-2F3D-6247-F1E79E79246B}"/>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B094E0A9-5A91-2764-64AB-703E5A947F5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B55678C8-684E-F5C6-6640-4A1295A7EBB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D909CDCB-258A-3C8D-946B-628502F33C0D}"/>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BC8ABB09-CDDE-54F7-D1E0-2009CEA9FA9F}"/>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15BACB2F-3812-F13F-1134-A9FFD7C3867B}"/>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450B0BA5-5444-7755-5798-C11E6A526C27}"/>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6D6620AA-F76E-CDF6-6143-7AEB2FEA409E}"/>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145E18E2-3389-BCF6-87F2-08A42442C16D}"/>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80E51BD7-D2A3-97D9-BFE1-10E090452DF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3D9B68C3-3FD3-A586-5B1D-39764E804CC8}"/>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0CAE32DB-2584-E03B-AB38-94B59CD16DE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E04F34B5-5CF5-D465-525C-33CBAEBCFBD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E3751F14-86F8-D264-8B64-93FB2473BBC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C47BA99D-6809-CA98-3B92-0EB8356FEEE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43C6E3B0-9A12-7B28-6457-81C83DC4C0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0AF53616-29B2-2334-72DC-B53DAB1D855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8FCCDB5-5B3D-02FB-2BEB-167BBA8243D9}"/>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997492CD-CDE7-427A-A7D2-29C42ADA985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096FDB70-8DCC-F85B-8201-835225BC2065}"/>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253D3263-DBDE-D308-C9A0-0130AF8977B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78FD1FFA-9EBC-509B-16E6-71B81F506B06}"/>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0740672F-7424-2316-DE4C-39FF6C9763F2}"/>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2B9F491E-93FD-6835-49F0-12F396B02CBB}"/>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BC1BEBF2-F512-D678-C622-C4823E50B73D}"/>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BB201502-E1E7-EA8C-5F84-A3AC60A810C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45957882-7612-FFBE-FF48-9D5097794FA7}"/>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C4C93CF4-51C8-B160-1D54-0CF24E9FC186}"/>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69C069A4-B812-60FD-87F2-8B1DBEA12E8B}"/>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31C4D95A-72E9-D0AB-1B73-987A57AE6C74}"/>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D6A88D4C-6ADE-CE25-C9F4-78D2D14E90E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A405F051-06A0-BF91-C142-7377EF45569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D00FA151-1AE4-010F-D86D-78E66B299D1B}"/>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BFD0D50F-8321-C9BC-1C49-E59BE6AF4FF9}"/>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AD9E8D00-5C3D-159A-95FA-CFC9BBB913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F0CAD145-B033-FF0F-A6FC-53A1BA8AF7EC}"/>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7286FF32-980A-BC09-80B4-19B2879AEDF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4C21FC76-D94C-5B55-CBB9-9299907974F1}"/>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2F78A8C-B51C-2F59-5BA4-7E900C3D7F9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777BB872-F81D-3E99-EB07-D09DAAEF4FFB}"/>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C8E5EF7C-9088-9BE6-FC6C-A6015A47AE8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5A378C8A-683D-BD83-E99B-62F6D5E1222F}"/>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3BAED017-6CC5-65B8-1111-45924F2968DB}"/>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2AF6A1A2-EC75-E8F8-82B4-97287E4C80CD}"/>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A75A8088-76F5-DB46-DA21-8841B80A2FF8}"/>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135810B7-930F-C31A-9CBB-EE12ADC9AF12}"/>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92389D91-054F-3071-C0DA-EA1EB9E3A9E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A8D800BB-0D83-8CB4-8494-77764CD50A5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1636AEA4-8ABE-4033-A21D-F4545609F599}"/>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7FD0F348-08AC-012E-B630-542EA521FEA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CB167BF7-F791-9E3B-85E7-D511EE9CB810}"/>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6781B68-F871-7F85-8F65-A592C7EE994D}"/>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6D1D6F72-89D3-1EAA-3321-6498B580D38F}"/>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AAF7ADD0-96E6-6B2D-5243-519AC150525A}"/>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66360173-D919-5C55-64F0-221CB2EC1CE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AFFCB7BA-ED6E-62CA-0153-AADD3FA7E87D}"/>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C6C23CBA-0611-E114-526E-CD5C50083C37}"/>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B50E8927-C622-A3A9-F34C-904691E8F171}"/>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AC117373-9299-E56E-6F86-FBF8CA165E85}"/>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700FBBD-E5A0-3A03-44C9-86FB0DF1BA3D}"/>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ADCDA25-5890-480E-CC43-683445639F5D}"/>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DF08DE8-872A-CD35-03FF-A8BF9715D68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04104E55-3744-D660-ADC9-59E2C75876DA}"/>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9EDADDE3-13F4-14FC-517C-7DAA400C494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2FDC3F09-9322-0EE1-2E1D-A592351EDE6F}"/>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CF24BB3D-EE00-DDDB-098B-78CD0FF1C53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F1E136B-C2EE-9FF1-3081-A04EBAE00917}"/>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DD6CCE2E-C670-538F-B412-C8284E892C9D}"/>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46324639-B34D-054E-EE84-3DAC3FFF5732}"/>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15658730-658A-FE6D-1728-3C76403B5F2A}"/>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769C3DC8-AB80-74CD-E464-8A8DF134D69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06DF445D-F460-88A9-5186-FFFE4C3FE8B0}"/>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C0EC9134-E06E-AFDC-A28D-555A22F44278}"/>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FA9954FD-3312-27A9-CE75-635F9DF9710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AA42449-6EBB-F487-CB23-44B03804FC8B}"/>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22493332-7631-B17D-B081-DE5005AE989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78491CA5-5BA8-6598-2BFB-19EA9AB232CF}"/>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232339EA-759B-49ED-A86D-0753B8B0EA24}"/>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8AC3C04A-B536-E226-8CCD-B6EE969BACA8}"/>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51E77321-F1A4-2955-F008-7B2A9AD0A579}"/>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F00772F9-6788-78D7-51B0-8EB82E68626E}"/>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8FD908CF-D1EA-348B-5FC1-B435D77334A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29D17CFC-3483-8789-511C-8F196D3E9665}"/>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5F76E5E-9992-E92A-5F84-40D9133CC03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745E5111-135E-B662-93EE-F5463FB64123}"/>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A7C6F850-D128-601D-D3C4-EFD3DFC428D3}"/>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C3413FBA-8ED3-89FE-E140-66A9AB4D7806}"/>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3164A91C-6180-6BD3-567F-F9244BCC1BA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D5F6B6FB-1B5F-1790-FBF6-827B9F719570}"/>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8C011A0C-81DE-F7E1-05BB-5A4CA6EC8257}"/>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302CDEE3-724D-CFE5-E769-8A6A123CDEF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5A19F751-ACC3-CAFA-5BF3-90D431FF91E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5822E495-0E1E-8439-3B30-3D8BC9ADC56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E40FC2C2-556B-0596-6783-4480FF753191}"/>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5FC08F83-3F8D-CEA1-51C5-AAA652302BEF}"/>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F548625C-5E59-78C5-92EE-A4D3E20CDFC2}"/>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3FB6A315-0279-5D20-C626-E5D16559105A}"/>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122B29C5-4B3D-3B97-D51C-C31D67960CFD}"/>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80402CF2-DEAC-7761-D15F-0322EE76743B}"/>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CE85CF84-CEA7-5BE8-9081-7CBA5209F82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1AEB289A-1894-C9BD-81BE-A263F6A6FE8E}"/>
              </a:ext>
            </a:extLst>
          </p:cNvPr>
          <p:cNvGrpSpPr/>
          <p:nvPr userDrawn="1"/>
        </p:nvGrpSpPr>
        <p:grpSpPr>
          <a:xfrm flipH="1">
            <a:off x="8329145" y="-639688"/>
            <a:ext cx="1507863" cy="1510278"/>
            <a:chOff x="39184" y="-151930"/>
            <a:chExt cx="1309806" cy="1311904"/>
          </a:xfrm>
          <a:solidFill>
            <a:schemeClr val="accent1"/>
          </a:solidFill>
        </p:grpSpPr>
        <p:sp>
          <p:nvSpPr>
            <p:cNvPr id="647" name="Oval 357">
              <a:extLst>
                <a:ext uri="{FF2B5EF4-FFF2-40B4-BE49-F238E27FC236}">
                  <a16:creationId xmlns:a16="http://schemas.microsoft.com/office/drawing/2014/main" id="{786697A8-0C42-5701-F82D-C9913DC7E1FF}"/>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AE15A62A-E122-F299-6F7E-D29E288FE79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93701B10-B4E5-37A5-8136-B9EB4824E4B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BBF110B7-4D47-533A-379D-6B7ED3110621}"/>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800B48FC-24D0-62E6-94A6-6F8789DCF79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4435880E-5761-8C59-8807-62803951CBDC}"/>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37445C20-F388-962B-1F45-14778A86BF49}"/>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129DCB00-0623-3B27-9275-0991E3D4FD64}"/>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1F855168-3A02-9F82-68F8-2EE7CF61749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6F0ADB5D-6EC3-9752-4717-0CAF7D67F498}"/>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AEDF27F-621E-5886-739E-56033B60B7D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B8EDE8CF-8819-DA5A-CE41-6C0EF59EC164}"/>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E70F87B1-6FF6-FB44-4ED0-53EBE7ACBF7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356B7AEA-9073-DCA9-D046-1405B6768EBD}"/>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5645E7EE-0E77-CE9B-39E8-5755F9BFD3B9}"/>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F5F11D96-E56F-C04C-B9E7-50CAB2596D5E}"/>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06C5EBE1-C713-5D99-777B-74BEE4B1402E}"/>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39A2C946-694E-F244-4812-D7D4F1A060EE}"/>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891131D4-F03C-2A22-48B7-54191CAB9D78}"/>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A5AD32E2-5642-DD48-F3CA-50AF753AF1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B9A673B9-3586-8F04-3062-E446E811ED4D}"/>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00B81DEB-EEA4-CE4E-202C-19F66DFC67BC}"/>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45D098FA-4688-4E05-8C91-1B853FDFFFC5}"/>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5F16B6CD-3F8A-1E0E-6664-C8718517145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FA863D65-10A2-C991-C750-B7676A7043DA}"/>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08C87244-E0C3-BA78-4EE5-3F05AF8E06AB}"/>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CBAFFE1A-96AC-523C-CEC6-885F68E35546}"/>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3709263D-EAFB-2CF1-2279-AF359740B69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1F0537D3-E74C-A603-A130-CE0BC3AC692C}"/>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5A817384-8946-7641-E46D-CD9B326CBE2F}"/>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6088C79D-3A37-2535-663F-FE02CF6E4A64}"/>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5893BB48-B2E5-9EB6-928C-5BCB5919A427}"/>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9C86D1E6-646B-6F5A-3147-40DA976B73FB}"/>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915A773F-281F-588D-5F63-9023ADA6CAD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90C9F37F-CA03-FEDA-3061-05C0F9B2DE2F}"/>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5731486D-7ED9-EF69-D676-33597FBE967E}"/>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DA844360-BF5C-AAD9-3E78-A2FE3168AF76}"/>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06132149-15C3-BF99-DF8F-C613D76E981E}"/>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2614704F-AA0A-43B2-D1D5-6534067B26CF}"/>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EDCFDE8C-4615-2009-8C37-399381580368}"/>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83208649-66A8-42AE-4EFA-133BD2F5BD9E}"/>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30CDB1A1-E314-FBA5-0CCF-623E0899E0E1}"/>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26421220-75E1-D8E7-914A-241985391A27}"/>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1BF6839C-74C8-E9A6-D2F4-BC413DA8BFA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D7CD945B-A4BF-338D-2CE5-681E860F0985}"/>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EC528A84-ED52-8475-9E2A-6AB3C59041C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EFA28DD5-D872-958A-E487-2B6E215B152D}"/>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4D1A215E-5664-06E5-B072-A1FCD142401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9E277024-1384-82B8-ECC1-3449B0F18236}"/>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B08B7D52-E5D6-BFB3-E8B8-59210188C932}"/>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CD7D5ABD-6484-FCB7-8181-7A45619C7970}"/>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726E5EA4-56B5-FCDF-1EF3-1A3A7E1B059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8C4BDF4-C673-27C6-6BF0-B88328180BCD}"/>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9748EDA5-B828-092B-5592-E4CF6D8D712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F4511118-13A1-34F9-F844-6659599721B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1CCAF0DC-C56A-83CC-0403-7CDCDA4D861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02E4E89C-D3D1-3E33-A936-4BCD12909235}"/>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65A93FE9-F8AC-8E1E-CAB5-4276B793025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896CAE93-7523-960B-FE8B-8301E16230C9}"/>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62FF9716-7C2A-BE52-6A5F-E58F8F6EEDDD}"/>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E3AAFB6B-B7AF-C412-7D34-A7890CF269D5}"/>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A5875E77-D0D6-F8E9-2D9A-198B39AD15E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AF87599F-2390-E4FE-9ABD-05D92D6D0886}"/>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6A9F937-7FCB-AB76-0218-B96A5EF24C07}"/>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E4B830FF-2175-86C6-20E8-86E07B37E1EF}"/>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45FB705F-C926-25F6-9AC1-CCB9D9CDBF55}"/>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710A5D33-3635-B8B0-76A4-352E12926B78}"/>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D7C7AF15-C8F4-44A7-7DED-68C7CC68AF3D}"/>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73E2C6CD-81C5-DEB4-54EC-9C091E9431F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93CB1E2A-3C63-12DE-F982-4F8E9487F91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F54E8210-D984-36B3-A2B3-CE5154CA21B2}"/>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7607BA26-03CC-4DC2-7C01-65B8397473A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C372BBA6-2CA8-6E50-C331-FB6F1A1F24F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C95EBC2A-A9CF-EE7A-1B33-EB574045156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CB10C5C2-7789-611A-2417-CDF54095726B}"/>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D5305040-4CDA-831D-B320-E00FE2439FB0}"/>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028922C-35F8-5603-0493-BEE0ABBD7641}"/>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8737DD05-DD32-B3D2-B5BA-7986C6069DC5}"/>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7CC603A3-9A81-AF40-14DD-BE8B5B91BED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32090E01-E848-ACCE-0253-08CECDE1B13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561D4FF6-4D1A-DBBD-4B8B-5256D7B65FA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5A14CCAF-955D-67A3-22E3-C722709E28D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089C1AC-E5E6-042A-60B3-6EF85FB7B98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7A70138E-4AA8-FC1F-D053-1B0F673451D6}"/>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0ACF30D4-6113-12E4-9B15-58281DDB152D}"/>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68D014C4-F1C2-4C52-DADE-98BE8E6605AA}"/>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0774A84-CEFE-DD3A-9C9B-2E8C0E7BB327}"/>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99F5ADF1-D667-3C66-0C42-46E0A5422F2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FDE5B265-9A66-29AA-C546-CC3FB927F38B}"/>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A2C60D1B-602A-9406-470B-FC462ED5B4E4}"/>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A00987A4-32C9-BC83-9DE0-2083E0BD18A9}"/>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5FC9F9AB-6A61-CC82-7386-8BB248B91ED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7B0F0678-FF75-B86D-82B8-5EC003C14AE3}"/>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C3C57E1A-2249-B3CF-F359-7EB58026DF46}"/>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D8623AF-7082-BC23-024A-5264B316353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0440064-DC5F-5B2C-1591-3C4BC8075A8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20A100CC-EA7D-62EA-E176-6A4139D1995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9E1515B8-734F-02F2-AC3B-CEF69E667D1C}"/>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1A5E801C-1292-EFBB-2917-6823B79D058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3D0B2773-27BE-EE2A-EBBF-9F93A2071AC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C81BA941-C4DC-6FDB-525A-5CFFCCEB85B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595952E7-9B78-923D-1AA5-389E4D07048E}"/>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C0B61EB2-0E79-EC0E-A379-C412333BBD6E}"/>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4925FB10-5481-92B2-7751-34645D2BCEF1}"/>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3CA78E2F-5EA8-B2D2-EA0A-A23F71E6E455}"/>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9541B9D9-6B6E-AF2E-95AA-AA2990A3379B}"/>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9094B2AC-59BB-0B88-F393-5D77A36BA27E}"/>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932FF444-C023-4ED2-2F54-014EA350C28A}"/>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E44B6397-C76F-5CFE-740B-A6E80BEFF0C5}"/>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3F7CA24B-2FE0-CC67-2A0D-3690F2902EF5}"/>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56449BA6-CA5F-B8E4-7C2D-E36687932369}"/>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A37FF3C2-940D-27EC-3C04-F662BE26DEF1}"/>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63CFB13C-758C-2AA6-760A-EC059DEE960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0FAA3487-60DD-E93A-E7F6-F0FE4ED98963}"/>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EAF96612-73C8-18E2-EBE7-3B305240EA5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6A89B892-A518-9D30-D052-58FBEA81263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759EFE86-652F-BB2E-0234-AB76F19E0B73}"/>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1+#ppt_w/2"/>
                                          </p:val>
                                        </p:tav>
                                        <p:tav tm="100000">
                                          <p:val>
                                            <p:strVal val="#ppt_x"/>
                                          </p:val>
                                        </p:tav>
                                      </p:tavLst>
                                    </p:anim>
                                    <p:anim calcmode="lin" valueType="num">
                                      <p:cBhvr additive="base">
                                        <p:cTn id="8" dur="500" fill="hold"/>
                                        <p:tgtEl>
                                          <p:spTgt spid="53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1">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27" name="Grupo 526">
            <a:extLst>
              <a:ext uri="{FF2B5EF4-FFF2-40B4-BE49-F238E27FC236}">
                <a16:creationId xmlns:a16="http://schemas.microsoft.com/office/drawing/2014/main" id="{7199CD34-E81B-DEBC-1868-D0EBC671B874}"/>
              </a:ext>
            </a:extLst>
          </p:cNvPr>
          <p:cNvGrpSpPr/>
          <p:nvPr userDrawn="1"/>
        </p:nvGrpSpPr>
        <p:grpSpPr>
          <a:xfrm>
            <a:off x="-481750" y="4102338"/>
            <a:ext cx="1507863" cy="1510278"/>
            <a:chOff x="39184" y="-151930"/>
            <a:chExt cx="1309806" cy="1311904"/>
          </a:xfrm>
          <a:solidFill>
            <a:schemeClr val="bg2"/>
          </a:solidFill>
        </p:grpSpPr>
        <p:sp>
          <p:nvSpPr>
            <p:cNvPr id="528" name="Oval 357">
              <a:extLst>
                <a:ext uri="{FF2B5EF4-FFF2-40B4-BE49-F238E27FC236}">
                  <a16:creationId xmlns:a16="http://schemas.microsoft.com/office/drawing/2014/main" id="{7DE5C326-86CD-6426-ADDA-64284D2A36A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5BA8993C-9FE2-A5FC-CB99-8080BE8FFC37}"/>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7F7C8FA8-211F-AFC8-8431-3D37914245E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BFFE6BB9-B73C-5DB2-49D0-D1C4D3006ED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4C247B38-BF32-C515-AC16-4E203EE3E124}"/>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63F6E132-3013-8285-7294-11DD7A73C73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8BFD6815-1899-4C65-84B4-D347AC4DD1BF}"/>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323432DA-3FFB-8165-CA10-A55173CCF5B2}"/>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83C0D049-E83E-5FB7-172B-2CC9DE0C3FA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B40D7070-E1EF-E424-3126-F85DE71B596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5E2DC23C-5AF8-4B38-678C-676F3FBFCF38}"/>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DA7F6BB9-5C68-AD71-779B-3E64FFD0F8CB}"/>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DCFB791F-1763-B985-BA80-AD150B7AFBF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5373AD66-273F-CFD4-185B-9713E3DDE0E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A0FA309E-F114-BFC2-2EA5-65484744AA33}"/>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2C18F86B-4214-C870-18AD-B936C8399076}"/>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8D557B9C-2057-1A61-F14E-0B68772C7E3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C8CDC7C8-7E01-C6C1-0F9B-F5E0BFE0A3B6}"/>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DA4DAEDB-1960-5D38-C88D-5C51C715CE2A}"/>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FEC6C131-D4E6-AD4D-BE43-54059B2733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82E51217-3791-BA6F-2DA8-75F8C9E9182B}"/>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646C2D4B-3199-72FA-25FA-E25AC498B162}"/>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8CC88120-E92A-2746-AD86-BFD3C4E3C152}"/>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1602A9B6-2408-5AD8-748A-28E0C11E769A}"/>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BB5196B5-F96C-5078-B88C-CD0790E34725}"/>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C9CFD74E-4012-A9B0-DD7D-19445D46072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717E77D7-FD47-33B4-AB12-AF8BE1BC9F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929ABBFC-FA39-15BF-B319-385D054093B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BE317364-4CAC-39E0-6F52-15B185B2283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DCD25B61-3A6C-84B6-EA8E-8DA6384819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48C050EF-4B88-0945-2149-1909F4C3A00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0E029039-2640-3B98-CD42-E849337865D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E21B9E0F-6FDC-E809-CA75-262D6568DDF6}"/>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63E0C134-12B5-03A1-F1F1-E5EAD4AC1248}"/>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3512538-E582-C602-55AD-7C2277179B1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A23A2E0B-F90E-4D71-E137-C85DEBD9A9C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71BC9683-530F-A4E1-DF6C-B9981455C2A9}"/>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3E1FF49E-55FE-14E6-AB23-C9F059E8A9B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FFA0B0D6-218A-44C8-A83B-92CF294137B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39A72404-44A3-B6FF-70E9-E6FCE7D4296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DA8E0066-B0E4-32E7-8397-6A024D8FBD9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1157C327-9E90-FF6A-3684-E84AB961077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CD23F99B-43F3-6E98-00B5-A32DD7274B0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749D2551-41D6-F098-81BE-642B617E7D2A}"/>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319AC92A-0940-8683-96F7-7CC4743F2567}"/>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71E6A5F9-F612-00D3-94BC-88282510ADE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04C2A1FA-D393-9D23-FD0F-6710B26CB4D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E086619E-FF62-58F0-C3EB-64BB1D03AAA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4EACC1EF-089F-D6F0-13D5-C11D8A556A39}"/>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92E4BCF2-84DB-7C91-BD13-AC1557C6F61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DA319E02-6CB7-442B-8272-27B636E1B83F}"/>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B9619E00-93A7-5130-573A-6BF36AA549B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C378BC45-49A7-E8ED-3F9B-062946B64BA3}"/>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FBB98015-08F4-4FC0-90FB-D3AF12566A4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AEE0267F-C18D-C6B4-7963-882038E0BE5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DFA98D4-B7FF-D88C-87DA-11BDCFB6405D}"/>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C6AD4DA5-C662-A8EF-9613-7681CA888DE4}"/>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32DE67C3-B095-CF08-8279-C5058FFA9B17}"/>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9263C65D-4B9C-EC85-40BD-79F09AC4DD7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5537E648-9C51-2AC0-4628-B42FF78B8D3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0D7A8691-B96B-6695-3DA1-6F618E30779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8F3725B0-FDC5-BEE5-55D9-5C0CD636DC23}"/>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9DAAD8D1-8668-11C4-8FE2-EC7FCFFFE4B2}"/>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75A8C128-AEAB-C336-6071-1D13F73716C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E2D96025-DC1F-7954-F870-E18AD9CEA912}"/>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30FBF349-12E6-F57C-2B90-B2E59EEE77B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BAF30721-9985-8D8D-7E4A-F35A999BC81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1239A730-3846-EDEE-4F4F-E23FD14D373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3003082-106A-5B86-F2EC-BED0F4A86A1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5A6A233A-C41E-EC88-8DD2-D8CE47527EA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743FCB0A-F2E4-4DE4-3628-B59055AEFCFC}"/>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4290A72C-A952-8101-C7F2-ECC8329D04C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D32331B4-2A8F-435C-4323-FFB0C38E3EB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2067A225-EC69-FC12-32A5-790A8136FAE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5115182B-9AF4-2882-A50F-D1BD910A13E4}"/>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9A5EA469-E13D-E8D9-AC01-BAC5CF0C91C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B31D526-4F15-8FC0-28A6-69AE857B787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729BC28-95D5-A85E-4599-5C125A48C32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21F780C-4AA8-1D01-6862-6088E823E67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BD38EB68-B026-F203-A133-C3BC2AB1CA42}"/>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FFD5D30A-1D66-B0DE-2FCC-85E1C86ADFB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9EA5D82A-C99D-501E-57C7-AA78FB2E9E2D}"/>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7C3406EB-0EAB-3F13-7CAF-B4870A929CE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C452BAE-E413-7061-D460-FB1C3A5AB2C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08CA0D41-D4C9-991A-83AE-5077CB8E94BA}"/>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3E837D9A-540B-BF35-001D-35B0E65C64D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525CFED7-6DED-1684-285C-F5F312EBBBFD}"/>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847841A0-24C8-78A1-CAE9-5C0F17D1BE8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A4209084-C106-9D02-4FA0-40E76E071DF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9512A91D-EBB8-968C-AF24-2F98FC81B5A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E740C039-1813-7877-B834-F1E799E567A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F46BCF2-5B46-8677-5BE2-BC85D7822C31}"/>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DA64B186-DC40-53A2-E549-49E2A9CF69AB}"/>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F13E9716-0A84-222E-E8CD-515F4CB02B1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F2AAF0FE-EE6E-8452-96E7-C00744C139C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607EB9BE-435A-A864-7DF9-8C09F2963CF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0F2976D1-CEC8-7D02-1C46-C376640FC77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2586044A-0F9A-496C-5E6C-2CE6D250456D}"/>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F60D6CC6-779C-F691-A5D9-E3509A79D9A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91ED5C77-48D5-5949-E831-FF1FA6512E08}"/>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A1AE663-49E8-983E-E41E-500D7CF67E09}"/>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003FD1D3-A550-2870-05AD-F48756466139}"/>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E1920AA4-7B5A-0A0C-587E-A5E1B82DE2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AC9EA8FA-829B-8FA9-A3F6-C32A280DD59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FDEDEC51-65B5-657A-43D3-E515AB91A378}"/>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2CC886D6-1761-A1EB-5A21-1E7893DAD8F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7DBDAA26-3B61-6B11-B93F-78470D43EEE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F2DA07C7-66F7-5CFD-3186-F6F84A0628B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F9A52906-CBF0-F159-0F35-373778A44E43}"/>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FA08D29C-8CA7-5122-BFB0-F905433BA14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35FA1103-6017-D526-64E8-22F2118AE338}"/>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91DC5BE4-5DC3-BF91-26DD-BFAAD37FC750}"/>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7D5F95FB-01E9-0CF9-48C3-A5594479503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947F75BA-2A70-0C47-7DEC-B17F95901A3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CBC2373A-92F5-C1DC-FBDD-8B29253F3BF7}"/>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C2445A62-6F2B-036F-8799-A2BEBF77735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462FFA54-20CF-A7B5-CCA6-010D76CBEB71}"/>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ADF0405F-46DE-533F-7962-FFEB521BEC96}"/>
              </a:ext>
            </a:extLst>
          </p:cNvPr>
          <p:cNvGrpSpPr/>
          <p:nvPr userDrawn="1"/>
        </p:nvGrpSpPr>
        <p:grpSpPr>
          <a:xfrm flipH="1">
            <a:off x="8632886" y="-120502"/>
            <a:ext cx="1507863" cy="1510278"/>
            <a:chOff x="39184" y="-151930"/>
            <a:chExt cx="1309806" cy="1311904"/>
          </a:xfrm>
          <a:solidFill>
            <a:schemeClr val="tx2"/>
          </a:solidFill>
        </p:grpSpPr>
        <p:sp>
          <p:nvSpPr>
            <p:cNvPr id="647" name="Oval 357">
              <a:extLst>
                <a:ext uri="{FF2B5EF4-FFF2-40B4-BE49-F238E27FC236}">
                  <a16:creationId xmlns:a16="http://schemas.microsoft.com/office/drawing/2014/main" id="{8FB48A68-D6C2-D7CB-B379-71C01FEED02E}"/>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8EF770E9-DE11-DAAE-1812-E57B732FF64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86B011DF-1678-26F9-A814-0A462763BE8D}"/>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F5C753C3-A623-F32F-E3FF-057ED5DEE89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1777587F-C9B7-A95B-588F-ADC9F81518E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283328FF-1881-6A88-3D78-363FAB2D2329}"/>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F58858F1-A559-4E0E-4F7A-11F8419FBDD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B4591188-F4DE-9C6D-3A75-00E69980CEB7}"/>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379CEB33-1278-6490-8A7E-73BD6289ABB1}"/>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A123E215-6E43-22D2-838A-E4F01A8FF6E6}"/>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9698EF3-9DF0-476E-3429-C56400D69E7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27C33C34-0D8A-AAE2-62B2-87E4D11276D5}"/>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1AC0A68C-314F-B3BA-7FCF-CE1CE7A88FD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B219CB6B-1339-3B5B-B7AA-7EFF7DC5CEC3}"/>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74423429-FF60-0494-D87A-05535252C9E1}"/>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EBD0A504-6606-84E6-3A51-9B12EF6E9D30}"/>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6D4A2899-7C4B-FCEF-33A7-204C049666B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5379C480-121F-E22B-4577-1127130F2811}"/>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0D61D4EB-7B78-28FF-0C13-C592B4167B7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5DBC8665-2BCC-61E6-B885-9BEE952CE78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7CADFA7C-6868-DC8E-2F93-9A79353BA498}"/>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2F2CD6FC-306A-8349-81BD-41BD648779D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03474E5E-BBBE-6D6A-2F42-624720CAF6D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35DAC2A8-D669-75AC-1642-BD108B6971F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BA4A0EF5-968C-26F9-319D-8207DDD1DC57}"/>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C5B62E49-15E7-0230-3737-98F3EDEA85A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6E73E502-4033-538B-8A36-2236BC0748D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DF06F0A4-205D-7C36-031C-3759BC314AD2}"/>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97B6E6CE-592B-7E78-FE4A-4510B75C40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39A1B0F6-CD60-64F6-C479-4CCB7FDC410E}"/>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D05AFDF6-3640-48B8-13D5-6A1705AC6C3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0D22503A-204F-D481-32A1-DEF4B00DB5E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BD06A3E8-E47D-88DF-BECD-69997E273090}"/>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04A24349-7A81-2DD7-D706-60D02C27FD8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39D5E00D-5CEE-E011-0AF6-3E6DA220E2B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F58068B3-5323-0B21-D311-FCCFED2403B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554C7C55-0E55-0ECE-E5E5-F449767D40D3}"/>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82082C8E-04B4-6A58-B54F-D83159559713}"/>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A37700E8-46DA-B56A-5CB1-4FFF5C959CD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CACB906F-DA61-746D-1A0C-97F15A98998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E648D660-F49B-D6DA-0913-BEF0C786117A}"/>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C6FFDE14-1C62-872C-1CFF-9BE33D5C374D}"/>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C50AEBFE-C156-D695-D733-90824737AFE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22250783-FF23-1A54-AFEE-EFC32026B84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BFC7804F-5E8E-C6D0-03A2-031661D6024F}"/>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D27BCBA9-4691-8253-6ACB-DD01B71E99D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C5DD3BEB-5BD9-2CBB-C364-BF225D5BC17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5D35A396-CEAE-3CA9-7929-AD18B466934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BFC75994-FF39-7C43-0F08-ADF12E539BDA}"/>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6667C85C-1A65-5C4B-E980-A0B553948D6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7856E648-5961-593B-4C7A-F643F853F46A}"/>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1BCC0C38-0F9A-CA35-C096-05C6786F0B9F}"/>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0A92CDE-9159-133E-3653-7F452EEF578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D9A48A0E-A58A-E594-75F6-15780A4DF7A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10A16416-17B1-7C7C-3EF6-E0E4F2405CC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30CA7FC0-A3D1-6BB4-FD9B-CA57ECBC36C9}"/>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9BC12D3C-B474-E4C1-3029-F7821F883328}"/>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AD7C9774-807F-A223-33F8-E8AE28DC68E8}"/>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247C8088-A644-D54C-3236-E5D55A38EE8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18E205A7-07E5-2BC9-FDA3-2B964F049A4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1D20C188-0006-68B2-4A2F-BFCAF638456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E21BF48D-5B78-395E-F7BA-FDDA12DA2DB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1F200692-42E0-2703-840C-680A931A7B78}"/>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BA7BDF3-3FAA-2A3D-C904-8D2967B93804}"/>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401EF930-7340-562C-C306-8F54B363D6C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728C3DD4-C020-9E61-8A54-BC270332CBBF}"/>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403A3122-8C89-5D46-9E55-097A00013A8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93E9D4AB-3918-E307-8941-02099E2368D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39A1FADB-56CA-842C-0C8B-F95188BB4940}"/>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8BB85061-8EC2-99DC-DBC2-4A9EE6439D7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D3EE8548-5D04-FEC3-1D0C-643B47EC287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1632DC5B-8F8F-38ED-C5BE-7962017B7DE3}"/>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A7ABA925-5223-F28C-2858-901538B3C9B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9460E9B6-5E04-E970-5112-2327C7D7F0ED}"/>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E860F32F-164A-B83B-42FB-B5ADC36BE29F}"/>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0E0974BD-C5BD-C0E5-1D4D-5366F699DEF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780BCBB-C121-BF96-95E5-C84623454FF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97367F99-9BD9-2EE9-A638-316803D52D08}"/>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C939BC6A-7D90-633A-B977-BC2AD412FBB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E591E329-44F1-C733-ABD6-4FF9A9726556}"/>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BA03B428-208F-3534-5AB6-392B56486276}"/>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6408E4DA-EAA7-CDE0-BD63-8914A9900081}"/>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C432136-5F54-A76B-4B52-F84A68217D34}"/>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49A8792F-D2DA-1D96-F00C-C6B1D41689AB}"/>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E1CF51DD-0163-F548-AA7B-68ACA516D9F8}"/>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20F7D6EC-5F80-3D37-4CE3-75DF8E98166B}"/>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856E5D7-55CF-C8EA-59C7-51A8A78626EF}"/>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40D207EA-75AC-64F7-2995-5EF124AAEF6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087AED77-7EE6-CE73-904B-1230A3A3BDB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90F5B2F1-081E-C62E-FE04-15113064279A}"/>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95D7682F-A69E-5D04-7834-27C8640952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9265AD98-700C-F2B3-1022-B88EAA9AB12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E27996AD-B899-5DC1-AE50-1C416350C71E}"/>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1CEC05BE-C8CF-718B-42B8-A5306A098F9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914FA68-C253-3101-CA61-0635335F6BB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62F6F38-6A40-F17A-C2C4-6A0094267231}"/>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9A76894C-139D-B9BC-8EE6-19EB43105E8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7C9401AE-B5EA-C571-0351-A8DB8B00A4E4}"/>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8A1FECAD-E997-82BE-6E18-BA6F944DD369}"/>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01B0E56C-C7BE-391D-A27C-FEDB49CB60E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83BCE44C-6DE4-52DD-FE18-9006FBF29E1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FD022750-7FEE-CDFA-6537-8245A14DF131}"/>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D8780C81-D323-381D-4165-6FB486A8C45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EC017C3A-56B7-B1C3-EC66-B95F5902FF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4225B8F3-0CE4-E50B-D217-B54DF3B5354D}"/>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2BCFED4C-5DF8-2DA9-0BC2-5BA2F9ED2C81}"/>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245CB00D-4957-5391-86DA-790589D348D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18DF681A-92DB-2477-1CC4-A0071986B10C}"/>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CF381931-E59F-55C5-B726-214196C6246A}"/>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C10E4108-46B9-29E6-2E22-779B6FED577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6D1D3535-4E7C-9971-E102-78953CF849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ECA0B7C7-D228-870E-8FE8-089F5B2B195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E96DB9E6-7CF1-C24E-11A2-352E2CACBE1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94B8C185-D085-951A-5373-A2260D8AE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3A8275F4-24EF-5DD2-363D-B2FFCF1077F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594A052D-44D7-653C-00CD-6B259D4612C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34760906-2B79-8A96-E6A1-64E4A7474B8A}"/>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255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ppt_x"/>
                                          </p:val>
                                        </p:tav>
                                        <p:tav tm="100000">
                                          <p:val>
                                            <p:strVal val="#ppt_x"/>
                                          </p:val>
                                        </p:tav>
                                      </p:tavLst>
                                    </p:anim>
                                    <p:anim calcmode="lin" valueType="num">
                                      <p:cBhvr additive="base">
                                        <p:cTn id="8" dur="500" fill="hold"/>
                                        <p:tgtEl>
                                          <p:spTgt spid="53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66"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a:xfrm>
            <a:off x="558289" y="544837"/>
            <a:ext cx="6858000" cy="3004389"/>
          </a:xfrm>
        </p:spPr>
        <p:txBody>
          <a:bodyPr/>
          <a:lstStyle/>
          <a:p>
            <a:pPr lvl="0"/>
            <a:r>
              <a:rPr lang="en-US" sz="4800" dirty="0"/>
              <a:t>Road Sign and Road State</a:t>
            </a:r>
            <a:br>
              <a:rPr lang="en-US" sz="4800" dirty="0"/>
            </a:br>
            <a:r>
              <a:rPr lang="en-US" sz="4800" dirty="0">
                <a:solidFill>
                  <a:schemeClr val="accent3"/>
                </a:solidFill>
              </a:rPr>
              <a:t>Mobile Notification </a:t>
            </a:r>
            <a:br>
              <a:rPr lang="en-US" sz="4800" dirty="0"/>
            </a:br>
            <a:r>
              <a:rPr lang="en-US" sz="4800" dirty="0"/>
              <a:t>Application</a:t>
            </a:r>
          </a:p>
        </p:txBody>
      </p:sp>
      <p:sp>
        <p:nvSpPr>
          <p:cNvPr id="78" name="Google Shape;78;p1"/>
          <p:cNvSpPr txBox="1">
            <a:spLocks noGrp="1"/>
          </p:cNvSpPr>
          <p:nvPr>
            <p:ph type="subTitle" idx="1"/>
          </p:nvPr>
        </p:nvSpPr>
        <p:spPr>
          <a:xfrm>
            <a:off x="1345434" y="3861139"/>
            <a:ext cx="6858000" cy="351388"/>
          </a:xfrm>
        </p:spPr>
        <p:txBody>
          <a:bodyPr/>
          <a:lstStyle/>
          <a:p>
            <a:pPr marL="0" lvl="0" indent="0" algn="ctr" rtl="0">
              <a:spcBef>
                <a:spcPts val="0"/>
              </a:spcBef>
              <a:spcAft>
                <a:spcPts val="0"/>
              </a:spcAft>
              <a:buNone/>
            </a:pPr>
            <a:r>
              <a:rPr lang="en-US" dirty="0"/>
              <a:t>TASK VI: DATABASE</a:t>
            </a:r>
            <a:r>
              <a:rPr lang="en-US" sz="1600" dirty="0"/>
              <a:t> DESIGN AND IMPLEMENTATION</a:t>
            </a:r>
          </a:p>
        </p:txBody>
      </p:sp>
      <p:grpSp>
        <p:nvGrpSpPr>
          <p:cNvPr id="836" name="Group 835">
            <a:extLst>
              <a:ext uri="{FF2B5EF4-FFF2-40B4-BE49-F238E27FC236}">
                <a16:creationId xmlns:a16="http://schemas.microsoft.com/office/drawing/2014/main" id="{31AC16FC-AEF4-7332-4245-2AD669A3C5D4}"/>
              </a:ext>
            </a:extLst>
          </p:cNvPr>
          <p:cNvGrpSpPr/>
          <p:nvPr/>
        </p:nvGrpSpPr>
        <p:grpSpPr>
          <a:xfrm>
            <a:off x="7299731" y="-188874"/>
            <a:ext cx="2300556" cy="2575530"/>
            <a:chOff x="3238240" y="323850"/>
            <a:chExt cx="1739901" cy="1947863"/>
          </a:xfrm>
        </p:grpSpPr>
        <p:sp>
          <p:nvSpPr>
            <p:cNvPr id="837" name="Freeform 352">
              <a:extLst>
                <a:ext uri="{FF2B5EF4-FFF2-40B4-BE49-F238E27FC236}">
                  <a16:creationId xmlns:a16="http://schemas.microsoft.com/office/drawing/2014/main" id="{4031C319-4D43-65E7-D8A3-763518BDFCB1}"/>
                </a:ext>
              </a:extLst>
            </p:cNvPr>
            <p:cNvSpPr>
              <a:spLocks/>
            </p:cNvSpPr>
            <p:nvPr/>
          </p:nvSpPr>
          <p:spPr bwMode="auto">
            <a:xfrm>
              <a:off x="3238240" y="323850"/>
              <a:ext cx="1654175" cy="1947863"/>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353">
              <a:extLst>
                <a:ext uri="{FF2B5EF4-FFF2-40B4-BE49-F238E27FC236}">
                  <a16:creationId xmlns:a16="http://schemas.microsoft.com/office/drawing/2014/main" id="{7B18F7C8-35B0-1E49-78B2-44873FFA069F}"/>
                </a:ext>
              </a:extLst>
            </p:cNvPr>
            <p:cNvSpPr>
              <a:spLocks/>
            </p:cNvSpPr>
            <p:nvPr/>
          </p:nvSpPr>
          <p:spPr bwMode="auto">
            <a:xfrm>
              <a:off x="4036753" y="947738"/>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354">
              <a:extLst>
                <a:ext uri="{FF2B5EF4-FFF2-40B4-BE49-F238E27FC236}">
                  <a16:creationId xmlns:a16="http://schemas.microsoft.com/office/drawing/2014/main" id="{F229DF5C-6D03-645C-D7B5-C5BC18DCCEF2}"/>
                </a:ext>
              </a:extLst>
            </p:cNvPr>
            <p:cNvSpPr>
              <a:spLocks/>
            </p:cNvSpPr>
            <p:nvPr/>
          </p:nvSpPr>
          <p:spPr bwMode="auto">
            <a:xfrm>
              <a:off x="3724015" y="1260475"/>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Freeform 355">
              <a:extLst>
                <a:ext uri="{FF2B5EF4-FFF2-40B4-BE49-F238E27FC236}">
                  <a16:creationId xmlns:a16="http://schemas.microsoft.com/office/drawing/2014/main" id="{236F2C65-6F09-5015-1950-297B8231FE3A}"/>
                </a:ext>
              </a:extLst>
            </p:cNvPr>
            <p:cNvSpPr>
              <a:spLocks/>
            </p:cNvSpPr>
            <p:nvPr/>
          </p:nvSpPr>
          <p:spPr bwMode="auto">
            <a:xfrm>
              <a:off x="4109778" y="1271588"/>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Freeform 356">
              <a:extLst>
                <a:ext uri="{FF2B5EF4-FFF2-40B4-BE49-F238E27FC236}">
                  <a16:creationId xmlns:a16="http://schemas.microsoft.com/office/drawing/2014/main" id="{D5E04068-30CE-603B-B5E1-EAC88BC6129F}"/>
                </a:ext>
              </a:extLst>
            </p:cNvPr>
            <p:cNvSpPr>
              <a:spLocks/>
            </p:cNvSpPr>
            <p:nvPr/>
          </p:nvSpPr>
          <p:spPr bwMode="auto">
            <a:xfrm>
              <a:off x="4192328" y="1189038"/>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1104" name="Group 1103">
            <a:extLst>
              <a:ext uri="{FF2B5EF4-FFF2-40B4-BE49-F238E27FC236}">
                <a16:creationId xmlns:a16="http://schemas.microsoft.com/office/drawing/2014/main" id="{4A988A65-2E46-B550-F28A-B96596A88AEE}"/>
              </a:ext>
            </a:extLst>
          </p:cNvPr>
          <p:cNvGrpSpPr/>
          <p:nvPr/>
        </p:nvGrpSpPr>
        <p:grpSpPr>
          <a:xfrm>
            <a:off x="-8453" y="2367224"/>
            <a:ext cx="2187206" cy="2789633"/>
            <a:chOff x="3700202" y="2700338"/>
            <a:chExt cx="1654175" cy="2109788"/>
          </a:xfrm>
        </p:grpSpPr>
        <p:sp>
          <p:nvSpPr>
            <p:cNvPr id="1105" name="Freeform 880">
              <a:extLst>
                <a:ext uri="{FF2B5EF4-FFF2-40B4-BE49-F238E27FC236}">
                  <a16:creationId xmlns:a16="http://schemas.microsoft.com/office/drawing/2014/main" id="{F4954309-A5D7-314F-52B2-034B54A793DF}"/>
                </a:ext>
              </a:extLst>
            </p:cNvPr>
            <p:cNvSpPr>
              <a:spLocks/>
            </p:cNvSpPr>
            <p:nvPr/>
          </p:nvSpPr>
          <p:spPr bwMode="auto">
            <a:xfrm>
              <a:off x="3700202" y="2700338"/>
              <a:ext cx="1654175" cy="2109788"/>
            </a:xfrm>
            <a:custGeom>
              <a:avLst/>
              <a:gdLst>
                <a:gd name="T0" fmla="*/ 50004 w 50004"/>
                <a:gd name="T1" fmla="*/ 50004 h 63780"/>
                <a:gd name="T2" fmla="*/ 0 w 50004"/>
                <a:gd name="T3" fmla="*/ 0 h 63780"/>
                <a:gd name="T4" fmla="*/ 79 w 50004"/>
                <a:gd name="T5" fmla="*/ 29993 h 63780"/>
                <a:gd name="T6" fmla="*/ 33867 w 50004"/>
                <a:gd name="T7" fmla="*/ 63780 h 63780"/>
                <a:gd name="T8" fmla="*/ 50001 w 50004"/>
                <a:gd name="T9" fmla="*/ 63703 h 63780"/>
                <a:gd name="T10" fmla="*/ 50004 w 50004"/>
                <a:gd name="T11" fmla="*/ 50004 h 63780"/>
              </a:gdLst>
              <a:ahLst/>
              <a:cxnLst>
                <a:cxn ang="0">
                  <a:pos x="T0" y="T1"/>
                </a:cxn>
                <a:cxn ang="0">
                  <a:pos x="T2" y="T3"/>
                </a:cxn>
                <a:cxn ang="0">
                  <a:pos x="T4" y="T5"/>
                </a:cxn>
                <a:cxn ang="0">
                  <a:pos x="T6" y="T7"/>
                </a:cxn>
                <a:cxn ang="0">
                  <a:pos x="T8" y="T9"/>
                </a:cxn>
                <a:cxn ang="0">
                  <a:pos x="T10" y="T11"/>
                </a:cxn>
              </a:cxnLst>
              <a:rect l="0" t="0" r="r" b="b"/>
              <a:pathLst>
                <a:path w="50004" h="63780">
                  <a:moveTo>
                    <a:pt x="50004" y="50004"/>
                  </a:moveTo>
                  <a:lnTo>
                    <a:pt x="0" y="0"/>
                  </a:lnTo>
                  <a:lnTo>
                    <a:pt x="79" y="29993"/>
                  </a:lnTo>
                  <a:lnTo>
                    <a:pt x="33867" y="63780"/>
                  </a:lnTo>
                  <a:lnTo>
                    <a:pt x="50001" y="63703"/>
                  </a:lnTo>
                  <a:lnTo>
                    <a:pt x="50004" y="50004"/>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6" name="Freeform 882">
              <a:extLst>
                <a:ext uri="{FF2B5EF4-FFF2-40B4-BE49-F238E27FC236}">
                  <a16:creationId xmlns:a16="http://schemas.microsoft.com/office/drawing/2014/main" id="{7DB28536-63A3-E3E8-4642-1BA5E80ADDE6}"/>
                </a:ext>
              </a:extLst>
            </p:cNvPr>
            <p:cNvSpPr>
              <a:spLocks/>
            </p:cNvSpPr>
            <p:nvPr/>
          </p:nvSpPr>
          <p:spPr bwMode="auto">
            <a:xfrm>
              <a:off x="3703377" y="3690938"/>
              <a:ext cx="1117600" cy="1117600"/>
            </a:xfrm>
            <a:custGeom>
              <a:avLst/>
              <a:gdLst>
                <a:gd name="T0" fmla="*/ 0 w 33788"/>
                <a:gd name="T1" fmla="*/ 0 h 33787"/>
                <a:gd name="T2" fmla="*/ 33788 w 33788"/>
                <a:gd name="T3" fmla="*/ 33787 h 33787"/>
                <a:gd name="T4" fmla="*/ 36 w 33788"/>
                <a:gd name="T5" fmla="*/ 33751 h 33787"/>
                <a:gd name="T6" fmla="*/ 0 w 33788"/>
                <a:gd name="T7" fmla="*/ 0 h 33787"/>
              </a:gdLst>
              <a:ahLst/>
              <a:cxnLst>
                <a:cxn ang="0">
                  <a:pos x="T0" y="T1"/>
                </a:cxn>
                <a:cxn ang="0">
                  <a:pos x="T2" y="T3"/>
                </a:cxn>
                <a:cxn ang="0">
                  <a:pos x="T4" y="T5"/>
                </a:cxn>
                <a:cxn ang="0">
                  <a:pos x="T6" y="T7"/>
                </a:cxn>
              </a:cxnLst>
              <a:rect l="0" t="0" r="r" b="b"/>
              <a:pathLst>
                <a:path w="33788" h="33787">
                  <a:moveTo>
                    <a:pt x="0" y="0"/>
                  </a:moveTo>
                  <a:lnTo>
                    <a:pt x="33788" y="33787"/>
                  </a:lnTo>
                  <a:lnTo>
                    <a:pt x="36" y="33751"/>
                  </a:lnTo>
                  <a:lnTo>
                    <a:pt x="0"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7" name="Freeform 883">
              <a:extLst>
                <a:ext uri="{FF2B5EF4-FFF2-40B4-BE49-F238E27FC236}">
                  <a16:creationId xmlns:a16="http://schemas.microsoft.com/office/drawing/2014/main" id="{CFD8116B-5277-543A-8C47-14BFB030A449}"/>
                </a:ext>
              </a:extLst>
            </p:cNvPr>
            <p:cNvSpPr>
              <a:spLocks/>
            </p:cNvSpPr>
            <p:nvPr/>
          </p:nvSpPr>
          <p:spPr bwMode="auto">
            <a:xfrm>
              <a:off x="4057390" y="3656013"/>
              <a:ext cx="935038" cy="652463"/>
            </a:xfrm>
            <a:custGeom>
              <a:avLst/>
              <a:gdLst>
                <a:gd name="T0" fmla="*/ 0 w 28281"/>
                <a:gd name="T1" fmla="*/ 5276 h 19728"/>
                <a:gd name="T2" fmla="*/ 0 w 28281"/>
                <a:gd name="T3" fmla="*/ 5276 h 19728"/>
                <a:gd name="T4" fmla="*/ 19104 w 28281"/>
                <a:gd name="T5" fmla="*/ 5276 h 19728"/>
                <a:gd name="T6" fmla="*/ 28281 w 28281"/>
                <a:gd name="T7" fmla="*/ 14453 h 19728"/>
                <a:gd name="T8" fmla="*/ 28281 w 28281"/>
                <a:gd name="T9" fmla="*/ 14453 h 19728"/>
                <a:gd name="T10" fmla="*/ 9177 w 28281"/>
                <a:gd name="T11" fmla="*/ 14453 h 19728"/>
                <a:gd name="T12" fmla="*/ 0 w 28281"/>
                <a:gd name="T13" fmla="*/ 5276 h 19728"/>
              </a:gdLst>
              <a:ahLst/>
              <a:cxnLst>
                <a:cxn ang="0">
                  <a:pos x="T0" y="T1"/>
                </a:cxn>
                <a:cxn ang="0">
                  <a:pos x="T2" y="T3"/>
                </a:cxn>
                <a:cxn ang="0">
                  <a:pos x="T4" y="T5"/>
                </a:cxn>
                <a:cxn ang="0">
                  <a:pos x="T6" y="T7"/>
                </a:cxn>
                <a:cxn ang="0">
                  <a:pos x="T8" y="T9"/>
                </a:cxn>
                <a:cxn ang="0">
                  <a:pos x="T10" y="T11"/>
                </a:cxn>
                <a:cxn ang="0">
                  <a:pos x="T12" y="T13"/>
                </a:cxn>
              </a:cxnLst>
              <a:rect l="0" t="0" r="r" b="b"/>
              <a:pathLst>
                <a:path w="28281" h="19728">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8" name="Freeform 884">
              <a:extLst>
                <a:ext uri="{FF2B5EF4-FFF2-40B4-BE49-F238E27FC236}">
                  <a16:creationId xmlns:a16="http://schemas.microsoft.com/office/drawing/2014/main" id="{0D1E18A9-F22F-A830-C7D2-11C32912C834}"/>
                </a:ext>
              </a:extLst>
            </p:cNvPr>
            <p:cNvSpPr>
              <a:spLocks/>
            </p:cNvSpPr>
            <p:nvPr/>
          </p:nvSpPr>
          <p:spPr bwMode="auto">
            <a:xfrm>
              <a:off x="3746240" y="3967163"/>
              <a:ext cx="935038" cy="652463"/>
            </a:xfrm>
            <a:custGeom>
              <a:avLst/>
              <a:gdLst>
                <a:gd name="T0" fmla="*/ 0 w 28281"/>
                <a:gd name="T1" fmla="*/ 5275 h 19727"/>
                <a:gd name="T2" fmla="*/ 0 w 28281"/>
                <a:gd name="T3" fmla="*/ 5275 h 19727"/>
                <a:gd name="T4" fmla="*/ 19104 w 28281"/>
                <a:gd name="T5" fmla="*/ 5275 h 19727"/>
                <a:gd name="T6" fmla="*/ 28281 w 28281"/>
                <a:gd name="T7" fmla="*/ 14452 h 19727"/>
                <a:gd name="T8" fmla="*/ 28281 w 28281"/>
                <a:gd name="T9" fmla="*/ 14452 h 19727"/>
                <a:gd name="T10" fmla="*/ 9177 w 28281"/>
                <a:gd name="T11" fmla="*/ 14452 h 19727"/>
                <a:gd name="T12" fmla="*/ 0 w 28281"/>
                <a:gd name="T13" fmla="*/ 5275 h 19727"/>
              </a:gdLst>
              <a:ahLst/>
              <a:cxnLst>
                <a:cxn ang="0">
                  <a:pos x="T0" y="T1"/>
                </a:cxn>
                <a:cxn ang="0">
                  <a:pos x="T2" y="T3"/>
                </a:cxn>
                <a:cxn ang="0">
                  <a:pos x="T4" y="T5"/>
                </a:cxn>
                <a:cxn ang="0">
                  <a:pos x="T6" y="T7"/>
                </a:cxn>
                <a:cxn ang="0">
                  <a:pos x="T8" y="T9"/>
                </a:cxn>
                <a:cxn ang="0">
                  <a:pos x="T10" y="T11"/>
                </a:cxn>
                <a:cxn ang="0">
                  <a:pos x="T12" y="T13"/>
                </a:cxn>
              </a:cxnLst>
              <a:rect l="0" t="0" r="r" b="b"/>
              <a:pathLst>
                <a:path w="28281" h="19727">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9" name="Freeform 885">
              <a:extLst>
                <a:ext uri="{FF2B5EF4-FFF2-40B4-BE49-F238E27FC236}">
                  <a16:creationId xmlns:a16="http://schemas.microsoft.com/office/drawing/2014/main" id="{BA1B5432-1E1D-A92E-1F8F-505050640D67}"/>
                </a:ext>
              </a:extLst>
            </p:cNvPr>
            <p:cNvSpPr>
              <a:spLocks/>
            </p:cNvSpPr>
            <p:nvPr/>
          </p:nvSpPr>
          <p:spPr bwMode="auto">
            <a:xfrm>
              <a:off x="4128827" y="3976688"/>
              <a:ext cx="401638" cy="401638"/>
            </a:xfrm>
            <a:custGeom>
              <a:avLst/>
              <a:gdLst>
                <a:gd name="T0" fmla="*/ 2647 w 12133"/>
                <a:gd name="T1" fmla="*/ 9486 h 12133"/>
                <a:gd name="T2" fmla="*/ 12133 w 12133"/>
                <a:gd name="T3" fmla="*/ 9597 h 12133"/>
                <a:gd name="T4" fmla="*/ 2536 w 12133"/>
                <a:gd name="T5" fmla="*/ 0 h 12133"/>
                <a:gd name="T6" fmla="*/ 2647 w 12133"/>
                <a:gd name="T7" fmla="*/ 9486 h 12133"/>
              </a:gdLst>
              <a:ahLst/>
              <a:cxnLst>
                <a:cxn ang="0">
                  <a:pos x="T0" y="T1"/>
                </a:cxn>
                <a:cxn ang="0">
                  <a:pos x="T2" y="T3"/>
                </a:cxn>
                <a:cxn ang="0">
                  <a:pos x="T4" y="T5"/>
                </a:cxn>
                <a:cxn ang="0">
                  <a:pos x="T6" y="T7"/>
                </a:cxn>
              </a:cxnLst>
              <a:rect l="0" t="0" r="r" b="b"/>
              <a:pathLst>
                <a:path w="12133" h="12133">
                  <a:moveTo>
                    <a:pt x="2647" y="9486"/>
                  </a:moveTo>
                  <a:cubicBezTo>
                    <a:pt x="5261" y="12100"/>
                    <a:pt x="9471" y="12133"/>
                    <a:pt x="12133" y="9597"/>
                  </a:cubicBezTo>
                  <a:lnTo>
                    <a:pt x="2536" y="0"/>
                  </a:lnTo>
                  <a:cubicBezTo>
                    <a:pt x="0" y="2662"/>
                    <a:pt x="33" y="6872"/>
                    <a:pt x="2647" y="9486"/>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0" name="Freeform 886">
              <a:extLst>
                <a:ext uri="{FF2B5EF4-FFF2-40B4-BE49-F238E27FC236}">
                  <a16:creationId xmlns:a16="http://schemas.microsoft.com/office/drawing/2014/main" id="{DD44F8FC-B3DB-C153-2C7E-271A1570A477}"/>
                </a:ext>
              </a:extLst>
            </p:cNvPr>
            <p:cNvSpPr>
              <a:spLocks/>
            </p:cNvSpPr>
            <p:nvPr/>
          </p:nvSpPr>
          <p:spPr bwMode="auto">
            <a:xfrm>
              <a:off x="4211377" y="3895725"/>
              <a:ext cx="401638" cy="401638"/>
            </a:xfrm>
            <a:custGeom>
              <a:avLst/>
              <a:gdLst>
                <a:gd name="T0" fmla="*/ 9486 w 12133"/>
                <a:gd name="T1" fmla="*/ 2647 h 12133"/>
                <a:gd name="T2" fmla="*/ 0 w 12133"/>
                <a:gd name="T3" fmla="*/ 2536 h 12133"/>
                <a:gd name="T4" fmla="*/ 9597 w 12133"/>
                <a:gd name="T5" fmla="*/ 12133 h 12133"/>
                <a:gd name="T6" fmla="*/ 9486 w 12133"/>
                <a:gd name="T7" fmla="*/ 2647 h 12133"/>
              </a:gdLst>
              <a:ahLst/>
              <a:cxnLst>
                <a:cxn ang="0">
                  <a:pos x="T0" y="T1"/>
                </a:cxn>
                <a:cxn ang="0">
                  <a:pos x="T2" y="T3"/>
                </a:cxn>
                <a:cxn ang="0">
                  <a:pos x="T4" y="T5"/>
                </a:cxn>
                <a:cxn ang="0">
                  <a:pos x="T6" y="T7"/>
                </a:cxn>
              </a:cxnLst>
              <a:rect l="0" t="0" r="r" b="b"/>
              <a:pathLst>
                <a:path w="12133" h="12133">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1111" name="Freeform 352">
            <a:extLst>
              <a:ext uri="{FF2B5EF4-FFF2-40B4-BE49-F238E27FC236}">
                <a16:creationId xmlns:a16="http://schemas.microsoft.com/office/drawing/2014/main" id="{6A9237F8-3C83-B10A-D1CB-548385BDCF4B}"/>
              </a:ext>
            </a:extLst>
          </p:cNvPr>
          <p:cNvSpPr>
            <a:spLocks/>
          </p:cNvSpPr>
          <p:nvPr/>
        </p:nvSpPr>
        <p:spPr bwMode="auto">
          <a:xfrm>
            <a:off x="7505439" y="-201474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0"/>
                                  </p:stCondLst>
                                  <p:childTnLst>
                                    <p:set>
                                      <p:cBhvr>
                                        <p:cTn id="6" dur="1" fill="hold">
                                          <p:stCondLst>
                                            <p:cond delay="0"/>
                                          </p:stCondLst>
                                        </p:cTn>
                                        <p:tgtEl>
                                          <p:spTgt spid="1104"/>
                                        </p:tgtEl>
                                        <p:attrNameLst>
                                          <p:attrName>style.visibility</p:attrName>
                                        </p:attrNameLst>
                                      </p:cBhvr>
                                      <p:to>
                                        <p:strVal val="visible"/>
                                      </p:to>
                                    </p:set>
                                    <p:anim calcmode="lin" valueType="num">
                                      <p:cBhvr additive="base">
                                        <p:cTn id="7" dur="500" fill="hold"/>
                                        <p:tgtEl>
                                          <p:spTgt spid="1104"/>
                                        </p:tgtEl>
                                        <p:attrNameLst>
                                          <p:attrName>ppt_x</p:attrName>
                                        </p:attrNameLst>
                                      </p:cBhvr>
                                      <p:tavLst>
                                        <p:tav tm="0">
                                          <p:val>
                                            <p:strVal val="0-#ppt_w/2"/>
                                          </p:val>
                                        </p:tav>
                                        <p:tav tm="100000">
                                          <p:val>
                                            <p:strVal val="#ppt_x"/>
                                          </p:val>
                                        </p:tav>
                                      </p:tavLst>
                                    </p:anim>
                                    <p:anim calcmode="lin" valueType="num">
                                      <p:cBhvr additive="base">
                                        <p:cTn id="8" dur="500" fill="hold"/>
                                        <p:tgtEl>
                                          <p:spTgt spid="1104"/>
                                        </p:tgtEl>
                                        <p:attrNameLst>
                                          <p:attrName>ppt_y</p:attrName>
                                        </p:attrNameLst>
                                      </p:cBhvr>
                                      <p:tavLst>
                                        <p:tav tm="0">
                                          <p:val>
                                            <p:strVal val="1+#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36"/>
                                        </p:tgtEl>
                                        <p:attrNameLst>
                                          <p:attrName>style.visibility</p:attrName>
                                        </p:attrNameLst>
                                      </p:cBhvr>
                                      <p:to>
                                        <p:strVal val="visible"/>
                                      </p:to>
                                    </p:set>
                                    <p:anim calcmode="lin" valueType="num">
                                      <p:cBhvr additive="base">
                                        <p:cTn id="11" dur="500" fill="hold"/>
                                        <p:tgtEl>
                                          <p:spTgt spid="836"/>
                                        </p:tgtEl>
                                        <p:attrNameLst>
                                          <p:attrName>ppt_x</p:attrName>
                                        </p:attrNameLst>
                                      </p:cBhvr>
                                      <p:tavLst>
                                        <p:tav tm="0">
                                          <p:val>
                                            <p:strVal val="1+#ppt_w/2"/>
                                          </p:val>
                                        </p:tav>
                                        <p:tav tm="100000">
                                          <p:val>
                                            <p:strVal val="#ppt_x"/>
                                          </p:val>
                                        </p:tav>
                                      </p:tavLst>
                                    </p:anim>
                                    <p:anim calcmode="lin" valueType="num">
                                      <p:cBhvr additive="base">
                                        <p:cTn id="12" dur="500" fill="hold"/>
                                        <p:tgtEl>
                                          <p:spTgt spid="8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3958982" y="1362960"/>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Google Shape;110;p4"/>
          <p:cNvSpPr txBox="1">
            <a:spLocks noGrp="1"/>
          </p:cNvSpPr>
          <p:nvPr>
            <p:ph type="body" idx="2"/>
          </p:nvPr>
        </p:nvSpPr>
        <p:spPr>
          <a:xfrm>
            <a:off x="3945518" y="1362960"/>
            <a:ext cx="1117869" cy="648552"/>
          </a:xfrm>
        </p:spPr>
        <p:txBody>
          <a:bodyPr/>
          <a:lstStyle/>
          <a:p>
            <a:pPr lvl="0"/>
            <a:r>
              <a:rPr lang="en-US" dirty="0"/>
              <a:t>03</a:t>
            </a:r>
          </a:p>
        </p:txBody>
      </p:sp>
      <p:sp>
        <p:nvSpPr>
          <p:cNvPr id="5" name="TextBox 4">
            <a:extLst>
              <a:ext uri="{FF2B5EF4-FFF2-40B4-BE49-F238E27FC236}">
                <a16:creationId xmlns:a16="http://schemas.microsoft.com/office/drawing/2014/main" id="{D04B380A-F269-1D3E-3783-9EF58635917F}"/>
              </a:ext>
            </a:extLst>
          </p:cNvPr>
          <p:cNvSpPr txBox="1"/>
          <p:nvPr/>
        </p:nvSpPr>
        <p:spPr>
          <a:xfrm>
            <a:off x="1437816" y="2639331"/>
            <a:ext cx="6842233" cy="707886"/>
          </a:xfrm>
          <a:prstGeom prst="rect">
            <a:avLst/>
          </a:prstGeom>
          <a:noFill/>
        </p:spPr>
        <p:txBody>
          <a:bodyPr wrap="square" rtlCol="0">
            <a:spAutoFit/>
          </a:bodyPr>
          <a:lstStyle/>
          <a:p>
            <a:r>
              <a:rPr lang="en-US" sz="4000" dirty="0">
                <a:solidFill>
                  <a:schemeClr val="dk1"/>
                </a:solidFill>
                <a:latin typeface="Poppins ExtraBold" panose="00000900000000000000" pitchFamily="2" charset="0"/>
                <a:cs typeface="Poppins ExtraBold" panose="00000900000000000000" pitchFamily="2" charset="0"/>
                <a:sym typeface="Bebas Neue"/>
              </a:rPr>
              <a:t>Modelling the database</a:t>
            </a:r>
            <a:endParaRPr lang="LID4096" sz="4000" dirty="0">
              <a:solidFill>
                <a:schemeClr val="dk1"/>
              </a:solidFill>
              <a:latin typeface="Poppins ExtraBold" panose="00000900000000000000" pitchFamily="2" charset="0"/>
              <a:cs typeface="Poppins ExtraBold" panose="00000900000000000000" pitchFamily="2" charset="0"/>
              <a:sym typeface="Bebas Neue"/>
            </a:endParaRPr>
          </a:p>
        </p:txBody>
      </p:sp>
    </p:spTree>
    <p:extLst>
      <p:ext uri="{BB962C8B-B14F-4D97-AF65-F5344CB8AC3E}">
        <p14:creationId xmlns:p14="http://schemas.microsoft.com/office/powerpoint/2010/main" val="59479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900476" y="1373985"/>
            <a:ext cx="4894929" cy="882947"/>
          </a:xfrm>
        </p:spPr>
        <p:txBody>
          <a:bodyPr/>
          <a:lstStyle/>
          <a:p>
            <a:pPr lvl="0"/>
            <a:r>
              <a:rPr lang="en-US" dirty="0"/>
              <a:t>1. Conceptual model</a:t>
            </a:r>
          </a:p>
        </p:txBody>
      </p:sp>
      <p:sp>
        <p:nvSpPr>
          <p:cNvPr id="145" name="Google Shape;145;p8"/>
          <p:cNvSpPr txBox="1">
            <a:spLocks noGrp="1"/>
          </p:cNvSpPr>
          <p:nvPr>
            <p:ph type="body" idx="1"/>
          </p:nvPr>
        </p:nvSpPr>
        <p:spPr>
          <a:xfrm>
            <a:off x="818495" y="2571750"/>
            <a:ext cx="6704811" cy="882947"/>
          </a:xfrm>
        </p:spPr>
        <p:txBody>
          <a:bodyPr>
            <a:normAutofit/>
          </a:bodyPr>
          <a:lstStyle/>
          <a:p>
            <a:pPr marL="0" marR="0" algn="just">
              <a:lnSpc>
                <a:spcPct val="150000"/>
              </a:lnSpc>
              <a:spcBef>
                <a:spcPts val="0"/>
              </a:spcBef>
              <a:spcAft>
                <a:spcPts val="800"/>
              </a:spcAft>
            </a:pPr>
            <a:r>
              <a:rPr lang="en-US" sz="1700" dirty="0">
                <a:latin typeface="Times New Roman" panose="02020603050405020304" pitchFamily="18" charset="0"/>
                <a:sym typeface="Arial"/>
              </a:rPr>
              <a:t>The focus is to represent data as a user will see it in the “real world.”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 name="Picture 9">
            <a:extLst>
              <a:ext uri="{FF2B5EF4-FFF2-40B4-BE49-F238E27FC236}">
                <a16:creationId xmlns:a16="http://schemas.microsoft.com/office/drawing/2014/main" id="{4CBFD565-2C65-BE98-C3D5-BE80DE885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960" y="49848"/>
            <a:ext cx="5200869" cy="503295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900476" y="1373985"/>
            <a:ext cx="4894929" cy="882947"/>
          </a:xfrm>
        </p:spPr>
        <p:txBody>
          <a:bodyPr/>
          <a:lstStyle/>
          <a:p>
            <a:pPr lvl="0"/>
            <a:r>
              <a:rPr lang="en-US" dirty="0"/>
              <a:t>2. Logical model</a:t>
            </a:r>
          </a:p>
        </p:txBody>
      </p:sp>
      <p:sp>
        <p:nvSpPr>
          <p:cNvPr id="145" name="Google Shape;145;p8"/>
          <p:cNvSpPr txBox="1">
            <a:spLocks noGrp="1"/>
          </p:cNvSpPr>
          <p:nvPr>
            <p:ph type="body" idx="1"/>
          </p:nvPr>
        </p:nvSpPr>
        <p:spPr>
          <a:xfrm>
            <a:off x="818495" y="2571750"/>
            <a:ext cx="6704811" cy="882947"/>
          </a:xfrm>
        </p:spPr>
        <p:txBody>
          <a:bodyPr>
            <a:normAutofit fontScale="92500" lnSpcReduction="10000"/>
          </a:bodyPr>
          <a:lstStyle/>
          <a:p>
            <a:pPr marL="0" marR="0" algn="just">
              <a:lnSpc>
                <a:spcPct val="150000"/>
              </a:lnSpc>
              <a:spcBef>
                <a:spcPts val="0"/>
              </a:spcBef>
              <a:spcAft>
                <a:spcPts val="800"/>
              </a:spcAft>
            </a:pPr>
            <a:r>
              <a:rPr lang="en-US" sz="1700" dirty="0">
                <a:latin typeface="Times New Roman" panose="02020603050405020304" pitchFamily="18" charset="0"/>
                <a:sym typeface="Arial"/>
              </a:rPr>
              <a:t>I</a:t>
            </a:r>
            <a:r>
              <a:rPr lang="en-US" sz="1700" dirty="0">
                <a:latin typeface="Times New Roman" panose="02020603050405020304" pitchFamily="18" charset="0"/>
              </a:rPr>
              <a:t>ncludes the specific attributes of each entity, the relationships between entities, and the cardinality of those relationships</a:t>
            </a:r>
            <a:endParaRPr lang="en-US" sz="1700" dirty="0">
              <a:latin typeface="Times New Roman" panose="02020603050405020304" pitchFamily="18" charset="0"/>
              <a:sym typeface="Arial"/>
            </a:endParaRPr>
          </a:p>
        </p:txBody>
      </p:sp>
      <p:grpSp>
        <p:nvGrpSpPr>
          <p:cNvPr id="2" name="Google Shape;104;p8">
            <a:extLst>
              <a:ext uri="{FF2B5EF4-FFF2-40B4-BE49-F238E27FC236}">
                <a16:creationId xmlns:a16="http://schemas.microsoft.com/office/drawing/2014/main" id="{693708D2-1079-90E9-5A73-5555FB22CF1F}"/>
              </a:ext>
            </a:extLst>
          </p:cNvPr>
          <p:cNvGrpSpPr/>
          <p:nvPr/>
        </p:nvGrpSpPr>
        <p:grpSpPr>
          <a:xfrm>
            <a:off x="236457" y="4428317"/>
            <a:ext cx="517934" cy="517934"/>
            <a:chOff x="3736598" y="2170606"/>
            <a:chExt cx="404889" cy="404889"/>
          </a:xfrm>
        </p:grpSpPr>
        <p:sp>
          <p:nvSpPr>
            <p:cNvPr id="3" name="Google Shape;105;p8">
              <a:extLst>
                <a:ext uri="{FF2B5EF4-FFF2-40B4-BE49-F238E27FC236}">
                  <a16:creationId xmlns:a16="http://schemas.microsoft.com/office/drawing/2014/main" id="{3C7882AC-5173-ACE0-384C-BA994CFE136A}"/>
                </a:ext>
              </a:extLst>
            </p:cNvPr>
            <p:cNvSpPr/>
            <p:nvPr/>
          </p:nvSpPr>
          <p:spPr>
            <a:xfrm>
              <a:off x="3950281" y="2170846"/>
              <a:ext cx="191206" cy="231947"/>
            </a:xfrm>
            <a:custGeom>
              <a:avLst/>
              <a:gdLst/>
              <a:ahLst/>
              <a:cxnLst/>
              <a:rect l="l" t="t" r="r" b="b"/>
              <a:pathLst>
                <a:path w="8781" h="10652" extrusionOk="0">
                  <a:moveTo>
                    <a:pt x="23" y="1"/>
                  </a:moveTo>
                  <a:lnTo>
                    <a:pt x="1435" y="2583"/>
                  </a:lnTo>
                  <a:lnTo>
                    <a:pt x="0" y="5246"/>
                  </a:lnTo>
                  <a:cubicBezTo>
                    <a:pt x="1997" y="5498"/>
                    <a:pt x="3512" y="7186"/>
                    <a:pt x="3547" y="9217"/>
                  </a:cubicBezTo>
                  <a:lnTo>
                    <a:pt x="6187" y="10652"/>
                  </a:lnTo>
                  <a:lnTo>
                    <a:pt x="8780" y="9217"/>
                  </a:lnTo>
                  <a:cubicBezTo>
                    <a:pt x="8746" y="4305"/>
                    <a:pt x="4913" y="276"/>
                    <a:pt x="23" y="1"/>
                  </a:cubicBezTo>
                  <a:close/>
                </a:path>
              </a:pathLst>
            </a:custGeom>
            <a:noFill/>
            <a:ln w="9525" cap="flat" cmpd="sng">
              <a:solidFill>
                <a:srgbClr val="F8FAFB"/>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106;p8">
              <a:extLst>
                <a:ext uri="{FF2B5EF4-FFF2-40B4-BE49-F238E27FC236}">
                  <a16:creationId xmlns:a16="http://schemas.microsoft.com/office/drawing/2014/main" id="{2807D61C-917E-D886-9491-68627401132F}"/>
                </a:ext>
              </a:extLst>
            </p:cNvPr>
            <p:cNvSpPr/>
            <p:nvPr/>
          </p:nvSpPr>
          <p:spPr>
            <a:xfrm>
              <a:off x="3737099" y="2170606"/>
              <a:ext cx="231947" cy="191446"/>
            </a:xfrm>
            <a:custGeom>
              <a:avLst/>
              <a:gdLst/>
              <a:ahLst/>
              <a:cxnLst/>
              <a:rect l="l" t="t" r="r" b="b"/>
              <a:pathLst>
                <a:path w="10652" h="8792" extrusionOk="0">
                  <a:moveTo>
                    <a:pt x="9216" y="0"/>
                  </a:moveTo>
                  <a:cubicBezTo>
                    <a:pt x="4304" y="35"/>
                    <a:pt x="276" y="3868"/>
                    <a:pt x="0" y="8769"/>
                  </a:cubicBezTo>
                  <a:lnTo>
                    <a:pt x="2583" y="7346"/>
                  </a:lnTo>
                  <a:lnTo>
                    <a:pt x="5245" y="8792"/>
                  </a:lnTo>
                  <a:cubicBezTo>
                    <a:pt x="5498" y="6783"/>
                    <a:pt x="7185" y="5268"/>
                    <a:pt x="9216" y="5234"/>
                  </a:cubicBezTo>
                  <a:lnTo>
                    <a:pt x="10651" y="2594"/>
                  </a:lnTo>
                  <a:lnTo>
                    <a:pt x="9216" y="0"/>
                  </a:lnTo>
                  <a:close/>
                </a:path>
              </a:pathLst>
            </a:custGeom>
            <a:noFill/>
            <a:ln w="9525" cap="flat" cmpd="sng">
              <a:solidFill>
                <a:srgbClr val="37495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07;p8">
              <a:extLst>
                <a:ext uri="{FF2B5EF4-FFF2-40B4-BE49-F238E27FC236}">
                  <a16:creationId xmlns:a16="http://schemas.microsoft.com/office/drawing/2014/main" id="{46BB04E2-0866-4AB6-6D7E-8AF2C80A1CDF}"/>
                </a:ext>
              </a:extLst>
            </p:cNvPr>
            <p:cNvSpPr/>
            <p:nvPr/>
          </p:nvSpPr>
          <p:spPr>
            <a:xfrm>
              <a:off x="3909539" y="2384027"/>
              <a:ext cx="231686" cy="191468"/>
            </a:xfrm>
            <a:custGeom>
              <a:avLst/>
              <a:gdLst/>
              <a:ahLst/>
              <a:cxnLst/>
              <a:rect l="l" t="t" r="r" b="b"/>
              <a:pathLst>
                <a:path w="10640" h="8793" extrusionOk="0">
                  <a:moveTo>
                    <a:pt x="5395" y="1"/>
                  </a:moveTo>
                  <a:cubicBezTo>
                    <a:pt x="5142" y="1998"/>
                    <a:pt x="3455" y="3513"/>
                    <a:pt x="1435" y="3559"/>
                  </a:cubicBezTo>
                  <a:lnTo>
                    <a:pt x="0" y="6187"/>
                  </a:lnTo>
                  <a:lnTo>
                    <a:pt x="1424" y="8792"/>
                  </a:lnTo>
                  <a:cubicBezTo>
                    <a:pt x="6324" y="8758"/>
                    <a:pt x="10364" y="4913"/>
                    <a:pt x="10640" y="24"/>
                  </a:cubicBezTo>
                  <a:lnTo>
                    <a:pt x="10640" y="24"/>
                  </a:lnTo>
                  <a:lnTo>
                    <a:pt x="8058" y="1436"/>
                  </a:lnTo>
                  <a:lnTo>
                    <a:pt x="5395" y="1"/>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108;p8">
              <a:extLst>
                <a:ext uri="{FF2B5EF4-FFF2-40B4-BE49-F238E27FC236}">
                  <a16:creationId xmlns:a16="http://schemas.microsoft.com/office/drawing/2014/main" id="{A7929B78-92CF-8400-0900-AF40C82FB890}"/>
                </a:ext>
              </a:extLst>
            </p:cNvPr>
            <p:cNvSpPr/>
            <p:nvPr/>
          </p:nvSpPr>
          <p:spPr>
            <a:xfrm>
              <a:off x="3736598" y="2343307"/>
              <a:ext cx="191707" cy="231686"/>
            </a:xfrm>
            <a:custGeom>
              <a:avLst/>
              <a:gdLst/>
              <a:ahLst/>
              <a:cxnLst/>
              <a:rect l="l" t="t" r="r" b="b"/>
              <a:pathLst>
                <a:path w="8804" h="10640" extrusionOk="0">
                  <a:moveTo>
                    <a:pt x="2606" y="0"/>
                  </a:moveTo>
                  <a:lnTo>
                    <a:pt x="0" y="1435"/>
                  </a:lnTo>
                  <a:cubicBezTo>
                    <a:pt x="46" y="6335"/>
                    <a:pt x="3880" y="10364"/>
                    <a:pt x="8769" y="10639"/>
                  </a:cubicBezTo>
                  <a:lnTo>
                    <a:pt x="7357" y="8057"/>
                  </a:lnTo>
                  <a:lnTo>
                    <a:pt x="8803" y="5394"/>
                  </a:lnTo>
                  <a:cubicBezTo>
                    <a:pt x="6795" y="5142"/>
                    <a:pt x="5280" y="3455"/>
                    <a:pt x="5245" y="1435"/>
                  </a:cubicBezTo>
                  <a:lnTo>
                    <a:pt x="2606" y="0"/>
                  </a:ln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07450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4" name="Picture 3" descr="A diagram of a computer&#10;&#10;Description automatically generated with medium confidence">
            <a:extLst>
              <a:ext uri="{FF2B5EF4-FFF2-40B4-BE49-F238E27FC236}">
                <a16:creationId xmlns:a16="http://schemas.microsoft.com/office/drawing/2014/main" id="{234871D8-D073-969D-C821-994C47D01EED}"/>
              </a:ext>
            </a:extLst>
          </p:cNvPr>
          <p:cNvPicPr>
            <a:picLocks noChangeAspect="1"/>
          </p:cNvPicPr>
          <p:nvPr/>
        </p:nvPicPr>
        <p:blipFill>
          <a:blip r:embed="rId3"/>
          <a:stretch>
            <a:fillRect/>
          </a:stretch>
        </p:blipFill>
        <p:spPr>
          <a:xfrm>
            <a:off x="2216039" y="24503"/>
            <a:ext cx="4711922" cy="5094493"/>
          </a:xfrm>
          <a:prstGeom prst="rect">
            <a:avLst/>
          </a:prstGeom>
        </p:spPr>
      </p:pic>
    </p:spTree>
    <p:extLst>
      <p:ext uri="{BB962C8B-B14F-4D97-AF65-F5344CB8AC3E}">
        <p14:creationId xmlns:p14="http://schemas.microsoft.com/office/powerpoint/2010/main" val="52623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900476" y="1373985"/>
            <a:ext cx="4894929" cy="882947"/>
          </a:xfrm>
        </p:spPr>
        <p:txBody>
          <a:bodyPr/>
          <a:lstStyle/>
          <a:p>
            <a:pPr lvl="0"/>
            <a:r>
              <a:rPr lang="en-US" dirty="0"/>
              <a:t>3. Physical model</a:t>
            </a:r>
          </a:p>
        </p:txBody>
      </p:sp>
      <p:sp>
        <p:nvSpPr>
          <p:cNvPr id="145" name="Google Shape;145;p8"/>
          <p:cNvSpPr txBox="1">
            <a:spLocks noGrp="1"/>
          </p:cNvSpPr>
          <p:nvPr>
            <p:ph type="body" idx="1"/>
          </p:nvPr>
        </p:nvSpPr>
        <p:spPr>
          <a:xfrm>
            <a:off x="818495" y="2571750"/>
            <a:ext cx="6704811" cy="882947"/>
          </a:xfrm>
        </p:spPr>
        <p:txBody>
          <a:bodyPr>
            <a:normAutofit fontScale="92500" lnSpcReduction="20000"/>
          </a:bodyPr>
          <a:lstStyle/>
          <a:p>
            <a:pPr marL="0" marR="0" algn="just">
              <a:lnSpc>
                <a:spcPct val="150000"/>
              </a:lnSpc>
              <a:spcBef>
                <a:spcPts val="0"/>
              </a:spcBef>
              <a:spcAft>
                <a:spcPts val="800"/>
              </a:spcAft>
            </a:pPr>
            <a:r>
              <a:rPr lang="en-US" sz="1800" dirty="0">
                <a:latin typeface="Times New Roman" panose="02020603050405020304" pitchFamily="18" charset="0"/>
                <a:ea typeface="Times New Roman" panose="02020603050405020304" pitchFamily="18" charset="0"/>
              </a:rPr>
              <a:t>D</a:t>
            </a:r>
            <a:r>
              <a:rPr lang="en-US" sz="1800" kern="0" dirty="0">
                <a:effectLst/>
                <a:latin typeface="Times New Roman" panose="02020603050405020304" pitchFamily="18" charset="0"/>
                <a:ea typeface="Times New Roman" panose="02020603050405020304" pitchFamily="18" charset="0"/>
              </a:rPr>
              <a:t>escribes the technology-specific and database-specific implementation of the data model. </a:t>
            </a:r>
            <a:endParaRPr lang="en-US" sz="1800" b="1"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70594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5" name="Google Shape;145;p8"/>
          <p:cNvSpPr txBox="1">
            <a:spLocks noGrp="1"/>
          </p:cNvSpPr>
          <p:nvPr>
            <p:ph type="body" idx="1"/>
          </p:nvPr>
        </p:nvSpPr>
        <p:spPr>
          <a:xfrm>
            <a:off x="818495" y="832419"/>
            <a:ext cx="6704811" cy="2995449"/>
          </a:xfrm>
        </p:spPr>
        <p:txBody>
          <a:bodyPr>
            <a:normAutofit/>
          </a:bodyPr>
          <a:lstStyle/>
          <a:p>
            <a:pPr marL="57150" indent="-285750" algn="just">
              <a:lnSpc>
                <a:spcPct val="200000"/>
              </a:lnSpc>
              <a:spcBef>
                <a:spcPts val="0"/>
              </a:spcBef>
              <a:spcAft>
                <a:spcPts val="800"/>
              </a:spcAft>
              <a:buFont typeface="Wingdings" panose="05000000000000000000" pitchFamily="2" charset="2"/>
              <a:buChar char="q"/>
            </a:pPr>
            <a:r>
              <a:rPr lang="en-US" sz="1700" dirty="0">
                <a:latin typeface="Times New Roman" panose="02020603050405020304" pitchFamily="18" charset="0"/>
              </a:rPr>
              <a:t>Firebase is a document-oriented databases or NoSQL document store.</a:t>
            </a:r>
          </a:p>
          <a:p>
            <a:pPr marL="57150" indent="-285750" algn="just">
              <a:lnSpc>
                <a:spcPct val="200000"/>
              </a:lnSpc>
              <a:spcBef>
                <a:spcPts val="0"/>
              </a:spcBef>
              <a:spcAft>
                <a:spcPts val="800"/>
              </a:spcAft>
              <a:buFont typeface="Wingdings" panose="05000000000000000000" pitchFamily="2" charset="2"/>
              <a:buChar char="q"/>
            </a:pPr>
            <a:r>
              <a:rPr lang="en-US" sz="1700" dirty="0">
                <a:latin typeface="Times New Roman" panose="02020603050405020304" pitchFamily="18" charset="0"/>
              </a:rPr>
              <a:t>Data is stored as JSON rather than basic columns/rows.</a:t>
            </a:r>
          </a:p>
          <a:p>
            <a:pPr marL="57150" indent="-285750" algn="just">
              <a:lnSpc>
                <a:spcPct val="200000"/>
              </a:lnSpc>
              <a:spcBef>
                <a:spcPts val="0"/>
              </a:spcBef>
              <a:spcAft>
                <a:spcPts val="800"/>
              </a:spcAft>
              <a:buFont typeface="Wingdings" panose="05000000000000000000" pitchFamily="2" charset="2"/>
              <a:buChar char="q"/>
            </a:pPr>
            <a:r>
              <a:rPr lang="en-US" sz="1700" dirty="0">
                <a:latin typeface="Times New Roman" panose="02020603050405020304" pitchFamily="18" charset="0"/>
              </a:rPr>
              <a:t>When data is added to the JSON tree, it becomes a node in the existing JSON structure with an associated key.</a:t>
            </a:r>
          </a:p>
          <a:p>
            <a:pPr algn="just">
              <a:lnSpc>
                <a:spcPct val="150000"/>
              </a:lnSpc>
              <a:spcBef>
                <a:spcPts val="0"/>
              </a:spcBef>
              <a:spcAft>
                <a:spcPts val="800"/>
              </a:spcAft>
            </a:pPr>
            <a:endParaRPr lang="en-US" sz="1800" b="1" dirty="0">
              <a:solidFill>
                <a:srgbClr val="000000"/>
              </a:solidFill>
              <a:latin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endParaRPr lang="en-US" sz="1800" b="1"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327824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24" name="Picture 23">
            <a:extLst>
              <a:ext uri="{FF2B5EF4-FFF2-40B4-BE49-F238E27FC236}">
                <a16:creationId xmlns:a16="http://schemas.microsoft.com/office/drawing/2014/main" id="{A61F9B7E-9D58-E375-8F78-670EE06F8F1B}"/>
              </a:ext>
            </a:extLst>
          </p:cNvPr>
          <p:cNvPicPr>
            <a:picLocks noChangeAspect="1"/>
          </p:cNvPicPr>
          <p:nvPr/>
        </p:nvPicPr>
        <p:blipFill>
          <a:blip r:embed="rId3"/>
          <a:stretch>
            <a:fillRect/>
          </a:stretch>
        </p:blipFill>
        <p:spPr>
          <a:xfrm>
            <a:off x="1532549" y="791067"/>
            <a:ext cx="2848373" cy="1238423"/>
          </a:xfrm>
          <a:prstGeom prst="rect">
            <a:avLst/>
          </a:prstGeom>
        </p:spPr>
      </p:pic>
      <p:pic>
        <p:nvPicPr>
          <p:cNvPr id="26" name="Picture 25">
            <a:extLst>
              <a:ext uri="{FF2B5EF4-FFF2-40B4-BE49-F238E27FC236}">
                <a16:creationId xmlns:a16="http://schemas.microsoft.com/office/drawing/2014/main" id="{7C080BA5-535A-389B-3CBF-389D3F9833DE}"/>
              </a:ext>
            </a:extLst>
          </p:cNvPr>
          <p:cNvPicPr>
            <a:picLocks noChangeAspect="1"/>
          </p:cNvPicPr>
          <p:nvPr/>
        </p:nvPicPr>
        <p:blipFill>
          <a:blip r:embed="rId4"/>
          <a:stretch>
            <a:fillRect/>
          </a:stretch>
        </p:blipFill>
        <p:spPr>
          <a:xfrm>
            <a:off x="1532549" y="2694787"/>
            <a:ext cx="2934109" cy="1305107"/>
          </a:xfrm>
          <a:prstGeom prst="rect">
            <a:avLst/>
          </a:prstGeom>
        </p:spPr>
      </p:pic>
      <p:pic>
        <p:nvPicPr>
          <p:cNvPr id="28" name="Picture 27">
            <a:extLst>
              <a:ext uri="{FF2B5EF4-FFF2-40B4-BE49-F238E27FC236}">
                <a16:creationId xmlns:a16="http://schemas.microsoft.com/office/drawing/2014/main" id="{AAD1FD1E-AC9B-AC25-E187-A858A1F2889A}"/>
              </a:ext>
            </a:extLst>
          </p:cNvPr>
          <p:cNvPicPr>
            <a:picLocks noChangeAspect="1"/>
          </p:cNvPicPr>
          <p:nvPr/>
        </p:nvPicPr>
        <p:blipFill>
          <a:blip r:embed="rId5"/>
          <a:stretch>
            <a:fillRect/>
          </a:stretch>
        </p:blipFill>
        <p:spPr>
          <a:xfrm>
            <a:off x="5016602" y="1246848"/>
            <a:ext cx="2514951" cy="2381582"/>
          </a:xfrm>
          <a:prstGeom prst="rect">
            <a:avLst/>
          </a:prstGeom>
        </p:spPr>
      </p:pic>
    </p:spTree>
    <p:extLst>
      <p:ext uri="{BB962C8B-B14F-4D97-AF65-F5344CB8AC3E}">
        <p14:creationId xmlns:p14="http://schemas.microsoft.com/office/powerpoint/2010/main" val="251443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20" name="Picture 19">
            <a:extLst>
              <a:ext uri="{FF2B5EF4-FFF2-40B4-BE49-F238E27FC236}">
                <a16:creationId xmlns:a16="http://schemas.microsoft.com/office/drawing/2014/main" id="{739D8B93-2B3B-F2D8-062B-C7C97B9A7D46}"/>
              </a:ext>
            </a:extLst>
          </p:cNvPr>
          <p:cNvPicPr>
            <a:picLocks noChangeAspect="1"/>
          </p:cNvPicPr>
          <p:nvPr/>
        </p:nvPicPr>
        <p:blipFill>
          <a:blip r:embed="rId3"/>
          <a:stretch>
            <a:fillRect/>
          </a:stretch>
        </p:blipFill>
        <p:spPr>
          <a:xfrm>
            <a:off x="2066575" y="407376"/>
            <a:ext cx="2505425" cy="1419423"/>
          </a:xfrm>
          <a:prstGeom prst="rect">
            <a:avLst/>
          </a:prstGeom>
        </p:spPr>
      </p:pic>
      <p:pic>
        <p:nvPicPr>
          <p:cNvPr id="22" name="Picture 21">
            <a:extLst>
              <a:ext uri="{FF2B5EF4-FFF2-40B4-BE49-F238E27FC236}">
                <a16:creationId xmlns:a16="http://schemas.microsoft.com/office/drawing/2014/main" id="{74E67E7A-41CE-67AD-7A28-85675CA34A96}"/>
              </a:ext>
            </a:extLst>
          </p:cNvPr>
          <p:cNvPicPr>
            <a:picLocks noChangeAspect="1"/>
          </p:cNvPicPr>
          <p:nvPr/>
        </p:nvPicPr>
        <p:blipFill>
          <a:blip r:embed="rId4"/>
          <a:stretch>
            <a:fillRect/>
          </a:stretch>
        </p:blipFill>
        <p:spPr>
          <a:xfrm>
            <a:off x="1918916" y="1983015"/>
            <a:ext cx="2800741" cy="2753109"/>
          </a:xfrm>
          <a:prstGeom prst="rect">
            <a:avLst/>
          </a:prstGeom>
        </p:spPr>
      </p:pic>
      <p:pic>
        <p:nvPicPr>
          <p:cNvPr id="30" name="Picture 29">
            <a:extLst>
              <a:ext uri="{FF2B5EF4-FFF2-40B4-BE49-F238E27FC236}">
                <a16:creationId xmlns:a16="http://schemas.microsoft.com/office/drawing/2014/main" id="{E2F29964-4560-44E6-50D6-9EAF4C99F7FC}"/>
              </a:ext>
            </a:extLst>
          </p:cNvPr>
          <p:cNvPicPr>
            <a:picLocks noChangeAspect="1"/>
          </p:cNvPicPr>
          <p:nvPr/>
        </p:nvPicPr>
        <p:blipFill>
          <a:blip r:embed="rId5"/>
          <a:stretch>
            <a:fillRect/>
          </a:stretch>
        </p:blipFill>
        <p:spPr>
          <a:xfrm>
            <a:off x="5030709" y="1117087"/>
            <a:ext cx="2610214" cy="2429214"/>
          </a:xfrm>
          <a:prstGeom prst="rect">
            <a:avLst/>
          </a:prstGeom>
        </p:spPr>
      </p:pic>
    </p:spTree>
    <p:extLst>
      <p:ext uri="{BB962C8B-B14F-4D97-AF65-F5344CB8AC3E}">
        <p14:creationId xmlns:p14="http://schemas.microsoft.com/office/powerpoint/2010/main" val="3500152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9353" y="808336"/>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0" name="Google Shape;110;p4"/>
          <p:cNvSpPr txBox="1">
            <a:spLocks noGrp="1"/>
          </p:cNvSpPr>
          <p:nvPr>
            <p:ph type="body" idx="2"/>
          </p:nvPr>
        </p:nvSpPr>
        <p:spPr>
          <a:xfrm>
            <a:off x="729353" y="839790"/>
            <a:ext cx="1117869" cy="648552"/>
          </a:xfrm>
        </p:spPr>
        <p:txBody>
          <a:bodyPr/>
          <a:lstStyle/>
          <a:p>
            <a:pPr lvl="0"/>
            <a:r>
              <a:rPr lang="en-US" dirty="0"/>
              <a:t>04</a:t>
            </a:r>
          </a:p>
        </p:txBody>
      </p:sp>
      <p:sp>
        <p:nvSpPr>
          <p:cNvPr id="2" name="TextBox 1">
            <a:extLst>
              <a:ext uri="{FF2B5EF4-FFF2-40B4-BE49-F238E27FC236}">
                <a16:creationId xmlns:a16="http://schemas.microsoft.com/office/drawing/2014/main" id="{D9AD5C44-683B-A725-01E3-C3893072A359}"/>
              </a:ext>
            </a:extLst>
          </p:cNvPr>
          <p:cNvSpPr txBox="1"/>
          <p:nvPr/>
        </p:nvSpPr>
        <p:spPr>
          <a:xfrm>
            <a:off x="2035589" y="968605"/>
            <a:ext cx="4704430" cy="707886"/>
          </a:xfrm>
          <a:prstGeom prst="rect">
            <a:avLst/>
          </a:prstGeom>
          <a:noFill/>
        </p:spPr>
        <p:txBody>
          <a:bodyPr wrap="square" rtlCol="0">
            <a:spAutoFit/>
          </a:bodyPr>
          <a:lstStyle/>
          <a:p>
            <a:r>
              <a:rPr lang="en-US" sz="4000" dirty="0">
                <a:solidFill>
                  <a:schemeClr val="dk1"/>
                </a:solidFill>
                <a:latin typeface="Poppins ExtraBold" panose="00000900000000000000" pitchFamily="2" charset="0"/>
                <a:cs typeface="Poppins ExtraBold" panose="00000900000000000000" pitchFamily="2" charset="0"/>
                <a:sym typeface="Bebas Neue"/>
              </a:rPr>
              <a:t>Conclusion</a:t>
            </a:r>
            <a:endParaRPr lang="LID4096" sz="4000" dirty="0">
              <a:solidFill>
                <a:schemeClr val="dk1"/>
              </a:solidFill>
              <a:latin typeface="Poppins ExtraBold" panose="00000900000000000000" pitchFamily="2" charset="0"/>
              <a:cs typeface="Poppins ExtraBold" panose="00000900000000000000" pitchFamily="2" charset="0"/>
              <a:sym typeface="Bebas Neue"/>
            </a:endParaRPr>
          </a:p>
        </p:txBody>
      </p:sp>
      <p:sp>
        <p:nvSpPr>
          <p:cNvPr id="3" name="TextBox 2">
            <a:extLst>
              <a:ext uri="{FF2B5EF4-FFF2-40B4-BE49-F238E27FC236}">
                <a16:creationId xmlns:a16="http://schemas.microsoft.com/office/drawing/2014/main" id="{61E8D578-454E-4DE7-D425-504D14EDD2F8}"/>
              </a:ext>
            </a:extLst>
          </p:cNvPr>
          <p:cNvSpPr txBox="1"/>
          <p:nvPr/>
        </p:nvSpPr>
        <p:spPr>
          <a:xfrm>
            <a:off x="1044663" y="1734802"/>
            <a:ext cx="7472855" cy="2568908"/>
          </a:xfrm>
          <a:prstGeom prst="rect">
            <a:avLst/>
          </a:prstGeom>
          <a:noFill/>
        </p:spPr>
        <p:txBody>
          <a:bodyPr wrap="square" rtlCol="0">
            <a:spAutoFit/>
          </a:bodyPr>
          <a:lstStyle/>
          <a:p>
            <a:pPr marL="0" marR="0" algn="just">
              <a:lnSpc>
                <a:spcPct val="150000"/>
              </a:lnSpc>
              <a:spcBef>
                <a:spcPts val="0"/>
              </a:spcBef>
              <a:spcAft>
                <a:spcPts val="800"/>
              </a:spcAft>
            </a:pPr>
            <a:r>
              <a:rPr lang="en-US" sz="1700" dirty="0">
                <a:solidFill>
                  <a:schemeClr val="dk1"/>
                </a:solidFill>
                <a:latin typeface="Times New Roman" panose="02020603050405020304" pitchFamily="18" charset="0"/>
                <a:cs typeface="Arimo" panose="020B0604020202020204" pitchFamily="34" charset="0"/>
              </a:rPr>
              <a:t>Analysis of the application needs let to the conclusion that a NoSQL database offers a more </a:t>
            </a:r>
            <a:r>
              <a:rPr lang="en-US" sz="1700" dirty="0">
                <a:solidFill>
                  <a:schemeClr val="dk1"/>
                </a:solidFill>
                <a:latin typeface="Times New Roman" panose="02020603050405020304" pitchFamily="18" charset="0"/>
                <a:cs typeface="Arimo" panose="020B0604020202020204" pitchFamily="34" charset="0"/>
                <a:sym typeface="Anaheim"/>
              </a:rPr>
              <a:t>suitable solution due to its scalability, flexibility for real-time </a:t>
            </a:r>
            <a:r>
              <a:rPr lang="en-US" sz="1700" dirty="0">
                <a:solidFill>
                  <a:schemeClr val="dk1"/>
                </a:solidFill>
                <a:latin typeface="Times New Roman" panose="02020603050405020304" pitchFamily="18" charset="0"/>
                <a:cs typeface="Arimo" panose="020B0604020202020204" pitchFamily="34" charset="0"/>
              </a:rPr>
              <a:t>data, and efficient handling of geospatial queries.</a:t>
            </a:r>
          </a:p>
          <a:p>
            <a:pPr marL="0" marR="0" algn="just">
              <a:lnSpc>
                <a:spcPct val="150000"/>
              </a:lnSpc>
              <a:spcBef>
                <a:spcPts val="0"/>
              </a:spcBef>
              <a:spcAft>
                <a:spcPts val="800"/>
              </a:spcAft>
            </a:pPr>
            <a:r>
              <a:rPr lang="en-US" sz="1700" dirty="0">
                <a:solidFill>
                  <a:schemeClr val="dk1"/>
                </a:solidFill>
                <a:latin typeface="Times New Roman" panose="02020603050405020304" pitchFamily="18" charset="0"/>
                <a:cs typeface="Arimo" panose="020B0604020202020204" pitchFamily="34" charset="0"/>
              </a:rPr>
              <a:t>Implementing a well-designed and secure database, the road state and road sign notification application can provide valuable information to drivers, improving road awareness and potentially enhancing safety on the roads.</a:t>
            </a:r>
          </a:p>
        </p:txBody>
      </p:sp>
    </p:spTree>
    <p:extLst>
      <p:ext uri="{BB962C8B-B14F-4D97-AF65-F5344CB8AC3E}">
        <p14:creationId xmlns:p14="http://schemas.microsoft.com/office/powerpoint/2010/main" val="304304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2C8A3517-EA08-1066-9782-CD03E7DA7569}"/>
              </a:ext>
            </a:extLst>
          </p:cNvPr>
          <p:cNvSpPr/>
          <p:nvPr/>
        </p:nvSpPr>
        <p:spPr>
          <a:xfrm>
            <a:off x="5104638" y="3320957"/>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angle: Single Corner Rounded 6">
            <a:extLst>
              <a:ext uri="{FF2B5EF4-FFF2-40B4-BE49-F238E27FC236}">
                <a16:creationId xmlns:a16="http://schemas.microsoft.com/office/drawing/2014/main" id="{A74CD01A-AABE-6F21-06BD-D9D9AD91D0D6}"/>
              </a:ext>
            </a:extLst>
          </p:cNvPr>
          <p:cNvSpPr/>
          <p:nvPr/>
        </p:nvSpPr>
        <p:spPr>
          <a:xfrm>
            <a:off x="1341657" y="3320957"/>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Rectangle: Single Corner Rounded 4">
            <a:extLst>
              <a:ext uri="{FF2B5EF4-FFF2-40B4-BE49-F238E27FC236}">
                <a16:creationId xmlns:a16="http://schemas.microsoft.com/office/drawing/2014/main" id="{267B0B55-B8B7-B760-11D9-BB04AFF28C17}"/>
              </a:ext>
            </a:extLst>
          </p:cNvPr>
          <p:cNvSpPr/>
          <p:nvPr/>
        </p:nvSpPr>
        <p:spPr>
          <a:xfrm>
            <a:off x="5104638" y="1850578"/>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angle: Single Corner Rounded 3">
            <a:extLst>
              <a:ext uri="{FF2B5EF4-FFF2-40B4-BE49-F238E27FC236}">
                <a16:creationId xmlns:a16="http://schemas.microsoft.com/office/drawing/2014/main" id="{9C5451D7-E40B-3363-08D6-B813AEF75030}"/>
              </a:ext>
            </a:extLst>
          </p:cNvPr>
          <p:cNvSpPr/>
          <p:nvPr/>
        </p:nvSpPr>
        <p:spPr>
          <a:xfrm>
            <a:off x="1341657" y="1850578"/>
            <a:ext cx="641445" cy="470848"/>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Google Shape;93;p3"/>
          <p:cNvSpPr txBox="1">
            <a:spLocks noGrp="1"/>
          </p:cNvSpPr>
          <p:nvPr>
            <p:ph type="body" idx="2"/>
          </p:nvPr>
        </p:nvSpPr>
        <p:spPr>
          <a:xfrm>
            <a:off x="2036322" y="1837963"/>
            <a:ext cx="2264511" cy="392482"/>
          </a:xfrm>
        </p:spPr>
        <p:txBody>
          <a:bodyPr/>
          <a:lstStyle/>
          <a:p>
            <a:pPr lvl="0"/>
            <a:r>
              <a:rPr lang="en-US" dirty="0"/>
              <a:t>Introduction</a:t>
            </a:r>
          </a:p>
        </p:txBody>
      </p:sp>
      <p:sp>
        <p:nvSpPr>
          <p:cNvPr id="94" name="Google Shape;94;p3"/>
          <p:cNvSpPr txBox="1">
            <a:spLocks noGrp="1"/>
          </p:cNvSpPr>
          <p:nvPr>
            <p:ph type="body" idx="3"/>
          </p:nvPr>
        </p:nvSpPr>
        <p:spPr/>
        <p:txBody>
          <a:bodyPr/>
          <a:lstStyle/>
          <a:p>
            <a:pPr lvl="0"/>
            <a:r>
              <a:rPr lang="en-US" dirty="0"/>
              <a:t>01</a:t>
            </a:r>
          </a:p>
        </p:txBody>
      </p:sp>
      <p:sp>
        <p:nvSpPr>
          <p:cNvPr id="96" name="Google Shape;96;p3"/>
          <p:cNvSpPr txBox="1">
            <a:spLocks noGrp="1"/>
          </p:cNvSpPr>
          <p:nvPr>
            <p:ph type="body" idx="5"/>
          </p:nvPr>
        </p:nvSpPr>
        <p:spPr>
          <a:xfrm>
            <a:off x="5808222" y="1837962"/>
            <a:ext cx="3222266" cy="1201629"/>
          </a:xfrm>
        </p:spPr>
        <p:txBody>
          <a:bodyPr/>
          <a:lstStyle/>
          <a:p>
            <a:pPr lvl="0"/>
            <a:r>
              <a:rPr lang="en-US" dirty="0"/>
              <a:t>Choosing the right database type</a:t>
            </a:r>
          </a:p>
        </p:txBody>
      </p:sp>
      <p:sp>
        <p:nvSpPr>
          <p:cNvPr id="97" name="Google Shape;97;p3"/>
          <p:cNvSpPr txBox="1">
            <a:spLocks noGrp="1"/>
          </p:cNvSpPr>
          <p:nvPr>
            <p:ph type="body" idx="6"/>
          </p:nvPr>
        </p:nvSpPr>
        <p:spPr/>
        <p:txBody>
          <a:bodyPr/>
          <a:lstStyle/>
          <a:p>
            <a:pPr lvl="0"/>
            <a:r>
              <a:rPr lang="en-US"/>
              <a:t>02</a:t>
            </a:r>
          </a:p>
        </p:txBody>
      </p:sp>
      <p:sp>
        <p:nvSpPr>
          <p:cNvPr id="99" name="Google Shape;99;p3"/>
          <p:cNvSpPr txBox="1">
            <a:spLocks noGrp="1"/>
          </p:cNvSpPr>
          <p:nvPr>
            <p:ph type="body" idx="8"/>
          </p:nvPr>
        </p:nvSpPr>
        <p:spPr/>
        <p:txBody>
          <a:bodyPr/>
          <a:lstStyle/>
          <a:p>
            <a:pPr lvl="0"/>
            <a:r>
              <a:rPr lang="en-US" dirty="0"/>
              <a:t>Conclusion</a:t>
            </a:r>
          </a:p>
        </p:txBody>
      </p:sp>
      <p:sp>
        <p:nvSpPr>
          <p:cNvPr id="100" name="Google Shape;100;p3"/>
          <p:cNvSpPr txBox="1">
            <a:spLocks noGrp="1"/>
          </p:cNvSpPr>
          <p:nvPr>
            <p:ph type="body" idx="9"/>
          </p:nvPr>
        </p:nvSpPr>
        <p:spPr/>
        <p:txBody>
          <a:bodyPr/>
          <a:lstStyle/>
          <a:p>
            <a:pPr lvl="0"/>
            <a:r>
              <a:rPr lang="en-US"/>
              <a:t>04</a:t>
            </a:r>
          </a:p>
        </p:txBody>
      </p:sp>
      <p:sp>
        <p:nvSpPr>
          <p:cNvPr id="102" name="Google Shape;102;p3"/>
          <p:cNvSpPr txBox="1">
            <a:spLocks noGrp="1"/>
          </p:cNvSpPr>
          <p:nvPr>
            <p:ph type="body" idx="14"/>
          </p:nvPr>
        </p:nvSpPr>
        <p:spPr>
          <a:xfrm>
            <a:off x="2036322" y="3307311"/>
            <a:ext cx="2472616" cy="392482"/>
          </a:xfrm>
        </p:spPr>
        <p:txBody>
          <a:bodyPr/>
          <a:lstStyle/>
          <a:p>
            <a:pPr lvl="0"/>
            <a:r>
              <a:rPr lang="en-US" dirty="0"/>
              <a:t>Modelling the database</a:t>
            </a:r>
          </a:p>
        </p:txBody>
      </p:sp>
      <p:sp>
        <p:nvSpPr>
          <p:cNvPr id="103" name="Google Shape;103;p3"/>
          <p:cNvSpPr txBox="1">
            <a:spLocks noGrp="1"/>
          </p:cNvSpPr>
          <p:nvPr>
            <p:ph type="body" idx="15"/>
          </p:nvPr>
        </p:nvSpPr>
        <p:spPr/>
        <p:txBody>
          <a:bodyPr/>
          <a:lstStyle/>
          <a:p>
            <a:pPr lvl="0"/>
            <a:r>
              <a:rPr lang="en-US" dirty="0"/>
              <a:t>03</a:t>
            </a:r>
          </a:p>
        </p:txBody>
      </p:sp>
      <p:sp>
        <p:nvSpPr>
          <p:cNvPr id="91" name="Google Shape;91;p3"/>
          <p:cNvSpPr txBox="1">
            <a:spLocks noGrp="1"/>
          </p:cNvSpPr>
          <p:nvPr>
            <p:ph type="title"/>
          </p:nvPr>
        </p:nvSpPr>
        <p:spPr/>
        <p:txBody>
          <a:bodyPr/>
          <a:lstStyle/>
          <a:p>
            <a:pPr lvl="0"/>
            <a:r>
              <a:rPr lang="en-US" dirty="0"/>
              <a:t>Table of contents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xit" presetSubtype="0" fill="hold" grpId="0" nodeType="clickEffect">
                                  <p:stCondLst>
                                    <p:cond delay="0"/>
                                  </p:stCondLst>
                                  <p:childTnLst>
                                    <p:animEffect transition="out" filter="fade">
                                      <p:cBhvr>
                                        <p:cTn id="6" dur="1000" accel="50000">
                                          <p:stCondLst>
                                            <p:cond delay="0"/>
                                          </p:stCondLst>
                                        </p:cTn>
                                        <p:tgtEl>
                                          <p:spTgt spid="4"/>
                                        </p:tgtEl>
                                      </p:cBhvr>
                                    </p:animEffect>
                                    <p:anim calcmode="lin" valueType="num">
                                      <p:cBhvr>
                                        <p:cTn id="7" dur="500" accel="50000">
                                          <p:stCondLst>
                                            <p:cond delay="0"/>
                                          </p:stCondLst>
                                        </p:cTn>
                                        <p:tgtEl>
                                          <p:spTgt spid="4"/>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4"/>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4"/>
                                        </p:tgtEl>
                                        <p:attrNameLst>
                                          <p:attrName>ppt_x</p:attrName>
                                        </p:attrNameLst>
                                      </p:cBhvr>
                                      <p:tavLst>
                                        <p:tav tm="0">
                                          <p:val>
                                            <p:strVal val="ppt_x"/>
                                          </p:val>
                                        </p:tav>
                                        <p:tav tm="100000">
                                          <p:val>
                                            <p:strVal val="ppt_x+.4"/>
                                          </p:val>
                                        </p:tav>
                                      </p:tavLst>
                                    </p:anim>
                                    <p:anim calcmode="lin" valueType="num">
                                      <p:cBhvr>
                                        <p:cTn id="10" dur="1000"/>
                                        <p:tgtEl>
                                          <p:spTgt spid="4"/>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4"/>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4"/>
                                        </p:tgtEl>
                                        <p:attrNameLst>
                                          <p:attrName>style.rotation</p:attrName>
                                        </p:attrNameLst>
                                      </p:cBhvr>
                                      <p:tavLst>
                                        <p:tav tm="0">
                                          <p:val>
                                            <p:fltVal val="0"/>
                                          </p:val>
                                        </p:tav>
                                        <p:tav tm="100000">
                                          <p:val>
                                            <p:fltVal val="-90"/>
                                          </p:val>
                                        </p:tav>
                                      </p:tavLst>
                                    </p:anim>
                                    <p:set>
                                      <p:cBhvr>
                                        <p:cTn id="14"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3"/>
          <p:cNvSpPr txBox="1">
            <a:spLocks noGrp="1"/>
          </p:cNvSpPr>
          <p:nvPr>
            <p:ph type="title"/>
          </p:nvPr>
        </p:nvSpPr>
        <p:spPr/>
        <p:txBody>
          <a:bodyPr/>
          <a:lstStyle/>
          <a:p>
            <a:pPr lvl="0"/>
            <a:r>
              <a:rPr lang="en-US" dirty="0"/>
              <a:t>Thanks!</a:t>
            </a:r>
          </a:p>
        </p:txBody>
      </p:sp>
      <p:sp>
        <p:nvSpPr>
          <p:cNvPr id="263" name="Google Shape;263;p13"/>
          <p:cNvSpPr txBox="1">
            <a:spLocks noGrp="1"/>
          </p:cNvSpPr>
          <p:nvPr>
            <p:ph type="body" idx="1"/>
          </p:nvPr>
        </p:nvSpPr>
        <p:spPr/>
        <p:txBody>
          <a:bodyPr>
            <a:normAutofit/>
          </a:bodyPr>
          <a:lstStyle/>
          <a:p>
            <a:pPr lvl="0"/>
            <a:r>
              <a:rPr lang="en-US" sz="2100" dirty="0"/>
              <a:t>Does anyone have any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723900" y="979884"/>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p:txBody>
          <a:bodyPr/>
          <a:lstStyle/>
          <a:p>
            <a:pPr lvl="0"/>
            <a:r>
              <a:rPr lang="en-US" dirty="0"/>
              <a:t>Introduction</a:t>
            </a:r>
          </a:p>
        </p:txBody>
      </p:sp>
      <p:sp>
        <p:nvSpPr>
          <p:cNvPr id="109" name="Google Shape;109;p4"/>
          <p:cNvSpPr txBox="1">
            <a:spLocks noGrp="1"/>
          </p:cNvSpPr>
          <p:nvPr>
            <p:ph type="body" idx="1"/>
          </p:nvPr>
        </p:nvSpPr>
        <p:spPr>
          <a:xfrm>
            <a:off x="1530831" y="2744198"/>
            <a:ext cx="6251027" cy="2262930"/>
          </a:xfrm>
        </p:spPr>
        <p:txBody>
          <a:bodyPr/>
          <a:lstStyle/>
          <a:p>
            <a:pPr>
              <a:lnSpc>
                <a:spcPct val="150000"/>
              </a:lnSpc>
            </a:pPr>
            <a:r>
              <a:rPr lang="en-US" dirty="0"/>
              <a:t>Designing a database for a mobile application backend is a critical step in ensuring the </a:t>
            </a:r>
          </a:p>
          <a:p>
            <a:pPr marL="57150" indent="-285750">
              <a:buFont typeface="Arial" panose="020B0604020202020204" pitchFamily="34" charset="0"/>
              <a:buChar char="•"/>
            </a:pPr>
            <a:r>
              <a:rPr lang="en-US" dirty="0"/>
              <a:t>scalability </a:t>
            </a:r>
          </a:p>
          <a:p>
            <a:pPr marL="57150" indent="-285750">
              <a:buFont typeface="Arial" panose="020B0604020202020204" pitchFamily="34" charset="0"/>
              <a:buChar char="•"/>
            </a:pPr>
            <a:r>
              <a:rPr lang="en-US" dirty="0"/>
              <a:t>performance  </a:t>
            </a:r>
          </a:p>
          <a:p>
            <a:pPr marL="57150" indent="-285750">
              <a:buFont typeface="Arial" panose="020B0604020202020204" pitchFamily="34" charset="0"/>
              <a:buChar char="•"/>
            </a:pPr>
            <a:r>
              <a:rPr lang="en-US" dirty="0"/>
              <a:t>efficiency of the application. </a:t>
            </a:r>
          </a:p>
        </p:txBody>
      </p:sp>
      <p:sp>
        <p:nvSpPr>
          <p:cNvPr id="110" name="Google Shape;110;p4"/>
          <p:cNvSpPr txBox="1">
            <a:spLocks noGrp="1"/>
          </p:cNvSpPr>
          <p:nvPr>
            <p:ph type="body" idx="2"/>
          </p:nvPr>
        </p:nvSpPr>
        <p:spPr/>
        <p:txBody>
          <a:bodyPr/>
          <a:lstStyle/>
          <a:p>
            <a:pPr lvl="0"/>
            <a:r>
              <a:rPr lang="en-US" dirty="0"/>
              <a:t>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35983" y="1209928"/>
            <a:ext cx="7726823" cy="3229014"/>
          </a:xfrm>
        </p:spPr>
        <p:txBody>
          <a:bodyPr>
            <a:normAutofit lnSpcReduction="10000"/>
          </a:bodyPr>
          <a:lstStyle/>
          <a:p>
            <a:pPr marL="57150" lvl="0" indent="-285750">
              <a:lnSpc>
                <a:spcPct val="150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rPr>
              <a:t>Data modelling is the process of diagramming data flows. </a:t>
            </a:r>
          </a:p>
          <a:p>
            <a:pPr marL="57150" lvl="0" indent="-285750">
              <a:lnSpc>
                <a:spcPct val="150000"/>
              </a:lnSpc>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rPr>
              <a:t>This flow diagram is used to define the characteristics of the data formats, structures, and database handling functions to efficiently support the data flow requirements</a:t>
            </a:r>
            <a:r>
              <a:rPr lang="en-US" sz="1800" dirty="0">
                <a:latin typeface="Times New Roman" panose="02020603050405020304" pitchFamily="18" charset="0"/>
                <a:ea typeface="Times New Roman" panose="02020603050405020304" pitchFamily="18" charset="0"/>
              </a:rPr>
              <a:t>.</a:t>
            </a:r>
            <a:endParaRPr lang="en-US" dirty="0"/>
          </a:p>
          <a:p>
            <a:pPr marL="57150" indent="-285750">
              <a:lnSpc>
                <a:spcPct val="150000"/>
              </a:lnSpc>
              <a:buFont typeface="Arial" panose="020B0604020202020204" pitchFamily="34" charset="0"/>
              <a:buChar char="•"/>
            </a:pPr>
            <a:r>
              <a:rPr lang="en-US" sz="1800" dirty="0">
                <a:latin typeface="Times New Roman" panose="02020603050405020304" pitchFamily="18" charset="0"/>
              </a:rPr>
              <a:t>After the database has been built and deployed, the data model lives on to become the documentation and justification for why the database exists and how the data flows were designed.</a:t>
            </a:r>
          </a:p>
          <a:p>
            <a:pPr lvl="0"/>
            <a:endParaRPr lang="en-US" dirty="0"/>
          </a:p>
        </p:txBody>
      </p:sp>
      <p:sp>
        <p:nvSpPr>
          <p:cNvPr id="118" name="Google Shape;118;p5"/>
          <p:cNvSpPr txBox="1">
            <a:spLocks noGrp="1"/>
          </p:cNvSpPr>
          <p:nvPr>
            <p:ph type="title"/>
          </p:nvPr>
        </p:nvSpPr>
        <p:spPr/>
        <p:txBody>
          <a:bodyPr/>
          <a:lstStyle/>
          <a:p>
            <a:pPr lvl="0"/>
            <a:r>
              <a:rPr lang="en-US" dirty="0"/>
              <a:t>1.1. Database Models</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body" idx="1"/>
          </p:nvPr>
        </p:nvSpPr>
        <p:spPr>
          <a:xfrm>
            <a:off x="735983" y="1209928"/>
            <a:ext cx="7726823" cy="3229014"/>
          </a:xfrm>
        </p:spPr>
        <p:txBody>
          <a:bodyPr>
            <a:normAutofit/>
          </a:bodyPr>
          <a:lstStyle/>
          <a:p>
            <a:pPr marL="0" marR="0" algn="just">
              <a:lnSpc>
                <a:spcPct val="150000"/>
              </a:lnSpc>
              <a:spcBef>
                <a:spcPts val="0"/>
              </a:spcBef>
              <a:spcAft>
                <a:spcPts val="800"/>
              </a:spcAft>
            </a:pPr>
            <a:r>
              <a:rPr lang="en-US" sz="1800" dirty="0">
                <a:latin typeface="Times New Roman" panose="02020603050405020304" pitchFamily="18" charset="0"/>
              </a:rPr>
              <a:t>A comprehensive and optimized data model helps create a simplified, logical database that </a:t>
            </a:r>
          </a:p>
          <a:p>
            <a:pPr marL="57150" marR="0" indent="-285750" algn="just">
              <a:lnSpc>
                <a:spcPct val="150000"/>
              </a:lnSpc>
              <a:spcBef>
                <a:spcPts val="0"/>
              </a:spcBef>
              <a:spcAft>
                <a:spcPts val="800"/>
              </a:spcAft>
              <a:buFont typeface="Arial" panose="020B0604020202020204" pitchFamily="34" charset="0"/>
              <a:buChar char="•"/>
            </a:pPr>
            <a:r>
              <a:rPr lang="en-US" sz="1800" dirty="0">
                <a:latin typeface="Times New Roman" panose="02020603050405020304" pitchFamily="18" charset="0"/>
              </a:rPr>
              <a:t>eliminates redundancy</a:t>
            </a:r>
          </a:p>
          <a:p>
            <a:pPr marL="57150" marR="0" indent="-285750" algn="just">
              <a:lnSpc>
                <a:spcPct val="150000"/>
              </a:lnSpc>
              <a:spcBef>
                <a:spcPts val="0"/>
              </a:spcBef>
              <a:spcAft>
                <a:spcPts val="800"/>
              </a:spcAft>
              <a:buFont typeface="Arial" panose="020B0604020202020204" pitchFamily="34" charset="0"/>
              <a:buChar char="•"/>
            </a:pPr>
            <a:r>
              <a:rPr lang="en-US" sz="1800" dirty="0">
                <a:latin typeface="Times New Roman" panose="02020603050405020304" pitchFamily="18" charset="0"/>
              </a:rPr>
              <a:t>reduces storage requirements</a:t>
            </a:r>
          </a:p>
          <a:p>
            <a:pPr marL="57150" marR="0" indent="-285750" algn="just">
              <a:lnSpc>
                <a:spcPct val="150000"/>
              </a:lnSpc>
              <a:spcBef>
                <a:spcPts val="0"/>
              </a:spcBef>
              <a:spcAft>
                <a:spcPts val="800"/>
              </a:spcAft>
              <a:buFont typeface="Arial" panose="020B0604020202020204" pitchFamily="34" charset="0"/>
              <a:buChar char="•"/>
            </a:pPr>
            <a:r>
              <a:rPr lang="en-US" sz="1800" dirty="0">
                <a:latin typeface="Times New Roman" panose="02020603050405020304" pitchFamily="18" charset="0"/>
              </a:rPr>
              <a:t>enables efficient retrieval. </a:t>
            </a:r>
            <a:endParaRPr lang="en-US" dirty="0"/>
          </a:p>
        </p:txBody>
      </p:sp>
      <p:sp>
        <p:nvSpPr>
          <p:cNvPr id="118" name="Google Shape;118;p5"/>
          <p:cNvSpPr txBox="1">
            <a:spLocks noGrp="1"/>
          </p:cNvSpPr>
          <p:nvPr>
            <p:ph type="title"/>
          </p:nvPr>
        </p:nvSpPr>
        <p:spPr>
          <a:xfrm>
            <a:off x="723899" y="552449"/>
            <a:ext cx="7946719" cy="657479"/>
          </a:xfrm>
        </p:spPr>
        <p:txBody>
          <a:bodyPr>
            <a:normAutofit fontScale="90000"/>
          </a:bodyPr>
          <a:lstStyle/>
          <a:p>
            <a:pPr lvl="0"/>
            <a:r>
              <a:rPr lang="en-US" dirty="0"/>
              <a:t>1.2. Why data modelling is important?</a:t>
            </a:r>
          </a:p>
        </p:txBody>
      </p:sp>
      <p:grpSp>
        <p:nvGrpSpPr>
          <p:cNvPr id="2" name="Grupo 1">
            <a:extLst>
              <a:ext uri="{FF2B5EF4-FFF2-40B4-BE49-F238E27FC236}">
                <a16:creationId xmlns:a16="http://schemas.microsoft.com/office/drawing/2014/main" id="{75F28332-9FB9-56C7-4B15-E5B3416980E4}"/>
              </a:ext>
            </a:extLst>
          </p:cNvPr>
          <p:cNvGrpSpPr/>
          <p:nvPr/>
        </p:nvGrpSpPr>
        <p:grpSpPr>
          <a:xfrm>
            <a:off x="8035095" y="-120563"/>
            <a:ext cx="1507863" cy="1510278"/>
            <a:chOff x="39184" y="-151930"/>
            <a:chExt cx="1309806" cy="1311904"/>
          </a:xfrm>
        </p:grpSpPr>
        <p:sp>
          <p:nvSpPr>
            <p:cNvPr id="3" name="Oval 357">
              <a:extLst>
                <a:ext uri="{FF2B5EF4-FFF2-40B4-BE49-F238E27FC236}">
                  <a16:creationId xmlns:a16="http://schemas.microsoft.com/office/drawing/2014/main" id="{0015102F-4B99-57A1-2829-E4A216C645AE}"/>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 name="Freeform 358">
              <a:extLst>
                <a:ext uri="{FF2B5EF4-FFF2-40B4-BE49-F238E27FC236}">
                  <a16:creationId xmlns:a16="http://schemas.microsoft.com/office/drawing/2014/main" id="{250988F4-B5B6-F85B-77D8-21657BEB1C6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9">
              <a:extLst>
                <a:ext uri="{FF2B5EF4-FFF2-40B4-BE49-F238E27FC236}">
                  <a16:creationId xmlns:a16="http://schemas.microsoft.com/office/drawing/2014/main" id="{4EAB8CED-61E8-EA45-800F-3F0A6B32DA0F}"/>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60">
              <a:extLst>
                <a:ext uri="{FF2B5EF4-FFF2-40B4-BE49-F238E27FC236}">
                  <a16:creationId xmlns:a16="http://schemas.microsoft.com/office/drawing/2014/main" id="{6C84D548-BE8D-6FBA-0999-68CFEDE2490B}"/>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61">
              <a:extLst>
                <a:ext uri="{FF2B5EF4-FFF2-40B4-BE49-F238E27FC236}">
                  <a16:creationId xmlns:a16="http://schemas.microsoft.com/office/drawing/2014/main" id="{0A9EB24E-D2A2-374D-F80F-4A4EDDDE65E2}"/>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362">
              <a:extLst>
                <a:ext uri="{FF2B5EF4-FFF2-40B4-BE49-F238E27FC236}">
                  <a16:creationId xmlns:a16="http://schemas.microsoft.com/office/drawing/2014/main" id="{A53CF2B0-F603-3D53-A596-9DE9881A9AF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63">
              <a:extLst>
                <a:ext uri="{FF2B5EF4-FFF2-40B4-BE49-F238E27FC236}">
                  <a16:creationId xmlns:a16="http://schemas.microsoft.com/office/drawing/2014/main" id="{4678BC17-7A7C-8241-43E7-A09E9AC88E56}"/>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64">
              <a:extLst>
                <a:ext uri="{FF2B5EF4-FFF2-40B4-BE49-F238E27FC236}">
                  <a16:creationId xmlns:a16="http://schemas.microsoft.com/office/drawing/2014/main" id="{C91904B7-C386-5924-905D-B082B60DA1E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5">
              <a:extLst>
                <a:ext uri="{FF2B5EF4-FFF2-40B4-BE49-F238E27FC236}">
                  <a16:creationId xmlns:a16="http://schemas.microsoft.com/office/drawing/2014/main" id="{BB914137-EA13-87D5-5DB6-B230E250DF19}"/>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77">
              <a:extLst>
                <a:ext uri="{FF2B5EF4-FFF2-40B4-BE49-F238E27FC236}">
                  <a16:creationId xmlns:a16="http://schemas.microsoft.com/office/drawing/2014/main" id="{4742C9C2-608E-692F-BB09-57128367389C}"/>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78">
              <a:extLst>
                <a:ext uri="{FF2B5EF4-FFF2-40B4-BE49-F238E27FC236}">
                  <a16:creationId xmlns:a16="http://schemas.microsoft.com/office/drawing/2014/main" id="{536B8F9C-F0E8-3890-EF5B-50BA00B36D14}"/>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Oval 379">
              <a:extLst>
                <a:ext uri="{FF2B5EF4-FFF2-40B4-BE49-F238E27FC236}">
                  <a16:creationId xmlns:a16="http://schemas.microsoft.com/office/drawing/2014/main" id="{44768065-8438-AE75-63D6-6DBDD77D85D9}"/>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Oval 380">
              <a:extLst>
                <a:ext uri="{FF2B5EF4-FFF2-40B4-BE49-F238E27FC236}">
                  <a16:creationId xmlns:a16="http://schemas.microsoft.com/office/drawing/2014/main" id="{72D4F311-BE56-9069-27AD-E2C89AD2B8D4}"/>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81">
              <a:extLst>
                <a:ext uri="{FF2B5EF4-FFF2-40B4-BE49-F238E27FC236}">
                  <a16:creationId xmlns:a16="http://schemas.microsoft.com/office/drawing/2014/main" id="{1C5B0E32-51A4-3BE7-4707-6BDF36C2B1A9}"/>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82">
              <a:extLst>
                <a:ext uri="{FF2B5EF4-FFF2-40B4-BE49-F238E27FC236}">
                  <a16:creationId xmlns:a16="http://schemas.microsoft.com/office/drawing/2014/main" id="{79E9EF0E-F07F-9F1E-3D8B-D41210AAC5C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83">
              <a:extLst>
                <a:ext uri="{FF2B5EF4-FFF2-40B4-BE49-F238E27FC236}">
                  <a16:creationId xmlns:a16="http://schemas.microsoft.com/office/drawing/2014/main" id="{972DFF73-5904-6E5A-3505-C28A7A6FDC8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84">
              <a:extLst>
                <a:ext uri="{FF2B5EF4-FFF2-40B4-BE49-F238E27FC236}">
                  <a16:creationId xmlns:a16="http://schemas.microsoft.com/office/drawing/2014/main" id="{12E19EF4-94BC-CE4F-A985-57E4D354CFE1}"/>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85">
              <a:extLst>
                <a:ext uri="{FF2B5EF4-FFF2-40B4-BE49-F238E27FC236}">
                  <a16:creationId xmlns:a16="http://schemas.microsoft.com/office/drawing/2014/main" id="{01352EA4-E9A5-FD33-6D6F-2D35E23DC118}"/>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97">
              <a:extLst>
                <a:ext uri="{FF2B5EF4-FFF2-40B4-BE49-F238E27FC236}">
                  <a16:creationId xmlns:a16="http://schemas.microsoft.com/office/drawing/2014/main" id="{4ABA7B97-421B-10BD-0907-77271FA4F2A4}"/>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98">
              <a:extLst>
                <a:ext uri="{FF2B5EF4-FFF2-40B4-BE49-F238E27FC236}">
                  <a16:creationId xmlns:a16="http://schemas.microsoft.com/office/drawing/2014/main" id="{C971D612-B534-A887-C442-3E2A8DF00215}"/>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Oval 399">
              <a:extLst>
                <a:ext uri="{FF2B5EF4-FFF2-40B4-BE49-F238E27FC236}">
                  <a16:creationId xmlns:a16="http://schemas.microsoft.com/office/drawing/2014/main" id="{E7BA39A6-6E4E-654D-9A10-FB4A02CFC8E4}"/>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400">
              <a:extLst>
                <a:ext uri="{FF2B5EF4-FFF2-40B4-BE49-F238E27FC236}">
                  <a16:creationId xmlns:a16="http://schemas.microsoft.com/office/drawing/2014/main" id="{42521440-F042-D267-2E68-1D377B00B7CE}"/>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401">
              <a:extLst>
                <a:ext uri="{FF2B5EF4-FFF2-40B4-BE49-F238E27FC236}">
                  <a16:creationId xmlns:a16="http://schemas.microsoft.com/office/drawing/2014/main" id="{DE249E6D-5F00-09DB-7723-FA5B15A93ECC}"/>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402">
              <a:extLst>
                <a:ext uri="{FF2B5EF4-FFF2-40B4-BE49-F238E27FC236}">
                  <a16:creationId xmlns:a16="http://schemas.microsoft.com/office/drawing/2014/main" id="{47C9754E-5BFD-E9D7-0B38-553FB7AF6EC2}"/>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403">
              <a:extLst>
                <a:ext uri="{FF2B5EF4-FFF2-40B4-BE49-F238E27FC236}">
                  <a16:creationId xmlns:a16="http://schemas.microsoft.com/office/drawing/2014/main" id="{D68B6014-6AFD-1071-36A3-B3B841AE2AE1}"/>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404">
              <a:extLst>
                <a:ext uri="{FF2B5EF4-FFF2-40B4-BE49-F238E27FC236}">
                  <a16:creationId xmlns:a16="http://schemas.microsoft.com/office/drawing/2014/main" id="{06ACB4F6-B217-4A4A-FE4F-42655A8099C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405">
              <a:extLst>
                <a:ext uri="{FF2B5EF4-FFF2-40B4-BE49-F238E27FC236}">
                  <a16:creationId xmlns:a16="http://schemas.microsoft.com/office/drawing/2014/main" id="{6A82BED0-FC64-0EF5-B3C4-FF62C7318D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418">
              <a:extLst>
                <a:ext uri="{FF2B5EF4-FFF2-40B4-BE49-F238E27FC236}">
                  <a16:creationId xmlns:a16="http://schemas.microsoft.com/office/drawing/2014/main" id="{C9C6E60B-B110-3227-3922-2F838DAB0311}"/>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419">
              <a:extLst>
                <a:ext uri="{FF2B5EF4-FFF2-40B4-BE49-F238E27FC236}">
                  <a16:creationId xmlns:a16="http://schemas.microsoft.com/office/drawing/2014/main" id="{B5BA9807-B884-9078-73E8-25070EDBD795}"/>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420">
              <a:extLst>
                <a:ext uri="{FF2B5EF4-FFF2-40B4-BE49-F238E27FC236}">
                  <a16:creationId xmlns:a16="http://schemas.microsoft.com/office/drawing/2014/main" id="{1FC61DF2-6A1B-E5F9-D6A4-2D1FEF81D686}"/>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421">
              <a:extLst>
                <a:ext uri="{FF2B5EF4-FFF2-40B4-BE49-F238E27FC236}">
                  <a16:creationId xmlns:a16="http://schemas.microsoft.com/office/drawing/2014/main" id="{439C43F3-FC84-A807-8213-28209B6179EF}"/>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422">
              <a:extLst>
                <a:ext uri="{FF2B5EF4-FFF2-40B4-BE49-F238E27FC236}">
                  <a16:creationId xmlns:a16="http://schemas.microsoft.com/office/drawing/2014/main" id="{99C8C7B2-9636-AC06-CCBF-51F7F38000B6}"/>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Oval 423">
              <a:extLst>
                <a:ext uri="{FF2B5EF4-FFF2-40B4-BE49-F238E27FC236}">
                  <a16:creationId xmlns:a16="http://schemas.microsoft.com/office/drawing/2014/main" id="{99AAA264-5744-28EC-D10B-51DCACF5651D}"/>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424">
              <a:extLst>
                <a:ext uri="{FF2B5EF4-FFF2-40B4-BE49-F238E27FC236}">
                  <a16:creationId xmlns:a16="http://schemas.microsoft.com/office/drawing/2014/main" id="{1FB0A220-E930-3250-1620-81CC2FDBB1A6}"/>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425">
              <a:extLst>
                <a:ext uri="{FF2B5EF4-FFF2-40B4-BE49-F238E27FC236}">
                  <a16:creationId xmlns:a16="http://schemas.microsoft.com/office/drawing/2014/main" id="{D80BD686-D806-51FB-70E7-C64E669A81B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426">
              <a:extLst>
                <a:ext uri="{FF2B5EF4-FFF2-40B4-BE49-F238E27FC236}">
                  <a16:creationId xmlns:a16="http://schemas.microsoft.com/office/drawing/2014/main" id="{2806EB83-A338-5B52-DA93-DBB0E7ABB803}"/>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438">
              <a:extLst>
                <a:ext uri="{FF2B5EF4-FFF2-40B4-BE49-F238E27FC236}">
                  <a16:creationId xmlns:a16="http://schemas.microsoft.com/office/drawing/2014/main" id="{F46D485F-B0A0-0D34-77A8-06E725B6F7F1}"/>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439">
              <a:extLst>
                <a:ext uri="{FF2B5EF4-FFF2-40B4-BE49-F238E27FC236}">
                  <a16:creationId xmlns:a16="http://schemas.microsoft.com/office/drawing/2014/main" id="{519E02D6-2FA5-9C8A-C612-157B5B48E757}"/>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440">
              <a:extLst>
                <a:ext uri="{FF2B5EF4-FFF2-40B4-BE49-F238E27FC236}">
                  <a16:creationId xmlns:a16="http://schemas.microsoft.com/office/drawing/2014/main" id="{2D764842-B23B-C0C9-67D8-DB26D4B33CBE}"/>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441">
              <a:extLst>
                <a:ext uri="{FF2B5EF4-FFF2-40B4-BE49-F238E27FC236}">
                  <a16:creationId xmlns:a16="http://schemas.microsoft.com/office/drawing/2014/main" id="{35743773-847F-1426-2909-B261004ABFEC}"/>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442">
              <a:extLst>
                <a:ext uri="{FF2B5EF4-FFF2-40B4-BE49-F238E27FC236}">
                  <a16:creationId xmlns:a16="http://schemas.microsoft.com/office/drawing/2014/main" id="{86BE6251-6C48-E714-50F3-311265FB95D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Oval 443">
              <a:extLst>
                <a:ext uri="{FF2B5EF4-FFF2-40B4-BE49-F238E27FC236}">
                  <a16:creationId xmlns:a16="http://schemas.microsoft.com/office/drawing/2014/main" id="{C0A71765-8AEC-FE6B-E6EE-03BA817CE735}"/>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444">
              <a:extLst>
                <a:ext uri="{FF2B5EF4-FFF2-40B4-BE49-F238E27FC236}">
                  <a16:creationId xmlns:a16="http://schemas.microsoft.com/office/drawing/2014/main" id="{F77ED4E7-D1A6-4ED0-AD4B-E61B033C4132}"/>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445">
              <a:extLst>
                <a:ext uri="{FF2B5EF4-FFF2-40B4-BE49-F238E27FC236}">
                  <a16:creationId xmlns:a16="http://schemas.microsoft.com/office/drawing/2014/main" id="{F165808C-1928-06AF-CE02-CA6047F40C6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446">
              <a:extLst>
                <a:ext uri="{FF2B5EF4-FFF2-40B4-BE49-F238E27FC236}">
                  <a16:creationId xmlns:a16="http://schemas.microsoft.com/office/drawing/2014/main" id="{75061765-DA4D-4305-C57F-F1CEA948E99C}"/>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458">
              <a:extLst>
                <a:ext uri="{FF2B5EF4-FFF2-40B4-BE49-F238E27FC236}">
                  <a16:creationId xmlns:a16="http://schemas.microsoft.com/office/drawing/2014/main" id="{85DC8E40-8EEE-B543-7D55-EF3692FEBD3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459">
              <a:extLst>
                <a:ext uri="{FF2B5EF4-FFF2-40B4-BE49-F238E27FC236}">
                  <a16:creationId xmlns:a16="http://schemas.microsoft.com/office/drawing/2014/main" id="{D4FF938E-5C08-1F2F-118A-37773A61A29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460">
              <a:extLst>
                <a:ext uri="{FF2B5EF4-FFF2-40B4-BE49-F238E27FC236}">
                  <a16:creationId xmlns:a16="http://schemas.microsoft.com/office/drawing/2014/main" id="{257217F7-23EC-079D-3AB9-25F64A2E38DA}"/>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461">
              <a:extLst>
                <a:ext uri="{FF2B5EF4-FFF2-40B4-BE49-F238E27FC236}">
                  <a16:creationId xmlns:a16="http://schemas.microsoft.com/office/drawing/2014/main" id="{938066A2-2606-A76F-FA7D-66E88162B450}"/>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62">
              <a:extLst>
                <a:ext uri="{FF2B5EF4-FFF2-40B4-BE49-F238E27FC236}">
                  <a16:creationId xmlns:a16="http://schemas.microsoft.com/office/drawing/2014/main" id="{41B04CFD-12F5-F616-40AF-0F07A8B698E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63">
              <a:extLst>
                <a:ext uri="{FF2B5EF4-FFF2-40B4-BE49-F238E27FC236}">
                  <a16:creationId xmlns:a16="http://schemas.microsoft.com/office/drawing/2014/main" id="{81D2C0BA-E2A1-E4F4-D0C0-A8093A4DF42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64">
              <a:extLst>
                <a:ext uri="{FF2B5EF4-FFF2-40B4-BE49-F238E27FC236}">
                  <a16:creationId xmlns:a16="http://schemas.microsoft.com/office/drawing/2014/main" id="{9B25DCC9-9F98-FDEF-C71A-58FB0C3F0141}"/>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65">
              <a:extLst>
                <a:ext uri="{FF2B5EF4-FFF2-40B4-BE49-F238E27FC236}">
                  <a16:creationId xmlns:a16="http://schemas.microsoft.com/office/drawing/2014/main" id="{89DD0ECC-102A-BAF2-FF07-AAA06A5C7D84}"/>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66">
              <a:extLst>
                <a:ext uri="{FF2B5EF4-FFF2-40B4-BE49-F238E27FC236}">
                  <a16:creationId xmlns:a16="http://schemas.microsoft.com/office/drawing/2014/main" id="{CC35C2AA-9CA3-5ABE-B195-EB84454B1972}"/>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478">
              <a:extLst>
                <a:ext uri="{FF2B5EF4-FFF2-40B4-BE49-F238E27FC236}">
                  <a16:creationId xmlns:a16="http://schemas.microsoft.com/office/drawing/2014/main" id="{88C2C4BB-0279-23F7-82E6-89E9DA236A34}"/>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479">
              <a:extLst>
                <a:ext uri="{FF2B5EF4-FFF2-40B4-BE49-F238E27FC236}">
                  <a16:creationId xmlns:a16="http://schemas.microsoft.com/office/drawing/2014/main" id="{8F9ACCEF-994B-ED88-D670-715577FEA882}"/>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480">
              <a:extLst>
                <a:ext uri="{FF2B5EF4-FFF2-40B4-BE49-F238E27FC236}">
                  <a16:creationId xmlns:a16="http://schemas.microsoft.com/office/drawing/2014/main" id="{2931D989-9D2D-CC97-F0C0-0CDEF02C26DC}"/>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481">
              <a:extLst>
                <a:ext uri="{FF2B5EF4-FFF2-40B4-BE49-F238E27FC236}">
                  <a16:creationId xmlns:a16="http://schemas.microsoft.com/office/drawing/2014/main" id="{CFDADEFF-A640-1D23-83F1-8A0BDCA08593}"/>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482">
              <a:extLst>
                <a:ext uri="{FF2B5EF4-FFF2-40B4-BE49-F238E27FC236}">
                  <a16:creationId xmlns:a16="http://schemas.microsoft.com/office/drawing/2014/main" id="{BA9A698C-677C-248F-AE10-8181AE1B02D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483">
              <a:extLst>
                <a:ext uri="{FF2B5EF4-FFF2-40B4-BE49-F238E27FC236}">
                  <a16:creationId xmlns:a16="http://schemas.microsoft.com/office/drawing/2014/main" id="{1A1C9D10-D20A-8A9F-6C3B-6CEDFA573DC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2" name="Freeform 484">
              <a:extLst>
                <a:ext uri="{FF2B5EF4-FFF2-40B4-BE49-F238E27FC236}">
                  <a16:creationId xmlns:a16="http://schemas.microsoft.com/office/drawing/2014/main" id="{7498548A-2CB2-2B30-18A0-0E870C628AC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3" name="Freeform 485">
              <a:extLst>
                <a:ext uri="{FF2B5EF4-FFF2-40B4-BE49-F238E27FC236}">
                  <a16:creationId xmlns:a16="http://schemas.microsoft.com/office/drawing/2014/main" id="{66111AA8-8F17-2341-5600-5BA6C2A37B35}"/>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4" name="Oval 486">
              <a:extLst>
                <a:ext uri="{FF2B5EF4-FFF2-40B4-BE49-F238E27FC236}">
                  <a16:creationId xmlns:a16="http://schemas.microsoft.com/office/drawing/2014/main" id="{630C837F-F727-E07D-943B-576A3B55E638}"/>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5" name="Oval 498">
              <a:extLst>
                <a:ext uri="{FF2B5EF4-FFF2-40B4-BE49-F238E27FC236}">
                  <a16:creationId xmlns:a16="http://schemas.microsoft.com/office/drawing/2014/main" id="{F9B76043-102A-30F4-16C1-0577292E2780}"/>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6" name="Oval 499">
              <a:extLst>
                <a:ext uri="{FF2B5EF4-FFF2-40B4-BE49-F238E27FC236}">
                  <a16:creationId xmlns:a16="http://schemas.microsoft.com/office/drawing/2014/main" id="{B10624DB-13CC-2536-7999-EEC7CF5C10CE}"/>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7" name="Freeform 500">
              <a:extLst>
                <a:ext uri="{FF2B5EF4-FFF2-40B4-BE49-F238E27FC236}">
                  <a16:creationId xmlns:a16="http://schemas.microsoft.com/office/drawing/2014/main" id="{6A3BDCE4-5381-C3E4-1CC3-524078674070}"/>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8" name="Freeform 501">
              <a:extLst>
                <a:ext uri="{FF2B5EF4-FFF2-40B4-BE49-F238E27FC236}">
                  <a16:creationId xmlns:a16="http://schemas.microsoft.com/office/drawing/2014/main" id="{58CD9855-A6A4-CC02-3CF3-297A888DEE2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02">
              <a:extLst>
                <a:ext uri="{FF2B5EF4-FFF2-40B4-BE49-F238E27FC236}">
                  <a16:creationId xmlns:a16="http://schemas.microsoft.com/office/drawing/2014/main" id="{E4FA00EE-0D6B-D737-3925-ECDCD4C4C6CA}"/>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03">
              <a:extLst>
                <a:ext uri="{FF2B5EF4-FFF2-40B4-BE49-F238E27FC236}">
                  <a16:creationId xmlns:a16="http://schemas.microsoft.com/office/drawing/2014/main" id="{CA38BA29-80EF-FC02-B981-D886427E8764}"/>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504">
              <a:extLst>
                <a:ext uri="{FF2B5EF4-FFF2-40B4-BE49-F238E27FC236}">
                  <a16:creationId xmlns:a16="http://schemas.microsoft.com/office/drawing/2014/main" id="{05E40B12-9037-8D21-3458-389300373D72}"/>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505">
              <a:extLst>
                <a:ext uri="{FF2B5EF4-FFF2-40B4-BE49-F238E27FC236}">
                  <a16:creationId xmlns:a16="http://schemas.microsoft.com/office/drawing/2014/main" id="{E72EFA8B-9FDC-2D13-9B0D-DCD1DC6D449F}"/>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506">
              <a:extLst>
                <a:ext uri="{FF2B5EF4-FFF2-40B4-BE49-F238E27FC236}">
                  <a16:creationId xmlns:a16="http://schemas.microsoft.com/office/drawing/2014/main" id="{CF0E457F-7853-51DD-F0B0-95BAFA7B3787}"/>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518">
              <a:extLst>
                <a:ext uri="{FF2B5EF4-FFF2-40B4-BE49-F238E27FC236}">
                  <a16:creationId xmlns:a16="http://schemas.microsoft.com/office/drawing/2014/main" id="{1576A3BA-CD5B-37C9-9DF5-A4C79D016364}"/>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Freeform 519">
              <a:extLst>
                <a:ext uri="{FF2B5EF4-FFF2-40B4-BE49-F238E27FC236}">
                  <a16:creationId xmlns:a16="http://schemas.microsoft.com/office/drawing/2014/main" id="{06880CF8-5943-D23D-B5F2-0CD1AB80D645}"/>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520">
              <a:extLst>
                <a:ext uri="{FF2B5EF4-FFF2-40B4-BE49-F238E27FC236}">
                  <a16:creationId xmlns:a16="http://schemas.microsoft.com/office/drawing/2014/main" id="{A3E174FB-A45B-09A6-D4D1-06D7E95ECAB3}"/>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521">
              <a:extLst>
                <a:ext uri="{FF2B5EF4-FFF2-40B4-BE49-F238E27FC236}">
                  <a16:creationId xmlns:a16="http://schemas.microsoft.com/office/drawing/2014/main" id="{FF6EF676-6E1D-DE92-2124-D833C689FF9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8" name="Freeform 522">
              <a:extLst>
                <a:ext uri="{FF2B5EF4-FFF2-40B4-BE49-F238E27FC236}">
                  <a16:creationId xmlns:a16="http://schemas.microsoft.com/office/drawing/2014/main" id="{B741EDE7-EAC9-16D7-4A22-1A2C77ED9847}"/>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523">
              <a:extLst>
                <a:ext uri="{FF2B5EF4-FFF2-40B4-BE49-F238E27FC236}">
                  <a16:creationId xmlns:a16="http://schemas.microsoft.com/office/drawing/2014/main" id="{17050C9A-6C6E-1E6A-0A70-FA50A26634FC}"/>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524">
              <a:extLst>
                <a:ext uri="{FF2B5EF4-FFF2-40B4-BE49-F238E27FC236}">
                  <a16:creationId xmlns:a16="http://schemas.microsoft.com/office/drawing/2014/main" id="{2F4E8F64-35E7-1E3B-F880-3D267E8AEE9F}"/>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525">
              <a:extLst>
                <a:ext uri="{FF2B5EF4-FFF2-40B4-BE49-F238E27FC236}">
                  <a16:creationId xmlns:a16="http://schemas.microsoft.com/office/drawing/2014/main" id="{211CB874-B910-768F-70D2-7798AB9852D3}"/>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2" name="Freeform 526">
              <a:extLst>
                <a:ext uri="{FF2B5EF4-FFF2-40B4-BE49-F238E27FC236}">
                  <a16:creationId xmlns:a16="http://schemas.microsoft.com/office/drawing/2014/main" id="{18DF2BDE-3CBA-9355-B031-A99C91BB666A}"/>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538">
              <a:extLst>
                <a:ext uri="{FF2B5EF4-FFF2-40B4-BE49-F238E27FC236}">
                  <a16:creationId xmlns:a16="http://schemas.microsoft.com/office/drawing/2014/main" id="{3EF67B3E-0F95-E04A-96AC-6EC4D68F4D14}"/>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539">
              <a:extLst>
                <a:ext uri="{FF2B5EF4-FFF2-40B4-BE49-F238E27FC236}">
                  <a16:creationId xmlns:a16="http://schemas.microsoft.com/office/drawing/2014/main" id="{5A008363-D9EB-C6F5-6587-C514795A0C7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Oval 540">
              <a:extLst>
                <a:ext uri="{FF2B5EF4-FFF2-40B4-BE49-F238E27FC236}">
                  <a16:creationId xmlns:a16="http://schemas.microsoft.com/office/drawing/2014/main" id="{CC6EE4F3-8370-FC78-51CE-111BE026E91B}"/>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Oval 541">
              <a:extLst>
                <a:ext uri="{FF2B5EF4-FFF2-40B4-BE49-F238E27FC236}">
                  <a16:creationId xmlns:a16="http://schemas.microsoft.com/office/drawing/2014/main" id="{D770198F-92FC-F7E3-9745-4E57351A077B}"/>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542">
              <a:extLst>
                <a:ext uri="{FF2B5EF4-FFF2-40B4-BE49-F238E27FC236}">
                  <a16:creationId xmlns:a16="http://schemas.microsoft.com/office/drawing/2014/main" id="{80DB5345-EBF3-4AC5-E802-746BB966C680}"/>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 name="Freeform 543">
              <a:extLst>
                <a:ext uri="{FF2B5EF4-FFF2-40B4-BE49-F238E27FC236}">
                  <a16:creationId xmlns:a16="http://schemas.microsoft.com/office/drawing/2014/main" id="{6F53C57B-10FC-3951-B9EB-426CBA7F44B8}"/>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544">
              <a:extLst>
                <a:ext uri="{FF2B5EF4-FFF2-40B4-BE49-F238E27FC236}">
                  <a16:creationId xmlns:a16="http://schemas.microsoft.com/office/drawing/2014/main" id="{096BB954-B033-85C6-D9D0-8BCB852A305E}"/>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545">
              <a:extLst>
                <a:ext uri="{FF2B5EF4-FFF2-40B4-BE49-F238E27FC236}">
                  <a16:creationId xmlns:a16="http://schemas.microsoft.com/office/drawing/2014/main" id="{62636465-3E98-D590-14DB-13675AF9A25E}"/>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 name="Freeform 546">
              <a:extLst>
                <a:ext uri="{FF2B5EF4-FFF2-40B4-BE49-F238E27FC236}">
                  <a16:creationId xmlns:a16="http://schemas.microsoft.com/office/drawing/2014/main" id="{605BDC6C-3460-4679-2776-3D5BD8825AD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558">
              <a:extLst>
                <a:ext uri="{FF2B5EF4-FFF2-40B4-BE49-F238E27FC236}">
                  <a16:creationId xmlns:a16="http://schemas.microsoft.com/office/drawing/2014/main" id="{948EA8D0-4D7E-0FBE-86B0-D9B6009808D2}"/>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559">
              <a:extLst>
                <a:ext uri="{FF2B5EF4-FFF2-40B4-BE49-F238E27FC236}">
                  <a16:creationId xmlns:a16="http://schemas.microsoft.com/office/drawing/2014/main" id="{ED895A97-5771-5401-F43F-B0621218826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Oval 560">
              <a:extLst>
                <a:ext uri="{FF2B5EF4-FFF2-40B4-BE49-F238E27FC236}">
                  <a16:creationId xmlns:a16="http://schemas.microsoft.com/office/drawing/2014/main" id="{0D2BA557-747E-F051-347E-608A3F03FD69}"/>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Oval 561">
              <a:extLst>
                <a:ext uri="{FF2B5EF4-FFF2-40B4-BE49-F238E27FC236}">
                  <a16:creationId xmlns:a16="http://schemas.microsoft.com/office/drawing/2014/main" id="{2D18EEC6-DE38-814C-3A6B-45608BCC3F02}"/>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562">
              <a:extLst>
                <a:ext uri="{FF2B5EF4-FFF2-40B4-BE49-F238E27FC236}">
                  <a16:creationId xmlns:a16="http://schemas.microsoft.com/office/drawing/2014/main" id="{2D005326-1FF4-CA80-9A97-98307A16D602}"/>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563">
              <a:extLst>
                <a:ext uri="{FF2B5EF4-FFF2-40B4-BE49-F238E27FC236}">
                  <a16:creationId xmlns:a16="http://schemas.microsoft.com/office/drawing/2014/main" id="{4036BFB1-7C8E-AED7-C781-3936E0935D7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564">
              <a:extLst>
                <a:ext uri="{FF2B5EF4-FFF2-40B4-BE49-F238E27FC236}">
                  <a16:creationId xmlns:a16="http://schemas.microsoft.com/office/drawing/2014/main" id="{F78467D2-14FB-5862-F0B0-E37ECB3970F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565">
              <a:extLst>
                <a:ext uri="{FF2B5EF4-FFF2-40B4-BE49-F238E27FC236}">
                  <a16:creationId xmlns:a16="http://schemas.microsoft.com/office/drawing/2014/main" id="{7423615B-382D-4FCF-5B8B-AF180F511EB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566">
              <a:extLst>
                <a:ext uri="{FF2B5EF4-FFF2-40B4-BE49-F238E27FC236}">
                  <a16:creationId xmlns:a16="http://schemas.microsoft.com/office/drawing/2014/main" id="{02F65D18-3136-4CE6-313A-D622AE91C711}"/>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Freeform 578">
              <a:extLst>
                <a:ext uri="{FF2B5EF4-FFF2-40B4-BE49-F238E27FC236}">
                  <a16:creationId xmlns:a16="http://schemas.microsoft.com/office/drawing/2014/main" id="{A61AF5BF-1901-96BC-6D90-F6190FD75551}"/>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579">
              <a:extLst>
                <a:ext uri="{FF2B5EF4-FFF2-40B4-BE49-F238E27FC236}">
                  <a16:creationId xmlns:a16="http://schemas.microsoft.com/office/drawing/2014/main" id="{34160623-06A3-437A-2D68-5F1E98C18E74}"/>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580">
              <a:extLst>
                <a:ext uri="{FF2B5EF4-FFF2-40B4-BE49-F238E27FC236}">
                  <a16:creationId xmlns:a16="http://schemas.microsoft.com/office/drawing/2014/main" id="{4EE8ADAE-0CDC-3BA2-C030-89E7E33F0DBD}"/>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581">
              <a:extLst>
                <a:ext uri="{FF2B5EF4-FFF2-40B4-BE49-F238E27FC236}">
                  <a16:creationId xmlns:a16="http://schemas.microsoft.com/office/drawing/2014/main" id="{28C81187-7DDA-38A1-8E76-3C73A151E517}"/>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582">
              <a:extLst>
                <a:ext uri="{FF2B5EF4-FFF2-40B4-BE49-F238E27FC236}">
                  <a16:creationId xmlns:a16="http://schemas.microsoft.com/office/drawing/2014/main" id="{FBCF3FF3-E39E-D81C-AC58-8A8E7A292E98}"/>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Oval 583">
              <a:extLst>
                <a:ext uri="{FF2B5EF4-FFF2-40B4-BE49-F238E27FC236}">
                  <a16:creationId xmlns:a16="http://schemas.microsoft.com/office/drawing/2014/main" id="{A998484E-3692-1A3D-D808-22F3B1999739}"/>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Freeform 584">
              <a:extLst>
                <a:ext uri="{FF2B5EF4-FFF2-40B4-BE49-F238E27FC236}">
                  <a16:creationId xmlns:a16="http://schemas.microsoft.com/office/drawing/2014/main" id="{E0C67BE3-ED65-135F-2552-874645F07AA8}"/>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585">
              <a:extLst>
                <a:ext uri="{FF2B5EF4-FFF2-40B4-BE49-F238E27FC236}">
                  <a16:creationId xmlns:a16="http://schemas.microsoft.com/office/drawing/2014/main" id="{7DA30882-386B-72AB-B7B7-3D2C7A48B9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586">
              <a:extLst>
                <a:ext uri="{FF2B5EF4-FFF2-40B4-BE49-F238E27FC236}">
                  <a16:creationId xmlns:a16="http://schemas.microsoft.com/office/drawing/2014/main" id="{8EC38D66-40C9-3A96-2515-9E9A6C3C1EB7}"/>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598">
              <a:extLst>
                <a:ext uri="{FF2B5EF4-FFF2-40B4-BE49-F238E27FC236}">
                  <a16:creationId xmlns:a16="http://schemas.microsoft.com/office/drawing/2014/main" id="{741430A8-636F-5884-0AAA-41A6A1B29FBC}"/>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599">
              <a:extLst>
                <a:ext uri="{FF2B5EF4-FFF2-40B4-BE49-F238E27FC236}">
                  <a16:creationId xmlns:a16="http://schemas.microsoft.com/office/drawing/2014/main" id="{CD67CD63-DFBF-CED9-D718-937A3A8801B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600">
              <a:extLst>
                <a:ext uri="{FF2B5EF4-FFF2-40B4-BE49-F238E27FC236}">
                  <a16:creationId xmlns:a16="http://schemas.microsoft.com/office/drawing/2014/main" id="{18BB1E91-26C7-1CDA-3BA0-157193C4A2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Freeform 601">
              <a:extLst>
                <a:ext uri="{FF2B5EF4-FFF2-40B4-BE49-F238E27FC236}">
                  <a16:creationId xmlns:a16="http://schemas.microsoft.com/office/drawing/2014/main" id="{E9AC36B6-D616-CEF9-65A7-C16FC90103A7}"/>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Freeform 602">
              <a:extLst>
                <a:ext uri="{FF2B5EF4-FFF2-40B4-BE49-F238E27FC236}">
                  <a16:creationId xmlns:a16="http://schemas.microsoft.com/office/drawing/2014/main" id="{495DF37B-278C-6A8D-7772-FD21425F3E3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Oval 603">
              <a:extLst>
                <a:ext uri="{FF2B5EF4-FFF2-40B4-BE49-F238E27FC236}">
                  <a16:creationId xmlns:a16="http://schemas.microsoft.com/office/drawing/2014/main" id="{30D158E5-50E3-B3A3-9295-0BD986DC8035}"/>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Oval 604">
              <a:extLst>
                <a:ext uri="{FF2B5EF4-FFF2-40B4-BE49-F238E27FC236}">
                  <a16:creationId xmlns:a16="http://schemas.microsoft.com/office/drawing/2014/main" id="{41406440-072E-0F8F-9FDB-DA56AFDAC4E6}"/>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605">
              <a:extLst>
                <a:ext uri="{FF2B5EF4-FFF2-40B4-BE49-F238E27FC236}">
                  <a16:creationId xmlns:a16="http://schemas.microsoft.com/office/drawing/2014/main" id="{1AB5AF0C-74BF-1ABC-4253-B6B6395CE67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606">
              <a:extLst>
                <a:ext uri="{FF2B5EF4-FFF2-40B4-BE49-F238E27FC236}">
                  <a16:creationId xmlns:a16="http://schemas.microsoft.com/office/drawing/2014/main" id="{3660DCDE-BD71-DA66-C226-2558CDE83C3E}"/>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8714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body" idx="1"/>
          </p:nvPr>
        </p:nvSpPr>
        <p:spPr>
          <a:xfrm>
            <a:off x="343153" y="2132125"/>
            <a:ext cx="3154417" cy="998093"/>
          </a:xfrm>
        </p:spPr>
        <p:txBody>
          <a:bodyPr/>
          <a:lstStyle/>
          <a:p>
            <a:pPr lvl="0">
              <a:lnSpc>
                <a:spcPct val="150000"/>
              </a:lnSpc>
            </a:pPr>
            <a:r>
              <a:rPr lang="en-US" dirty="0">
                <a:sym typeface="Arial"/>
              </a:rPr>
              <a:t>This is the “big picture” model that represents the overall structure and content but not the detail of the data plan. </a:t>
            </a:r>
            <a:br>
              <a:rPr lang="en-US" dirty="0"/>
            </a:br>
            <a:endParaRPr lang="en-US" dirty="0"/>
          </a:p>
        </p:txBody>
      </p:sp>
      <p:sp>
        <p:nvSpPr>
          <p:cNvPr id="124" name="Google Shape;124;p6"/>
          <p:cNvSpPr txBox="1">
            <a:spLocks noGrp="1"/>
          </p:cNvSpPr>
          <p:nvPr>
            <p:ph type="body" idx="2"/>
          </p:nvPr>
        </p:nvSpPr>
        <p:spPr>
          <a:xfrm>
            <a:off x="4536623" y="2002491"/>
            <a:ext cx="4187322" cy="998093"/>
          </a:xfrm>
        </p:spPr>
        <p:txBody>
          <a:bodyPr/>
          <a:lstStyle/>
          <a:p>
            <a:pPr>
              <a:lnSpc>
                <a:spcPct val="150000"/>
              </a:lnSpc>
            </a:pPr>
            <a:r>
              <a:rPr lang="en-US" dirty="0"/>
              <a:t>The logical model adds detail to the conceptual model but does not include specifications for the database itself as the model can be applied to various database technologies and products.</a:t>
            </a:r>
          </a:p>
          <a:p>
            <a:pPr lvl="0"/>
            <a:br>
              <a:rPr lang="en-US" dirty="0"/>
            </a:br>
            <a:endParaRPr lang="en-US" dirty="0"/>
          </a:p>
        </p:txBody>
      </p:sp>
      <p:sp>
        <p:nvSpPr>
          <p:cNvPr id="126" name="Google Shape;126;p6"/>
          <p:cNvSpPr txBox="1">
            <a:spLocks noGrp="1"/>
          </p:cNvSpPr>
          <p:nvPr>
            <p:ph type="body" idx="3"/>
          </p:nvPr>
        </p:nvSpPr>
        <p:spPr>
          <a:xfrm>
            <a:off x="343153" y="1650564"/>
            <a:ext cx="3206013" cy="450231"/>
          </a:xfrm>
        </p:spPr>
        <p:txBody>
          <a:bodyPr/>
          <a:lstStyle/>
          <a:p>
            <a:pPr lvl="0"/>
            <a:r>
              <a:rPr lang="en-US" dirty="0"/>
              <a:t>Conceptual model</a:t>
            </a:r>
          </a:p>
        </p:txBody>
      </p:sp>
      <p:sp>
        <p:nvSpPr>
          <p:cNvPr id="127" name="Google Shape;127;p6"/>
          <p:cNvSpPr txBox="1">
            <a:spLocks noGrp="1"/>
          </p:cNvSpPr>
          <p:nvPr>
            <p:ph type="body" idx="4"/>
          </p:nvPr>
        </p:nvSpPr>
        <p:spPr>
          <a:xfrm>
            <a:off x="4511317" y="1623012"/>
            <a:ext cx="2625840" cy="450231"/>
          </a:xfrm>
        </p:spPr>
        <p:txBody>
          <a:bodyPr/>
          <a:lstStyle/>
          <a:p>
            <a:pPr lvl="0"/>
            <a:r>
              <a:rPr lang="en-US" dirty="0"/>
              <a:t>Logical model</a:t>
            </a:r>
          </a:p>
        </p:txBody>
      </p:sp>
      <p:sp>
        <p:nvSpPr>
          <p:cNvPr id="125" name="Google Shape;125;p6"/>
          <p:cNvSpPr txBox="1">
            <a:spLocks noGrp="1"/>
          </p:cNvSpPr>
          <p:nvPr>
            <p:ph type="title"/>
          </p:nvPr>
        </p:nvSpPr>
        <p:spPr>
          <a:xfrm>
            <a:off x="541020" y="643393"/>
            <a:ext cx="7696200" cy="639388"/>
          </a:xfrm>
        </p:spPr>
        <p:txBody>
          <a:bodyPr>
            <a:normAutofit/>
          </a:bodyPr>
          <a:lstStyle/>
          <a:p>
            <a:pPr lvl="0"/>
            <a:r>
              <a:rPr lang="en-US" dirty="0"/>
              <a:t>1.3. Levels of data abstraction</a:t>
            </a:r>
          </a:p>
        </p:txBody>
      </p:sp>
      <p:sp>
        <p:nvSpPr>
          <p:cNvPr id="23" name="Freeform 352">
            <a:extLst>
              <a:ext uri="{FF2B5EF4-FFF2-40B4-BE49-F238E27FC236}">
                <a16:creationId xmlns:a16="http://schemas.microsoft.com/office/drawing/2014/main" id="{ED8083AB-567C-1E72-A81B-AD2CFE4E1718}"/>
              </a:ext>
            </a:extLst>
          </p:cNvPr>
          <p:cNvSpPr>
            <a:spLocks/>
          </p:cNvSpPr>
          <p:nvPr/>
        </p:nvSpPr>
        <p:spPr bwMode="auto">
          <a:xfrm>
            <a:off x="7326497" y="-644372"/>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Google Shape;127;p6">
            <a:extLst>
              <a:ext uri="{FF2B5EF4-FFF2-40B4-BE49-F238E27FC236}">
                <a16:creationId xmlns:a16="http://schemas.microsoft.com/office/drawing/2014/main" id="{E41FD7AD-0A89-C789-9E1B-E7EAEC74EF45}"/>
              </a:ext>
            </a:extLst>
          </p:cNvPr>
          <p:cNvSpPr txBox="1">
            <a:spLocks/>
          </p:cNvSpPr>
          <p:nvPr/>
        </p:nvSpPr>
        <p:spPr>
          <a:xfrm>
            <a:off x="2184650" y="3380063"/>
            <a:ext cx="2625840" cy="45023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a:buNone/>
              <a:defRPr sz="2400" b="0" i="0" u="none" strike="noStrike" cap="none">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r>
              <a:rPr lang="en-US" dirty="0"/>
              <a:t>Physical model</a:t>
            </a:r>
          </a:p>
        </p:txBody>
      </p:sp>
      <p:sp>
        <p:nvSpPr>
          <p:cNvPr id="11" name="Google Shape;124;p6">
            <a:extLst>
              <a:ext uri="{FF2B5EF4-FFF2-40B4-BE49-F238E27FC236}">
                <a16:creationId xmlns:a16="http://schemas.microsoft.com/office/drawing/2014/main" id="{BDF4E72A-8785-B49A-3B11-FA8A2BD2E3B6}"/>
              </a:ext>
            </a:extLst>
          </p:cNvPr>
          <p:cNvSpPr txBox="1">
            <a:spLocks/>
          </p:cNvSpPr>
          <p:nvPr/>
        </p:nvSpPr>
        <p:spPr>
          <a:xfrm>
            <a:off x="2184650" y="3720294"/>
            <a:ext cx="4342511" cy="10974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1600"/>
              <a:buFont typeface="Arial"/>
              <a:buNone/>
              <a:defRPr sz="1200" b="0" i="0" u="none" strike="noStrike" cap="none">
                <a:solidFill>
                  <a:schemeClr val="dk1"/>
                </a:solidFill>
                <a:latin typeface="Arimo" panose="020B0604020202020204" pitchFamily="34" charset="0"/>
                <a:ea typeface="Arimo" panose="020B0604020202020204" pitchFamily="34" charset="0"/>
                <a:cs typeface="Arimo" panose="020B0604020202020204" pitchFamily="34" charset="0"/>
                <a:sym typeface="Anaheim"/>
              </a:defRPr>
            </a:lvl1pPr>
            <a:lvl2pPr marL="914400" marR="0" lvl="1" indent="-330200" algn="ctr"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2pPr>
            <a:lvl3pPr marL="1371600" marR="0" lvl="2" indent="-330200" algn="ctr"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3pPr>
            <a:lvl4pPr marL="1828800" marR="0" lvl="3" indent="-330200" algn="ctr"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4pPr>
            <a:lvl5pPr marL="2286000" marR="0" lvl="4" indent="-330200" algn="ctr" rtl="0">
              <a:lnSpc>
                <a:spcPct val="90000"/>
              </a:lnSpc>
              <a:spcBef>
                <a:spcPts val="375"/>
              </a:spcBef>
              <a:spcAft>
                <a:spcPts val="0"/>
              </a:spcAft>
              <a:buClr>
                <a:schemeClr val="dk1"/>
              </a:buClr>
              <a:buSzPts val="1600"/>
              <a:buFont typeface="Arial"/>
              <a:buChar char="•"/>
              <a:defRPr sz="1600" b="0" i="0" u="none" strike="noStrike" cap="none">
                <a:solidFill>
                  <a:schemeClr val="dk1"/>
                </a:solidFill>
                <a:latin typeface="Anaheim"/>
                <a:ea typeface="Anaheim"/>
                <a:cs typeface="Anaheim"/>
                <a:sym typeface="Anaheim"/>
              </a:defRPr>
            </a:lvl5pPr>
            <a:lvl6pPr marL="2743200" marR="0" lvl="5"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pPr>
              <a:lnSpc>
                <a:spcPct val="150000"/>
              </a:lnSpc>
            </a:pPr>
            <a:r>
              <a:rPr lang="en-US" dirty="0"/>
              <a:t>Contains enough detail to enable technologists to create the actual database structure in hardware and software to support the applications that will use it. The physical data model is specific to a designated database software system.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8" name="Rectangle: Single Corner Rounded 3">
            <a:extLst>
              <a:ext uri="{FF2B5EF4-FFF2-40B4-BE49-F238E27FC236}">
                <a16:creationId xmlns:a16="http://schemas.microsoft.com/office/drawing/2014/main" id="{4069575E-0412-2DEE-4168-179452F8514E}"/>
              </a:ext>
            </a:extLst>
          </p:cNvPr>
          <p:cNvSpPr/>
          <p:nvPr/>
        </p:nvSpPr>
        <p:spPr>
          <a:xfrm>
            <a:off x="3851778" y="366132"/>
            <a:ext cx="1090940" cy="800797"/>
          </a:xfrm>
          <a:prstGeom prst="round1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Google Shape;108;p4"/>
          <p:cNvSpPr txBox="1">
            <a:spLocks noGrp="1"/>
          </p:cNvSpPr>
          <p:nvPr>
            <p:ph type="title"/>
          </p:nvPr>
        </p:nvSpPr>
        <p:spPr>
          <a:xfrm>
            <a:off x="384679" y="1362142"/>
            <a:ext cx="8191762" cy="1790962"/>
          </a:xfrm>
        </p:spPr>
        <p:txBody>
          <a:bodyPr/>
          <a:lstStyle/>
          <a:p>
            <a:pPr algn="ctr"/>
            <a:r>
              <a:rPr lang="en-US" sz="4000" dirty="0"/>
              <a:t>Choosing the right database type</a:t>
            </a:r>
            <a:br>
              <a:rPr lang="en-US" dirty="0"/>
            </a:br>
            <a:endParaRPr lang="en-US" dirty="0"/>
          </a:p>
        </p:txBody>
      </p:sp>
      <p:sp>
        <p:nvSpPr>
          <p:cNvPr id="109" name="Google Shape;109;p4"/>
          <p:cNvSpPr txBox="1">
            <a:spLocks noGrp="1"/>
          </p:cNvSpPr>
          <p:nvPr>
            <p:ph type="body" idx="1"/>
          </p:nvPr>
        </p:nvSpPr>
        <p:spPr>
          <a:xfrm>
            <a:off x="927012" y="2595790"/>
            <a:ext cx="3392740" cy="1859333"/>
          </a:xfrm>
        </p:spPr>
        <p:txBody>
          <a:bodyPr/>
          <a:lstStyle/>
          <a:p>
            <a:pPr marL="57150" marR="0" indent="-285750" algn="just">
              <a:lnSpc>
                <a:spcPct val="150000"/>
              </a:lnSpc>
              <a:spcBef>
                <a:spcPts val="0"/>
              </a:spcBef>
              <a:spcAft>
                <a:spcPts val="800"/>
              </a:spcAft>
              <a:buFont typeface="Wingdings" panose="05000000000000000000" pitchFamily="2" charset="2"/>
              <a:buChar char="v"/>
            </a:pPr>
            <a:r>
              <a:rPr lang="en-US" dirty="0"/>
              <a:t>Relational databases store data in tables with predefined schemas and use SQL to query and manipulate data. </a:t>
            </a:r>
          </a:p>
        </p:txBody>
      </p:sp>
      <p:sp>
        <p:nvSpPr>
          <p:cNvPr id="110" name="Google Shape;110;p4"/>
          <p:cNvSpPr txBox="1">
            <a:spLocks noGrp="1"/>
          </p:cNvSpPr>
          <p:nvPr>
            <p:ph type="body" idx="2"/>
          </p:nvPr>
        </p:nvSpPr>
        <p:spPr>
          <a:xfrm>
            <a:off x="3838313" y="442254"/>
            <a:ext cx="1117869" cy="648552"/>
          </a:xfrm>
        </p:spPr>
        <p:txBody>
          <a:bodyPr/>
          <a:lstStyle/>
          <a:p>
            <a:pPr lvl="0"/>
            <a:r>
              <a:rPr lang="en-US" dirty="0"/>
              <a:t>02</a:t>
            </a:r>
          </a:p>
        </p:txBody>
      </p:sp>
      <p:sp>
        <p:nvSpPr>
          <p:cNvPr id="2" name="TextBox 1">
            <a:extLst>
              <a:ext uri="{FF2B5EF4-FFF2-40B4-BE49-F238E27FC236}">
                <a16:creationId xmlns:a16="http://schemas.microsoft.com/office/drawing/2014/main" id="{3679B179-824E-DC9B-05A3-76A34191E6E3}"/>
              </a:ext>
            </a:extLst>
          </p:cNvPr>
          <p:cNvSpPr txBox="1"/>
          <p:nvPr/>
        </p:nvSpPr>
        <p:spPr>
          <a:xfrm>
            <a:off x="4799022" y="2595790"/>
            <a:ext cx="3777419" cy="1891993"/>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600" dirty="0">
                <a:solidFill>
                  <a:schemeClr val="dk1"/>
                </a:solidFill>
                <a:latin typeface="Arimo" panose="020B0604020202020204" pitchFamily="34" charset="0"/>
                <a:ea typeface="Arimo" panose="020B0604020202020204" pitchFamily="34" charset="0"/>
                <a:cs typeface="Arimo" panose="020B0604020202020204" pitchFamily="34" charset="0"/>
                <a:sym typeface="Anaheim"/>
              </a:rPr>
              <a:t>Non-relational databases store data in collections of documents, key-value pairs, graphs, or other formats, and use different query languages or APIs to access data.</a:t>
            </a:r>
            <a:endParaRPr lang="LID4096" sz="1600" dirty="0">
              <a:solidFill>
                <a:schemeClr val="dk1"/>
              </a:solidFill>
              <a:latin typeface="Arimo" panose="020B0604020202020204" pitchFamily="34" charset="0"/>
              <a:ea typeface="Arimo" panose="020B0604020202020204" pitchFamily="34" charset="0"/>
              <a:cs typeface="Arimo" panose="020B0604020202020204" pitchFamily="34" charset="0"/>
              <a:sym typeface="Anaheim"/>
            </a:endParaRPr>
          </a:p>
        </p:txBody>
      </p:sp>
    </p:spTree>
    <p:extLst>
      <p:ext uri="{BB962C8B-B14F-4D97-AF65-F5344CB8AC3E}">
        <p14:creationId xmlns:p14="http://schemas.microsoft.com/office/powerpoint/2010/main" val="50049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 calcmode="lin" valueType="num">
                                      <p:cBhvr additive="base">
                                        <p:cTn id="7"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800" decel="100000"/>
                                        <p:tgtEl>
                                          <p:spTgt spid="8"/>
                                        </p:tgtEl>
                                      </p:cBhvr>
                                    </p:animEffect>
                                    <p:anim calcmode="lin" valueType="num">
                                      <p:cBhvr>
                                        <p:cTn id="13" dur="800" decel="100000" fill="hold"/>
                                        <p:tgtEl>
                                          <p:spTgt spid="8"/>
                                        </p:tgtEl>
                                        <p:attrNameLst>
                                          <p:attrName>style.rotation</p:attrName>
                                        </p:attrNameLst>
                                      </p:cBhvr>
                                      <p:tavLst>
                                        <p:tav tm="0">
                                          <p:val>
                                            <p:fltVal val="-90"/>
                                          </p:val>
                                        </p:tav>
                                        <p:tav tm="100000">
                                          <p:val>
                                            <p:fltVal val="0"/>
                                          </p:val>
                                        </p:tav>
                                      </p:tavLst>
                                    </p:anim>
                                    <p:anim calcmode="lin" valueType="num">
                                      <p:cBhvr>
                                        <p:cTn id="14" dur="800" decel="100000" fill="hold"/>
                                        <p:tgtEl>
                                          <p:spTgt spid="8"/>
                                        </p:tgtEl>
                                        <p:attrNameLst>
                                          <p:attrName>ppt_x</p:attrName>
                                        </p:attrNameLst>
                                      </p:cBhvr>
                                      <p:tavLst>
                                        <p:tav tm="0">
                                          <p:val>
                                            <p:strVal val="#ppt_x+0.4"/>
                                          </p:val>
                                        </p:tav>
                                        <p:tav tm="100000">
                                          <p:val>
                                            <p:strVal val="#ppt_x-0.05"/>
                                          </p:val>
                                        </p:tav>
                                      </p:tavLst>
                                    </p:anim>
                                    <p:anim calcmode="lin" valueType="num">
                                      <p:cBhvr>
                                        <p:cTn id="15" dur="800" decel="100000" fill="hold"/>
                                        <p:tgtEl>
                                          <p:spTgt spid="8"/>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500"/>
              <a:buFont typeface="Bebas Neue"/>
              <a:buNone/>
            </a:pPr>
            <a:r>
              <a:rPr lang="en-US" dirty="0"/>
              <a:t>2.1. Why use NoSQL database</a:t>
            </a:r>
          </a:p>
        </p:txBody>
      </p:sp>
      <p:sp>
        <p:nvSpPr>
          <p:cNvPr id="2" name="Google Shape;451;p9">
            <a:extLst>
              <a:ext uri="{FF2B5EF4-FFF2-40B4-BE49-F238E27FC236}">
                <a16:creationId xmlns:a16="http://schemas.microsoft.com/office/drawing/2014/main" id="{9B1073C7-A03D-DB4B-943A-3E8D86125037}"/>
              </a:ext>
            </a:extLst>
          </p:cNvPr>
          <p:cNvSpPr/>
          <p:nvPr/>
        </p:nvSpPr>
        <p:spPr>
          <a:xfrm>
            <a:off x="796897" y="1524796"/>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 name="Google Shape;451;p9">
            <a:extLst>
              <a:ext uri="{FF2B5EF4-FFF2-40B4-BE49-F238E27FC236}">
                <a16:creationId xmlns:a16="http://schemas.microsoft.com/office/drawing/2014/main" id="{59BE1D72-3F97-EA11-2C87-8DB9647787B1}"/>
              </a:ext>
            </a:extLst>
          </p:cNvPr>
          <p:cNvSpPr/>
          <p:nvPr/>
        </p:nvSpPr>
        <p:spPr>
          <a:xfrm>
            <a:off x="783172" y="2186235"/>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bg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Google Shape;451;p9">
            <a:extLst>
              <a:ext uri="{FF2B5EF4-FFF2-40B4-BE49-F238E27FC236}">
                <a16:creationId xmlns:a16="http://schemas.microsoft.com/office/drawing/2014/main" id="{AB9D01FC-15DB-44E8-736E-A995DBEEFCF1}"/>
              </a:ext>
            </a:extLst>
          </p:cNvPr>
          <p:cNvSpPr/>
          <p:nvPr/>
        </p:nvSpPr>
        <p:spPr>
          <a:xfrm>
            <a:off x="783171" y="2767454"/>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TextBox 8">
            <a:extLst>
              <a:ext uri="{FF2B5EF4-FFF2-40B4-BE49-F238E27FC236}">
                <a16:creationId xmlns:a16="http://schemas.microsoft.com/office/drawing/2014/main" id="{00C015D6-40D9-45CC-6024-05724A34E31A}"/>
              </a:ext>
            </a:extLst>
          </p:cNvPr>
          <p:cNvSpPr txBox="1"/>
          <p:nvPr/>
        </p:nvSpPr>
        <p:spPr>
          <a:xfrm>
            <a:off x="1228233" y="1498832"/>
            <a:ext cx="7505863" cy="584775"/>
          </a:xfrm>
          <a:prstGeom prst="rect">
            <a:avLst/>
          </a:prstGeom>
          <a:noFill/>
        </p:spPr>
        <p:txBody>
          <a:bodyPr wrap="square" rtlCol="0">
            <a:spAutoFit/>
          </a:bodyPr>
          <a:lstStyle/>
          <a:p>
            <a:r>
              <a:rPr lang="en-US" sz="1700" dirty="0">
                <a:solidFill>
                  <a:schemeClr val="dk1"/>
                </a:solidFill>
                <a:latin typeface="Times New Roman" panose="02020603050405020304" pitchFamily="18" charset="0"/>
                <a:ea typeface="Arimo" panose="020B0604020202020204" pitchFamily="34" charset="0"/>
                <a:cs typeface="Arimo" panose="020B0604020202020204" pitchFamily="34" charset="0"/>
                <a:sym typeface="Anaheim"/>
              </a:rPr>
              <a:t>Handle large volumes of data at high speed with </a:t>
            </a:r>
            <a:r>
              <a:rPr lang="en-US" sz="1700" dirty="0">
                <a:solidFill>
                  <a:schemeClr val="dk1"/>
                </a:solidFill>
                <a:latin typeface="Times New Roman" panose="02020603050405020304" pitchFamily="18" charset="0"/>
                <a:ea typeface="Arimo" panose="020B0604020202020204" pitchFamily="34" charset="0"/>
                <a:cs typeface="Arimo" panose="020B0604020202020204" pitchFamily="34" charset="0"/>
              </a:rPr>
              <a:t>a scale-out architecture.</a:t>
            </a:r>
          </a:p>
          <a:p>
            <a:endParaRPr lang="LID4096" dirty="0"/>
          </a:p>
        </p:txBody>
      </p:sp>
      <p:sp>
        <p:nvSpPr>
          <p:cNvPr id="10" name="TextBox 9">
            <a:extLst>
              <a:ext uri="{FF2B5EF4-FFF2-40B4-BE49-F238E27FC236}">
                <a16:creationId xmlns:a16="http://schemas.microsoft.com/office/drawing/2014/main" id="{040AD0AB-7DC3-CEAB-0F7D-B3D34092114E}"/>
              </a:ext>
            </a:extLst>
          </p:cNvPr>
          <p:cNvSpPr txBox="1"/>
          <p:nvPr/>
        </p:nvSpPr>
        <p:spPr>
          <a:xfrm>
            <a:off x="1214507" y="2048328"/>
            <a:ext cx="7505864" cy="584775"/>
          </a:xfrm>
          <a:prstGeom prst="rect">
            <a:avLst/>
          </a:prstGeom>
          <a:noFill/>
        </p:spPr>
        <p:txBody>
          <a:bodyPr wrap="square" rtlCol="0">
            <a:spAutoFit/>
          </a:bodyPr>
          <a:lstStyle/>
          <a:p>
            <a:pPr lvl="0"/>
            <a:r>
              <a:rPr lang="en-US" sz="1700" dirty="0">
                <a:solidFill>
                  <a:schemeClr val="dk1"/>
                </a:solidFill>
                <a:latin typeface="Times New Roman" panose="02020603050405020304" pitchFamily="18" charset="0"/>
                <a:ea typeface="Arimo" panose="020B0604020202020204" pitchFamily="34" charset="0"/>
                <a:cs typeface="Arimo" panose="020B0604020202020204" pitchFamily="34" charset="0"/>
              </a:rPr>
              <a:t>Store unstructured, semi-structured, or structured data</a:t>
            </a:r>
          </a:p>
          <a:p>
            <a:endParaRPr lang="LID4096" dirty="0"/>
          </a:p>
        </p:txBody>
      </p:sp>
      <p:sp>
        <p:nvSpPr>
          <p:cNvPr id="11" name="TextBox 10">
            <a:extLst>
              <a:ext uri="{FF2B5EF4-FFF2-40B4-BE49-F238E27FC236}">
                <a16:creationId xmlns:a16="http://schemas.microsoft.com/office/drawing/2014/main" id="{245521A1-8BE1-F6B0-3FB3-18CF3F11DEB7}"/>
              </a:ext>
            </a:extLst>
          </p:cNvPr>
          <p:cNvSpPr txBox="1"/>
          <p:nvPr/>
        </p:nvSpPr>
        <p:spPr>
          <a:xfrm>
            <a:off x="1228231" y="2679814"/>
            <a:ext cx="7505863" cy="437684"/>
          </a:xfrm>
          <a:prstGeom prst="rect">
            <a:avLst/>
          </a:prstGeom>
          <a:noFill/>
        </p:spPr>
        <p:txBody>
          <a:bodyPr wrap="square" rtlCol="0">
            <a:spAutoFit/>
          </a:bodyPr>
          <a:lstStyle/>
          <a:p>
            <a:pPr marR="0" lvl="0" algn="just">
              <a:lnSpc>
                <a:spcPct val="150000"/>
              </a:lnSpc>
              <a:spcBef>
                <a:spcPts val="1125"/>
              </a:spcBef>
              <a:spcAft>
                <a:spcPts val="1125"/>
              </a:spcAft>
            </a:pPr>
            <a:r>
              <a:rPr lang="en-US" sz="1700" dirty="0">
                <a:solidFill>
                  <a:schemeClr val="dk1"/>
                </a:solidFill>
                <a:latin typeface="Times New Roman" panose="02020603050405020304" pitchFamily="18" charset="0"/>
                <a:ea typeface="Arimo" panose="020B0604020202020204" pitchFamily="34" charset="0"/>
                <a:cs typeface="Arimo" panose="020B0604020202020204" pitchFamily="34" charset="0"/>
              </a:rPr>
              <a:t>NoSQL databases support widely used data formats</a:t>
            </a:r>
          </a:p>
        </p:txBody>
      </p:sp>
      <p:sp>
        <p:nvSpPr>
          <p:cNvPr id="12" name="TextBox 11">
            <a:extLst>
              <a:ext uri="{FF2B5EF4-FFF2-40B4-BE49-F238E27FC236}">
                <a16:creationId xmlns:a16="http://schemas.microsoft.com/office/drawing/2014/main" id="{9883497D-080F-55DC-75AF-389418F4AB10}"/>
              </a:ext>
            </a:extLst>
          </p:cNvPr>
          <p:cNvSpPr txBox="1"/>
          <p:nvPr/>
        </p:nvSpPr>
        <p:spPr>
          <a:xfrm>
            <a:off x="1228231" y="3338822"/>
            <a:ext cx="7505863" cy="437684"/>
          </a:xfrm>
          <a:prstGeom prst="rect">
            <a:avLst/>
          </a:prstGeom>
          <a:noFill/>
        </p:spPr>
        <p:txBody>
          <a:bodyPr wrap="square" rtlCol="0">
            <a:spAutoFit/>
          </a:bodyPr>
          <a:lstStyle/>
          <a:p>
            <a:pPr marR="0" lvl="0" algn="just">
              <a:lnSpc>
                <a:spcPct val="150000"/>
              </a:lnSpc>
              <a:spcBef>
                <a:spcPts val="1125"/>
              </a:spcBef>
              <a:spcAft>
                <a:spcPts val="1125"/>
              </a:spcAft>
              <a:buSzPts val="1000"/>
              <a:tabLst>
                <a:tab pos="457200" algn="l"/>
              </a:tabLst>
            </a:pPr>
            <a:r>
              <a:rPr lang="en-US" sz="1700" dirty="0">
                <a:solidFill>
                  <a:schemeClr val="dk1"/>
                </a:solidFill>
                <a:latin typeface="Times New Roman" panose="02020603050405020304" pitchFamily="18" charset="0"/>
                <a:ea typeface="Arimo" panose="020B0604020202020204" pitchFamily="34" charset="0"/>
                <a:cs typeface="Arimo" panose="020B0604020202020204" pitchFamily="34" charset="0"/>
              </a:rPr>
              <a:t>Developer-friendly and wide community base.</a:t>
            </a:r>
          </a:p>
        </p:txBody>
      </p:sp>
      <p:sp>
        <p:nvSpPr>
          <p:cNvPr id="13" name="Google Shape;451;p9">
            <a:extLst>
              <a:ext uri="{FF2B5EF4-FFF2-40B4-BE49-F238E27FC236}">
                <a16:creationId xmlns:a16="http://schemas.microsoft.com/office/drawing/2014/main" id="{34D4A34A-D903-ADE7-0441-7515D18060A7}"/>
              </a:ext>
            </a:extLst>
          </p:cNvPr>
          <p:cNvSpPr/>
          <p:nvPr/>
        </p:nvSpPr>
        <p:spPr>
          <a:xfrm>
            <a:off x="783170" y="3473726"/>
            <a:ext cx="321069" cy="324439"/>
          </a:xfrm>
          <a:custGeom>
            <a:avLst/>
            <a:gdLst/>
            <a:ahLst/>
            <a:cxnLst/>
            <a:rect l="l" t="t" r="r" b="b"/>
            <a:pathLst>
              <a:path w="194168" h="196207" extrusionOk="0">
                <a:moveTo>
                  <a:pt x="11576" y="0"/>
                </a:moveTo>
                <a:cubicBezTo>
                  <a:pt x="8883" y="0"/>
                  <a:pt x="6181" y="987"/>
                  <a:pt x="4103" y="3065"/>
                </a:cubicBezTo>
                <a:cubicBezTo>
                  <a:pt x="1026" y="5799"/>
                  <a:pt x="1" y="10243"/>
                  <a:pt x="1368" y="14004"/>
                </a:cubicBezTo>
                <a:lnTo>
                  <a:pt x="65293" y="189369"/>
                </a:lnTo>
                <a:cubicBezTo>
                  <a:pt x="67002" y="193471"/>
                  <a:pt x="70762" y="196206"/>
                  <a:pt x="74864" y="196206"/>
                </a:cubicBezTo>
                <a:cubicBezTo>
                  <a:pt x="79308" y="196206"/>
                  <a:pt x="83410" y="193813"/>
                  <a:pt x="85120" y="190053"/>
                </a:cubicBezTo>
                <a:lnTo>
                  <a:pt x="114176" y="124077"/>
                </a:lnTo>
                <a:cubicBezTo>
                  <a:pt x="115202" y="121342"/>
                  <a:pt x="117595" y="119291"/>
                  <a:pt x="119988" y="118266"/>
                </a:cubicBezTo>
                <a:lnTo>
                  <a:pt x="187331" y="92286"/>
                </a:lnTo>
                <a:cubicBezTo>
                  <a:pt x="191433" y="90577"/>
                  <a:pt x="193826" y="86816"/>
                  <a:pt x="193826" y="82714"/>
                </a:cubicBezTo>
                <a:cubicBezTo>
                  <a:pt x="194168" y="78270"/>
                  <a:pt x="191433" y="74510"/>
                  <a:pt x="187673" y="72801"/>
                </a:cubicBezTo>
                <a:lnTo>
                  <a:pt x="15384" y="672"/>
                </a:lnTo>
                <a:cubicBezTo>
                  <a:pt x="14163" y="228"/>
                  <a:pt x="12871" y="0"/>
                  <a:pt x="11576" y="0"/>
                </a:cubicBezTo>
                <a:close/>
              </a:path>
            </a:pathLst>
          </a:custGeom>
          <a:solidFill>
            <a:schemeClr val="tx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59805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Google Shape;135;p7"/>
          <p:cNvSpPr txBox="1">
            <a:spLocks noGrp="1"/>
          </p:cNvSpPr>
          <p:nvPr>
            <p:ph type="body" idx="3"/>
          </p:nvPr>
        </p:nvSpPr>
        <p:spPr>
          <a:xfrm>
            <a:off x="1063317" y="2278057"/>
            <a:ext cx="2279176" cy="839370"/>
          </a:xfrm>
        </p:spPr>
        <p:txBody>
          <a:bodyPr/>
          <a:lstStyle/>
          <a:p>
            <a:pPr lvl="0" algn="ctr"/>
            <a:r>
              <a:rPr lang="en-US" sz="1800" b="1" kern="0" dirty="0">
                <a:effectLst/>
                <a:latin typeface="Times New Roman" panose="02020603050405020304" pitchFamily="18" charset="0"/>
                <a:ea typeface="Times New Roman" panose="02020603050405020304" pitchFamily="18" charset="0"/>
              </a:rPr>
              <a:t>Real-time Database and Cloud Functions</a:t>
            </a:r>
            <a:endParaRPr lang="en-US" dirty="0"/>
          </a:p>
        </p:txBody>
      </p:sp>
      <p:sp>
        <p:nvSpPr>
          <p:cNvPr id="136" name="Google Shape;136;p7"/>
          <p:cNvSpPr txBox="1">
            <a:spLocks noGrp="1"/>
          </p:cNvSpPr>
          <p:nvPr>
            <p:ph type="body" idx="4"/>
          </p:nvPr>
        </p:nvSpPr>
        <p:spPr>
          <a:xfrm>
            <a:off x="3877925" y="2186218"/>
            <a:ext cx="1661017" cy="735429"/>
          </a:xfrm>
        </p:spPr>
        <p:txBody>
          <a:bodyPr/>
          <a:lstStyle/>
          <a:p>
            <a:pPr lvl="0" algn="ctr"/>
            <a:r>
              <a:rPr lang="en-US" sz="1800" b="1" kern="0" dirty="0">
                <a:effectLst/>
                <a:latin typeface="Times New Roman" panose="02020603050405020304" pitchFamily="18" charset="0"/>
                <a:ea typeface="Times New Roman" panose="02020603050405020304" pitchFamily="18" charset="0"/>
              </a:rPr>
              <a:t>Geospatial Functionality</a:t>
            </a:r>
            <a:endParaRPr lang="en-US" dirty="0"/>
          </a:p>
        </p:txBody>
      </p:sp>
      <p:sp>
        <p:nvSpPr>
          <p:cNvPr id="138" name="Google Shape;138;p7"/>
          <p:cNvSpPr txBox="1">
            <a:spLocks noGrp="1"/>
          </p:cNvSpPr>
          <p:nvPr>
            <p:ph type="body" idx="6"/>
          </p:nvPr>
        </p:nvSpPr>
        <p:spPr>
          <a:xfrm>
            <a:off x="6495259" y="2204936"/>
            <a:ext cx="1764516" cy="839369"/>
          </a:xfrm>
        </p:spPr>
        <p:txBody>
          <a:bodyPr/>
          <a:lstStyle/>
          <a:p>
            <a:pPr lvl="0" algn="ctr"/>
            <a:r>
              <a:rPr lang="en-US" sz="1800" b="1" kern="0" dirty="0">
                <a:effectLst/>
                <a:latin typeface="Times New Roman" panose="02020603050405020304" pitchFamily="18" charset="0"/>
                <a:ea typeface="Times New Roman" panose="02020603050405020304" pitchFamily="18" charset="0"/>
              </a:rPr>
              <a:t>Scalability and Security</a:t>
            </a:r>
            <a:endParaRPr lang="en-US" dirty="0"/>
          </a:p>
        </p:txBody>
      </p:sp>
      <p:sp>
        <p:nvSpPr>
          <p:cNvPr id="132" name="Google Shape;132;p7"/>
          <p:cNvSpPr txBox="1">
            <a:spLocks noGrp="1"/>
          </p:cNvSpPr>
          <p:nvPr>
            <p:ph type="title"/>
          </p:nvPr>
        </p:nvSpPr>
        <p:spPr/>
        <p:txBody>
          <a:bodyPr/>
          <a:lstStyle/>
          <a:p>
            <a:pPr lvl="0"/>
            <a:r>
              <a:rPr lang="en-US" dirty="0"/>
              <a:t>2.2. Chosen Database: Firebase</a:t>
            </a:r>
          </a:p>
        </p:txBody>
      </p:sp>
      <p:sp>
        <p:nvSpPr>
          <p:cNvPr id="45" name="Rectángulo: una sola esquina redondeada 44">
            <a:extLst>
              <a:ext uri="{FF2B5EF4-FFF2-40B4-BE49-F238E27FC236}">
                <a16:creationId xmlns:a16="http://schemas.microsoft.com/office/drawing/2014/main" id="{CA1B5069-5996-0DA1-9CAD-11108DE60258}"/>
              </a:ext>
            </a:extLst>
          </p:cNvPr>
          <p:cNvSpPr/>
          <p:nvPr/>
        </p:nvSpPr>
        <p:spPr>
          <a:xfrm>
            <a:off x="1757007" y="1593306"/>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una sola esquina redondeada 46">
            <a:extLst>
              <a:ext uri="{FF2B5EF4-FFF2-40B4-BE49-F238E27FC236}">
                <a16:creationId xmlns:a16="http://schemas.microsoft.com/office/drawing/2014/main" id="{88BC2DEB-C8EB-6D2E-7676-D6C20946A584}"/>
              </a:ext>
            </a:extLst>
          </p:cNvPr>
          <p:cNvSpPr/>
          <p:nvPr/>
        </p:nvSpPr>
        <p:spPr>
          <a:xfrm>
            <a:off x="4392843" y="1541652"/>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Rectángulo: una sola esquina redondeada 47">
            <a:extLst>
              <a:ext uri="{FF2B5EF4-FFF2-40B4-BE49-F238E27FC236}">
                <a16:creationId xmlns:a16="http://schemas.microsoft.com/office/drawing/2014/main" id="{2BA9DB71-C6F4-2268-9BC1-7CE43D93F85C}"/>
              </a:ext>
            </a:extLst>
          </p:cNvPr>
          <p:cNvSpPr/>
          <p:nvPr/>
        </p:nvSpPr>
        <p:spPr>
          <a:xfrm>
            <a:off x="6949935" y="1511181"/>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4" name="Google Shape;135;p7"/>
          <p:cNvSpPr txBox="1">
            <a:spLocks/>
          </p:cNvSpPr>
          <p:nvPr/>
        </p:nvSpPr>
        <p:spPr>
          <a:xfrm>
            <a:off x="2026692" y="3995107"/>
            <a:ext cx="2279176" cy="83937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a:buNone/>
              <a:defRPr sz="2400" b="0" i="0" u="none" strike="noStrike" cap="none">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algn="ctr"/>
            <a:r>
              <a:rPr lang="en-US" sz="1800" b="1" dirty="0">
                <a:latin typeface="Times New Roman" panose="02020603050405020304" pitchFamily="18" charset="0"/>
                <a:ea typeface="Times New Roman" panose="02020603050405020304" pitchFamily="18" charset="0"/>
              </a:rPr>
              <a:t>Offline Capabilities (</a:t>
            </a:r>
            <a:r>
              <a:rPr lang="en-US" sz="1800" b="1" dirty="0" err="1">
                <a:latin typeface="Times New Roman" panose="02020603050405020304" pitchFamily="18" charset="0"/>
                <a:ea typeface="Times New Roman" panose="02020603050405020304" pitchFamily="18" charset="0"/>
              </a:rPr>
              <a:t>Firestore</a:t>
            </a:r>
            <a:r>
              <a:rPr lang="en-US" sz="1800" b="1" dirty="0">
                <a:latin typeface="Times New Roman" panose="02020603050405020304" pitchFamily="18" charset="0"/>
                <a:ea typeface="Times New Roman" panose="02020603050405020304" pitchFamily="18" charset="0"/>
              </a:rPr>
              <a:t>)</a:t>
            </a:r>
            <a:endParaRPr lang="en-US" dirty="0"/>
          </a:p>
        </p:txBody>
      </p:sp>
      <p:sp>
        <p:nvSpPr>
          <p:cNvPr id="35" name="Google Shape;136;p7">
            <a:extLst>
              <a:ext uri="{FF2B5EF4-FFF2-40B4-BE49-F238E27FC236}">
                <a16:creationId xmlns:a16="http://schemas.microsoft.com/office/drawing/2014/main" id="{8377D656-96D3-EB19-E209-C2267E8AAF5B}"/>
              </a:ext>
            </a:extLst>
          </p:cNvPr>
          <p:cNvSpPr txBox="1">
            <a:spLocks/>
          </p:cNvSpPr>
          <p:nvPr/>
        </p:nvSpPr>
        <p:spPr>
          <a:xfrm>
            <a:off x="5017913" y="4022869"/>
            <a:ext cx="1932022" cy="7354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228600" algn="l" rtl="0">
              <a:lnSpc>
                <a:spcPct val="90000"/>
              </a:lnSpc>
              <a:spcBef>
                <a:spcPts val="750"/>
              </a:spcBef>
              <a:spcAft>
                <a:spcPts val="0"/>
              </a:spcAft>
              <a:buClr>
                <a:schemeClr val="dk1"/>
              </a:buClr>
              <a:buSzPts val="2500"/>
              <a:buFont typeface="Arial"/>
              <a:buNone/>
              <a:defRPr sz="2400" b="0" i="0" u="none" strike="noStrike" cap="none">
                <a:solidFill>
                  <a:schemeClr val="dk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marR="0" lvl="1" indent="-228600" algn="l" rtl="0">
              <a:lnSpc>
                <a:spcPct val="90000"/>
              </a:lnSpc>
              <a:spcBef>
                <a:spcPts val="375"/>
              </a:spcBef>
              <a:spcAft>
                <a:spcPts val="0"/>
              </a:spcAft>
              <a:buClr>
                <a:srgbClr val="888888"/>
              </a:buClr>
              <a:buSzPts val="1500"/>
              <a:buFont typeface="Arial"/>
              <a:buNone/>
              <a:defRPr sz="1500" b="0" i="0" u="none" strike="noStrike" cap="none">
                <a:solidFill>
                  <a:srgbClr val="888888"/>
                </a:solidFill>
                <a:latin typeface="Anaheim"/>
                <a:ea typeface="Anaheim"/>
                <a:cs typeface="Anaheim"/>
                <a:sym typeface="Anaheim"/>
              </a:defRPr>
            </a:lvl2pPr>
            <a:lvl3pPr marL="1371600" marR="0" lvl="2" indent="-228600" algn="l" rtl="0">
              <a:lnSpc>
                <a:spcPct val="90000"/>
              </a:lnSpc>
              <a:spcBef>
                <a:spcPts val="375"/>
              </a:spcBef>
              <a:spcAft>
                <a:spcPts val="0"/>
              </a:spcAft>
              <a:buClr>
                <a:srgbClr val="888888"/>
              </a:buClr>
              <a:buSzPts val="1350"/>
              <a:buFont typeface="Arial"/>
              <a:buNone/>
              <a:defRPr sz="1350" b="0" i="0" u="none" strike="noStrike" cap="none">
                <a:solidFill>
                  <a:srgbClr val="888888"/>
                </a:solidFill>
                <a:latin typeface="Anaheim"/>
                <a:ea typeface="Anaheim"/>
                <a:cs typeface="Anaheim"/>
                <a:sym typeface="Anaheim"/>
              </a:defRPr>
            </a:lvl3pPr>
            <a:lvl4pPr marL="1828800" marR="0" lvl="3"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4pPr>
            <a:lvl5pPr marL="2286000" marR="0" lvl="4"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Anaheim"/>
                <a:ea typeface="Anaheim"/>
                <a:cs typeface="Anaheim"/>
                <a:sym typeface="Anaheim"/>
              </a:defRPr>
            </a:lvl5pPr>
            <a:lvl6pPr marL="2743200" marR="0" lvl="5"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pPr algn="ctr"/>
            <a:r>
              <a:rPr lang="en-US" sz="1800" b="1" dirty="0">
                <a:latin typeface="Times New Roman" panose="02020603050405020304" pitchFamily="18" charset="0"/>
                <a:ea typeface="Times New Roman" panose="02020603050405020304" pitchFamily="18" charset="0"/>
              </a:rPr>
              <a:t>User Management</a:t>
            </a:r>
            <a:endParaRPr lang="en-US" dirty="0"/>
          </a:p>
        </p:txBody>
      </p:sp>
      <p:grpSp>
        <p:nvGrpSpPr>
          <p:cNvPr id="38" name="Grupo 421">
            <a:extLst>
              <a:ext uri="{FF2B5EF4-FFF2-40B4-BE49-F238E27FC236}">
                <a16:creationId xmlns:a16="http://schemas.microsoft.com/office/drawing/2014/main" id="{58741F2F-E7D2-706F-51C5-64E27E2BB6A1}"/>
              </a:ext>
            </a:extLst>
          </p:cNvPr>
          <p:cNvGrpSpPr/>
          <p:nvPr/>
        </p:nvGrpSpPr>
        <p:grpSpPr>
          <a:xfrm>
            <a:off x="1871117" y="1712973"/>
            <a:ext cx="361950" cy="395287"/>
            <a:chOff x="7015163" y="2257425"/>
            <a:chExt cx="361950" cy="395287"/>
          </a:xfrm>
          <a:solidFill>
            <a:schemeClr val="tx1"/>
          </a:solidFill>
        </p:grpSpPr>
        <p:sp>
          <p:nvSpPr>
            <p:cNvPr id="39" name="Freeform 250">
              <a:extLst>
                <a:ext uri="{FF2B5EF4-FFF2-40B4-BE49-F238E27FC236}">
                  <a16:creationId xmlns:a16="http://schemas.microsoft.com/office/drawing/2014/main" id="{FAF5B42B-D6E0-2C0E-8326-3D37FC6FD69B}"/>
                </a:ext>
              </a:extLst>
            </p:cNvPr>
            <p:cNvSpPr>
              <a:spLocks noEditPoints="1"/>
            </p:cNvSpPr>
            <p:nvPr/>
          </p:nvSpPr>
          <p:spPr bwMode="auto">
            <a:xfrm>
              <a:off x="7015163" y="2257425"/>
              <a:ext cx="361950" cy="395287"/>
            </a:xfrm>
            <a:custGeom>
              <a:avLst/>
              <a:gdLst>
                <a:gd name="T0" fmla="*/ 7969 w 9336"/>
                <a:gd name="T1" fmla="*/ 2174 h 10143"/>
                <a:gd name="T2" fmla="*/ 4994 w 9336"/>
                <a:gd name="T3" fmla="*/ 818 h 10143"/>
                <a:gd name="T4" fmla="*/ 5142 w 9336"/>
                <a:gd name="T5" fmla="*/ 474 h 10143"/>
                <a:gd name="T6" fmla="*/ 4668 w 9336"/>
                <a:gd name="T7" fmla="*/ 0 h 10143"/>
                <a:gd name="T8" fmla="*/ 4194 w 9336"/>
                <a:gd name="T9" fmla="*/ 474 h 10143"/>
                <a:gd name="T10" fmla="*/ 4343 w 9336"/>
                <a:gd name="T11" fmla="*/ 818 h 10143"/>
                <a:gd name="T12" fmla="*/ 1367 w 9336"/>
                <a:gd name="T13" fmla="*/ 2174 h 10143"/>
                <a:gd name="T14" fmla="*/ 0 w 9336"/>
                <a:gd name="T15" fmla="*/ 5475 h 10143"/>
                <a:gd name="T16" fmla="*/ 1367 w 9336"/>
                <a:gd name="T17" fmla="*/ 8776 h 10143"/>
                <a:gd name="T18" fmla="*/ 4668 w 9336"/>
                <a:gd name="T19" fmla="*/ 10143 h 10143"/>
                <a:gd name="T20" fmla="*/ 7969 w 9336"/>
                <a:gd name="T21" fmla="*/ 8776 h 10143"/>
                <a:gd name="T22" fmla="*/ 9336 w 9336"/>
                <a:gd name="T23" fmla="*/ 5475 h 10143"/>
                <a:gd name="T24" fmla="*/ 7969 w 9336"/>
                <a:gd name="T25" fmla="*/ 2174 h 10143"/>
                <a:gd name="T26" fmla="*/ 4668 w 9336"/>
                <a:gd name="T27" fmla="*/ 302 h 10143"/>
                <a:gd name="T28" fmla="*/ 4840 w 9336"/>
                <a:gd name="T29" fmla="*/ 474 h 10143"/>
                <a:gd name="T30" fmla="*/ 4668 w 9336"/>
                <a:gd name="T31" fmla="*/ 645 h 10143"/>
                <a:gd name="T32" fmla="*/ 4497 w 9336"/>
                <a:gd name="T33" fmla="*/ 474 h 10143"/>
                <a:gd name="T34" fmla="*/ 4668 w 9336"/>
                <a:gd name="T35" fmla="*/ 302 h 10143"/>
                <a:gd name="T36" fmla="*/ 4668 w 9336"/>
                <a:gd name="T37" fmla="*/ 9840 h 10143"/>
                <a:gd name="T38" fmla="*/ 302 w 9336"/>
                <a:gd name="T39" fmla="*/ 5475 h 10143"/>
                <a:gd name="T40" fmla="*/ 4668 w 9336"/>
                <a:gd name="T41" fmla="*/ 1109 h 10143"/>
                <a:gd name="T42" fmla="*/ 9034 w 9336"/>
                <a:gd name="T43" fmla="*/ 5475 h 10143"/>
                <a:gd name="T44" fmla="*/ 4668 w 9336"/>
                <a:gd name="T45" fmla="*/ 9840 h 10143"/>
                <a:gd name="T46" fmla="*/ 4668 w 9336"/>
                <a:gd name="T47" fmla="*/ 9840 h 10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336" h="10143">
                  <a:moveTo>
                    <a:pt x="7969" y="2174"/>
                  </a:moveTo>
                  <a:cubicBezTo>
                    <a:pt x="7165" y="1369"/>
                    <a:pt x="6118" y="895"/>
                    <a:pt x="4994" y="818"/>
                  </a:cubicBezTo>
                  <a:cubicBezTo>
                    <a:pt x="5085" y="731"/>
                    <a:pt x="5142" y="609"/>
                    <a:pt x="5142" y="474"/>
                  </a:cubicBezTo>
                  <a:cubicBezTo>
                    <a:pt x="5142" y="212"/>
                    <a:pt x="4930" y="0"/>
                    <a:pt x="4668" y="0"/>
                  </a:cubicBezTo>
                  <a:cubicBezTo>
                    <a:pt x="4407" y="0"/>
                    <a:pt x="4194" y="212"/>
                    <a:pt x="4194" y="474"/>
                  </a:cubicBezTo>
                  <a:cubicBezTo>
                    <a:pt x="4194" y="609"/>
                    <a:pt x="4252" y="731"/>
                    <a:pt x="4343" y="818"/>
                  </a:cubicBezTo>
                  <a:cubicBezTo>
                    <a:pt x="3218" y="895"/>
                    <a:pt x="2172" y="1369"/>
                    <a:pt x="1367" y="2174"/>
                  </a:cubicBezTo>
                  <a:cubicBezTo>
                    <a:pt x="486" y="3055"/>
                    <a:pt x="0" y="4228"/>
                    <a:pt x="0" y="5475"/>
                  </a:cubicBezTo>
                  <a:cubicBezTo>
                    <a:pt x="0" y="6722"/>
                    <a:pt x="486" y="7894"/>
                    <a:pt x="1367" y="8776"/>
                  </a:cubicBezTo>
                  <a:cubicBezTo>
                    <a:pt x="2249" y="9657"/>
                    <a:pt x="3421" y="10143"/>
                    <a:pt x="4668" y="10143"/>
                  </a:cubicBezTo>
                  <a:cubicBezTo>
                    <a:pt x="5915" y="10143"/>
                    <a:pt x="7087" y="9657"/>
                    <a:pt x="7969" y="8776"/>
                  </a:cubicBezTo>
                  <a:cubicBezTo>
                    <a:pt x="8851" y="7894"/>
                    <a:pt x="9336" y="6722"/>
                    <a:pt x="9336" y="5475"/>
                  </a:cubicBezTo>
                  <a:cubicBezTo>
                    <a:pt x="9336" y="4228"/>
                    <a:pt x="8851" y="3055"/>
                    <a:pt x="7969" y="2174"/>
                  </a:cubicBezTo>
                  <a:close/>
                  <a:moveTo>
                    <a:pt x="4668" y="302"/>
                  </a:moveTo>
                  <a:cubicBezTo>
                    <a:pt x="4763" y="302"/>
                    <a:pt x="4840" y="379"/>
                    <a:pt x="4840" y="474"/>
                  </a:cubicBezTo>
                  <a:cubicBezTo>
                    <a:pt x="4840" y="568"/>
                    <a:pt x="4763" y="645"/>
                    <a:pt x="4668" y="645"/>
                  </a:cubicBezTo>
                  <a:cubicBezTo>
                    <a:pt x="4574" y="645"/>
                    <a:pt x="4497" y="568"/>
                    <a:pt x="4497" y="474"/>
                  </a:cubicBezTo>
                  <a:cubicBezTo>
                    <a:pt x="4497" y="379"/>
                    <a:pt x="4574" y="302"/>
                    <a:pt x="4668" y="302"/>
                  </a:cubicBezTo>
                  <a:close/>
                  <a:moveTo>
                    <a:pt x="4668" y="9840"/>
                  </a:moveTo>
                  <a:cubicBezTo>
                    <a:pt x="2261" y="9840"/>
                    <a:pt x="302" y="7882"/>
                    <a:pt x="302" y="5475"/>
                  </a:cubicBezTo>
                  <a:cubicBezTo>
                    <a:pt x="302" y="3067"/>
                    <a:pt x="2261" y="1109"/>
                    <a:pt x="4668" y="1109"/>
                  </a:cubicBezTo>
                  <a:cubicBezTo>
                    <a:pt x="7075" y="1109"/>
                    <a:pt x="9034" y="3067"/>
                    <a:pt x="9034" y="5475"/>
                  </a:cubicBezTo>
                  <a:cubicBezTo>
                    <a:pt x="9034" y="7882"/>
                    <a:pt x="7075" y="9840"/>
                    <a:pt x="4668" y="9840"/>
                  </a:cubicBezTo>
                  <a:close/>
                  <a:moveTo>
                    <a:pt x="4668" y="984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51">
              <a:extLst>
                <a:ext uri="{FF2B5EF4-FFF2-40B4-BE49-F238E27FC236}">
                  <a16:creationId xmlns:a16="http://schemas.microsoft.com/office/drawing/2014/main" id="{9F2FDB8A-4176-D264-6AB9-EF9A304E153E}"/>
                </a:ext>
              </a:extLst>
            </p:cNvPr>
            <p:cNvSpPr>
              <a:spLocks noEditPoints="1"/>
            </p:cNvSpPr>
            <p:nvPr/>
          </p:nvSpPr>
          <p:spPr bwMode="auto">
            <a:xfrm>
              <a:off x="7046913" y="2320925"/>
              <a:ext cx="300038" cy="300037"/>
            </a:xfrm>
            <a:custGeom>
              <a:avLst/>
              <a:gdLst>
                <a:gd name="T0" fmla="*/ 7287 w 7723"/>
                <a:gd name="T1" fmla="*/ 2078 h 7723"/>
                <a:gd name="T2" fmla="*/ 6126 w 7723"/>
                <a:gd name="T3" fmla="*/ 733 h 7723"/>
                <a:gd name="T4" fmla="*/ 5915 w 7723"/>
                <a:gd name="T5" fmla="*/ 767 h 7723"/>
                <a:gd name="T6" fmla="*/ 5948 w 7723"/>
                <a:gd name="T7" fmla="*/ 978 h 7723"/>
                <a:gd name="T8" fmla="*/ 7420 w 7723"/>
                <a:gd name="T9" fmla="*/ 3862 h 7723"/>
                <a:gd name="T10" fmla="*/ 3861 w 7723"/>
                <a:gd name="T11" fmla="*/ 7421 h 7723"/>
                <a:gd name="T12" fmla="*/ 302 w 7723"/>
                <a:gd name="T13" fmla="*/ 3862 h 7723"/>
                <a:gd name="T14" fmla="*/ 3861 w 7723"/>
                <a:gd name="T15" fmla="*/ 302 h 7723"/>
                <a:gd name="T16" fmla="*/ 5344 w 7723"/>
                <a:gd name="T17" fmla="*/ 625 h 7723"/>
                <a:gd name="T18" fmla="*/ 5544 w 7723"/>
                <a:gd name="T19" fmla="*/ 551 h 7723"/>
                <a:gd name="T20" fmla="*/ 5470 w 7723"/>
                <a:gd name="T21" fmla="*/ 350 h 7723"/>
                <a:gd name="T22" fmla="*/ 3861 w 7723"/>
                <a:gd name="T23" fmla="*/ 0 h 7723"/>
                <a:gd name="T24" fmla="*/ 0 w 7723"/>
                <a:gd name="T25" fmla="*/ 3862 h 7723"/>
                <a:gd name="T26" fmla="*/ 3861 w 7723"/>
                <a:gd name="T27" fmla="*/ 7723 h 7723"/>
                <a:gd name="T28" fmla="*/ 7723 w 7723"/>
                <a:gd name="T29" fmla="*/ 3862 h 7723"/>
                <a:gd name="T30" fmla="*/ 7287 w 7723"/>
                <a:gd name="T31" fmla="*/ 2078 h 7723"/>
                <a:gd name="T32" fmla="*/ 7287 w 7723"/>
                <a:gd name="T33" fmla="*/ 2078 h 7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723" h="7723">
                  <a:moveTo>
                    <a:pt x="7287" y="2078"/>
                  </a:moveTo>
                  <a:cubicBezTo>
                    <a:pt x="7011" y="1549"/>
                    <a:pt x="6610" y="1084"/>
                    <a:pt x="6126" y="733"/>
                  </a:cubicBezTo>
                  <a:cubicBezTo>
                    <a:pt x="6058" y="684"/>
                    <a:pt x="5964" y="699"/>
                    <a:pt x="5915" y="767"/>
                  </a:cubicBezTo>
                  <a:cubicBezTo>
                    <a:pt x="5866" y="835"/>
                    <a:pt x="5881" y="929"/>
                    <a:pt x="5948" y="978"/>
                  </a:cubicBezTo>
                  <a:cubicBezTo>
                    <a:pt x="6870" y="1647"/>
                    <a:pt x="7420" y="2725"/>
                    <a:pt x="7420" y="3862"/>
                  </a:cubicBezTo>
                  <a:cubicBezTo>
                    <a:pt x="7420" y="5824"/>
                    <a:pt x="5824" y="7421"/>
                    <a:pt x="3861" y="7421"/>
                  </a:cubicBezTo>
                  <a:cubicBezTo>
                    <a:pt x="1899" y="7421"/>
                    <a:pt x="302" y="5824"/>
                    <a:pt x="302" y="3862"/>
                  </a:cubicBezTo>
                  <a:cubicBezTo>
                    <a:pt x="302" y="1899"/>
                    <a:pt x="1899" y="302"/>
                    <a:pt x="3861" y="302"/>
                  </a:cubicBezTo>
                  <a:cubicBezTo>
                    <a:pt x="4379" y="302"/>
                    <a:pt x="4877" y="411"/>
                    <a:pt x="5344" y="625"/>
                  </a:cubicBezTo>
                  <a:cubicBezTo>
                    <a:pt x="5420" y="660"/>
                    <a:pt x="5509" y="626"/>
                    <a:pt x="5544" y="551"/>
                  </a:cubicBezTo>
                  <a:cubicBezTo>
                    <a:pt x="5579" y="475"/>
                    <a:pt x="5546" y="385"/>
                    <a:pt x="5470" y="350"/>
                  </a:cubicBezTo>
                  <a:cubicBezTo>
                    <a:pt x="4964" y="118"/>
                    <a:pt x="4422" y="0"/>
                    <a:pt x="3861" y="0"/>
                  </a:cubicBezTo>
                  <a:cubicBezTo>
                    <a:pt x="1732" y="0"/>
                    <a:pt x="0" y="1732"/>
                    <a:pt x="0" y="3862"/>
                  </a:cubicBezTo>
                  <a:cubicBezTo>
                    <a:pt x="0" y="5991"/>
                    <a:pt x="1732" y="7723"/>
                    <a:pt x="3861" y="7723"/>
                  </a:cubicBezTo>
                  <a:cubicBezTo>
                    <a:pt x="5990" y="7723"/>
                    <a:pt x="7723" y="5991"/>
                    <a:pt x="7723" y="3862"/>
                  </a:cubicBezTo>
                  <a:cubicBezTo>
                    <a:pt x="7723" y="3241"/>
                    <a:pt x="7572" y="2624"/>
                    <a:pt x="7287" y="2078"/>
                  </a:cubicBezTo>
                  <a:close/>
                  <a:moveTo>
                    <a:pt x="7287" y="2078"/>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52">
              <a:extLst>
                <a:ext uri="{FF2B5EF4-FFF2-40B4-BE49-F238E27FC236}">
                  <a16:creationId xmlns:a16="http://schemas.microsoft.com/office/drawing/2014/main" id="{3BB903E1-DB9E-C667-3435-F135FBB408EA}"/>
                </a:ext>
              </a:extLst>
            </p:cNvPr>
            <p:cNvSpPr>
              <a:spLocks noEditPoints="1"/>
            </p:cNvSpPr>
            <p:nvPr/>
          </p:nvSpPr>
          <p:spPr bwMode="auto">
            <a:xfrm>
              <a:off x="7138988" y="2414588"/>
              <a:ext cx="114300" cy="112712"/>
            </a:xfrm>
            <a:custGeom>
              <a:avLst/>
              <a:gdLst>
                <a:gd name="T0" fmla="*/ 2855 w 2914"/>
                <a:gd name="T1" fmla="*/ 59 h 2911"/>
                <a:gd name="T2" fmla="*/ 2661 w 2914"/>
                <a:gd name="T3" fmla="*/ 42 h 2911"/>
                <a:gd name="T4" fmla="*/ 1142 w 2914"/>
                <a:gd name="T5" fmla="*/ 1105 h 2911"/>
                <a:gd name="T6" fmla="*/ 1105 w 2914"/>
                <a:gd name="T7" fmla="*/ 1142 h 2911"/>
                <a:gd name="T8" fmla="*/ 43 w 2914"/>
                <a:gd name="T9" fmla="*/ 2660 h 2911"/>
                <a:gd name="T10" fmla="*/ 64 w 2914"/>
                <a:gd name="T11" fmla="*/ 2858 h 2911"/>
                <a:gd name="T12" fmla="*/ 253 w 2914"/>
                <a:gd name="T13" fmla="*/ 2871 h 2911"/>
                <a:gd name="T14" fmla="*/ 1772 w 2914"/>
                <a:gd name="T15" fmla="*/ 1809 h 2911"/>
                <a:gd name="T16" fmla="*/ 1809 w 2914"/>
                <a:gd name="T17" fmla="*/ 1771 h 2911"/>
                <a:gd name="T18" fmla="*/ 2872 w 2914"/>
                <a:gd name="T19" fmla="*/ 253 h 2911"/>
                <a:gd name="T20" fmla="*/ 2855 w 2914"/>
                <a:gd name="T21" fmla="*/ 59 h 2911"/>
                <a:gd name="T22" fmla="*/ 781 w 2914"/>
                <a:gd name="T23" fmla="*/ 2133 h 2911"/>
                <a:gd name="T24" fmla="*/ 1250 w 2914"/>
                <a:gd name="T25" fmla="*/ 1463 h 2911"/>
                <a:gd name="T26" fmla="*/ 1451 w 2914"/>
                <a:gd name="T27" fmla="*/ 1664 h 2911"/>
                <a:gd name="T28" fmla="*/ 781 w 2914"/>
                <a:gd name="T29" fmla="*/ 2133 h 2911"/>
                <a:gd name="T30" fmla="*/ 1665 w 2914"/>
                <a:gd name="T31" fmla="*/ 1450 h 2911"/>
                <a:gd name="T32" fmla="*/ 1464 w 2914"/>
                <a:gd name="T33" fmla="*/ 1249 h 2911"/>
                <a:gd name="T34" fmla="*/ 2133 w 2914"/>
                <a:gd name="T35" fmla="*/ 780 h 2911"/>
                <a:gd name="T36" fmla="*/ 1665 w 2914"/>
                <a:gd name="T37" fmla="*/ 1450 h 2911"/>
                <a:gd name="T38" fmla="*/ 1665 w 2914"/>
                <a:gd name="T39" fmla="*/ 1450 h 2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14" h="2911">
                  <a:moveTo>
                    <a:pt x="2855" y="59"/>
                  </a:moveTo>
                  <a:cubicBezTo>
                    <a:pt x="2803" y="7"/>
                    <a:pt x="2721" y="0"/>
                    <a:pt x="2661" y="42"/>
                  </a:cubicBezTo>
                  <a:lnTo>
                    <a:pt x="1142" y="1105"/>
                  </a:lnTo>
                  <a:cubicBezTo>
                    <a:pt x="1128" y="1114"/>
                    <a:pt x="1115" y="1127"/>
                    <a:pt x="1105" y="1142"/>
                  </a:cubicBezTo>
                  <a:lnTo>
                    <a:pt x="43" y="2660"/>
                  </a:lnTo>
                  <a:cubicBezTo>
                    <a:pt x="0" y="2721"/>
                    <a:pt x="9" y="2808"/>
                    <a:pt x="64" y="2858"/>
                  </a:cubicBezTo>
                  <a:cubicBezTo>
                    <a:pt x="115" y="2905"/>
                    <a:pt x="196" y="2911"/>
                    <a:pt x="253" y="2871"/>
                  </a:cubicBezTo>
                  <a:lnTo>
                    <a:pt x="1772" y="1809"/>
                  </a:lnTo>
                  <a:cubicBezTo>
                    <a:pt x="1786" y="1799"/>
                    <a:pt x="1799" y="1786"/>
                    <a:pt x="1809" y="1771"/>
                  </a:cubicBezTo>
                  <a:lnTo>
                    <a:pt x="2872" y="253"/>
                  </a:lnTo>
                  <a:cubicBezTo>
                    <a:pt x="2914" y="193"/>
                    <a:pt x="2907" y="111"/>
                    <a:pt x="2855" y="59"/>
                  </a:cubicBezTo>
                  <a:close/>
                  <a:moveTo>
                    <a:pt x="781" y="2133"/>
                  </a:moveTo>
                  <a:lnTo>
                    <a:pt x="1250" y="1463"/>
                  </a:lnTo>
                  <a:lnTo>
                    <a:pt x="1451" y="1664"/>
                  </a:lnTo>
                  <a:lnTo>
                    <a:pt x="781" y="2133"/>
                  </a:lnTo>
                  <a:close/>
                  <a:moveTo>
                    <a:pt x="1665" y="1450"/>
                  </a:moveTo>
                  <a:lnTo>
                    <a:pt x="1464" y="1249"/>
                  </a:lnTo>
                  <a:lnTo>
                    <a:pt x="2133" y="780"/>
                  </a:lnTo>
                  <a:lnTo>
                    <a:pt x="1665" y="1450"/>
                  </a:lnTo>
                  <a:close/>
                  <a:moveTo>
                    <a:pt x="1665" y="145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53">
              <a:extLst>
                <a:ext uri="{FF2B5EF4-FFF2-40B4-BE49-F238E27FC236}">
                  <a16:creationId xmlns:a16="http://schemas.microsoft.com/office/drawing/2014/main" id="{A2A7FFFB-93FA-CC7D-6637-286B55D2A061}"/>
                </a:ext>
              </a:extLst>
            </p:cNvPr>
            <p:cNvSpPr>
              <a:spLocks noEditPoints="1"/>
            </p:cNvSpPr>
            <p:nvPr/>
          </p:nvSpPr>
          <p:spPr bwMode="auto">
            <a:xfrm>
              <a:off x="7173913" y="2501900"/>
              <a:ext cx="44450" cy="93662"/>
            </a:xfrm>
            <a:custGeom>
              <a:avLst/>
              <a:gdLst>
                <a:gd name="T0" fmla="*/ 991 w 1142"/>
                <a:gd name="T1" fmla="*/ 1037 h 2400"/>
                <a:gd name="T2" fmla="*/ 1142 w 1142"/>
                <a:gd name="T3" fmla="*/ 885 h 2400"/>
                <a:gd name="T4" fmla="*/ 1142 w 1142"/>
                <a:gd name="T5" fmla="*/ 781 h 2400"/>
                <a:gd name="T6" fmla="*/ 722 w 1142"/>
                <a:gd name="T7" fmla="*/ 317 h 2400"/>
                <a:gd name="T8" fmla="*/ 722 w 1142"/>
                <a:gd name="T9" fmla="*/ 151 h 2400"/>
                <a:gd name="T10" fmla="*/ 571 w 1142"/>
                <a:gd name="T11" fmla="*/ 0 h 2400"/>
                <a:gd name="T12" fmla="*/ 420 w 1142"/>
                <a:gd name="T13" fmla="*/ 151 h 2400"/>
                <a:gd name="T14" fmla="*/ 420 w 1142"/>
                <a:gd name="T15" fmla="*/ 324 h 2400"/>
                <a:gd name="T16" fmla="*/ 0 w 1142"/>
                <a:gd name="T17" fmla="*/ 833 h 2400"/>
                <a:gd name="T18" fmla="*/ 519 w 1142"/>
                <a:gd name="T19" fmla="*/ 1351 h 2400"/>
                <a:gd name="T20" fmla="*/ 624 w 1142"/>
                <a:gd name="T21" fmla="*/ 1351 h 2400"/>
                <a:gd name="T22" fmla="*/ 839 w 1142"/>
                <a:gd name="T23" fmla="*/ 1567 h 2400"/>
                <a:gd name="T24" fmla="*/ 624 w 1142"/>
                <a:gd name="T25" fmla="*/ 1783 h 2400"/>
                <a:gd name="T26" fmla="*/ 466 w 1142"/>
                <a:gd name="T27" fmla="*/ 1783 h 2400"/>
                <a:gd name="T28" fmla="*/ 303 w 1142"/>
                <a:gd name="T29" fmla="*/ 1619 h 2400"/>
                <a:gd name="T30" fmla="*/ 152 w 1142"/>
                <a:gd name="T31" fmla="*/ 1468 h 2400"/>
                <a:gd name="T32" fmla="*/ 0 w 1142"/>
                <a:gd name="T33" fmla="*/ 1619 h 2400"/>
                <a:gd name="T34" fmla="*/ 420 w 1142"/>
                <a:gd name="T35" fmla="*/ 2083 h 2400"/>
                <a:gd name="T36" fmla="*/ 420 w 1142"/>
                <a:gd name="T37" fmla="*/ 2249 h 2400"/>
                <a:gd name="T38" fmla="*/ 571 w 1142"/>
                <a:gd name="T39" fmla="*/ 2400 h 2400"/>
                <a:gd name="T40" fmla="*/ 722 w 1142"/>
                <a:gd name="T41" fmla="*/ 2249 h 2400"/>
                <a:gd name="T42" fmla="*/ 722 w 1142"/>
                <a:gd name="T43" fmla="*/ 2076 h 2400"/>
                <a:gd name="T44" fmla="*/ 1142 w 1142"/>
                <a:gd name="T45" fmla="*/ 1567 h 2400"/>
                <a:gd name="T46" fmla="*/ 624 w 1142"/>
                <a:gd name="T47" fmla="*/ 1049 h 2400"/>
                <a:gd name="T48" fmla="*/ 519 w 1142"/>
                <a:gd name="T49" fmla="*/ 1049 h 2400"/>
                <a:gd name="T50" fmla="*/ 303 w 1142"/>
                <a:gd name="T51" fmla="*/ 833 h 2400"/>
                <a:gd name="T52" fmla="*/ 519 w 1142"/>
                <a:gd name="T53" fmla="*/ 617 h 2400"/>
                <a:gd name="T54" fmla="*/ 676 w 1142"/>
                <a:gd name="T55" fmla="*/ 617 h 2400"/>
                <a:gd name="T56" fmla="*/ 839 w 1142"/>
                <a:gd name="T57" fmla="*/ 781 h 2400"/>
                <a:gd name="T58" fmla="*/ 839 w 1142"/>
                <a:gd name="T59" fmla="*/ 885 h 2400"/>
                <a:gd name="T60" fmla="*/ 991 w 1142"/>
                <a:gd name="T61" fmla="*/ 1037 h 2400"/>
                <a:gd name="T62" fmla="*/ 991 w 1142"/>
                <a:gd name="T63" fmla="*/ 1037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42" h="2400">
                  <a:moveTo>
                    <a:pt x="991" y="1037"/>
                  </a:moveTo>
                  <a:cubicBezTo>
                    <a:pt x="1074" y="1037"/>
                    <a:pt x="1142" y="969"/>
                    <a:pt x="1142" y="885"/>
                  </a:cubicBezTo>
                  <a:lnTo>
                    <a:pt x="1142" y="781"/>
                  </a:lnTo>
                  <a:cubicBezTo>
                    <a:pt x="1142" y="539"/>
                    <a:pt x="958" y="340"/>
                    <a:pt x="722" y="317"/>
                  </a:cubicBezTo>
                  <a:lnTo>
                    <a:pt x="722" y="151"/>
                  </a:lnTo>
                  <a:cubicBezTo>
                    <a:pt x="722" y="68"/>
                    <a:pt x="655" y="0"/>
                    <a:pt x="571" y="0"/>
                  </a:cubicBezTo>
                  <a:cubicBezTo>
                    <a:pt x="488" y="0"/>
                    <a:pt x="420" y="68"/>
                    <a:pt x="420" y="151"/>
                  </a:cubicBezTo>
                  <a:lnTo>
                    <a:pt x="420" y="324"/>
                  </a:lnTo>
                  <a:cubicBezTo>
                    <a:pt x="181" y="371"/>
                    <a:pt x="0" y="581"/>
                    <a:pt x="0" y="833"/>
                  </a:cubicBezTo>
                  <a:cubicBezTo>
                    <a:pt x="0" y="1119"/>
                    <a:pt x="233" y="1351"/>
                    <a:pt x="519" y="1351"/>
                  </a:cubicBezTo>
                  <a:lnTo>
                    <a:pt x="624" y="1351"/>
                  </a:lnTo>
                  <a:cubicBezTo>
                    <a:pt x="743" y="1351"/>
                    <a:pt x="839" y="1448"/>
                    <a:pt x="839" y="1567"/>
                  </a:cubicBezTo>
                  <a:cubicBezTo>
                    <a:pt x="839" y="1686"/>
                    <a:pt x="743" y="1783"/>
                    <a:pt x="624" y="1783"/>
                  </a:cubicBezTo>
                  <a:lnTo>
                    <a:pt x="466" y="1783"/>
                  </a:lnTo>
                  <a:cubicBezTo>
                    <a:pt x="376" y="1783"/>
                    <a:pt x="303" y="1710"/>
                    <a:pt x="303" y="1619"/>
                  </a:cubicBezTo>
                  <a:cubicBezTo>
                    <a:pt x="303" y="1536"/>
                    <a:pt x="235" y="1468"/>
                    <a:pt x="152" y="1468"/>
                  </a:cubicBezTo>
                  <a:cubicBezTo>
                    <a:pt x="68" y="1468"/>
                    <a:pt x="0" y="1536"/>
                    <a:pt x="0" y="1619"/>
                  </a:cubicBezTo>
                  <a:cubicBezTo>
                    <a:pt x="0" y="1861"/>
                    <a:pt x="185" y="2060"/>
                    <a:pt x="420" y="2083"/>
                  </a:cubicBezTo>
                  <a:lnTo>
                    <a:pt x="420" y="2249"/>
                  </a:lnTo>
                  <a:cubicBezTo>
                    <a:pt x="420" y="2332"/>
                    <a:pt x="488" y="2400"/>
                    <a:pt x="571" y="2400"/>
                  </a:cubicBezTo>
                  <a:cubicBezTo>
                    <a:pt x="655" y="2400"/>
                    <a:pt x="722" y="2332"/>
                    <a:pt x="722" y="2249"/>
                  </a:cubicBezTo>
                  <a:lnTo>
                    <a:pt x="722" y="2076"/>
                  </a:lnTo>
                  <a:cubicBezTo>
                    <a:pt x="961" y="2030"/>
                    <a:pt x="1142" y="1819"/>
                    <a:pt x="1142" y="1567"/>
                  </a:cubicBezTo>
                  <a:cubicBezTo>
                    <a:pt x="1142" y="1281"/>
                    <a:pt x="909" y="1049"/>
                    <a:pt x="624" y="1049"/>
                  </a:cubicBezTo>
                  <a:lnTo>
                    <a:pt x="519" y="1049"/>
                  </a:lnTo>
                  <a:cubicBezTo>
                    <a:pt x="400" y="1049"/>
                    <a:pt x="303" y="952"/>
                    <a:pt x="303" y="833"/>
                  </a:cubicBezTo>
                  <a:cubicBezTo>
                    <a:pt x="303" y="714"/>
                    <a:pt x="400" y="617"/>
                    <a:pt x="519" y="617"/>
                  </a:cubicBezTo>
                  <a:lnTo>
                    <a:pt x="676" y="617"/>
                  </a:lnTo>
                  <a:cubicBezTo>
                    <a:pt x="766" y="617"/>
                    <a:pt x="839" y="691"/>
                    <a:pt x="839" y="781"/>
                  </a:cubicBezTo>
                  <a:lnTo>
                    <a:pt x="839" y="885"/>
                  </a:lnTo>
                  <a:cubicBezTo>
                    <a:pt x="839" y="969"/>
                    <a:pt x="907" y="1037"/>
                    <a:pt x="991" y="1037"/>
                  </a:cubicBezTo>
                  <a:close/>
                  <a:moveTo>
                    <a:pt x="991" y="103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54">
              <a:extLst>
                <a:ext uri="{FF2B5EF4-FFF2-40B4-BE49-F238E27FC236}">
                  <a16:creationId xmlns:a16="http://schemas.microsoft.com/office/drawing/2014/main" id="{24627A4A-7BB1-7C3D-374B-2A5D6D4CD1ED}"/>
                </a:ext>
              </a:extLst>
            </p:cNvPr>
            <p:cNvSpPr>
              <a:spLocks noEditPoints="1"/>
            </p:cNvSpPr>
            <p:nvPr/>
          </p:nvSpPr>
          <p:spPr bwMode="auto">
            <a:xfrm>
              <a:off x="7272338" y="2433638"/>
              <a:ext cx="49213" cy="74612"/>
            </a:xfrm>
            <a:custGeom>
              <a:avLst/>
              <a:gdLst>
                <a:gd name="T0" fmla="*/ 1119 w 1271"/>
                <a:gd name="T1" fmla="*/ 1290 h 1915"/>
                <a:gd name="T2" fmla="*/ 968 w 1271"/>
                <a:gd name="T3" fmla="*/ 1442 h 1915"/>
                <a:gd name="T4" fmla="*/ 968 w 1271"/>
                <a:gd name="T5" fmla="*/ 1447 h 1915"/>
                <a:gd name="T6" fmla="*/ 802 w 1271"/>
                <a:gd name="T7" fmla="*/ 1613 h 1915"/>
                <a:gd name="T8" fmla="*/ 635 w 1271"/>
                <a:gd name="T9" fmla="*/ 1613 h 1915"/>
                <a:gd name="T10" fmla="*/ 464 w 1271"/>
                <a:gd name="T11" fmla="*/ 1442 h 1915"/>
                <a:gd name="T12" fmla="*/ 464 w 1271"/>
                <a:gd name="T13" fmla="*/ 1109 h 1915"/>
                <a:gd name="T14" fmla="*/ 797 w 1271"/>
                <a:gd name="T15" fmla="*/ 1109 h 1915"/>
                <a:gd name="T16" fmla="*/ 948 w 1271"/>
                <a:gd name="T17" fmla="*/ 958 h 1915"/>
                <a:gd name="T18" fmla="*/ 797 w 1271"/>
                <a:gd name="T19" fmla="*/ 806 h 1915"/>
                <a:gd name="T20" fmla="*/ 464 w 1271"/>
                <a:gd name="T21" fmla="*/ 806 h 1915"/>
                <a:gd name="T22" fmla="*/ 464 w 1271"/>
                <a:gd name="T23" fmla="*/ 474 h 1915"/>
                <a:gd name="T24" fmla="*/ 635 w 1271"/>
                <a:gd name="T25" fmla="*/ 302 h 1915"/>
                <a:gd name="T26" fmla="*/ 802 w 1271"/>
                <a:gd name="T27" fmla="*/ 302 h 1915"/>
                <a:gd name="T28" fmla="*/ 968 w 1271"/>
                <a:gd name="T29" fmla="*/ 469 h 1915"/>
                <a:gd name="T30" fmla="*/ 1119 w 1271"/>
                <a:gd name="T31" fmla="*/ 620 h 1915"/>
                <a:gd name="T32" fmla="*/ 1271 w 1271"/>
                <a:gd name="T33" fmla="*/ 469 h 1915"/>
                <a:gd name="T34" fmla="*/ 802 w 1271"/>
                <a:gd name="T35" fmla="*/ 0 h 1915"/>
                <a:gd name="T36" fmla="*/ 635 w 1271"/>
                <a:gd name="T37" fmla="*/ 0 h 1915"/>
                <a:gd name="T38" fmla="*/ 161 w 1271"/>
                <a:gd name="T39" fmla="*/ 474 h 1915"/>
                <a:gd name="T40" fmla="*/ 161 w 1271"/>
                <a:gd name="T41" fmla="*/ 806 h 1915"/>
                <a:gd name="T42" fmla="*/ 151 w 1271"/>
                <a:gd name="T43" fmla="*/ 806 h 1915"/>
                <a:gd name="T44" fmla="*/ 0 w 1271"/>
                <a:gd name="T45" fmla="*/ 958 h 1915"/>
                <a:gd name="T46" fmla="*/ 151 w 1271"/>
                <a:gd name="T47" fmla="*/ 1109 h 1915"/>
                <a:gd name="T48" fmla="*/ 161 w 1271"/>
                <a:gd name="T49" fmla="*/ 1109 h 1915"/>
                <a:gd name="T50" fmla="*/ 161 w 1271"/>
                <a:gd name="T51" fmla="*/ 1442 h 1915"/>
                <a:gd name="T52" fmla="*/ 635 w 1271"/>
                <a:gd name="T53" fmla="*/ 1915 h 1915"/>
                <a:gd name="T54" fmla="*/ 802 w 1271"/>
                <a:gd name="T55" fmla="*/ 1915 h 1915"/>
                <a:gd name="T56" fmla="*/ 1271 w 1271"/>
                <a:gd name="T57" fmla="*/ 1447 h 1915"/>
                <a:gd name="T58" fmla="*/ 1271 w 1271"/>
                <a:gd name="T59" fmla="*/ 1442 h 1915"/>
                <a:gd name="T60" fmla="*/ 1119 w 1271"/>
                <a:gd name="T61" fmla="*/ 1290 h 1915"/>
                <a:gd name="T62" fmla="*/ 1119 w 1271"/>
                <a:gd name="T63" fmla="*/ 1290 h 1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1" h="1915">
                  <a:moveTo>
                    <a:pt x="1119" y="1290"/>
                  </a:moveTo>
                  <a:cubicBezTo>
                    <a:pt x="1036" y="1290"/>
                    <a:pt x="968" y="1358"/>
                    <a:pt x="968" y="1442"/>
                  </a:cubicBezTo>
                  <a:lnTo>
                    <a:pt x="968" y="1447"/>
                  </a:lnTo>
                  <a:cubicBezTo>
                    <a:pt x="968" y="1538"/>
                    <a:pt x="893" y="1613"/>
                    <a:pt x="802" y="1613"/>
                  </a:cubicBezTo>
                  <a:lnTo>
                    <a:pt x="635" y="1613"/>
                  </a:lnTo>
                  <a:cubicBezTo>
                    <a:pt x="541" y="1613"/>
                    <a:pt x="464" y="1536"/>
                    <a:pt x="464" y="1442"/>
                  </a:cubicBezTo>
                  <a:lnTo>
                    <a:pt x="464" y="1109"/>
                  </a:lnTo>
                  <a:lnTo>
                    <a:pt x="797" y="1109"/>
                  </a:lnTo>
                  <a:cubicBezTo>
                    <a:pt x="880" y="1109"/>
                    <a:pt x="948" y="1041"/>
                    <a:pt x="948" y="958"/>
                  </a:cubicBezTo>
                  <a:cubicBezTo>
                    <a:pt x="948" y="874"/>
                    <a:pt x="880" y="806"/>
                    <a:pt x="797" y="806"/>
                  </a:cubicBezTo>
                  <a:lnTo>
                    <a:pt x="464" y="806"/>
                  </a:lnTo>
                  <a:lnTo>
                    <a:pt x="464" y="474"/>
                  </a:lnTo>
                  <a:cubicBezTo>
                    <a:pt x="464" y="379"/>
                    <a:pt x="541" y="302"/>
                    <a:pt x="635" y="302"/>
                  </a:cubicBezTo>
                  <a:lnTo>
                    <a:pt x="802" y="302"/>
                  </a:lnTo>
                  <a:cubicBezTo>
                    <a:pt x="893" y="302"/>
                    <a:pt x="968" y="377"/>
                    <a:pt x="968" y="469"/>
                  </a:cubicBezTo>
                  <a:cubicBezTo>
                    <a:pt x="968" y="552"/>
                    <a:pt x="1036" y="620"/>
                    <a:pt x="1119" y="620"/>
                  </a:cubicBezTo>
                  <a:cubicBezTo>
                    <a:pt x="1203" y="620"/>
                    <a:pt x="1271" y="552"/>
                    <a:pt x="1271" y="469"/>
                  </a:cubicBezTo>
                  <a:cubicBezTo>
                    <a:pt x="1271" y="210"/>
                    <a:pt x="1060" y="0"/>
                    <a:pt x="802" y="0"/>
                  </a:cubicBezTo>
                  <a:lnTo>
                    <a:pt x="635" y="0"/>
                  </a:lnTo>
                  <a:cubicBezTo>
                    <a:pt x="374" y="0"/>
                    <a:pt x="161" y="212"/>
                    <a:pt x="161" y="474"/>
                  </a:cubicBezTo>
                  <a:lnTo>
                    <a:pt x="161" y="806"/>
                  </a:lnTo>
                  <a:lnTo>
                    <a:pt x="151" y="806"/>
                  </a:lnTo>
                  <a:cubicBezTo>
                    <a:pt x="68" y="806"/>
                    <a:pt x="0" y="874"/>
                    <a:pt x="0" y="958"/>
                  </a:cubicBezTo>
                  <a:cubicBezTo>
                    <a:pt x="0" y="1041"/>
                    <a:pt x="68" y="1109"/>
                    <a:pt x="151" y="1109"/>
                  </a:cubicBezTo>
                  <a:lnTo>
                    <a:pt x="161" y="1109"/>
                  </a:lnTo>
                  <a:lnTo>
                    <a:pt x="161" y="1442"/>
                  </a:lnTo>
                  <a:cubicBezTo>
                    <a:pt x="161" y="1703"/>
                    <a:pt x="374" y="1915"/>
                    <a:pt x="635" y="1915"/>
                  </a:cubicBezTo>
                  <a:lnTo>
                    <a:pt x="802" y="1915"/>
                  </a:lnTo>
                  <a:cubicBezTo>
                    <a:pt x="1060" y="1915"/>
                    <a:pt x="1271" y="1705"/>
                    <a:pt x="1271" y="1447"/>
                  </a:cubicBezTo>
                  <a:lnTo>
                    <a:pt x="1271" y="1442"/>
                  </a:lnTo>
                  <a:cubicBezTo>
                    <a:pt x="1271" y="1358"/>
                    <a:pt x="1203" y="1290"/>
                    <a:pt x="1119" y="1290"/>
                  </a:cubicBezTo>
                  <a:close/>
                  <a:moveTo>
                    <a:pt x="1119" y="129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55">
              <a:extLst>
                <a:ext uri="{FF2B5EF4-FFF2-40B4-BE49-F238E27FC236}">
                  <a16:creationId xmlns:a16="http://schemas.microsoft.com/office/drawing/2014/main" id="{DA9FFF8F-B525-65FF-1077-92CBD1B56186}"/>
                </a:ext>
              </a:extLst>
            </p:cNvPr>
            <p:cNvSpPr>
              <a:spLocks noEditPoints="1"/>
            </p:cNvSpPr>
            <p:nvPr/>
          </p:nvSpPr>
          <p:spPr bwMode="auto">
            <a:xfrm>
              <a:off x="7170738" y="2344738"/>
              <a:ext cx="50800" cy="74612"/>
            </a:xfrm>
            <a:custGeom>
              <a:avLst/>
              <a:gdLst>
                <a:gd name="T0" fmla="*/ 1218 w 1313"/>
                <a:gd name="T1" fmla="*/ 43 h 1937"/>
                <a:gd name="T2" fmla="*/ 1010 w 1313"/>
                <a:gd name="T3" fmla="*/ 95 h 1937"/>
                <a:gd name="T4" fmla="*/ 656 w 1313"/>
                <a:gd name="T5" fmla="*/ 685 h 1937"/>
                <a:gd name="T6" fmla="*/ 302 w 1313"/>
                <a:gd name="T7" fmla="*/ 95 h 1937"/>
                <a:gd name="T8" fmla="*/ 94 w 1313"/>
                <a:gd name="T9" fmla="*/ 43 h 1937"/>
                <a:gd name="T10" fmla="*/ 43 w 1313"/>
                <a:gd name="T11" fmla="*/ 250 h 1937"/>
                <a:gd name="T12" fmla="*/ 486 w 1313"/>
                <a:gd name="T13" fmla="*/ 989 h 1937"/>
                <a:gd name="T14" fmla="*/ 334 w 1313"/>
                <a:gd name="T15" fmla="*/ 989 h 1937"/>
                <a:gd name="T16" fmla="*/ 182 w 1313"/>
                <a:gd name="T17" fmla="*/ 1140 h 1937"/>
                <a:gd name="T18" fmla="*/ 334 w 1313"/>
                <a:gd name="T19" fmla="*/ 1292 h 1937"/>
                <a:gd name="T20" fmla="*/ 505 w 1313"/>
                <a:gd name="T21" fmla="*/ 1292 h 1937"/>
                <a:gd name="T22" fmla="*/ 505 w 1313"/>
                <a:gd name="T23" fmla="*/ 1786 h 1937"/>
                <a:gd name="T24" fmla="*/ 656 w 1313"/>
                <a:gd name="T25" fmla="*/ 1937 h 1937"/>
                <a:gd name="T26" fmla="*/ 807 w 1313"/>
                <a:gd name="T27" fmla="*/ 1786 h 1937"/>
                <a:gd name="T28" fmla="*/ 807 w 1313"/>
                <a:gd name="T29" fmla="*/ 1292 h 1937"/>
                <a:gd name="T30" fmla="*/ 979 w 1313"/>
                <a:gd name="T31" fmla="*/ 1292 h 1937"/>
                <a:gd name="T32" fmla="*/ 1130 w 1313"/>
                <a:gd name="T33" fmla="*/ 1140 h 1937"/>
                <a:gd name="T34" fmla="*/ 979 w 1313"/>
                <a:gd name="T35" fmla="*/ 989 h 1937"/>
                <a:gd name="T36" fmla="*/ 826 w 1313"/>
                <a:gd name="T37" fmla="*/ 989 h 1937"/>
                <a:gd name="T38" fmla="*/ 1270 w 1313"/>
                <a:gd name="T39" fmla="*/ 250 h 1937"/>
                <a:gd name="T40" fmla="*/ 1218 w 1313"/>
                <a:gd name="T41" fmla="*/ 43 h 1937"/>
                <a:gd name="T42" fmla="*/ 1218 w 1313"/>
                <a:gd name="T43" fmla="*/ 43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13" h="1937">
                  <a:moveTo>
                    <a:pt x="1218" y="43"/>
                  </a:moveTo>
                  <a:cubicBezTo>
                    <a:pt x="1146" y="0"/>
                    <a:pt x="1053" y="23"/>
                    <a:pt x="1010" y="95"/>
                  </a:cubicBezTo>
                  <a:lnTo>
                    <a:pt x="656" y="685"/>
                  </a:lnTo>
                  <a:lnTo>
                    <a:pt x="302" y="95"/>
                  </a:lnTo>
                  <a:cubicBezTo>
                    <a:pt x="259" y="23"/>
                    <a:pt x="166" y="0"/>
                    <a:pt x="94" y="43"/>
                  </a:cubicBezTo>
                  <a:cubicBezTo>
                    <a:pt x="23" y="86"/>
                    <a:pt x="0" y="179"/>
                    <a:pt x="43" y="250"/>
                  </a:cubicBezTo>
                  <a:lnTo>
                    <a:pt x="486" y="989"/>
                  </a:lnTo>
                  <a:lnTo>
                    <a:pt x="334" y="989"/>
                  </a:lnTo>
                  <a:cubicBezTo>
                    <a:pt x="250" y="989"/>
                    <a:pt x="182" y="1057"/>
                    <a:pt x="182" y="1140"/>
                  </a:cubicBezTo>
                  <a:cubicBezTo>
                    <a:pt x="182" y="1224"/>
                    <a:pt x="250" y="1292"/>
                    <a:pt x="334" y="1292"/>
                  </a:cubicBezTo>
                  <a:lnTo>
                    <a:pt x="505" y="1292"/>
                  </a:lnTo>
                  <a:lnTo>
                    <a:pt x="505" y="1786"/>
                  </a:lnTo>
                  <a:cubicBezTo>
                    <a:pt x="505" y="1869"/>
                    <a:pt x="573" y="1937"/>
                    <a:pt x="656" y="1937"/>
                  </a:cubicBezTo>
                  <a:cubicBezTo>
                    <a:pt x="740" y="1937"/>
                    <a:pt x="807" y="1869"/>
                    <a:pt x="807" y="1786"/>
                  </a:cubicBezTo>
                  <a:lnTo>
                    <a:pt x="807" y="1292"/>
                  </a:lnTo>
                  <a:lnTo>
                    <a:pt x="979" y="1292"/>
                  </a:lnTo>
                  <a:cubicBezTo>
                    <a:pt x="1062" y="1292"/>
                    <a:pt x="1130" y="1224"/>
                    <a:pt x="1130" y="1140"/>
                  </a:cubicBezTo>
                  <a:cubicBezTo>
                    <a:pt x="1130" y="1057"/>
                    <a:pt x="1062" y="989"/>
                    <a:pt x="979" y="989"/>
                  </a:cubicBezTo>
                  <a:lnTo>
                    <a:pt x="826" y="989"/>
                  </a:lnTo>
                  <a:lnTo>
                    <a:pt x="1270" y="250"/>
                  </a:lnTo>
                  <a:cubicBezTo>
                    <a:pt x="1313" y="179"/>
                    <a:pt x="1290" y="86"/>
                    <a:pt x="1218" y="43"/>
                  </a:cubicBezTo>
                  <a:close/>
                  <a:moveTo>
                    <a:pt x="1218" y="43"/>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5" name="Freeform 256">
              <a:extLst>
                <a:ext uri="{FF2B5EF4-FFF2-40B4-BE49-F238E27FC236}">
                  <a16:creationId xmlns:a16="http://schemas.microsoft.com/office/drawing/2014/main" id="{270A1D9F-3A32-8AFF-9379-F3AFEB143609}"/>
                </a:ext>
              </a:extLst>
            </p:cNvPr>
            <p:cNvSpPr>
              <a:spLocks noEditPoints="1"/>
            </p:cNvSpPr>
            <p:nvPr/>
          </p:nvSpPr>
          <p:spPr bwMode="auto">
            <a:xfrm>
              <a:off x="7070725" y="2433638"/>
              <a:ext cx="49213" cy="74612"/>
            </a:xfrm>
            <a:custGeom>
              <a:avLst/>
              <a:gdLst>
                <a:gd name="T0" fmla="*/ 1109 w 1239"/>
                <a:gd name="T1" fmla="*/ 125 h 1915"/>
                <a:gd name="T2" fmla="*/ 796 w 1239"/>
                <a:gd name="T3" fmla="*/ 0 h 1915"/>
                <a:gd name="T4" fmla="*/ 367 w 1239"/>
                <a:gd name="T5" fmla="*/ 397 h 1915"/>
                <a:gd name="T6" fmla="*/ 324 w 1239"/>
                <a:gd name="T7" fmla="*/ 806 h 1915"/>
                <a:gd name="T8" fmla="*/ 151 w 1239"/>
                <a:gd name="T9" fmla="*/ 806 h 1915"/>
                <a:gd name="T10" fmla="*/ 0 w 1239"/>
                <a:gd name="T11" fmla="*/ 958 h 1915"/>
                <a:gd name="T12" fmla="*/ 151 w 1239"/>
                <a:gd name="T13" fmla="*/ 1109 h 1915"/>
                <a:gd name="T14" fmla="*/ 317 w 1239"/>
                <a:gd name="T15" fmla="*/ 1109 h 1915"/>
                <a:gd name="T16" fmla="*/ 177 w 1239"/>
                <a:gd name="T17" fmla="*/ 1696 h 1915"/>
                <a:gd name="T18" fmla="*/ 312 w 1239"/>
                <a:gd name="T19" fmla="*/ 1915 h 1915"/>
                <a:gd name="T20" fmla="*/ 958 w 1239"/>
                <a:gd name="T21" fmla="*/ 1915 h 1915"/>
                <a:gd name="T22" fmla="*/ 1109 w 1239"/>
                <a:gd name="T23" fmla="*/ 1764 h 1915"/>
                <a:gd name="T24" fmla="*/ 958 w 1239"/>
                <a:gd name="T25" fmla="*/ 1613 h 1915"/>
                <a:gd name="T26" fmla="*/ 530 w 1239"/>
                <a:gd name="T27" fmla="*/ 1613 h 1915"/>
                <a:gd name="T28" fmla="*/ 620 w 1239"/>
                <a:gd name="T29" fmla="*/ 1109 h 1915"/>
                <a:gd name="T30" fmla="*/ 796 w 1239"/>
                <a:gd name="T31" fmla="*/ 1109 h 1915"/>
                <a:gd name="T32" fmla="*/ 948 w 1239"/>
                <a:gd name="T33" fmla="*/ 958 h 1915"/>
                <a:gd name="T34" fmla="*/ 796 w 1239"/>
                <a:gd name="T35" fmla="*/ 806 h 1915"/>
                <a:gd name="T36" fmla="*/ 626 w 1239"/>
                <a:gd name="T37" fmla="*/ 806 h 1915"/>
                <a:gd name="T38" fmla="*/ 661 w 1239"/>
                <a:gd name="T39" fmla="*/ 470 h 1915"/>
                <a:gd name="T40" fmla="*/ 796 w 1239"/>
                <a:gd name="T41" fmla="*/ 302 h 1915"/>
                <a:gd name="T42" fmla="*/ 897 w 1239"/>
                <a:gd name="T43" fmla="*/ 343 h 1915"/>
                <a:gd name="T44" fmla="*/ 928 w 1239"/>
                <a:gd name="T45" fmla="*/ 465 h 1915"/>
                <a:gd name="T46" fmla="*/ 1069 w 1239"/>
                <a:gd name="T47" fmla="*/ 625 h 1915"/>
                <a:gd name="T48" fmla="*/ 1230 w 1239"/>
                <a:gd name="T49" fmla="*/ 483 h 1915"/>
                <a:gd name="T50" fmla="*/ 1109 w 1239"/>
                <a:gd name="T51" fmla="*/ 125 h 1915"/>
                <a:gd name="T52" fmla="*/ 1109 w 1239"/>
                <a:gd name="T53" fmla="*/ 125 h 1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39" h="1915">
                  <a:moveTo>
                    <a:pt x="1109" y="125"/>
                  </a:moveTo>
                  <a:cubicBezTo>
                    <a:pt x="1055" y="68"/>
                    <a:pt x="957" y="0"/>
                    <a:pt x="796" y="0"/>
                  </a:cubicBezTo>
                  <a:cubicBezTo>
                    <a:pt x="673" y="0"/>
                    <a:pt x="454" y="51"/>
                    <a:pt x="367" y="397"/>
                  </a:cubicBezTo>
                  <a:cubicBezTo>
                    <a:pt x="335" y="526"/>
                    <a:pt x="326" y="671"/>
                    <a:pt x="324" y="806"/>
                  </a:cubicBezTo>
                  <a:lnTo>
                    <a:pt x="151" y="806"/>
                  </a:lnTo>
                  <a:cubicBezTo>
                    <a:pt x="68" y="806"/>
                    <a:pt x="0" y="874"/>
                    <a:pt x="0" y="958"/>
                  </a:cubicBezTo>
                  <a:cubicBezTo>
                    <a:pt x="0" y="1041"/>
                    <a:pt x="68" y="1109"/>
                    <a:pt x="151" y="1109"/>
                  </a:cubicBezTo>
                  <a:lnTo>
                    <a:pt x="317" y="1109"/>
                  </a:lnTo>
                  <a:cubicBezTo>
                    <a:pt x="290" y="1463"/>
                    <a:pt x="178" y="1694"/>
                    <a:pt x="177" y="1696"/>
                  </a:cubicBezTo>
                  <a:cubicBezTo>
                    <a:pt x="128" y="1795"/>
                    <a:pt x="202" y="1915"/>
                    <a:pt x="312" y="1915"/>
                  </a:cubicBezTo>
                  <a:lnTo>
                    <a:pt x="958" y="1915"/>
                  </a:lnTo>
                  <a:cubicBezTo>
                    <a:pt x="1041" y="1915"/>
                    <a:pt x="1109" y="1848"/>
                    <a:pt x="1109" y="1764"/>
                  </a:cubicBezTo>
                  <a:cubicBezTo>
                    <a:pt x="1109" y="1681"/>
                    <a:pt x="1041" y="1613"/>
                    <a:pt x="958" y="1613"/>
                  </a:cubicBezTo>
                  <a:lnTo>
                    <a:pt x="530" y="1613"/>
                  </a:lnTo>
                  <a:cubicBezTo>
                    <a:pt x="568" y="1488"/>
                    <a:pt x="606" y="1316"/>
                    <a:pt x="620" y="1109"/>
                  </a:cubicBezTo>
                  <a:lnTo>
                    <a:pt x="796" y="1109"/>
                  </a:lnTo>
                  <a:cubicBezTo>
                    <a:pt x="880" y="1109"/>
                    <a:pt x="948" y="1041"/>
                    <a:pt x="948" y="958"/>
                  </a:cubicBezTo>
                  <a:cubicBezTo>
                    <a:pt x="948" y="874"/>
                    <a:pt x="880" y="806"/>
                    <a:pt x="796" y="806"/>
                  </a:cubicBezTo>
                  <a:lnTo>
                    <a:pt x="626" y="806"/>
                  </a:lnTo>
                  <a:cubicBezTo>
                    <a:pt x="629" y="690"/>
                    <a:pt x="636" y="569"/>
                    <a:pt x="661" y="470"/>
                  </a:cubicBezTo>
                  <a:cubicBezTo>
                    <a:pt x="703" y="302"/>
                    <a:pt x="764" y="302"/>
                    <a:pt x="796" y="302"/>
                  </a:cubicBezTo>
                  <a:cubicBezTo>
                    <a:pt x="835" y="302"/>
                    <a:pt x="874" y="310"/>
                    <a:pt x="897" y="343"/>
                  </a:cubicBezTo>
                  <a:cubicBezTo>
                    <a:pt x="920" y="377"/>
                    <a:pt x="929" y="425"/>
                    <a:pt x="928" y="465"/>
                  </a:cubicBezTo>
                  <a:cubicBezTo>
                    <a:pt x="923" y="548"/>
                    <a:pt x="986" y="619"/>
                    <a:pt x="1069" y="625"/>
                  </a:cubicBezTo>
                  <a:cubicBezTo>
                    <a:pt x="1153" y="630"/>
                    <a:pt x="1224" y="566"/>
                    <a:pt x="1230" y="483"/>
                  </a:cubicBezTo>
                  <a:cubicBezTo>
                    <a:pt x="1231" y="461"/>
                    <a:pt x="1239" y="264"/>
                    <a:pt x="1109" y="125"/>
                  </a:cubicBezTo>
                  <a:close/>
                  <a:moveTo>
                    <a:pt x="1109" y="125"/>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432" name="Grupo 431">
            <a:extLst>
              <a:ext uri="{FF2B5EF4-FFF2-40B4-BE49-F238E27FC236}">
                <a16:creationId xmlns:a16="http://schemas.microsoft.com/office/drawing/2014/main" id="{58AA7291-7D1C-3DA2-8779-5173F56EAFF8}"/>
              </a:ext>
            </a:extLst>
          </p:cNvPr>
          <p:cNvGrpSpPr/>
          <p:nvPr/>
        </p:nvGrpSpPr>
        <p:grpSpPr>
          <a:xfrm>
            <a:off x="4548097" y="1667728"/>
            <a:ext cx="320675" cy="395288"/>
            <a:chOff x="6257925" y="2876550"/>
            <a:chExt cx="320675" cy="395288"/>
          </a:xfrm>
          <a:solidFill>
            <a:schemeClr val="tx1"/>
          </a:solidFill>
        </p:grpSpPr>
        <p:sp>
          <p:nvSpPr>
            <p:cNvPr id="368" name="Freeform 168">
              <a:extLst>
                <a:ext uri="{FF2B5EF4-FFF2-40B4-BE49-F238E27FC236}">
                  <a16:creationId xmlns:a16="http://schemas.microsoft.com/office/drawing/2014/main" id="{C827C23F-72FC-F2D4-CCEB-50E57E8AA669}"/>
                </a:ext>
              </a:extLst>
            </p:cNvPr>
            <p:cNvSpPr>
              <a:spLocks noEditPoints="1"/>
            </p:cNvSpPr>
            <p:nvPr/>
          </p:nvSpPr>
          <p:spPr bwMode="auto">
            <a:xfrm>
              <a:off x="6257925" y="2876550"/>
              <a:ext cx="320675" cy="395288"/>
            </a:xfrm>
            <a:custGeom>
              <a:avLst/>
              <a:gdLst>
                <a:gd name="T0" fmla="*/ 4119 w 8238"/>
                <a:gd name="T1" fmla="*/ 0 h 10153"/>
                <a:gd name="T2" fmla="*/ 0 w 8238"/>
                <a:gd name="T3" fmla="*/ 4277 h 10153"/>
                <a:gd name="T4" fmla="*/ 640 w 8238"/>
                <a:gd name="T5" fmla="*/ 6382 h 10153"/>
                <a:gd name="T6" fmla="*/ 2024 w 8238"/>
                <a:gd name="T7" fmla="*/ 8248 h 10153"/>
                <a:gd name="T8" fmla="*/ 4029 w 8238"/>
                <a:gd name="T9" fmla="*/ 10113 h 10153"/>
                <a:gd name="T10" fmla="*/ 4209 w 8238"/>
                <a:gd name="T11" fmla="*/ 10113 h 10153"/>
                <a:gd name="T12" fmla="*/ 6214 w 8238"/>
                <a:gd name="T13" fmla="*/ 8248 h 10153"/>
                <a:gd name="T14" fmla="*/ 7599 w 8238"/>
                <a:gd name="T15" fmla="*/ 6382 h 10153"/>
                <a:gd name="T16" fmla="*/ 8238 w 8238"/>
                <a:gd name="T17" fmla="*/ 4277 h 10153"/>
                <a:gd name="T18" fmla="*/ 4119 w 8238"/>
                <a:gd name="T19" fmla="*/ 0 h 10153"/>
                <a:gd name="T20" fmla="*/ 5997 w 8238"/>
                <a:gd name="T21" fmla="*/ 8044 h 10153"/>
                <a:gd name="T22" fmla="*/ 4119 w 8238"/>
                <a:gd name="T23" fmla="*/ 9805 h 10153"/>
                <a:gd name="T24" fmla="*/ 2244 w 8238"/>
                <a:gd name="T25" fmla="*/ 8048 h 10153"/>
                <a:gd name="T26" fmla="*/ 298 w 8238"/>
                <a:gd name="T27" fmla="*/ 4277 h 10153"/>
                <a:gd name="T28" fmla="*/ 4119 w 8238"/>
                <a:gd name="T29" fmla="*/ 297 h 10153"/>
                <a:gd name="T30" fmla="*/ 7940 w 8238"/>
                <a:gd name="T31" fmla="*/ 4277 h 10153"/>
                <a:gd name="T32" fmla="*/ 5997 w 8238"/>
                <a:gd name="T33" fmla="*/ 8044 h 10153"/>
                <a:gd name="T34" fmla="*/ 5997 w 8238"/>
                <a:gd name="T35" fmla="*/ 8044 h 10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38" h="10153">
                  <a:moveTo>
                    <a:pt x="4119" y="0"/>
                  </a:moveTo>
                  <a:cubicBezTo>
                    <a:pt x="1887" y="0"/>
                    <a:pt x="0" y="1959"/>
                    <a:pt x="0" y="4277"/>
                  </a:cubicBezTo>
                  <a:cubicBezTo>
                    <a:pt x="0" y="4919"/>
                    <a:pt x="215" y="5627"/>
                    <a:pt x="640" y="6382"/>
                  </a:cubicBezTo>
                  <a:cubicBezTo>
                    <a:pt x="974" y="6978"/>
                    <a:pt x="1440" y="7606"/>
                    <a:pt x="2024" y="8248"/>
                  </a:cubicBezTo>
                  <a:cubicBezTo>
                    <a:pt x="3014" y="9338"/>
                    <a:pt x="4019" y="10105"/>
                    <a:pt x="4029" y="10113"/>
                  </a:cubicBezTo>
                  <a:cubicBezTo>
                    <a:pt x="4082" y="10153"/>
                    <a:pt x="4157" y="10153"/>
                    <a:pt x="4209" y="10113"/>
                  </a:cubicBezTo>
                  <a:cubicBezTo>
                    <a:pt x="4219" y="10105"/>
                    <a:pt x="5224" y="9338"/>
                    <a:pt x="6214" y="8248"/>
                  </a:cubicBezTo>
                  <a:cubicBezTo>
                    <a:pt x="6798" y="7606"/>
                    <a:pt x="7264" y="6978"/>
                    <a:pt x="7599" y="6382"/>
                  </a:cubicBezTo>
                  <a:cubicBezTo>
                    <a:pt x="8023" y="5627"/>
                    <a:pt x="8238" y="4919"/>
                    <a:pt x="8238" y="4277"/>
                  </a:cubicBezTo>
                  <a:cubicBezTo>
                    <a:pt x="8238" y="1959"/>
                    <a:pt x="6352" y="0"/>
                    <a:pt x="4119" y="0"/>
                  </a:cubicBezTo>
                  <a:close/>
                  <a:moveTo>
                    <a:pt x="5997" y="8044"/>
                  </a:moveTo>
                  <a:cubicBezTo>
                    <a:pt x="5196" y="8927"/>
                    <a:pt x="4385" y="9594"/>
                    <a:pt x="4119" y="9805"/>
                  </a:cubicBezTo>
                  <a:cubicBezTo>
                    <a:pt x="3854" y="9594"/>
                    <a:pt x="3045" y="8929"/>
                    <a:pt x="2244" y="8048"/>
                  </a:cubicBezTo>
                  <a:cubicBezTo>
                    <a:pt x="1356" y="7071"/>
                    <a:pt x="298" y="5624"/>
                    <a:pt x="298" y="4277"/>
                  </a:cubicBezTo>
                  <a:cubicBezTo>
                    <a:pt x="298" y="2120"/>
                    <a:pt x="2048" y="297"/>
                    <a:pt x="4119" y="297"/>
                  </a:cubicBezTo>
                  <a:cubicBezTo>
                    <a:pt x="6190" y="297"/>
                    <a:pt x="7940" y="2120"/>
                    <a:pt x="7940" y="4277"/>
                  </a:cubicBezTo>
                  <a:cubicBezTo>
                    <a:pt x="7940" y="5623"/>
                    <a:pt x="6884" y="7069"/>
                    <a:pt x="5997" y="8044"/>
                  </a:cubicBezTo>
                  <a:close/>
                  <a:moveTo>
                    <a:pt x="5997" y="8044"/>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169">
              <a:extLst>
                <a:ext uri="{FF2B5EF4-FFF2-40B4-BE49-F238E27FC236}">
                  <a16:creationId xmlns:a16="http://schemas.microsoft.com/office/drawing/2014/main" id="{F36A490F-6140-4CCD-AD88-CB3DC4C91462}"/>
                </a:ext>
              </a:extLst>
            </p:cNvPr>
            <p:cNvSpPr>
              <a:spLocks noEditPoints="1"/>
            </p:cNvSpPr>
            <p:nvPr/>
          </p:nvSpPr>
          <p:spPr bwMode="auto">
            <a:xfrm>
              <a:off x="6289675" y="2908300"/>
              <a:ext cx="257175" cy="258763"/>
            </a:xfrm>
            <a:custGeom>
              <a:avLst/>
              <a:gdLst>
                <a:gd name="T0" fmla="*/ 6289 w 6650"/>
                <a:gd name="T1" fmla="*/ 1817 h 6649"/>
                <a:gd name="T2" fmla="*/ 5326 w 6650"/>
                <a:gd name="T3" fmla="*/ 669 h 6649"/>
                <a:gd name="T4" fmla="*/ 5117 w 6650"/>
                <a:gd name="T5" fmla="*/ 698 h 6649"/>
                <a:gd name="T6" fmla="*/ 5146 w 6650"/>
                <a:gd name="T7" fmla="*/ 906 h 6649"/>
                <a:gd name="T8" fmla="*/ 6352 w 6650"/>
                <a:gd name="T9" fmla="*/ 3325 h 6649"/>
                <a:gd name="T10" fmla="*/ 3325 w 6650"/>
                <a:gd name="T11" fmla="*/ 6352 h 6649"/>
                <a:gd name="T12" fmla="*/ 298 w 6650"/>
                <a:gd name="T13" fmla="*/ 3325 h 6649"/>
                <a:gd name="T14" fmla="*/ 3325 w 6650"/>
                <a:gd name="T15" fmla="*/ 297 h 6649"/>
                <a:gd name="T16" fmla="*/ 4555 w 6650"/>
                <a:gd name="T17" fmla="*/ 558 h 6649"/>
                <a:gd name="T18" fmla="*/ 4751 w 6650"/>
                <a:gd name="T19" fmla="*/ 482 h 6649"/>
                <a:gd name="T20" fmla="*/ 4676 w 6650"/>
                <a:gd name="T21" fmla="*/ 286 h 6649"/>
                <a:gd name="T22" fmla="*/ 3325 w 6650"/>
                <a:gd name="T23" fmla="*/ 0 h 6649"/>
                <a:gd name="T24" fmla="*/ 0 w 6650"/>
                <a:gd name="T25" fmla="*/ 3325 h 6649"/>
                <a:gd name="T26" fmla="*/ 3325 w 6650"/>
                <a:gd name="T27" fmla="*/ 6649 h 6649"/>
                <a:gd name="T28" fmla="*/ 6650 w 6650"/>
                <a:gd name="T29" fmla="*/ 3325 h 6649"/>
                <a:gd name="T30" fmla="*/ 6289 w 6650"/>
                <a:gd name="T31" fmla="*/ 1817 h 6649"/>
                <a:gd name="T32" fmla="*/ 6289 w 6650"/>
                <a:gd name="T33" fmla="*/ 1817 h 6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50" h="6649">
                  <a:moveTo>
                    <a:pt x="6289" y="1817"/>
                  </a:moveTo>
                  <a:cubicBezTo>
                    <a:pt x="6061" y="1369"/>
                    <a:pt x="5728" y="972"/>
                    <a:pt x="5326" y="669"/>
                  </a:cubicBezTo>
                  <a:cubicBezTo>
                    <a:pt x="5260" y="619"/>
                    <a:pt x="5167" y="632"/>
                    <a:pt x="5117" y="698"/>
                  </a:cubicBezTo>
                  <a:cubicBezTo>
                    <a:pt x="5068" y="763"/>
                    <a:pt x="5081" y="857"/>
                    <a:pt x="5146" y="906"/>
                  </a:cubicBezTo>
                  <a:cubicBezTo>
                    <a:pt x="5913" y="1485"/>
                    <a:pt x="6352" y="2366"/>
                    <a:pt x="6352" y="3325"/>
                  </a:cubicBezTo>
                  <a:cubicBezTo>
                    <a:pt x="6352" y="4994"/>
                    <a:pt x="4994" y="6352"/>
                    <a:pt x="3325" y="6352"/>
                  </a:cubicBezTo>
                  <a:cubicBezTo>
                    <a:pt x="1656" y="6352"/>
                    <a:pt x="298" y="4994"/>
                    <a:pt x="298" y="3325"/>
                  </a:cubicBezTo>
                  <a:cubicBezTo>
                    <a:pt x="298" y="1655"/>
                    <a:pt x="1656" y="297"/>
                    <a:pt x="3325" y="297"/>
                  </a:cubicBezTo>
                  <a:cubicBezTo>
                    <a:pt x="3753" y="297"/>
                    <a:pt x="4167" y="385"/>
                    <a:pt x="4555" y="558"/>
                  </a:cubicBezTo>
                  <a:cubicBezTo>
                    <a:pt x="4629" y="591"/>
                    <a:pt x="4718" y="556"/>
                    <a:pt x="4751" y="482"/>
                  </a:cubicBezTo>
                  <a:cubicBezTo>
                    <a:pt x="4784" y="408"/>
                    <a:pt x="4750" y="319"/>
                    <a:pt x="4676" y="286"/>
                  </a:cubicBezTo>
                  <a:cubicBezTo>
                    <a:pt x="4250" y="96"/>
                    <a:pt x="3795" y="0"/>
                    <a:pt x="3325" y="0"/>
                  </a:cubicBezTo>
                  <a:cubicBezTo>
                    <a:pt x="1492" y="0"/>
                    <a:pt x="0" y="1491"/>
                    <a:pt x="0" y="3325"/>
                  </a:cubicBezTo>
                  <a:cubicBezTo>
                    <a:pt x="0" y="5158"/>
                    <a:pt x="1492" y="6649"/>
                    <a:pt x="3325" y="6649"/>
                  </a:cubicBezTo>
                  <a:cubicBezTo>
                    <a:pt x="5159" y="6649"/>
                    <a:pt x="6650" y="5158"/>
                    <a:pt x="6650" y="3325"/>
                  </a:cubicBezTo>
                  <a:cubicBezTo>
                    <a:pt x="6650" y="2794"/>
                    <a:pt x="6529" y="2287"/>
                    <a:pt x="6289" y="1817"/>
                  </a:cubicBezTo>
                  <a:close/>
                  <a:moveTo>
                    <a:pt x="6289" y="181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Freeform 170">
              <a:extLst>
                <a:ext uri="{FF2B5EF4-FFF2-40B4-BE49-F238E27FC236}">
                  <a16:creationId xmlns:a16="http://schemas.microsoft.com/office/drawing/2014/main" id="{FB43E10A-FA53-8C48-D354-D0B5B1C8F42F}"/>
                </a:ext>
              </a:extLst>
            </p:cNvPr>
            <p:cNvSpPr>
              <a:spLocks noEditPoints="1"/>
            </p:cNvSpPr>
            <p:nvPr/>
          </p:nvSpPr>
          <p:spPr bwMode="auto">
            <a:xfrm>
              <a:off x="6365875" y="2932113"/>
              <a:ext cx="104775" cy="209550"/>
            </a:xfrm>
            <a:custGeom>
              <a:avLst/>
              <a:gdLst>
                <a:gd name="T0" fmla="*/ 2680 w 2680"/>
                <a:gd name="T1" fmla="*/ 1975 h 5379"/>
                <a:gd name="T2" fmla="*/ 1727 w 2680"/>
                <a:gd name="T3" fmla="*/ 645 h 5379"/>
                <a:gd name="T4" fmla="*/ 1340 w 2680"/>
                <a:gd name="T5" fmla="*/ 0 h 5379"/>
                <a:gd name="T6" fmla="*/ 953 w 2680"/>
                <a:gd name="T7" fmla="*/ 665 h 5379"/>
                <a:gd name="T8" fmla="*/ 1221 w 2680"/>
                <a:gd name="T9" fmla="*/ 3077 h 5379"/>
                <a:gd name="T10" fmla="*/ 1906 w 2680"/>
                <a:gd name="T11" fmla="*/ 3523 h 5379"/>
                <a:gd name="T12" fmla="*/ 1102 w 2680"/>
                <a:gd name="T13" fmla="*/ 3970 h 5379"/>
                <a:gd name="T14" fmla="*/ 387 w 2680"/>
                <a:gd name="T15" fmla="*/ 3255 h 5379"/>
                <a:gd name="T16" fmla="*/ 953 w 2680"/>
                <a:gd name="T17" fmla="*/ 4734 h 5379"/>
                <a:gd name="T18" fmla="*/ 1340 w 2680"/>
                <a:gd name="T19" fmla="*/ 5379 h 5379"/>
                <a:gd name="T20" fmla="*/ 1727 w 2680"/>
                <a:gd name="T21" fmla="*/ 4714 h 5379"/>
                <a:gd name="T22" fmla="*/ 1459 w 2680"/>
                <a:gd name="T23" fmla="*/ 2302 h 5379"/>
                <a:gd name="T24" fmla="*/ 774 w 2680"/>
                <a:gd name="T25" fmla="*/ 1856 h 5379"/>
                <a:gd name="T26" fmla="*/ 1578 w 2680"/>
                <a:gd name="T27" fmla="*/ 1409 h 5379"/>
                <a:gd name="T28" fmla="*/ 1906 w 2680"/>
                <a:gd name="T29" fmla="*/ 1975 h 5379"/>
                <a:gd name="T30" fmla="*/ 1578 w 2680"/>
                <a:gd name="T31" fmla="*/ 1111 h 5379"/>
                <a:gd name="T32" fmla="*/ 477 w 2680"/>
                <a:gd name="T33" fmla="*/ 1856 h 5379"/>
                <a:gd name="T34" fmla="*/ 1459 w 2680"/>
                <a:gd name="T35" fmla="*/ 2600 h 5379"/>
                <a:gd name="T36" fmla="*/ 1562 w 2680"/>
                <a:gd name="T37" fmla="*/ 4440 h 5379"/>
                <a:gd name="T38" fmla="*/ 1429 w 2680"/>
                <a:gd name="T39" fmla="*/ 4992 h 5379"/>
                <a:gd name="T40" fmla="*/ 1251 w 2680"/>
                <a:gd name="T41" fmla="*/ 4992 h 5379"/>
                <a:gd name="T42" fmla="*/ 1102 w 2680"/>
                <a:gd name="T43" fmla="*/ 4446 h 5379"/>
                <a:gd name="T44" fmla="*/ 387 w 2680"/>
                <a:gd name="T45" fmla="*/ 3553 h 5379"/>
                <a:gd name="T46" fmla="*/ 1102 w 2680"/>
                <a:gd name="T47" fmla="*/ 4268 h 5379"/>
                <a:gd name="T48" fmla="*/ 2204 w 2680"/>
                <a:gd name="T49" fmla="*/ 3523 h 5379"/>
                <a:gd name="T50" fmla="*/ 1221 w 2680"/>
                <a:gd name="T51" fmla="*/ 2779 h 5379"/>
                <a:gd name="T52" fmla="*/ 1118 w 2680"/>
                <a:gd name="T53" fmla="*/ 939 h 5379"/>
                <a:gd name="T54" fmla="*/ 1251 w 2680"/>
                <a:gd name="T55" fmla="*/ 387 h 5379"/>
                <a:gd name="T56" fmla="*/ 1429 w 2680"/>
                <a:gd name="T57" fmla="*/ 387 h 5379"/>
                <a:gd name="T58" fmla="*/ 1578 w 2680"/>
                <a:gd name="T59" fmla="*/ 933 h 5379"/>
                <a:gd name="T60" fmla="*/ 2382 w 2680"/>
                <a:gd name="T61" fmla="*/ 1975 h 5379"/>
                <a:gd name="T62" fmla="*/ 2204 w 2680"/>
                <a:gd name="T63" fmla="*/ 1975 h 5379"/>
                <a:gd name="T64" fmla="*/ 1578 w 2680"/>
                <a:gd name="T65" fmla="*/ 1111 h 5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80" h="5379">
                  <a:moveTo>
                    <a:pt x="2293" y="2362"/>
                  </a:moveTo>
                  <a:cubicBezTo>
                    <a:pt x="2506" y="2362"/>
                    <a:pt x="2680" y="2188"/>
                    <a:pt x="2680" y="1975"/>
                  </a:cubicBezTo>
                  <a:lnTo>
                    <a:pt x="2680" y="1737"/>
                  </a:lnTo>
                  <a:cubicBezTo>
                    <a:pt x="2680" y="1180"/>
                    <a:pt x="2265" y="718"/>
                    <a:pt x="1727" y="645"/>
                  </a:cubicBezTo>
                  <a:lnTo>
                    <a:pt x="1727" y="387"/>
                  </a:lnTo>
                  <a:cubicBezTo>
                    <a:pt x="1727" y="174"/>
                    <a:pt x="1554" y="0"/>
                    <a:pt x="1340" y="0"/>
                  </a:cubicBezTo>
                  <a:cubicBezTo>
                    <a:pt x="1127" y="0"/>
                    <a:pt x="953" y="174"/>
                    <a:pt x="953" y="387"/>
                  </a:cubicBezTo>
                  <a:lnTo>
                    <a:pt x="953" y="665"/>
                  </a:lnTo>
                  <a:cubicBezTo>
                    <a:pt x="401" y="788"/>
                    <a:pt x="0" y="1278"/>
                    <a:pt x="0" y="1856"/>
                  </a:cubicBezTo>
                  <a:cubicBezTo>
                    <a:pt x="0" y="2529"/>
                    <a:pt x="548" y="3077"/>
                    <a:pt x="1221" y="3077"/>
                  </a:cubicBezTo>
                  <a:lnTo>
                    <a:pt x="1459" y="3077"/>
                  </a:lnTo>
                  <a:cubicBezTo>
                    <a:pt x="1706" y="3077"/>
                    <a:pt x="1906" y="3277"/>
                    <a:pt x="1906" y="3523"/>
                  </a:cubicBezTo>
                  <a:cubicBezTo>
                    <a:pt x="1906" y="3769"/>
                    <a:pt x="1706" y="3970"/>
                    <a:pt x="1459" y="3970"/>
                  </a:cubicBezTo>
                  <a:lnTo>
                    <a:pt x="1102" y="3970"/>
                  </a:lnTo>
                  <a:cubicBezTo>
                    <a:pt x="921" y="3970"/>
                    <a:pt x="774" y="3823"/>
                    <a:pt x="774" y="3642"/>
                  </a:cubicBezTo>
                  <a:cubicBezTo>
                    <a:pt x="774" y="3429"/>
                    <a:pt x="601" y="3255"/>
                    <a:pt x="387" y="3255"/>
                  </a:cubicBezTo>
                  <a:cubicBezTo>
                    <a:pt x="174" y="3255"/>
                    <a:pt x="0" y="3429"/>
                    <a:pt x="0" y="3642"/>
                  </a:cubicBezTo>
                  <a:cubicBezTo>
                    <a:pt x="0" y="4199"/>
                    <a:pt x="416" y="4661"/>
                    <a:pt x="953" y="4734"/>
                  </a:cubicBezTo>
                  <a:lnTo>
                    <a:pt x="953" y="4992"/>
                  </a:lnTo>
                  <a:cubicBezTo>
                    <a:pt x="953" y="5206"/>
                    <a:pt x="1127" y="5379"/>
                    <a:pt x="1340" y="5379"/>
                  </a:cubicBezTo>
                  <a:cubicBezTo>
                    <a:pt x="1554" y="5379"/>
                    <a:pt x="1727" y="5206"/>
                    <a:pt x="1727" y="4992"/>
                  </a:cubicBezTo>
                  <a:lnTo>
                    <a:pt x="1727" y="4714"/>
                  </a:lnTo>
                  <a:cubicBezTo>
                    <a:pt x="2279" y="4591"/>
                    <a:pt x="2680" y="4101"/>
                    <a:pt x="2680" y="3523"/>
                  </a:cubicBezTo>
                  <a:cubicBezTo>
                    <a:pt x="2680" y="2850"/>
                    <a:pt x="2132" y="2302"/>
                    <a:pt x="1459" y="2302"/>
                  </a:cubicBezTo>
                  <a:lnTo>
                    <a:pt x="1221" y="2302"/>
                  </a:lnTo>
                  <a:cubicBezTo>
                    <a:pt x="975" y="2302"/>
                    <a:pt x="774" y="2102"/>
                    <a:pt x="774" y="1856"/>
                  </a:cubicBezTo>
                  <a:cubicBezTo>
                    <a:pt x="774" y="1610"/>
                    <a:pt x="975" y="1409"/>
                    <a:pt x="1221" y="1409"/>
                  </a:cubicBezTo>
                  <a:lnTo>
                    <a:pt x="1578" y="1409"/>
                  </a:lnTo>
                  <a:cubicBezTo>
                    <a:pt x="1759" y="1409"/>
                    <a:pt x="1906" y="1556"/>
                    <a:pt x="1906" y="1737"/>
                  </a:cubicBezTo>
                  <a:lnTo>
                    <a:pt x="1906" y="1975"/>
                  </a:lnTo>
                  <a:cubicBezTo>
                    <a:pt x="1906" y="2188"/>
                    <a:pt x="2079" y="2362"/>
                    <a:pt x="2293" y="2362"/>
                  </a:cubicBezTo>
                  <a:close/>
                  <a:moveTo>
                    <a:pt x="1578" y="1111"/>
                  </a:moveTo>
                  <a:lnTo>
                    <a:pt x="1221" y="1111"/>
                  </a:lnTo>
                  <a:cubicBezTo>
                    <a:pt x="811" y="1111"/>
                    <a:pt x="477" y="1445"/>
                    <a:pt x="477" y="1856"/>
                  </a:cubicBezTo>
                  <a:cubicBezTo>
                    <a:pt x="477" y="2266"/>
                    <a:pt x="811" y="2600"/>
                    <a:pt x="1221" y="2600"/>
                  </a:cubicBezTo>
                  <a:lnTo>
                    <a:pt x="1459" y="2600"/>
                  </a:lnTo>
                  <a:cubicBezTo>
                    <a:pt x="1968" y="2600"/>
                    <a:pt x="2382" y="3014"/>
                    <a:pt x="2382" y="3523"/>
                  </a:cubicBezTo>
                  <a:cubicBezTo>
                    <a:pt x="2382" y="3994"/>
                    <a:pt x="2030" y="4388"/>
                    <a:pt x="1562" y="4440"/>
                  </a:cubicBezTo>
                  <a:cubicBezTo>
                    <a:pt x="1487" y="4449"/>
                    <a:pt x="1429" y="4512"/>
                    <a:pt x="1429" y="4588"/>
                  </a:cubicBezTo>
                  <a:lnTo>
                    <a:pt x="1429" y="4992"/>
                  </a:lnTo>
                  <a:cubicBezTo>
                    <a:pt x="1429" y="5041"/>
                    <a:pt x="1389" y="5081"/>
                    <a:pt x="1340" y="5081"/>
                  </a:cubicBezTo>
                  <a:cubicBezTo>
                    <a:pt x="1291" y="5081"/>
                    <a:pt x="1251" y="5041"/>
                    <a:pt x="1251" y="4992"/>
                  </a:cubicBezTo>
                  <a:lnTo>
                    <a:pt x="1251" y="4595"/>
                  </a:lnTo>
                  <a:cubicBezTo>
                    <a:pt x="1251" y="4513"/>
                    <a:pt x="1184" y="4446"/>
                    <a:pt x="1102" y="4446"/>
                  </a:cubicBezTo>
                  <a:cubicBezTo>
                    <a:pt x="659" y="4446"/>
                    <a:pt x="298" y="4086"/>
                    <a:pt x="298" y="3642"/>
                  </a:cubicBezTo>
                  <a:cubicBezTo>
                    <a:pt x="298" y="3593"/>
                    <a:pt x="338" y="3553"/>
                    <a:pt x="387" y="3553"/>
                  </a:cubicBezTo>
                  <a:cubicBezTo>
                    <a:pt x="437" y="3553"/>
                    <a:pt x="477" y="3593"/>
                    <a:pt x="477" y="3642"/>
                  </a:cubicBezTo>
                  <a:cubicBezTo>
                    <a:pt x="477" y="3987"/>
                    <a:pt x="757" y="4268"/>
                    <a:pt x="1102" y="4268"/>
                  </a:cubicBezTo>
                  <a:lnTo>
                    <a:pt x="1459" y="4268"/>
                  </a:lnTo>
                  <a:cubicBezTo>
                    <a:pt x="1870" y="4268"/>
                    <a:pt x="2204" y="3934"/>
                    <a:pt x="2204" y="3523"/>
                  </a:cubicBezTo>
                  <a:cubicBezTo>
                    <a:pt x="2204" y="3113"/>
                    <a:pt x="1870" y="2779"/>
                    <a:pt x="1459" y="2779"/>
                  </a:cubicBezTo>
                  <a:lnTo>
                    <a:pt x="1221" y="2779"/>
                  </a:lnTo>
                  <a:cubicBezTo>
                    <a:pt x="712" y="2779"/>
                    <a:pt x="298" y="2365"/>
                    <a:pt x="298" y="1856"/>
                  </a:cubicBezTo>
                  <a:cubicBezTo>
                    <a:pt x="298" y="1385"/>
                    <a:pt x="651" y="991"/>
                    <a:pt x="1118" y="939"/>
                  </a:cubicBezTo>
                  <a:cubicBezTo>
                    <a:pt x="1194" y="930"/>
                    <a:pt x="1251" y="867"/>
                    <a:pt x="1251" y="791"/>
                  </a:cubicBezTo>
                  <a:lnTo>
                    <a:pt x="1251" y="387"/>
                  </a:lnTo>
                  <a:cubicBezTo>
                    <a:pt x="1251" y="338"/>
                    <a:pt x="1291" y="298"/>
                    <a:pt x="1340" y="298"/>
                  </a:cubicBezTo>
                  <a:cubicBezTo>
                    <a:pt x="1389" y="298"/>
                    <a:pt x="1429" y="338"/>
                    <a:pt x="1429" y="387"/>
                  </a:cubicBezTo>
                  <a:lnTo>
                    <a:pt x="1429" y="784"/>
                  </a:lnTo>
                  <a:cubicBezTo>
                    <a:pt x="1429" y="866"/>
                    <a:pt x="1496" y="933"/>
                    <a:pt x="1578" y="933"/>
                  </a:cubicBezTo>
                  <a:cubicBezTo>
                    <a:pt x="2022" y="933"/>
                    <a:pt x="2382" y="1293"/>
                    <a:pt x="2382" y="1737"/>
                  </a:cubicBezTo>
                  <a:lnTo>
                    <a:pt x="2382" y="1975"/>
                  </a:lnTo>
                  <a:cubicBezTo>
                    <a:pt x="2382" y="2024"/>
                    <a:pt x="2342" y="2064"/>
                    <a:pt x="2293" y="2064"/>
                  </a:cubicBezTo>
                  <a:cubicBezTo>
                    <a:pt x="2244" y="2064"/>
                    <a:pt x="2204" y="2024"/>
                    <a:pt x="2204" y="1975"/>
                  </a:cubicBezTo>
                  <a:lnTo>
                    <a:pt x="2204" y="1737"/>
                  </a:lnTo>
                  <a:cubicBezTo>
                    <a:pt x="2204" y="1392"/>
                    <a:pt x="1923" y="1111"/>
                    <a:pt x="1578" y="1111"/>
                  </a:cubicBezTo>
                  <a:close/>
                  <a:moveTo>
                    <a:pt x="1578" y="1111"/>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414" name="Grupo 413">
            <a:extLst>
              <a:ext uri="{FF2B5EF4-FFF2-40B4-BE49-F238E27FC236}">
                <a16:creationId xmlns:a16="http://schemas.microsoft.com/office/drawing/2014/main" id="{169DBE08-AF21-31F9-5B49-673BE1A03A20}"/>
              </a:ext>
            </a:extLst>
          </p:cNvPr>
          <p:cNvGrpSpPr/>
          <p:nvPr/>
        </p:nvGrpSpPr>
        <p:grpSpPr>
          <a:xfrm>
            <a:off x="7058547" y="1687573"/>
            <a:ext cx="417395" cy="304677"/>
            <a:chOff x="7762993" y="1703388"/>
            <a:chExt cx="417395" cy="304677"/>
          </a:xfrm>
          <a:solidFill>
            <a:schemeClr val="tx1"/>
          </a:solidFill>
        </p:grpSpPr>
        <p:sp>
          <p:nvSpPr>
            <p:cNvPr id="130" name="Freeform 326">
              <a:extLst>
                <a:ext uri="{FF2B5EF4-FFF2-40B4-BE49-F238E27FC236}">
                  <a16:creationId xmlns:a16="http://schemas.microsoft.com/office/drawing/2014/main" id="{1AD8AB2C-5282-49A1-0F4A-B1E023DD16C4}"/>
                </a:ext>
              </a:extLst>
            </p:cNvPr>
            <p:cNvSpPr>
              <a:spLocks noEditPoints="1"/>
            </p:cNvSpPr>
            <p:nvPr/>
          </p:nvSpPr>
          <p:spPr bwMode="auto">
            <a:xfrm>
              <a:off x="7762993" y="1828678"/>
              <a:ext cx="396875" cy="179387"/>
            </a:xfrm>
            <a:custGeom>
              <a:avLst/>
              <a:gdLst>
                <a:gd name="T0" fmla="*/ 10067 w 10178"/>
                <a:gd name="T1" fmla="*/ 3821 h 4585"/>
                <a:gd name="T2" fmla="*/ 222 w 10178"/>
                <a:gd name="T3" fmla="*/ 30 h 4585"/>
                <a:gd name="T4" fmla="*/ 29 w 10178"/>
                <a:gd name="T5" fmla="*/ 115 h 4585"/>
                <a:gd name="T6" fmla="*/ 115 w 10178"/>
                <a:gd name="T7" fmla="*/ 307 h 4585"/>
                <a:gd name="T8" fmla="*/ 4841 w 10178"/>
                <a:gd name="T9" fmla="*/ 2128 h 4585"/>
                <a:gd name="T10" fmla="*/ 3069 w 10178"/>
                <a:gd name="T11" fmla="*/ 4343 h 4585"/>
                <a:gd name="T12" fmla="*/ 3185 w 10178"/>
                <a:gd name="T13" fmla="*/ 4585 h 4585"/>
                <a:gd name="T14" fmla="*/ 6996 w 10178"/>
                <a:gd name="T15" fmla="*/ 4585 h 4585"/>
                <a:gd name="T16" fmla="*/ 7113 w 10178"/>
                <a:gd name="T17" fmla="*/ 4343 h 4585"/>
                <a:gd name="T18" fmla="*/ 5562 w 10178"/>
                <a:gd name="T19" fmla="*/ 2405 h 4585"/>
                <a:gd name="T20" fmla="*/ 9960 w 10178"/>
                <a:gd name="T21" fmla="*/ 4099 h 4585"/>
                <a:gd name="T22" fmla="*/ 10156 w 10178"/>
                <a:gd name="T23" fmla="*/ 4003 h 4585"/>
                <a:gd name="T24" fmla="*/ 10067 w 10178"/>
                <a:gd name="T25" fmla="*/ 3821 h 4585"/>
                <a:gd name="T26" fmla="*/ 6687 w 10178"/>
                <a:gd name="T27" fmla="*/ 4287 h 4585"/>
                <a:gd name="T28" fmla="*/ 3495 w 10178"/>
                <a:gd name="T29" fmla="*/ 4287 h 4585"/>
                <a:gd name="T30" fmla="*/ 5091 w 10178"/>
                <a:gd name="T31" fmla="*/ 2293 h 4585"/>
                <a:gd name="T32" fmla="*/ 6687 w 10178"/>
                <a:gd name="T33" fmla="*/ 4287 h 4585"/>
                <a:gd name="T34" fmla="*/ 6687 w 10178"/>
                <a:gd name="T35" fmla="*/ 4287 h 4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178" h="4585">
                  <a:moveTo>
                    <a:pt x="10067" y="3821"/>
                  </a:moveTo>
                  <a:lnTo>
                    <a:pt x="222" y="30"/>
                  </a:lnTo>
                  <a:cubicBezTo>
                    <a:pt x="146" y="0"/>
                    <a:pt x="58" y="39"/>
                    <a:pt x="29" y="115"/>
                  </a:cubicBezTo>
                  <a:cubicBezTo>
                    <a:pt x="0" y="191"/>
                    <a:pt x="39" y="278"/>
                    <a:pt x="115" y="307"/>
                  </a:cubicBezTo>
                  <a:lnTo>
                    <a:pt x="4841" y="2128"/>
                  </a:lnTo>
                  <a:lnTo>
                    <a:pt x="3069" y="4343"/>
                  </a:lnTo>
                  <a:cubicBezTo>
                    <a:pt x="2992" y="4439"/>
                    <a:pt x="3063" y="4585"/>
                    <a:pt x="3185" y="4585"/>
                  </a:cubicBezTo>
                  <a:lnTo>
                    <a:pt x="6996" y="4585"/>
                  </a:lnTo>
                  <a:cubicBezTo>
                    <a:pt x="7118" y="4585"/>
                    <a:pt x="7189" y="4439"/>
                    <a:pt x="7113" y="4343"/>
                  </a:cubicBezTo>
                  <a:lnTo>
                    <a:pt x="5562" y="2405"/>
                  </a:lnTo>
                  <a:lnTo>
                    <a:pt x="9960" y="4099"/>
                  </a:lnTo>
                  <a:cubicBezTo>
                    <a:pt x="10040" y="4130"/>
                    <a:pt x="10131" y="4085"/>
                    <a:pt x="10156" y="4003"/>
                  </a:cubicBezTo>
                  <a:cubicBezTo>
                    <a:pt x="10178" y="3929"/>
                    <a:pt x="10139" y="3849"/>
                    <a:pt x="10067" y="3821"/>
                  </a:cubicBezTo>
                  <a:close/>
                  <a:moveTo>
                    <a:pt x="6687" y="4287"/>
                  </a:moveTo>
                  <a:lnTo>
                    <a:pt x="3495" y="4287"/>
                  </a:lnTo>
                  <a:lnTo>
                    <a:pt x="5091" y="2293"/>
                  </a:lnTo>
                  <a:lnTo>
                    <a:pt x="6687" y="4287"/>
                  </a:lnTo>
                  <a:close/>
                  <a:moveTo>
                    <a:pt x="6687" y="428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Freeform 327">
              <a:extLst>
                <a:ext uri="{FF2B5EF4-FFF2-40B4-BE49-F238E27FC236}">
                  <a16:creationId xmlns:a16="http://schemas.microsoft.com/office/drawing/2014/main" id="{C42401BB-3A9F-E133-8B51-B817830283BD}"/>
                </a:ext>
              </a:extLst>
            </p:cNvPr>
            <p:cNvSpPr>
              <a:spLocks noEditPoints="1"/>
            </p:cNvSpPr>
            <p:nvPr/>
          </p:nvSpPr>
          <p:spPr bwMode="auto">
            <a:xfrm>
              <a:off x="7789863" y="1703388"/>
              <a:ext cx="144463" cy="142875"/>
            </a:xfrm>
            <a:custGeom>
              <a:avLst/>
              <a:gdLst>
                <a:gd name="T0" fmla="*/ 3292 w 3712"/>
                <a:gd name="T1" fmla="*/ 679 h 3712"/>
                <a:gd name="T2" fmla="*/ 3082 w 3712"/>
                <a:gd name="T3" fmla="*/ 659 h 3712"/>
                <a:gd name="T4" fmla="*/ 3062 w 3712"/>
                <a:gd name="T5" fmla="*/ 868 h 3712"/>
                <a:gd name="T6" fmla="*/ 3415 w 3712"/>
                <a:gd name="T7" fmla="*/ 1856 h 3712"/>
                <a:gd name="T8" fmla="*/ 1856 w 3712"/>
                <a:gd name="T9" fmla="*/ 3414 h 3712"/>
                <a:gd name="T10" fmla="*/ 298 w 3712"/>
                <a:gd name="T11" fmla="*/ 1856 h 3712"/>
                <a:gd name="T12" fmla="*/ 1856 w 3712"/>
                <a:gd name="T13" fmla="*/ 298 h 3712"/>
                <a:gd name="T14" fmla="*/ 2536 w 3712"/>
                <a:gd name="T15" fmla="*/ 454 h 3712"/>
                <a:gd name="T16" fmla="*/ 2735 w 3712"/>
                <a:gd name="T17" fmla="*/ 385 h 3712"/>
                <a:gd name="T18" fmla="*/ 2667 w 3712"/>
                <a:gd name="T19" fmla="*/ 186 h 3712"/>
                <a:gd name="T20" fmla="*/ 1856 w 3712"/>
                <a:gd name="T21" fmla="*/ 0 h 3712"/>
                <a:gd name="T22" fmla="*/ 0 w 3712"/>
                <a:gd name="T23" fmla="*/ 1856 h 3712"/>
                <a:gd name="T24" fmla="*/ 1856 w 3712"/>
                <a:gd name="T25" fmla="*/ 3712 h 3712"/>
                <a:gd name="T26" fmla="*/ 3712 w 3712"/>
                <a:gd name="T27" fmla="*/ 1856 h 3712"/>
                <a:gd name="T28" fmla="*/ 3292 w 3712"/>
                <a:gd name="T29" fmla="*/ 679 h 3712"/>
                <a:gd name="T30" fmla="*/ 3292 w 3712"/>
                <a:gd name="T31" fmla="*/ 679 h 3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2" h="3712">
                  <a:moveTo>
                    <a:pt x="3292" y="679"/>
                  </a:moveTo>
                  <a:cubicBezTo>
                    <a:pt x="3240" y="616"/>
                    <a:pt x="3146" y="607"/>
                    <a:pt x="3082" y="659"/>
                  </a:cubicBezTo>
                  <a:cubicBezTo>
                    <a:pt x="3019" y="711"/>
                    <a:pt x="3009" y="805"/>
                    <a:pt x="3062" y="868"/>
                  </a:cubicBezTo>
                  <a:cubicBezTo>
                    <a:pt x="3289" y="1146"/>
                    <a:pt x="3415" y="1496"/>
                    <a:pt x="3415" y="1856"/>
                  </a:cubicBezTo>
                  <a:cubicBezTo>
                    <a:pt x="3415" y="2715"/>
                    <a:pt x="2716" y="3414"/>
                    <a:pt x="1856" y="3414"/>
                  </a:cubicBezTo>
                  <a:cubicBezTo>
                    <a:pt x="997" y="3414"/>
                    <a:pt x="298" y="2715"/>
                    <a:pt x="298" y="1856"/>
                  </a:cubicBezTo>
                  <a:cubicBezTo>
                    <a:pt x="298" y="997"/>
                    <a:pt x="997" y="298"/>
                    <a:pt x="1856" y="298"/>
                  </a:cubicBezTo>
                  <a:cubicBezTo>
                    <a:pt x="2095" y="298"/>
                    <a:pt x="2324" y="350"/>
                    <a:pt x="2536" y="454"/>
                  </a:cubicBezTo>
                  <a:cubicBezTo>
                    <a:pt x="2610" y="489"/>
                    <a:pt x="2700" y="459"/>
                    <a:pt x="2735" y="385"/>
                  </a:cubicBezTo>
                  <a:cubicBezTo>
                    <a:pt x="2771" y="311"/>
                    <a:pt x="2741" y="222"/>
                    <a:pt x="2667" y="186"/>
                  </a:cubicBezTo>
                  <a:cubicBezTo>
                    <a:pt x="2413" y="63"/>
                    <a:pt x="2140" y="0"/>
                    <a:pt x="1856" y="0"/>
                  </a:cubicBezTo>
                  <a:cubicBezTo>
                    <a:pt x="833" y="0"/>
                    <a:pt x="0" y="833"/>
                    <a:pt x="0" y="1856"/>
                  </a:cubicBezTo>
                  <a:cubicBezTo>
                    <a:pt x="0" y="2879"/>
                    <a:pt x="833" y="3712"/>
                    <a:pt x="1856" y="3712"/>
                  </a:cubicBezTo>
                  <a:cubicBezTo>
                    <a:pt x="2880" y="3712"/>
                    <a:pt x="3712" y="2879"/>
                    <a:pt x="3712" y="1856"/>
                  </a:cubicBezTo>
                  <a:cubicBezTo>
                    <a:pt x="3712" y="1428"/>
                    <a:pt x="3563" y="1010"/>
                    <a:pt x="3292" y="679"/>
                  </a:cubicBezTo>
                  <a:close/>
                  <a:moveTo>
                    <a:pt x="3292" y="67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28">
              <a:extLst>
                <a:ext uri="{FF2B5EF4-FFF2-40B4-BE49-F238E27FC236}">
                  <a16:creationId xmlns:a16="http://schemas.microsoft.com/office/drawing/2014/main" id="{E5D8FFDC-800E-95D5-8DE2-8932A9D0AAC1}"/>
                </a:ext>
              </a:extLst>
            </p:cNvPr>
            <p:cNvSpPr>
              <a:spLocks noEditPoints="1"/>
            </p:cNvSpPr>
            <p:nvPr/>
          </p:nvSpPr>
          <p:spPr bwMode="auto">
            <a:xfrm>
              <a:off x="7840663" y="1728788"/>
              <a:ext cx="42863" cy="92075"/>
            </a:xfrm>
            <a:custGeom>
              <a:avLst/>
              <a:gdLst>
                <a:gd name="T0" fmla="*/ 974 w 1123"/>
                <a:gd name="T1" fmla="*/ 1020 h 2362"/>
                <a:gd name="T2" fmla="*/ 1123 w 1123"/>
                <a:gd name="T3" fmla="*/ 871 h 2362"/>
                <a:gd name="T4" fmla="*/ 1123 w 1123"/>
                <a:gd name="T5" fmla="*/ 768 h 2362"/>
                <a:gd name="T6" fmla="*/ 710 w 1123"/>
                <a:gd name="T7" fmla="*/ 312 h 2362"/>
                <a:gd name="T8" fmla="*/ 710 w 1123"/>
                <a:gd name="T9" fmla="*/ 149 h 2362"/>
                <a:gd name="T10" fmla="*/ 561 w 1123"/>
                <a:gd name="T11" fmla="*/ 0 h 2362"/>
                <a:gd name="T12" fmla="*/ 413 w 1123"/>
                <a:gd name="T13" fmla="*/ 149 h 2362"/>
                <a:gd name="T14" fmla="*/ 413 w 1123"/>
                <a:gd name="T15" fmla="*/ 319 h 2362"/>
                <a:gd name="T16" fmla="*/ 0 w 1123"/>
                <a:gd name="T17" fmla="*/ 820 h 2362"/>
                <a:gd name="T18" fmla="*/ 510 w 1123"/>
                <a:gd name="T19" fmla="*/ 1330 h 2362"/>
                <a:gd name="T20" fmla="*/ 613 w 1123"/>
                <a:gd name="T21" fmla="*/ 1330 h 2362"/>
                <a:gd name="T22" fmla="*/ 825 w 1123"/>
                <a:gd name="T23" fmla="*/ 1542 h 2362"/>
                <a:gd name="T24" fmla="*/ 613 w 1123"/>
                <a:gd name="T25" fmla="*/ 1755 h 2362"/>
                <a:gd name="T26" fmla="*/ 458 w 1123"/>
                <a:gd name="T27" fmla="*/ 1755 h 2362"/>
                <a:gd name="T28" fmla="*/ 297 w 1123"/>
                <a:gd name="T29" fmla="*/ 1594 h 2362"/>
                <a:gd name="T30" fmla="*/ 149 w 1123"/>
                <a:gd name="T31" fmla="*/ 1445 h 2362"/>
                <a:gd name="T32" fmla="*/ 0 w 1123"/>
                <a:gd name="T33" fmla="*/ 1594 h 2362"/>
                <a:gd name="T34" fmla="*/ 413 w 1123"/>
                <a:gd name="T35" fmla="*/ 2050 h 2362"/>
                <a:gd name="T36" fmla="*/ 413 w 1123"/>
                <a:gd name="T37" fmla="*/ 2213 h 2362"/>
                <a:gd name="T38" fmla="*/ 562 w 1123"/>
                <a:gd name="T39" fmla="*/ 2362 h 2362"/>
                <a:gd name="T40" fmla="*/ 710 w 1123"/>
                <a:gd name="T41" fmla="*/ 2213 h 2362"/>
                <a:gd name="T42" fmla="*/ 710 w 1123"/>
                <a:gd name="T43" fmla="*/ 2043 h 2362"/>
                <a:gd name="T44" fmla="*/ 1123 w 1123"/>
                <a:gd name="T45" fmla="*/ 1542 h 2362"/>
                <a:gd name="T46" fmla="*/ 613 w 1123"/>
                <a:gd name="T47" fmla="*/ 1032 h 2362"/>
                <a:gd name="T48" fmla="*/ 510 w 1123"/>
                <a:gd name="T49" fmla="*/ 1032 h 2362"/>
                <a:gd name="T50" fmla="*/ 297 w 1123"/>
                <a:gd name="T51" fmla="*/ 820 h 2362"/>
                <a:gd name="T52" fmla="*/ 510 w 1123"/>
                <a:gd name="T53" fmla="*/ 607 h 2362"/>
                <a:gd name="T54" fmla="*/ 665 w 1123"/>
                <a:gd name="T55" fmla="*/ 607 h 2362"/>
                <a:gd name="T56" fmla="*/ 825 w 1123"/>
                <a:gd name="T57" fmla="*/ 768 h 2362"/>
                <a:gd name="T58" fmla="*/ 825 w 1123"/>
                <a:gd name="T59" fmla="*/ 871 h 2362"/>
                <a:gd name="T60" fmla="*/ 974 w 1123"/>
                <a:gd name="T61" fmla="*/ 1020 h 2362"/>
                <a:gd name="T62" fmla="*/ 974 w 1123"/>
                <a:gd name="T63" fmla="*/ 1020 h 2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23" h="2362">
                  <a:moveTo>
                    <a:pt x="974" y="1020"/>
                  </a:moveTo>
                  <a:cubicBezTo>
                    <a:pt x="1057" y="1020"/>
                    <a:pt x="1123" y="954"/>
                    <a:pt x="1123" y="871"/>
                  </a:cubicBezTo>
                  <a:lnTo>
                    <a:pt x="1123" y="768"/>
                  </a:lnTo>
                  <a:cubicBezTo>
                    <a:pt x="1123" y="531"/>
                    <a:pt x="942" y="335"/>
                    <a:pt x="710" y="312"/>
                  </a:cubicBezTo>
                  <a:lnTo>
                    <a:pt x="710" y="149"/>
                  </a:lnTo>
                  <a:cubicBezTo>
                    <a:pt x="710" y="67"/>
                    <a:pt x="644" y="0"/>
                    <a:pt x="561" y="0"/>
                  </a:cubicBezTo>
                  <a:cubicBezTo>
                    <a:pt x="479" y="0"/>
                    <a:pt x="413" y="67"/>
                    <a:pt x="413" y="149"/>
                  </a:cubicBezTo>
                  <a:lnTo>
                    <a:pt x="413" y="319"/>
                  </a:lnTo>
                  <a:cubicBezTo>
                    <a:pt x="178" y="365"/>
                    <a:pt x="0" y="572"/>
                    <a:pt x="0" y="820"/>
                  </a:cubicBezTo>
                  <a:cubicBezTo>
                    <a:pt x="0" y="1101"/>
                    <a:pt x="229" y="1330"/>
                    <a:pt x="510" y="1330"/>
                  </a:cubicBezTo>
                  <a:lnTo>
                    <a:pt x="613" y="1330"/>
                  </a:lnTo>
                  <a:cubicBezTo>
                    <a:pt x="730" y="1330"/>
                    <a:pt x="825" y="1425"/>
                    <a:pt x="825" y="1542"/>
                  </a:cubicBezTo>
                  <a:cubicBezTo>
                    <a:pt x="825" y="1659"/>
                    <a:pt x="730" y="1755"/>
                    <a:pt x="613" y="1755"/>
                  </a:cubicBezTo>
                  <a:lnTo>
                    <a:pt x="458" y="1755"/>
                  </a:lnTo>
                  <a:cubicBezTo>
                    <a:pt x="370" y="1755"/>
                    <a:pt x="297" y="1683"/>
                    <a:pt x="297" y="1594"/>
                  </a:cubicBezTo>
                  <a:cubicBezTo>
                    <a:pt x="297" y="1512"/>
                    <a:pt x="231" y="1445"/>
                    <a:pt x="149" y="1445"/>
                  </a:cubicBezTo>
                  <a:cubicBezTo>
                    <a:pt x="66" y="1445"/>
                    <a:pt x="0" y="1512"/>
                    <a:pt x="0" y="1594"/>
                  </a:cubicBezTo>
                  <a:cubicBezTo>
                    <a:pt x="0" y="1831"/>
                    <a:pt x="181" y="2027"/>
                    <a:pt x="413" y="2050"/>
                  </a:cubicBezTo>
                  <a:lnTo>
                    <a:pt x="413" y="2213"/>
                  </a:lnTo>
                  <a:cubicBezTo>
                    <a:pt x="413" y="2295"/>
                    <a:pt x="479" y="2362"/>
                    <a:pt x="562" y="2362"/>
                  </a:cubicBezTo>
                  <a:cubicBezTo>
                    <a:pt x="644" y="2362"/>
                    <a:pt x="710" y="2295"/>
                    <a:pt x="710" y="2213"/>
                  </a:cubicBezTo>
                  <a:lnTo>
                    <a:pt x="710" y="2043"/>
                  </a:lnTo>
                  <a:cubicBezTo>
                    <a:pt x="945" y="1997"/>
                    <a:pt x="1123" y="1790"/>
                    <a:pt x="1123" y="1542"/>
                  </a:cubicBezTo>
                  <a:cubicBezTo>
                    <a:pt x="1123" y="1261"/>
                    <a:pt x="894" y="1032"/>
                    <a:pt x="613" y="1032"/>
                  </a:cubicBezTo>
                  <a:lnTo>
                    <a:pt x="510" y="1032"/>
                  </a:lnTo>
                  <a:cubicBezTo>
                    <a:pt x="393" y="1032"/>
                    <a:pt x="297" y="937"/>
                    <a:pt x="297" y="820"/>
                  </a:cubicBezTo>
                  <a:cubicBezTo>
                    <a:pt x="297" y="703"/>
                    <a:pt x="393" y="607"/>
                    <a:pt x="510" y="607"/>
                  </a:cubicBezTo>
                  <a:lnTo>
                    <a:pt x="665" y="607"/>
                  </a:lnTo>
                  <a:cubicBezTo>
                    <a:pt x="753" y="607"/>
                    <a:pt x="825" y="679"/>
                    <a:pt x="825" y="768"/>
                  </a:cubicBezTo>
                  <a:lnTo>
                    <a:pt x="825" y="871"/>
                  </a:lnTo>
                  <a:cubicBezTo>
                    <a:pt x="825" y="954"/>
                    <a:pt x="892" y="1020"/>
                    <a:pt x="974" y="1020"/>
                  </a:cubicBezTo>
                  <a:close/>
                  <a:moveTo>
                    <a:pt x="974" y="102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329">
              <a:extLst>
                <a:ext uri="{FF2B5EF4-FFF2-40B4-BE49-F238E27FC236}">
                  <a16:creationId xmlns:a16="http://schemas.microsoft.com/office/drawing/2014/main" id="{D3B109F7-2121-96CA-6FE2-9CB2DC8D6BE5}"/>
                </a:ext>
              </a:extLst>
            </p:cNvPr>
            <p:cNvSpPr>
              <a:spLocks noEditPoints="1"/>
            </p:cNvSpPr>
            <p:nvPr/>
          </p:nvSpPr>
          <p:spPr bwMode="auto">
            <a:xfrm>
              <a:off x="8034338" y="1770063"/>
              <a:ext cx="146050" cy="173037"/>
            </a:xfrm>
            <a:custGeom>
              <a:avLst/>
              <a:gdLst>
                <a:gd name="T0" fmla="*/ 2362 w 3791"/>
                <a:gd name="T1" fmla="*/ 693 h 4426"/>
                <a:gd name="T2" fmla="*/ 2362 w 3791"/>
                <a:gd name="T3" fmla="*/ 466 h 4426"/>
                <a:gd name="T4" fmla="*/ 2511 w 3791"/>
                <a:gd name="T5" fmla="*/ 466 h 4426"/>
                <a:gd name="T6" fmla="*/ 2660 w 3791"/>
                <a:gd name="T7" fmla="*/ 317 h 4426"/>
                <a:gd name="T8" fmla="*/ 2511 w 3791"/>
                <a:gd name="T9" fmla="*/ 169 h 4426"/>
                <a:gd name="T10" fmla="*/ 2362 w 3791"/>
                <a:gd name="T11" fmla="*/ 169 h 4426"/>
                <a:gd name="T12" fmla="*/ 2362 w 3791"/>
                <a:gd name="T13" fmla="*/ 149 h 4426"/>
                <a:gd name="T14" fmla="*/ 2213 w 3791"/>
                <a:gd name="T15" fmla="*/ 0 h 4426"/>
                <a:gd name="T16" fmla="*/ 1578 w 3791"/>
                <a:gd name="T17" fmla="*/ 0 h 4426"/>
                <a:gd name="T18" fmla="*/ 1429 w 3791"/>
                <a:gd name="T19" fmla="*/ 149 h 4426"/>
                <a:gd name="T20" fmla="*/ 1429 w 3791"/>
                <a:gd name="T21" fmla="*/ 169 h 4426"/>
                <a:gd name="T22" fmla="*/ 1290 w 3791"/>
                <a:gd name="T23" fmla="*/ 169 h 4426"/>
                <a:gd name="T24" fmla="*/ 1141 w 3791"/>
                <a:gd name="T25" fmla="*/ 317 h 4426"/>
                <a:gd name="T26" fmla="*/ 1290 w 3791"/>
                <a:gd name="T27" fmla="*/ 466 h 4426"/>
                <a:gd name="T28" fmla="*/ 1429 w 3791"/>
                <a:gd name="T29" fmla="*/ 466 h 4426"/>
                <a:gd name="T30" fmla="*/ 1429 w 3791"/>
                <a:gd name="T31" fmla="*/ 693 h 4426"/>
                <a:gd name="T32" fmla="*/ 0 w 3791"/>
                <a:gd name="T33" fmla="*/ 2531 h 4426"/>
                <a:gd name="T34" fmla="*/ 1896 w 3791"/>
                <a:gd name="T35" fmla="*/ 4426 h 4426"/>
                <a:gd name="T36" fmla="*/ 3791 w 3791"/>
                <a:gd name="T37" fmla="*/ 2531 h 4426"/>
                <a:gd name="T38" fmla="*/ 2362 w 3791"/>
                <a:gd name="T39" fmla="*/ 693 h 4426"/>
                <a:gd name="T40" fmla="*/ 1727 w 3791"/>
                <a:gd name="T41" fmla="*/ 298 h 4426"/>
                <a:gd name="T42" fmla="*/ 2064 w 3791"/>
                <a:gd name="T43" fmla="*/ 298 h 4426"/>
                <a:gd name="T44" fmla="*/ 2064 w 3791"/>
                <a:gd name="T45" fmla="*/ 635 h 4426"/>
                <a:gd name="T46" fmla="*/ 1727 w 3791"/>
                <a:gd name="T47" fmla="*/ 635 h 4426"/>
                <a:gd name="T48" fmla="*/ 1727 w 3791"/>
                <a:gd name="T49" fmla="*/ 298 h 4426"/>
                <a:gd name="T50" fmla="*/ 1896 w 3791"/>
                <a:gd name="T51" fmla="*/ 4129 h 4426"/>
                <a:gd name="T52" fmla="*/ 298 w 3791"/>
                <a:gd name="T53" fmla="*/ 2531 h 4426"/>
                <a:gd name="T54" fmla="*/ 1896 w 3791"/>
                <a:gd name="T55" fmla="*/ 933 h 4426"/>
                <a:gd name="T56" fmla="*/ 3494 w 3791"/>
                <a:gd name="T57" fmla="*/ 2531 h 4426"/>
                <a:gd name="T58" fmla="*/ 1896 w 3791"/>
                <a:gd name="T59" fmla="*/ 4129 h 4426"/>
                <a:gd name="T60" fmla="*/ 1896 w 3791"/>
                <a:gd name="T61" fmla="*/ 4129 h 4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91" h="4426">
                  <a:moveTo>
                    <a:pt x="2362" y="693"/>
                  </a:moveTo>
                  <a:lnTo>
                    <a:pt x="2362" y="466"/>
                  </a:lnTo>
                  <a:lnTo>
                    <a:pt x="2511" y="466"/>
                  </a:lnTo>
                  <a:cubicBezTo>
                    <a:pt x="2593" y="466"/>
                    <a:pt x="2660" y="400"/>
                    <a:pt x="2660" y="317"/>
                  </a:cubicBezTo>
                  <a:cubicBezTo>
                    <a:pt x="2660" y="235"/>
                    <a:pt x="2593" y="169"/>
                    <a:pt x="2511" y="169"/>
                  </a:cubicBezTo>
                  <a:lnTo>
                    <a:pt x="2362" y="169"/>
                  </a:lnTo>
                  <a:lnTo>
                    <a:pt x="2362" y="149"/>
                  </a:lnTo>
                  <a:cubicBezTo>
                    <a:pt x="2362" y="66"/>
                    <a:pt x="2296" y="0"/>
                    <a:pt x="2213" y="0"/>
                  </a:cubicBezTo>
                  <a:lnTo>
                    <a:pt x="1578" y="0"/>
                  </a:lnTo>
                  <a:cubicBezTo>
                    <a:pt x="1496" y="0"/>
                    <a:pt x="1429" y="66"/>
                    <a:pt x="1429" y="149"/>
                  </a:cubicBezTo>
                  <a:lnTo>
                    <a:pt x="1429" y="169"/>
                  </a:lnTo>
                  <a:lnTo>
                    <a:pt x="1290" y="169"/>
                  </a:lnTo>
                  <a:cubicBezTo>
                    <a:pt x="1208" y="169"/>
                    <a:pt x="1141" y="235"/>
                    <a:pt x="1141" y="317"/>
                  </a:cubicBezTo>
                  <a:cubicBezTo>
                    <a:pt x="1141" y="400"/>
                    <a:pt x="1208" y="466"/>
                    <a:pt x="1290" y="466"/>
                  </a:cubicBezTo>
                  <a:lnTo>
                    <a:pt x="1429" y="466"/>
                  </a:lnTo>
                  <a:lnTo>
                    <a:pt x="1429" y="693"/>
                  </a:lnTo>
                  <a:cubicBezTo>
                    <a:pt x="609" y="902"/>
                    <a:pt x="0" y="1646"/>
                    <a:pt x="0" y="2531"/>
                  </a:cubicBezTo>
                  <a:cubicBezTo>
                    <a:pt x="0" y="3576"/>
                    <a:pt x="850" y="4426"/>
                    <a:pt x="1896" y="4426"/>
                  </a:cubicBezTo>
                  <a:cubicBezTo>
                    <a:pt x="2941" y="4426"/>
                    <a:pt x="3791" y="3576"/>
                    <a:pt x="3791" y="2531"/>
                  </a:cubicBezTo>
                  <a:cubicBezTo>
                    <a:pt x="3791" y="1646"/>
                    <a:pt x="3183" y="902"/>
                    <a:pt x="2362" y="693"/>
                  </a:cubicBezTo>
                  <a:close/>
                  <a:moveTo>
                    <a:pt x="1727" y="298"/>
                  </a:moveTo>
                  <a:lnTo>
                    <a:pt x="2064" y="298"/>
                  </a:lnTo>
                  <a:lnTo>
                    <a:pt x="2064" y="635"/>
                  </a:lnTo>
                  <a:lnTo>
                    <a:pt x="1727" y="635"/>
                  </a:lnTo>
                  <a:lnTo>
                    <a:pt x="1727" y="298"/>
                  </a:lnTo>
                  <a:close/>
                  <a:moveTo>
                    <a:pt x="1896" y="4129"/>
                  </a:moveTo>
                  <a:cubicBezTo>
                    <a:pt x="1015" y="4129"/>
                    <a:pt x="298" y="3412"/>
                    <a:pt x="298" y="2531"/>
                  </a:cubicBezTo>
                  <a:cubicBezTo>
                    <a:pt x="298" y="1650"/>
                    <a:pt x="1015" y="933"/>
                    <a:pt x="1896" y="933"/>
                  </a:cubicBezTo>
                  <a:cubicBezTo>
                    <a:pt x="2777" y="933"/>
                    <a:pt x="3494" y="1650"/>
                    <a:pt x="3494" y="2531"/>
                  </a:cubicBezTo>
                  <a:cubicBezTo>
                    <a:pt x="3494" y="3412"/>
                    <a:pt x="2777" y="4129"/>
                    <a:pt x="1896" y="4129"/>
                  </a:cubicBezTo>
                  <a:close/>
                  <a:moveTo>
                    <a:pt x="1896" y="412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sp>
          <p:nvSpPr>
            <p:cNvPr id="50" name="Freeform 330">
              <a:extLst>
                <a:ext uri="{FF2B5EF4-FFF2-40B4-BE49-F238E27FC236}">
                  <a16:creationId xmlns:a16="http://schemas.microsoft.com/office/drawing/2014/main" id="{E3D9AAEF-56FD-339C-6CFD-47AD03459F2D}"/>
                </a:ext>
              </a:extLst>
            </p:cNvPr>
            <p:cNvSpPr>
              <a:spLocks noEditPoints="1"/>
            </p:cNvSpPr>
            <p:nvPr/>
          </p:nvSpPr>
          <p:spPr bwMode="auto">
            <a:xfrm>
              <a:off x="8058150" y="1819275"/>
              <a:ext cx="98425" cy="98425"/>
            </a:xfrm>
            <a:custGeom>
              <a:avLst/>
              <a:gdLst>
                <a:gd name="T0" fmla="*/ 1261 w 2521"/>
                <a:gd name="T1" fmla="*/ 0 h 2521"/>
                <a:gd name="T2" fmla="*/ 0 w 2521"/>
                <a:gd name="T3" fmla="*/ 1261 h 2521"/>
                <a:gd name="T4" fmla="*/ 1261 w 2521"/>
                <a:gd name="T5" fmla="*/ 2521 h 2521"/>
                <a:gd name="T6" fmla="*/ 2521 w 2521"/>
                <a:gd name="T7" fmla="*/ 1261 h 2521"/>
                <a:gd name="T8" fmla="*/ 1261 w 2521"/>
                <a:gd name="T9" fmla="*/ 0 h 2521"/>
                <a:gd name="T10" fmla="*/ 1261 w 2521"/>
                <a:gd name="T11" fmla="*/ 2223 h 2521"/>
                <a:gd name="T12" fmla="*/ 298 w 2521"/>
                <a:gd name="T13" fmla="*/ 1261 h 2521"/>
                <a:gd name="T14" fmla="*/ 1261 w 2521"/>
                <a:gd name="T15" fmla="*/ 298 h 2521"/>
                <a:gd name="T16" fmla="*/ 2223 w 2521"/>
                <a:gd name="T17" fmla="*/ 1261 h 2521"/>
                <a:gd name="T18" fmla="*/ 1261 w 2521"/>
                <a:gd name="T19" fmla="*/ 2223 h 2521"/>
                <a:gd name="T20" fmla="*/ 1261 w 2521"/>
                <a:gd name="T21" fmla="*/ 2223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21" h="2521">
                  <a:moveTo>
                    <a:pt x="1261" y="0"/>
                  </a:moveTo>
                  <a:cubicBezTo>
                    <a:pt x="566" y="0"/>
                    <a:pt x="0" y="566"/>
                    <a:pt x="0" y="1261"/>
                  </a:cubicBezTo>
                  <a:cubicBezTo>
                    <a:pt x="0" y="1956"/>
                    <a:pt x="566" y="2521"/>
                    <a:pt x="1261" y="2521"/>
                  </a:cubicBezTo>
                  <a:cubicBezTo>
                    <a:pt x="1956" y="2521"/>
                    <a:pt x="2521" y="1956"/>
                    <a:pt x="2521" y="1261"/>
                  </a:cubicBezTo>
                  <a:cubicBezTo>
                    <a:pt x="2521" y="566"/>
                    <a:pt x="1956" y="0"/>
                    <a:pt x="1261" y="0"/>
                  </a:cubicBezTo>
                  <a:close/>
                  <a:moveTo>
                    <a:pt x="1261" y="2223"/>
                  </a:moveTo>
                  <a:cubicBezTo>
                    <a:pt x="730" y="2223"/>
                    <a:pt x="298" y="1792"/>
                    <a:pt x="298" y="1261"/>
                  </a:cubicBezTo>
                  <a:cubicBezTo>
                    <a:pt x="298" y="730"/>
                    <a:pt x="730" y="298"/>
                    <a:pt x="1261" y="298"/>
                  </a:cubicBezTo>
                  <a:cubicBezTo>
                    <a:pt x="1792" y="298"/>
                    <a:pt x="2223" y="730"/>
                    <a:pt x="2223" y="1261"/>
                  </a:cubicBezTo>
                  <a:cubicBezTo>
                    <a:pt x="2223" y="1792"/>
                    <a:pt x="1792" y="2223"/>
                    <a:pt x="1261" y="2223"/>
                  </a:cubicBezTo>
                  <a:close/>
                  <a:moveTo>
                    <a:pt x="1261" y="2223"/>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331">
              <a:extLst>
                <a:ext uri="{FF2B5EF4-FFF2-40B4-BE49-F238E27FC236}">
                  <a16:creationId xmlns:a16="http://schemas.microsoft.com/office/drawing/2014/main" id="{B64C31FB-B624-0A71-FA0A-78CF082DB422}"/>
                </a:ext>
              </a:extLst>
            </p:cNvPr>
            <p:cNvSpPr>
              <a:spLocks noEditPoints="1"/>
            </p:cNvSpPr>
            <p:nvPr/>
          </p:nvSpPr>
          <p:spPr bwMode="auto">
            <a:xfrm>
              <a:off x="8081963" y="1851025"/>
              <a:ext cx="50800" cy="30162"/>
            </a:xfrm>
            <a:custGeom>
              <a:avLst/>
              <a:gdLst>
                <a:gd name="T0" fmla="*/ 1240 w 1286"/>
                <a:gd name="T1" fmla="*/ 239 h 802"/>
                <a:gd name="T2" fmla="*/ 1034 w 1286"/>
                <a:gd name="T3" fmla="*/ 198 h 802"/>
                <a:gd name="T4" fmla="*/ 659 w 1286"/>
                <a:gd name="T5" fmla="*/ 448 h 802"/>
                <a:gd name="T6" fmla="*/ 269 w 1286"/>
                <a:gd name="T7" fmla="*/ 58 h 802"/>
                <a:gd name="T8" fmla="*/ 58 w 1286"/>
                <a:gd name="T9" fmla="*/ 58 h 802"/>
                <a:gd name="T10" fmla="*/ 58 w 1286"/>
                <a:gd name="T11" fmla="*/ 268 h 802"/>
                <a:gd name="T12" fmla="*/ 534 w 1286"/>
                <a:gd name="T13" fmla="*/ 745 h 802"/>
                <a:gd name="T14" fmla="*/ 722 w 1286"/>
                <a:gd name="T15" fmla="*/ 763 h 802"/>
                <a:gd name="T16" fmla="*/ 1199 w 1286"/>
                <a:gd name="T17" fmla="*/ 446 h 802"/>
                <a:gd name="T18" fmla="*/ 1240 w 1286"/>
                <a:gd name="T19" fmla="*/ 239 h 802"/>
                <a:gd name="T20" fmla="*/ 1240 w 1286"/>
                <a:gd name="T21" fmla="*/ 239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6" h="802">
                  <a:moveTo>
                    <a:pt x="1240" y="239"/>
                  </a:moveTo>
                  <a:cubicBezTo>
                    <a:pt x="1194" y="171"/>
                    <a:pt x="1102" y="152"/>
                    <a:pt x="1034" y="198"/>
                  </a:cubicBezTo>
                  <a:lnTo>
                    <a:pt x="659" y="448"/>
                  </a:lnTo>
                  <a:lnTo>
                    <a:pt x="269" y="58"/>
                  </a:lnTo>
                  <a:cubicBezTo>
                    <a:pt x="210" y="0"/>
                    <a:pt x="116" y="0"/>
                    <a:pt x="58" y="58"/>
                  </a:cubicBezTo>
                  <a:cubicBezTo>
                    <a:pt x="0" y="116"/>
                    <a:pt x="0" y="210"/>
                    <a:pt x="58" y="268"/>
                  </a:cubicBezTo>
                  <a:lnTo>
                    <a:pt x="534" y="745"/>
                  </a:lnTo>
                  <a:cubicBezTo>
                    <a:pt x="584" y="794"/>
                    <a:pt x="664" y="802"/>
                    <a:pt x="722" y="763"/>
                  </a:cubicBezTo>
                  <a:lnTo>
                    <a:pt x="1199" y="446"/>
                  </a:lnTo>
                  <a:cubicBezTo>
                    <a:pt x="1267" y="400"/>
                    <a:pt x="1286" y="308"/>
                    <a:pt x="1240" y="239"/>
                  </a:cubicBezTo>
                  <a:close/>
                  <a:moveTo>
                    <a:pt x="1240" y="23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2" name="Rectángulo: una sola esquina redondeada 44">
            <a:extLst>
              <a:ext uri="{FF2B5EF4-FFF2-40B4-BE49-F238E27FC236}">
                <a16:creationId xmlns:a16="http://schemas.microsoft.com/office/drawing/2014/main" id="{5E1BAD6A-7D91-84A2-F1A1-787A129743B7}"/>
              </a:ext>
            </a:extLst>
          </p:cNvPr>
          <p:cNvSpPr/>
          <p:nvPr/>
        </p:nvSpPr>
        <p:spPr>
          <a:xfrm>
            <a:off x="2924813" y="3360487"/>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3" name="Rectángulo: una sola esquina redondeada 44">
            <a:extLst>
              <a:ext uri="{FF2B5EF4-FFF2-40B4-BE49-F238E27FC236}">
                <a16:creationId xmlns:a16="http://schemas.microsoft.com/office/drawing/2014/main" id="{38C94E34-E7F0-E19C-EE5E-93370398AA09}"/>
              </a:ext>
            </a:extLst>
          </p:cNvPr>
          <p:cNvSpPr/>
          <p:nvPr/>
        </p:nvSpPr>
        <p:spPr>
          <a:xfrm>
            <a:off x="5584569" y="3360487"/>
            <a:ext cx="634620" cy="634620"/>
          </a:xfrm>
          <a:prstGeom prst="round1Rect">
            <a:avLst>
              <a:gd name="adj" fmla="val 317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60" name="Grupo 408">
            <a:extLst>
              <a:ext uri="{FF2B5EF4-FFF2-40B4-BE49-F238E27FC236}">
                <a16:creationId xmlns:a16="http://schemas.microsoft.com/office/drawing/2014/main" id="{93241AC2-0839-4729-AE60-19F5774DA6B3}"/>
              </a:ext>
            </a:extLst>
          </p:cNvPr>
          <p:cNvGrpSpPr/>
          <p:nvPr/>
        </p:nvGrpSpPr>
        <p:grpSpPr>
          <a:xfrm>
            <a:off x="5705029" y="3479359"/>
            <a:ext cx="393700" cy="396875"/>
            <a:chOff x="3984625" y="1658938"/>
            <a:chExt cx="393700" cy="396875"/>
          </a:xfrm>
          <a:solidFill>
            <a:schemeClr val="tx1"/>
          </a:solidFill>
        </p:grpSpPr>
        <p:sp>
          <p:nvSpPr>
            <p:cNvPr id="61" name="Freeform 351">
              <a:extLst>
                <a:ext uri="{FF2B5EF4-FFF2-40B4-BE49-F238E27FC236}">
                  <a16:creationId xmlns:a16="http://schemas.microsoft.com/office/drawing/2014/main" id="{CFDE938F-31B8-B84D-9D30-EAF2E81A964E}"/>
                </a:ext>
              </a:extLst>
            </p:cNvPr>
            <p:cNvSpPr>
              <a:spLocks noEditPoints="1"/>
            </p:cNvSpPr>
            <p:nvPr/>
          </p:nvSpPr>
          <p:spPr bwMode="auto">
            <a:xfrm>
              <a:off x="4175125" y="1844675"/>
              <a:ext cx="82550" cy="47625"/>
            </a:xfrm>
            <a:custGeom>
              <a:avLst/>
              <a:gdLst>
                <a:gd name="T0" fmla="*/ 2050 w 2142"/>
                <a:gd name="T1" fmla="*/ 957 h 1250"/>
                <a:gd name="T2" fmla="*/ 673 w 2142"/>
                <a:gd name="T3" fmla="*/ 110 h 1250"/>
                <a:gd name="T4" fmla="*/ 618 w 2142"/>
                <a:gd name="T5" fmla="*/ 90 h 1250"/>
                <a:gd name="T6" fmla="*/ 187 w 2142"/>
                <a:gd name="T7" fmla="*/ 14 h 1250"/>
                <a:gd name="T8" fmla="*/ 14 w 2142"/>
                <a:gd name="T9" fmla="*/ 135 h 1250"/>
                <a:gd name="T10" fmla="*/ 135 w 2142"/>
                <a:gd name="T11" fmla="*/ 307 h 1250"/>
                <a:gd name="T12" fmla="*/ 542 w 2142"/>
                <a:gd name="T13" fmla="*/ 378 h 1250"/>
                <a:gd name="T14" fmla="*/ 1895 w 2142"/>
                <a:gd name="T15" fmla="*/ 1210 h 1250"/>
                <a:gd name="T16" fmla="*/ 2095 w 2142"/>
                <a:gd name="T17" fmla="*/ 1167 h 1250"/>
                <a:gd name="T18" fmla="*/ 2050 w 2142"/>
                <a:gd name="T19" fmla="*/ 957 h 1250"/>
                <a:gd name="T20" fmla="*/ 2050 w 2142"/>
                <a:gd name="T21" fmla="*/ 957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2" h="1250">
                  <a:moveTo>
                    <a:pt x="2050" y="957"/>
                  </a:moveTo>
                  <a:lnTo>
                    <a:pt x="673" y="110"/>
                  </a:lnTo>
                  <a:cubicBezTo>
                    <a:pt x="656" y="100"/>
                    <a:pt x="637" y="93"/>
                    <a:pt x="618" y="90"/>
                  </a:cubicBezTo>
                  <a:lnTo>
                    <a:pt x="187" y="14"/>
                  </a:lnTo>
                  <a:cubicBezTo>
                    <a:pt x="107" y="0"/>
                    <a:pt x="29" y="55"/>
                    <a:pt x="14" y="135"/>
                  </a:cubicBezTo>
                  <a:cubicBezTo>
                    <a:pt x="0" y="214"/>
                    <a:pt x="55" y="293"/>
                    <a:pt x="135" y="307"/>
                  </a:cubicBezTo>
                  <a:lnTo>
                    <a:pt x="542" y="378"/>
                  </a:lnTo>
                  <a:lnTo>
                    <a:pt x="1895" y="1210"/>
                  </a:lnTo>
                  <a:cubicBezTo>
                    <a:pt x="1961" y="1250"/>
                    <a:pt x="2051" y="1231"/>
                    <a:pt x="2095" y="1167"/>
                  </a:cubicBezTo>
                  <a:cubicBezTo>
                    <a:pt x="2142" y="1098"/>
                    <a:pt x="2121" y="1000"/>
                    <a:pt x="2050" y="957"/>
                  </a:cubicBezTo>
                  <a:close/>
                  <a:moveTo>
                    <a:pt x="2050" y="957"/>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352">
              <a:extLst>
                <a:ext uri="{FF2B5EF4-FFF2-40B4-BE49-F238E27FC236}">
                  <a16:creationId xmlns:a16="http://schemas.microsoft.com/office/drawing/2014/main" id="{A26E8888-7B88-93D8-10F7-ACB32FDBBF0E}"/>
                </a:ext>
              </a:extLst>
            </p:cNvPr>
            <p:cNvSpPr>
              <a:spLocks noEditPoints="1"/>
            </p:cNvSpPr>
            <p:nvPr/>
          </p:nvSpPr>
          <p:spPr bwMode="auto">
            <a:xfrm>
              <a:off x="3984625" y="1658938"/>
              <a:ext cx="393700" cy="396875"/>
            </a:xfrm>
            <a:custGeom>
              <a:avLst/>
              <a:gdLst>
                <a:gd name="T0" fmla="*/ 9292 w 10160"/>
                <a:gd name="T1" fmla="*/ 6338 h 10206"/>
                <a:gd name="T2" fmla="*/ 10104 w 10160"/>
                <a:gd name="T3" fmla="*/ 63 h 10206"/>
                <a:gd name="T4" fmla="*/ 6213 w 10160"/>
                <a:gd name="T5" fmla="*/ 3718 h 10206"/>
                <a:gd name="T6" fmla="*/ 4747 w 10160"/>
                <a:gd name="T7" fmla="*/ 3887 h 10206"/>
                <a:gd name="T8" fmla="*/ 3368 w 10160"/>
                <a:gd name="T9" fmla="*/ 4486 h 10206"/>
                <a:gd name="T10" fmla="*/ 2601 w 10160"/>
                <a:gd name="T11" fmla="*/ 4009 h 10206"/>
                <a:gd name="T12" fmla="*/ 113 w 10160"/>
                <a:gd name="T13" fmla="*/ 3334 h 10206"/>
                <a:gd name="T14" fmla="*/ 218 w 10160"/>
                <a:gd name="T15" fmla="*/ 7315 h 10206"/>
                <a:gd name="T16" fmla="*/ 1070 w 10160"/>
                <a:gd name="T17" fmla="*/ 7932 h 10206"/>
                <a:gd name="T18" fmla="*/ 2057 w 10160"/>
                <a:gd name="T19" fmla="*/ 7607 h 10206"/>
                <a:gd name="T20" fmla="*/ 2717 w 10160"/>
                <a:gd name="T21" fmla="*/ 8631 h 10206"/>
                <a:gd name="T22" fmla="*/ 3815 w 10160"/>
                <a:gd name="T23" fmla="*/ 9568 h 10206"/>
                <a:gd name="T24" fmla="*/ 5353 w 10160"/>
                <a:gd name="T25" fmla="*/ 10015 h 10206"/>
                <a:gd name="T26" fmla="*/ 5668 w 10160"/>
                <a:gd name="T27" fmla="*/ 9751 h 10206"/>
                <a:gd name="T28" fmla="*/ 6618 w 10160"/>
                <a:gd name="T29" fmla="*/ 9181 h 10206"/>
                <a:gd name="T30" fmla="*/ 7386 w 10160"/>
                <a:gd name="T31" fmla="*/ 8537 h 10206"/>
                <a:gd name="T32" fmla="*/ 8154 w 10160"/>
                <a:gd name="T33" fmla="*/ 7893 h 10206"/>
                <a:gd name="T34" fmla="*/ 8626 w 10160"/>
                <a:gd name="T35" fmla="*/ 6754 h 10206"/>
                <a:gd name="T36" fmla="*/ 9185 w 10160"/>
                <a:gd name="T37" fmla="*/ 6650 h 10206"/>
                <a:gd name="T38" fmla="*/ 10104 w 10160"/>
                <a:gd name="T39" fmla="*/ 5782 h 10206"/>
                <a:gd name="T40" fmla="*/ 2246 w 10160"/>
                <a:gd name="T41" fmla="*/ 7866 h 10206"/>
                <a:gd name="T42" fmla="*/ 3629 w 10160"/>
                <a:gd name="T43" fmla="*/ 6869 h 10206"/>
                <a:gd name="T44" fmla="*/ 3162 w 10160"/>
                <a:gd name="T45" fmla="*/ 8815 h 10206"/>
                <a:gd name="T46" fmla="*/ 4165 w 10160"/>
                <a:gd name="T47" fmla="*/ 7176 h 10206"/>
                <a:gd name="T48" fmla="*/ 4421 w 10160"/>
                <a:gd name="T49" fmla="*/ 9208 h 10206"/>
                <a:gd name="T50" fmla="*/ 3865 w 10160"/>
                <a:gd name="T51" fmla="*/ 8865 h 10206"/>
                <a:gd name="T52" fmla="*/ 4915 w 10160"/>
                <a:gd name="T53" fmla="*/ 8408 h 10206"/>
                <a:gd name="T54" fmla="*/ 5230 w 10160"/>
                <a:gd name="T55" fmla="*/ 9708 h 10206"/>
                <a:gd name="T56" fmla="*/ 5007 w 10160"/>
                <a:gd name="T57" fmla="*/ 8825 h 10206"/>
                <a:gd name="T58" fmla="*/ 8265 w 10160"/>
                <a:gd name="T59" fmla="*/ 6532 h 10206"/>
                <a:gd name="T60" fmla="*/ 7373 w 10160"/>
                <a:gd name="T61" fmla="*/ 6333 h 10206"/>
                <a:gd name="T62" fmla="*/ 8128 w 10160"/>
                <a:gd name="T63" fmla="*/ 7564 h 10206"/>
                <a:gd name="T64" fmla="*/ 6795 w 10160"/>
                <a:gd name="T65" fmla="*/ 7094 h 10206"/>
                <a:gd name="T66" fmla="*/ 7360 w 10160"/>
                <a:gd name="T67" fmla="*/ 8209 h 10206"/>
                <a:gd name="T68" fmla="*/ 6382 w 10160"/>
                <a:gd name="T69" fmla="*/ 7957 h 10206"/>
                <a:gd name="T70" fmla="*/ 6592 w 10160"/>
                <a:gd name="T71" fmla="*/ 8853 h 10206"/>
                <a:gd name="T72" fmla="*/ 5960 w 10160"/>
                <a:gd name="T73" fmla="*/ 8813 h 10206"/>
                <a:gd name="T74" fmla="*/ 5824 w 10160"/>
                <a:gd name="T75" fmla="*/ 9497 h 10206"/>
                <a:gd name="T76" fmla="*/ 5887 w 10160"/>
                <a:gd name="T77" fmla="*/ 8844 h 10206"/>
                <a:gd name="T78" fmla="*/ 5244 w 10160"/>
                <a:gd name="T79" fmla="*/ 8075 h 10206"/>
                <a:gd name="T80" fmla="*/ 4317 w 10160"/>
                <a:gd name="T81" fmla="*/ 6920 h 10206"/>
                <a:gd name="T82" fmla="*/ 2825 w 10160"/>
                <a:gd name="T83" fmla="*/ 6361 h 10206"/>
                <a:gd name="T84" fmla="*/ 2514 w 10160"/>
                <a:gd name="T85" fmla="*/ 4637 h 10206"/>
                <a:gd name="T86" fmla="*/ 3504 w 10160"/>
                <a:gd name="T87" fmla="*/ 5742 h 10206"/>
                <a:gd name="T88" fmla="*/ 4706 w 10160"/>
                <a:gd name="T89" fmla="*/ 5093 h 10206"/>
                <a:gd name="T90" fmla="*/ 3206 w 10160"/>
                <a:gd name="T91" fmla="*/ 5253 h 10206"/>
                <a:gd name="T92" fmla="*/ 6417 w 10160"/>
                <a:gd name="T93" fmla="*/ 4329 h 10206"/>
                <a:gd name="T94" fmla="*/ 6669 w 10160"/>
                <a:gd name="T95" fmla="*/ 4168 h 10206"/>
                <a:gd name="T96" fmla="*/ 8265 w 10160"/>
                <a:gd name="T97" fmla="*/ 6532 h 10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60" h="10206">
                  <a:moveTo>
                    <a:pt x="10104" y="5782"/>
                  </a:moveTo>
                  <a:cubicBezTo>
                    <a:pt x="10048" y="5722"/>
                    <a:pt x="9954" y="5719"/>
                    <a:pt x="9894" y="5775"/>
                  </a:cubicBezTo>
                  <a:lnTo>
                    <a:pt x="9292" y="6338"/>
                  </a:lnTo>
                  <a:lnTo>
                    <a:pt x="6532" y="3614"/>
                  </a:lnTo>
                  <a:lnTo>
                    <a:pt x="10097" y="273"/>
                  </a:lnTo>
                  <a:cubicBezTo>
                    <a:pt x="10157" y="217"/>
                    <a:pt x="10160" y="123"/>
                    <a:pt x="10104" y="63"/>
                  </a:cubicBezTo>
                  <a:cubicBezTo>
                    <a:pt x="10048" y="3"/>
                    <a:pt x="9954" y="0"/>
                    <a:pt x="9894" y="56"/>
                  </a:cubicBezTo>
                  <a:lnTo>
                    <a:pt x="6215" y="3503"/>
                  </a:lnTo>
                  <a:cubicBezTo>
                    <a:pt x="6155" y="3560"/>
                    <a:pt x="6154" y="3659"/>
                    <a:pt x="6213" y="3718"/>
                  </a:cubicBezTo>
                  <a:lnTo>
                    <a:pt x="6457" y="3958"/>
                  </a:lnTo>
                  <a:lnTo>
                    <a:pt x="6379" y="4027"/>
                  </a:lnTo>
                  <a:lnTo>
                    <a:pt x="4747" y="3887"/>
                  </a:lnTo>
                  <a:cubicBezTo>
                    <a:pt x="4722" y="3885"/>
                    <a:pt x="4696" y="3889"/>
                    <a:pt x="4673" y="3900"/>
                  </a:cubicBezTo>
                  <a:lnTo>
                    <a:pt x="3380" y="4488"/>
                  </a:lnTo>
                  <a:cubicBezTo>
                    <a:pt x="3376" y="4488"/>
                    <a:pt x="3372" y="4487"/>
                    <a:pt x="3368" y="4486"/>
                  </a:cubicBezTo>
                  <a:lnTo>
                    <a:pt x="2624" y="4355"/>
                  </a:lnTo>
                  <a:lnTo>
                    <a:pt x="2684" y="4201"/>
                  </a:lnTo>
                  <a:cubicBezTo>
                    <a:pt x="2714" y="4125"/>
                    <a:pt x="2677" y="4039"/>
                    <a:pt x="2601" y="4009"/>
                  </a:cubicBezTo>
                  <a:lnTo>
                    <a:pt x="224" y="3058"/>
                  </a:lnTo>
                  <a:cubicBezTo>
                    <a:pt x="147" y="3027"/>
                    <a:pt x="61" y="3064"/>
                    <a:pt x="31" y="3141"/>
                  </a:cubicBezTo>
                  <a:cubicBezTo>
                    <a:pt x="0" y="3217"/>
                    <a:pt x="37" y="3303"/>
                    <a:pt x="113" y="3334"/>
                  </a:cubicBezTo>
                  <a:lnTo>
                    <a:pt x="2354" y="4230"/>
                  </a:lnTo>
                  <a:lnTo>
                    <a:pt x="1034" y="7604"/>
                  </a:lnTo>
                  <a:lnTo>
                    <a:pt x="218" y="7315"/>
                  </a:lnTo>
                  <a:cubicBezTo>
                    <a:pt x="141" y="7288"/>
                    <a:pt x="56" y="7329"/>
                    <a:pt x="28" y="7406"/>
                  </a:cubicBezTo>
                  <a:cubicBezTo>
                    <a:pt x="1" y="7483"/>
                    <a:pt x="42" y="7568"/>
                    <a:pt x="119" y="7596"/>
                  </a:cubicBezTo>
                  <a:lnTo>
                    <a:pt x="1070" y="7932"/>
                  </a:lnTo>
                  <a:cubicBezTo>
                    <a:pt x="1145" y="7959"/>
                    <a:pt x="1229" y="7920"/>
                    <a:pt x="1258" y="7847"/>
                  </a:cubicBezTo>
                  <a:lnTo>
                    <a:pt x="1479" y="7283"/>
                  </a:lnTo>
                  <a:lnTo>
                    <a:pt x="2057" y="7607"/>
                  </a:lnTo>
                  <a:lnTo>
                    <a:pt x="1993" y="7710"/>
                  </a:lnTo>
                  <a:cubicBezTo>
                    <a:pt x="1812" y="8003"/>
                    <a:pt x="1904" y="8388"/>
                    <a:pt x="2196" y="8569"/>
                  </a:cubicBezTo>
                  <a:cubicBezTo>
                    <a:pt x="2351" y="8664"/>
                    <a:pt x="2544" y="8687"/>
                    <a:pt x="2717" y="8631"/>
                  </a:cubicBezTo>
                  <a:cubicBezTo>
                    <a:pt x="2744" y="8811"/>
                    <a:pt x="2850" y="8972"/>
                    <a:pt x="3006" y="9068"/>
                  </a:cubicBezTo>
                  <a:cubicBezTo>
                    <a:pt x="3161" y="9164"/>
                    <a:pt x="3353" y="9186"/>
                    <a:pt x="3526" y="9130"/>
                  </a:cubicBezTo>
                  <a:cubicBezTo>
                    <a:pt x="3554" y="9311"/>
                    <a:pt x="3660" y="9472"/>
                    <a:pt x="3815" y="9568"/>
                  </a:cubicBezTo>
                  <a:cubicBezTo>
                    <a:pt x="3970" y="9663"/>
                    <a:pt x="4162" y="9686"/>
                    <a:pt x="4335" y="9630"/>
                  </a:cubicBezTo>
                  <a:cubicBezTo>
                    <a:pt x="4363" y="9810"/>
                    <a:pt x="4469" y="9971"/>
                    <a:pt x="4624" y="10067"/>
                  </a:cubicBezTo>
                  <a:cubicBezTo>
                    <a:pt x="4850" y="10206"/>
                    <a:pt x="5149" y="10185"/>
                    <a:pt x="5353" y="10015"/>
                  </a:cubicBezTo>
                  <a:cubicBezTo>
                    <a:pt x="5404" y="9972"/>
                    <a:pt x="5448" y="9921"/>
                    <a:pt x="5483" y="9864"/>
                  </a:cubicBezTo>
                  <a:lnTo>
                    <a:pt x="5585" y="9699"/>
                  </a:lnTo>
                  <a:lnTo>
                    <a:pt x="5668" y="9751"/>
                  </a:lnTo>
                  <a:cubicBezTo>
                    <a:pt x="5894" y="9890"/>
                    <a:pt x="6193" y="9868"/>
                    <a:pt x="6396" y="9697"/>
                  </a:cubicBezTo>
                  <a:cubicBezTo>
                    <a:pt x="6448" y="9654"/>
                    <a:pt x="6492" y="9603"/>
                    <a:pt x="6527" y="9546"/>
                  </a:cubicBezTo>
                  <a:cubicBezTo>
                    <a:pt x="6596" y="9432"/>
                    <a:pt x="6625" y="9305"/>
                    <a:pt x="6618" y="9181"/>
                  </a:cubicBezTo>
                  <a:cubicBezTo>
                    <a:pt x="6665" y="9193"/>
                    <a:pt x="6713" y="9199"/>
                    <a:pt x="6762" y="9199"/>
                  </a:cubicBezTo>
                  <a:cubicBezTo>
                    <a:pt x="6978" y="9199"/>
                    <a:pt x="7182" y="9085"/>
                    <a:pt x="7295" y="8901"/>
                  </a:cubicBezTo>
                  <a:cubicBezTo>
                    <a:pt x="7363" y="8791"/>
                    <a:pt x="7394" y="8664"/>
                    <a:pt x="7386" y="8537"/>
                  </a:cubicBezTo>
                  <a:cubicBezTo>
                    <a:pt x="7433" y="8548"/>
                    <a:pt x="7481" y="8554"/>
                    <a:pt x="7530" y="8554"/>
                  </a:cubicBezTo>
                  <a:cubicBezTo>
                    <a:pt x="7746" y="8554"/>
                    <a:pt x="7950" y="8441"/>
                    <a:pt x="8063" y="8257"/>
                  </a:cubicBezTo>
                  <a:cubicBezTo>
                    <a:pt x="8131" y="8146"/>
                    <a:pt x="8162" y="8020"/>
                    <a:pt x="8154" y="7893"/>
                  </a:cubicBezTo>
                  <a:cubicBezTo>
                    <a:pt x="8202" y="7904"/>
                    <a:pt x="8250" y="7910"/>
                    <a:pt x="8298" y="7910"/>
                  </a:cubicBezTo>
                  <a:cubicBezTo>
                    <a:pt x="8508" y="7910"/>
                    <a:pt x="8713" y="7804"/>
                    <a:pt x="8831" y="7613"/>
                  </a:cubicBezTo>
                  <a:cubicBezTo>
                    <a:pt x="9011" y="7319"/>
                    <a:pt x="8919" y="6934"/>
                    <a:pt x="8626" y="6754"/>
                  </a:cubicBezTo>
                  <a:lnTo>
                    <a:pt x="8524" y="6692"/>
                  </a:lnTo>
                  <a:lnTo>
                    <a:pt x="8865" y="6335"/>
                  </a:lnTo>
                  <a:lnTo>
                    <a:pt x="9185" y="6650"/>
                  </a:lnTo>
                  <a:cubicBezTo>
                    <a:pt x="9241" y="6705"/>
                    <a:pt x="9333" y="6706"/>
                    <a:pt x="9391" y="6653"/>
                  </a:cubicBezTo>
                  <a:lnTo>
                    <a:pt x="10097" y="5992"/>
                  </a:lnTo>
                  <a:cubicBezTo>
                    <a:pt x="10157" y="5936"/>
                    <a:pt x="10160" y="5842"/>
                    <a:pt x="10104" y="5782"/>
                  </a:cubicBezTo>
                  <a:close/>
                  <a:moveTo>
                    <a:pt x="2802" y="8209"/>
                  </a:moveTo>
                  <a:cubicBezTo>
                    <a:pt x="2708" y="8363"/>
                    <a:pt x="2506" y="8410"/>
                    <a:pt x="2352" y="8316"/>
                  </a:cubicBezTo>
                  <a:cubicBezTo>
                    <a:pt x="2199" y="8221"/>
                    <a:pt x="2151" y="8019"/>
                    <a:pt x="2246" y="7866"/>
                  </a:cubicBezTo>
                  <a:lnTo>
                    <a:pt x="3078" y="6517"/>
                  </a:lnTo>
                  <a:cubicBezTo>
                    <a:pt x="3171" y="6367"/>
                    <a:pt x="3370" y="6317"/>
                    <a:pt x="3523" y="6407"/>
                  </a:cubicBezTo>
                  <a:cubicBezTo>
                    <a:pt x="3680" y="6500"/>
                    <a:pt x="3724" y="6716"/>
                    <a:pt x="3629" y="6869"/>
                  </a:cubicBezTo>
                  <a:lnTo>
                    <a:pt x="2802" y="8209"/>
                  </a:lnTo>
                  <a:close/>
                  <a:moveTo>
                    <a:pt x="3612" y="8709"/>
                  </a:moveTo>
                  <a:cubicBezTo>
                    <a:pt x="3517" y="8862"/>
                    <a:pt x="3315" y="8910"/>
                    <a:pt x="3162" y="8815"/>
                  </a:cubicBezTo>
                  <a:cubicBezTo>
                    <a:pt x="3010" y="8722"/>
                    <a:pt x="2962" y="8517"/>
                    <a:pt x="3055" y="8365"/>
                  </a:cubicBezTo>
                  <a:lnTo>
                    <a:pt x="3721" y="7286"/>
                  </a:lnTo>
                  <a:cubicBezTo>
                    <a:pt x="3814" y="7136"/>
                    <a:pt x="4013" y="7086"/>
                    <a:pt x="4165" y="7176"/>
                  </a:cubicBezTo>
                  <a:cubicBezTo>
                    <a:pt x="4323" y="7270"/>
                    <a:pt x="4366" y="7485"/>
                    <a:pt x="4272" y="7639"/>
                  </a:cubicBezTo>
                  <a:lnTo>
                    <a:pt x="3612" y="8709"/>
                  </a:lnTo>
                  <a:close/>
                  <a:moveTo>
                    <a:pt x="4421" y="9208"/>
                  </a:moveTo>
                  <a:cubicBezTo>
                    <a:pt x="4375" y="9282"/>
                    <a:pt x="4303" y="9334"/>
                    <a:pt x="4218" y="9355"/>
                  </a:cubicBezTo>
                  <a:cubicBezTo>
                    <a:pt x="4133" y="9375"/>
                    <a:pt x="4045" y="9360"/>
                    <a:pt x="3971" y="9315"/>
                  </a:cubicBezTo>
                  <a:cubicBezTo>
                    <a:pt x="3820" y="9221"/>
                    <a:pt x="3771" y="9017"/>
                    <a:pt x="3865" y="8865"/>
                  </a:cubicBezTo>
                  <a:lnTo>
                    <a:pt x="4364" y="8055"/>
                  </a:lnTo>
                  <a:cubicBezTo>
                    <a:pt x="4457" y="7905"/>
                    <a:pt x="4656" y="7856"/>
                    <a:pt x="4808" y="7946"/>
                  </a:cubicBezTo>
                  <a:cubicBezTo>
                    <a:pt x="4966" y="8039"/>
                    <a:pt x="5009" y="8255"/>
                    <a:pt x="4915" y="8408"/>
                  </a:cubicBezTo>
                  <a:lnTo>
                    <a:pt x="4421" y="9208"/>
                  </a:lnTo>
                  <a:close/>
                  <a:moveTo>
                    <a:pt x="5558" y="9177"/>
                  </a:moveTo>
                  <a:lnTo>
                    <a:pt x="5230" y="9708"/>
                  </a:lnTo>
                  <a:cubicBezTo>
                    <a:pt x="5137" y="9859"/>
                    <a:pt x="4932" y="9908"/>
                    <a:pt x="4780" y="9814"/>
                  </a:cubicBezTo>
                  <a:cubicBezTo>
                    <a:pt x="4629" y="9720"/>
                    <a:pt x="4580" y="9516"/>
                    <a:pt x="4674" y="9364"/>
                  </a:cubicBezTo>
                  <a:lnTo>
                    <a:pt x="5007" y="8825"/>
                  </a:lnTo>
                  <a:cubicBezTo>
                    <a:pt x="5100" y="8674"/>
                    <a:pt x="5299" y="8625"/>
                    <a:pt x="5451" y="8715"/>
                  </a:cubicBezTo>
                  <a:cubicBezTo>
                    <a:pt x="5609" y="8808"/>
                    <a:pt x="5652" y="9024"/>
                    <a:pt x="5558" y="9177"/>
                  </a:cubicBezTo>
                  <a:close/>
                  <a:moveTo>
                    <a:pt x="8265" y="6532"/>
                  </a:moveTo>
                  <a:lnTo>
                    <a:pt x="7528" y="6080"/>
                  </a:lnTo>
                  <a:cubicBezTo>
                    <a:pt x="7460" y="6038"/>
                    <a:pt x="7366" y="6060"/>
                    <a:pt x="7324" y="6129"/>
                  </a:cubicBezTo>
                  <a:cubicBezTo>
                    <a:pt x="7282" y="6197"/>
                    <a:pt x="7304" y="6291"/>
                    <a:pt x="7373" y="6333"/>
                  </a:cubicBezTo>
                  <a:lnTo>
                    <a:pt x="8470" y="7007"/>
                  </a:lnTo>
                  <a:cubicBezTo>
                    <a:pt x="8623" y="7102"/>
                    <a:pt x="8672" y="7303"/>
                    <a:pt x="8577" y="7457"/>
                  </a:cubicBezTo>
                  <a:cubicBezTo>
                    <a:pt x="8483" y="7611"/>
                    <a:pt x="8281" y="7659"/>
                    <a:pt x="8128" y="7564"/>
                  </a:cubicBezTo>
                  <a:lnTo>
                    <a:pt x="6951" y="6841"/>
                  </a:lnTo>
                  <a:cubicBezTo>
                    <a:pt x="6881" y="6798"/>
                    <a:pt x="6789" y="6820"/>
                    <a:pt x="6746" y="6890"/>
                  </a:cubicBezTo>
                  <a:cubicBezTo>
                    <a:pt x="6703" y="6960"/>
                    <a:pt x="6725" y="7051"/>
                    <a:pt x="6795" y="7094"/>
                  </a:cubicBezTo>
                  <a:lnTo>
                    <a:pt x="7702" y="7652"/>
                  </a:lnTo>
                  <a:cubicBezTo>
                    <a:pt x="7854" y="7745"/>
                    <a:pt x="7903" y="7949"/>
                    <a:pt x="7809" y="8101"/>
                  </a:cubicBezTo>
                  <a:cubicBezTo>
                    <a:pt x="7716" y="8253"/>
                    <a:pt x="7512" y="8302"/>
                    <a:pt x="7360" y="8209"/>
                  </a:cubicBezTo>
                  <a:lnTo>
                    <a:pt x="6538" y="7704"/>
                  </a:lnTo>
                  <a:cubicBezTo>
                    <a:pt x="6468" y="7661"/>
                    <a:pt x="6376" y="7683"/>
                    <a:pt x="6333" y="7752"/>
                  </a:cubicBezTo>
                  <a:cubicBezTo>
                    <a:pt x="6291" y="7822"/>
                    <a:pt x="6312" y="7914"/>
                    <a:pt x="6382" y="7957"/>
                  </a:cubicBezTo>
                  <a:lnTo>
                    <a:pt x="6934" y="8296"/>
                  </a:lnTo>
                  <a:cubicBezTo>
                    <a:pt x="7086" y="8389"/>
                    <a:pt x="7135" y="8594"/>
                    <a:pt x="7041" y="8746"/>
                  </a:cubicBezTo>
                  <a:cubicBezTo>
                    <a:pt x="6948" y="8897"/>
                    <a:pt x="6744" y="8946"/>
                    <a:pt x="6592" y="8853"/>
                  </a:cubicBezTo>
                  <a:cubicBezTo>
                    <a:pt x="6592" y="8853"/>
                    <a:pt x="6106" y="8555"/>
                    <a:pt x="6102" y="8553"/>
                  </a:cubicBezTo>
                  <a:cubicBezTo>
                    <a:pt x="6034" y="8520"/>
                    <a:pt x="5951" y="8543"/>
                    <a:pt x="5911" y="8609"/>
                  </a:cubicBezTo>
                  <a:cubicBezTo>
                    <a:pt x="5868" y="8679"/>
                    <a:pt x="5890" y="8770"/>
                    <a:pt x="5960" y="8813"/>
                  </a:cubicBezTo>
                  <a:lnTo>
                    <a:pt x="6166" y="8940"/>
                  </a:lnTo>
                  <a:cubicBezTo>
                    <a:pt x="6320" y="9035"/>
                    <a:pt x="6368" y="9236"/>
                    <a:pt x="6274" y="9390"/>
                  </a:cubicBezTo>
                  <a:cubicBezTo>
                    <a:pt x="6180" y="9542"/>
                    <a:pt x="5976" y="9591"/>
                    <a:pt x="5824" y="9497"/>
                  </a:cubicBezTo>
                  <a:lnTo>
                    <a:pt x="5741" y="9446"/>
                  </a:lnTo>
                  <a:lnTo>
                    <a:pt x="5811" y="9333"/>
                  </a:lnTo>
                  <a:cubicBezTo>
                    <a:pt x="5900" y="9188"/>
                    <a:pt x="5928" y="9010"/>
                    <a:pt x="5887" y="8844"/>
                  </a:cubicBezTo>
                  <a:cubicBezTo>
                    <a:pt x="5846" y="8680"/>
                    <a:pt x="5745" y="8543"/>
                    <a:pt x="5603" y="8459"/>
                  </a:cubicBezTo>
                  <a:cubicBezTo>
                    <a:pt x="5491" y="8393"/>
                    <a:pt x="5367" y="8366"/>
                    <a:pt x="5245" y="8375"/>
                  </a:cubicBezTo>
                  <a:cubicBezTo>
                    <a:pt x="5268" y="8277"/>
                    <a:pt x="5268" y="8174"/>
                    <a:pt x="5244" y="8075"/>
                  </a:cubicBezTo>
                  <a:cubicBezTo>
                    <a:pt x="5203" y="7911"/>
                    <a:pt x="5102" y="7774"/>
                    <a:pt x="4960" y="7690"/>
                  </a:cubicBezTo>
                  <a:cubicBezTo>
                    <a:pt x="4848" y="7624"/>
                    <a:pt x="4724" y="7597"/>
                    <a:pt x="4602" y="7605"/>
                  </a:cubicBezTo>
                  <a:cubicBezTo>
                    <a:pt x="4664" y="7342"/>
                    <a:pt x="4551" y="7059"/>
                    <a:pt x="4317" y="6920"/>
                  </a:cubicBezTo>
                  <a:cubicBezTo>
                    <a:pt x="4205" y="6855"/>
                    <a:pt x="4081" y="6828"/>
                    <a:pt x="3960" y="6836"/>
                  </a:cubicBezTo>
                  <a:cubicBezTo>
                    <a:pt x="4021" y="6573"/>
                    <a:pt x="3908" y="6290"/>
                    <a:pt x="3674" y="6151"/>
                  </a:cubicBezTo>
                  <a:cubicBezTo>
                    <a:pt x="3383" y="5979"/>
                    <a:pt x="3003" y="6074"/>
                    <a:pt x="2825" y="6361"/>
                  </a:cubicBezTo>
                  <a:lnTo>
                    <a:pt x="2213" y="7353"/>
                  </a:lnTo>
                  <a:lnTo>
                    <a:pt x="1588" y="7003"/>
                  </a:lnTo>
                  <a:lnTo>
                    <a:pt x="2514" y="4637"/>
                  </a:lnTo>
                  <a:lnTo>
                    <a:pt x="3018" y="4726"/>
                  </a:lnTo>
                  <a:cubicBezTo>
                    <a:pt x="2875" y="4904"/>
                    <a:pt x="2834" y="5155"/>
                    <a:pt x="2935" y="5377"/>
                  </a:cubicBezTo>
                  <a:cubicBezTo>
                    <a:pt x="3040" y="5606"/>
                    <a:pt x="3267" y="5742"/>
                    <a:pt x="3504" y="5742"/>
                  </a:cubicBezTo>
                  <a:cubicBezTo>
                    <a:pt x="3591" y="5742"/>
                    <a:pt x="3678" y="5724"/>
                    <a:pt x="3762" y="5686"/>
                  </a:cubicBezTo>
                  <a:lnTo>
                    <a:pt x="4632" y="5289"/>
                  </a:lnTo>
                  <a:cubicBezTo>
                    <a:pt x="4706" y="5256"/>
                    <a:pt x="4739" y="5166"/>
                    <a:pt x="4706" y="5093"/>
                  </a:cubicBezTo>
                  <a:cubicBezTo>
                    <a:pt x="4672" y="5019"/>
                    <a:pt x="4583" y="4985"/>
                    <a:pt x="4509" y="5019"/>
                  </a:cubicBezTo>
                  <a:lnTo>
                    <a:pt x="3639" y="5415"/>
                  </a:lnTo>
                  <a:cubicBezTo>
                    <a:pt x="3475" y="5490"/>
                    <a:pt x="3280" y="5417"/>
                    <a:pt x="3206" y="5253"/>
                  </a:cubicBezTo>
                  <a:cubicBezTo>
                    <a:pt x="3131" y="5089"/>
                    <a:pt x="3204" y="4895"/>
                    <a:pt x="3368" y="4820"/>
                  </a:cubicBezTo>
                  <a:lnTo>
                    <a:pt x="4760" y="4186"/>
                  </a:lnTo>
                  <a:lnTo>
                    <a:pt x="6417" y="4329"/>
                  </a:lnTo>
                  <a:cubicBezTo>
                    <a:pt x="6421" y="4329"/>
                    <a:pt x="6425" y="4329"/>
                    <a:pt x="6430" y="4329"/>
                  </a:cubicBezTo>
                  <a:cubicBezTo>
                    <a:pt x="6466" y="4329"/>
                    <a:pt x="6501" y="4316"/>
                    <a:pt x="6528" y="4292"/>
                  </a:cubicBezTo>
                  <a:lnTo>
                    <a:pt x="6669" y="4168"/>
                  </a:lnTo>
                  <a:lnTo>
                    <a:pt x="8654" y="6126"/>
                  </a:lnTo>
                  <a:lnTo>
                    <a:pt x="8265" y="6532"/>
                  </a:lnTo>
                  <a:close/>
                  <a:moveTo>
                    <a:pt x="8265" y="6532"/>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3" name="Grupo 445">
            <a:extLst>
              <a:ext uri="{FF2B5EF4-FFF2-40B4-BE49-F238E27FC236}">
                <a16:creationId xmlns:a16="http://schemas.microsoft.com/office/drawing/2014/main" id="{BBFC383E-329C-9BDA-39E9-1713FB52D355}"/>
              </a:ext>
            </a:extLst>
          </p:cNvPr>
          <p:cNvGrpSpPr/>
          <p:nvPr/>
        </p:nvGrpSpPr>
        <p:grpSpPr>
          <a:xfrm>
            <a:off x="3029113" y="3515077"/>
            <a:ext cx="393700" cy="395288"/>
            <a:chOff x="2409825" y="4195763"/>
            <a:chExt cx="393700" cy="395288"/>
          </a:xfrm>
          <a:solidFill>
            <a:schemeClr val="tx1"/>
          </a:solidFill>
        </p:grpSpPr>
        <p:sp>
          <p:nvSpPr>
            <p:cNvPr id="448" name="Freeform 34">
              <a:extLst>
                <a:ext uri="{FF2B5EF4-FFF2-40B4-BE49-F238E27FC236}">
                  <a16:creationId xmlns:a16="http://schemas.microsoft.com/office/drawing/2014/main" id="{28229AC8-BCFD-E6B0-BBFF-B4BA8868AC4B}"/>
                </a:ext>
              </a:extLst>
            </p:cNvPr>
            <p:cNvSpPr>
              <a:spLocks noEditPoints="1"/>
            </p:cNvSpPr>
            <p:nvPr/>
          </p:nvSpPr>
          <p:spPr bwMode="auto">
            <a:xfrm>
              <a:off x="2409825" y="4195763"/>
              <a:ext cx="393700" cy="395288"/>
            </a:xfrm>
            <a:custGeom>
              <a:avLst/>
              <a:gdLst>
                <a:gd name="T0" fmla="*/ 9518 w 10143"/>
                <a:gd name="T1" fmla="*/ 0 h 10143"/>
                <a:gd name="T2" fmla="*/ 625 w 10143"/>
                <a:gd name="T3" fmla="*/ 0 h 10143"/>
                <a:gd name="T4" fmla="*/ 0 w 10143"/>
                <a:gd name="T5" fmla="*/ 626 h 10143"/>
                <a:gd name="T6" fmla="*/ 0 w 10143"/>
                <a:gd name="T7" fmla="*/ 7295 h 10143"/>
                <a:gd name="T8" fmla="*/ 625 w 10143"/>
                <a:gd name="T9" fmla="*/ 7920 h 10143"/>
                <a:gd name="T10" fmla="*/ 4129 w 10143"/>
                <a:gd name="T11" fmla="*/ 7920 h 10143"/>
                <a:gd name="T12" fmla="*/ 4129 w 10143"/>
                <a:gd name="T13" fmla="*/ 9846 h 10143"/>
                <a:gd name="T14" fmla="*/ 3801 w 10143"/>
                <a:gd name="T15" fmla="*/ 9846 h 10143"/>
                <a:gd name="T16" fmla="*/ 3652 w 10143"/>
                <a:gd name="T17" fmla="*/ 9995 h 10143"/>
                <a:gd name="T18" fmla="*/ 3801 w 10143"/>
                <a:gd name="T19" fmla="*/ 10143 h 10143"/>
                <a:gd name="T20" fmla="*/ 6342 w 10143"/>
                <a:gd name="T21" fmla="*/ 10143 h 10143"/>
                <a:gd name="T22" fmla="*/ 6491 w 10143"/>
                <a:gd name="T23" fmla="*/ 9995 h 10143"/>
                <a:gd name="T24" fmla="*/ 6342 w 10143"/>
                <a:gd name="T25" fmla="*/ 9846 h 10143"/>
                <a:gd name="T26" fmla="*/ 6014 w 10143"/>
                <a:gd name="T27" fmla="*/ 9846 h 10143"/>
                <a:gd name="T28" fmla="*/ 6014 w 10143"/>
                <a:gd name="T29" fmla="*/ 7920 h 10143"/>
                <a:gd name="T30" fmla="*/ 9518 w 10143"/>
                <a:gd name="T31" fmla="*/ 7920 h 10143"/>
                <a:gd name="T32" fmla="*/ 10143 w 10143"/>
                <a:gd name="T33" fmla="*/ 7295 h 10143"/>
                <a:gd name="T34" fmla="*/ 10143 w 10143"/>
                <a:gd name="T35" fmla="*/ 626 h 10143"/>
                <a:gd name="T36" fmla="*/ 9518 w 10143"/>
                <a:gd name="T37" fmla="*/ 0 h 10143"/>
                <a:gd name="T38" fmla="*/ 5717 w 10143"/>
                <a:gd name="T39" fmla="*/ 9846 h 10143"/>
                <a:gd name="T40" fmla="*/ 4426 w 10143"/>
                <a:gd name="T41" fmla="*/ 9846 h 10143"/>
                <a:gd name="T42" fmla="*/ 4426 w 10143"/>
                <a:gd name="T43" fmla="*/ 7920 h 10143"/>
                <a:gd name="T44" fmla="*/ 5717 w 10143"/>
                <a:gd name="T45" fmla="*/ 7920 h 10143"/>
                <a:gd name="T46" fmla="*/ 5717 w 10143"/>
                <a:gd name="T47" fmla="*/ 9846 h 10143"/>
                <a:gd name="T48" fmla="*/ 9845 w 10143"/>
                <a:gd name="T49" fmla="*/ 6352 h 10143"/>
                <a:gd name="T50" fmla="*/ 8585 w 10143"/>
                <a:gd name="T51" fmla="*/ 6352 h 10143"/>
                <a:gd name="T52" fmla="*/ 8436 w 10143"/>
                <a:gd name="T53" fmla="*/ 6501 h 10143"/>
                <a:gd name="T54" fmla="*/ 8585 w 10143"/>
                <a:gd name="T55" fmla="*/ 6650 h 10143"/>
                <a:gd name="T56" fmla="*/ 9845 w 10143"/>
                <a:gd name="T57" fmla="*/ 6650 h 10143"/>
                <a:gd name="T58" fmla="*/ 9845 w 10143"/>
                <a:gd name="T59" fmla="*/ 7295 h 10143"/>
                <a:gd name="T60" fmla="*/ 9518 w 10143"/>
                <a:gd name="T61" fmla="*/ 7623 h 10143"/>
                <a:gd name="T62" fmla="*/ 625 w 10143"/>
                <a:gd name="T63" fmla="*/ 7623 h 10143"/>
                <a:gd name="T64" fmla="*/ 298 w 10143"/>
                <a:gd name="T65" fmla="*/ 7295 h 10143"/>
                <a:gd name="T66" fmla="*/ 298 w 10143"/>
                <a:gd name="T67" fmla="*/ 6650 h 10143"/>
                <a:gd name="T68" fmla="*/ 7870 w 10143"/>
                <a:gd name="T69" fmla="*/ 6650 h 10143"/>
                <a:gd name="T70" fmla="*/ 8019 w 10143"/>
                <a:gd name="T71" fmla="*/ 6501 h 10143"/>
                <a:gd name="T72" fmla="*/ 7870 w 10143"/>
                <a:gd name="T73" fmla="*/ 6352 h 10143"/>
                <a:gd name="T74" fmla="*/ 298 w 10143"/>
                <a:gd name="T75" fmla="*/ 6352 h 10143"/>
                <a:gd name="T76" fmla="*/ 298 w 10143"/>
                <a:gd name="T77" fmla="*/ 1251 h 10143"/>
                <a:gd name="T78" fmla="*/ 9845 w 10143"/>
                <a:gd name="T79" fmla="*/ 1251 h 10143"/>
                <a:gd name="T80" fmla="*/ 9845 w 10143"/>
                <a:gd name="T81" fmla="*/ 6352 h 10143"/>
                <a:gd name="T82" fmla="*/ 9845 w 10143"/>
                <a:gd name="T83" fmla="*/ 953 h 10143"/>
                <a:gd name="T84" fmla="*/ 298 w 10143"/>
                <a:gd name="T85" fmla="*/ 953 h 10143"/>
                <a:gd name="T86" fmla="*/ 298 w 10143"/>
                <a:gd name="T87" fmla="*/ 626 h 10143"/>
                <a:gd name="T88" fmla="*/ 625 w 10143"/>
                <a:gd name="T89" fmla="*/ 298 h 10143"/>
                <a:gd name="T90" fmla="*/ 9518 w 10143"/>
                <a:gd name="T91" fmla="*/ 298 h 10143"/>
                <a:gd name="T92" fmla="*/ 9845 w 10143"/>
                <a:gd name="T93" fmla="*/ 626 h 10143"/>
                <a:gd name="T94" fmla="*/ 9845 w 10143"/>
                <a:gd name="T95" fmla="*/ 953 h 10143"/>
                <a:gd name="T96" fmla="*/ 9845 w 10143"/>
                <a:gd name="T97" fmla="*/ 953 h 10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143" h="10143">
                  <a:moveTo>
                    <a:pt x="9518" y="0"/>
                  </a:moveTo>
                  <a:lnTo>
                    <a:pt x="625" y="0"/>
                  </a:lnTo>
                  <a:cubicBezTo>
                    <a:pt x="281" y="0"/>
                    <a:pt x="0" y="281"/>
                    <a:pt x="0" y="626"/>
                  </a:cubicBezTo>
                  <a:lnTo>
                    <a:pt x="0" y="7295"/>
                  </a:lnTo>
                  <a:cubicBezTo>
                    <a:pt x="0" y="7640"/>
                    <a:pt x="281" y="7920"/>
                    <a:pt x="625" y="7920"/>
                  </a:cubicBezTo>
                  <a:lnTo>
                    <a:pt x="4129" y="7920"/>
                  </a:lnTo>
                  <a:lnTo>
                    <a:pt x="4129" y="9846"/>
                  </a:lnTo>
                  <a:lnTo>
                    <a:pt x="3801" y="9846"/>
                  </a:lnTo>
                  <a:cubicBezTo>
                    <a:pt x="3719" y="9846"/>
                    <a:pt x="3652" y="9912"/>
                    <a:pt x="3652" y="9995"/>
                  </a:cubicBezTo>
                  <a:cubicBezTo>
                    <a:pt x="3652" y="10077"/>
                    <a:pt x="3719" y="10143"/>
                    <a:pt x="3801" y="10143"/>
                  </a:cubicBezTo>
                  <a:lnTo>
                    <a:pt x="6342" y="10143"/>
                  </a:lnTo>
                  <a:cubicBezTo>
                    <a:pt x="6424" y="10143"/>
                    <a:pt x="6491" y="10077"/>
                    <a:pt x="6491" y="9995"/>
                  </a:cubicBezTo>
                  <a:cubicBezTo>
                    <a:pt x="6491" y="9912"/>
                    <a:pt x="6424" y="9846"/>
                    <a:pt x="6342" y="9846"/>
                  </a:cubicBezTo>
                  <a:lnTo>
                    <a:pt x="6014" y="9846"/>
                  </a:lnTo>
                  <a:lnTo>
                    <a:pt x="6014" y="7920"/>
                  </a:lnTo>
                  <a:lnTo>
                    <a:pt x="9518" y="7920"/>
                  </a:lnTo>
                  <a:cubicBezTo>
                    <a:pt x="9863" y="7920"/>
                    <a:pt x="10143" y="7640"/>
                    <a:pt x="10143" y="7295"/>
                  </a:cubicBezTo>
                  <a:lnTo>
                    <a:pt x="10143" y="626"/>
                  </a:lnTo>
                  <a:cubicBezTo>
                    <a:pt x="10143" y="281"/>
                    <a:pt x="9863" y="0"/>
                    <a:pt x="9518" y="0"/>
                  </a:cubicBezTo>
                  <a:close/>
                  <a:moveTo>
                    <a:pt x="5717" y="9846"/>
                  </a:moveTo>
                  <a:lnTo>
                    <a:pt x="4426" y="9846"/>
                  </a:lnTo>
                  <a:lnTo>
                    <a:pt x="4426" y="7920"/>
                  </a:lnTo>
                  <a:lnTo>
                    <a:pt x="5717" y="7920"/>
                  </a:lnTo>
                  <a:lnTo>
                    <a:pt x="5717" y="9846"/>
                  </a:lnTo>
                  <a:close/>
                  <a:moveTo>
                    <a:pt x="9845" y="6352"/>
                  </a:moveTo>
                  <a:lnTo>
                    <a:pt x="8585" y="6352"/>
                  </a:lnTo>
                  <a:cubicBezTo>
                    <a:pt x="8503" y="6352"/>
                    <a:pt x="8436" y="6419"/>
                    <a:pt x="8436" y="6501"/>
                  </a:cubicBezTo>
                  <a:cubicBezTo>
                    <a:pt x="8436" y="6583"/>
                    <a:pt x="8503" y="6650"/>
                    <a:pt x="8585" y="6650"/>
                  </a:cubicBezTo>
                  <a:lnTo>
                    <a:pt x="9845" y="6650"/>
                  </a:lnTo>
                  <a:lnTo>
                    <a:pt x="9845" y="7295"/>
                  </a:lnTo>
                  <a:cubicBezTo>
                    <a:pt x="9845" y="7476"/>
                    <a:pt x="9698" y="7623"/>
                    <a:pt x="9518" y="7623"/>
                  </a:cubicBezTo>
                  <a:lnTo>
                    <a:pt x="625" y="7623"/>
                  </a:lnTo>
                  <a:cubicBezTo>
                    <a:pt x="445" y="7623"/>
                    <a:pt x="298" y="7476"/>
                    <a:pt x="298" y="7295"/>
                  </a:cubicBezTo>
                  <a:lnTo>
                    <a:pt x="298" y="6650"/>
                  </a:lnTo>
                  <a:lnTo>
                    <a:pt x="7870" y="6650"/>
                  </a:lnTo>
                  <a:cubicBezTo>
                    <a:pt x="7953" y="6650"/>
                    <a:pt x="8019" y="6583"/>
                    <a:pt x="8019" y="6501"/>
                  </a:cubicBezTo>
                  <a:cubicBezTo>
                    <a:pt x="8019" y="6419"/>
                    <a:pt x="7953" y="6352"/>
                    <a:pt x="7870" y="6352"/>
                  </a:cubicBezTo>
                  <a:lnTo>
                    <a:pt x="298" y="6352"/>
                  </a:lnTo>
                  <a:lnTo>
                    <a:pt x="298" y="1251"/>
                  </a:lnTo>
                  <a:lnTo>
                    <a:pt x="9845" y="1251"/>
                  </a:lnTo>
                  <a:lnTo>
                    <a:pt x="9845" y="6352"/>
                  </a:lnTo>
                  <a:close/>
                  <a:moveTo>
                    <a:pt x="9845" y="953"/>
                  </a:moveTo>
                  <a:lnTo>
                    <a:pt x="298" y="953"/>
                  </a:lnTo>
                  <a:lnTo>
                    <a:pt x="298" y="626"/>
                  </a:lnTo>
                  <a:cubicBezTo>
                    <a:pt x="298" y="445"/>
                    <a:pt x="445" y="298"/>
                    <a:pt x="625" y="298"/>
                  </a:cubicBezTo>
                  <a:lnTo>
                    <a:pt x="9518" y="298"/>
                  </a:lnTo>
                  <a:cubicBezTo>
                    <a:pt x="9698" y="298"/>
                    <a:pt x="9845" y="445"/>
                    <a:pt x="9845" y="626"/>
                  </a:cubicBezTo>
                  <a:lnTo>
                    <a:pt x="9845" y="953"/>
                  </a:lnTo>
                  <a:close/>
                  <a:moveTo>
                    <a:pt x="9845" y="953"/>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9" name="Freeform 35">
              <a:extLst>
                <a:ext uri="{FF2B5EF4-FFF2-40B4-BE49-F238E27FC236}">
                  <a16:creationId xmlns:a16="http://schemas.microsoft.com/office/drawing/2014/main" id="{AED28F80-0548-4EE2-C77F-8F27616E5FF9}"/>
                </a:ext>
              </a:extLst>
            </p:cNvPr>
            <p:cNvSpPr>
              <a:spLocks noEditPoints="1"/>
            </p:cNvSpPr>
            <p:nvPr/>
          </p:nvSpPr>
          <p:spPr bwMode="auto">
            <a:xfrm>
              <a:off x="2587625" y="4468813"/>
              <a:ext cx="36513" cy="11113"/>
            </a:xfrm>
            <a:custGeom>
              <a:avLst/>
              <a:gdLst>
                <a:gd name="T0" fmla="*/ 784 w 933"/>
                <a:gd name="T1" fmla="*/ 0 h 298"/>
                <a:gd name="T2" fmla="*/ 149 w 933"/>
                <a:gd name="T3" fmla="*/ 0 h 298"/>
                <a:gd name="T4" fmla="*/ 0 w 933"/>
                <a:gd name="T5" fmla="*/ 149 h 298"/>
                <a:gd name="T6" fmla="*/ 149 w 933"/>
                <a:gd name="T7" fmla="*/ 298 h 298"/>
                <a:gd name="T8" fmla="*/ 784 w 933"/>
                <a:gd name="T9" fmla="*/ 298 h 298"/>
                <a:gd name="T10" fmla="*/ 933 w 933"/>
                <a:gd name="T11" fmla="*/ 149 h 298"/>
                <a:gd name="T12" fmla="*/ 784 w 933"/>
                <a:gd name="T13" fmla="*/ 0 h 298"/>
                <a:gd name="T14" fmla="*/ 784 w 933"/>
                <a:gd name="T15" fmla="*/ 0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784" y="0"/>
                  </a:moveTo>
                  <a:lnTo>
                    <a:pt x="149" y="0"/>
                  </a:lnTo>
                  <a:cubicBezTo>
                    <a:pt x="67" y="0"/>
                    <a:pt x="0" y="67"/>
                    <a:pt x="0" y="149"/>
                  </a:cubicBezTo>
                  <a:cubicBezTo>
                    <a:pt x="0" y="231"/>
                    <a:pt x="67" y="298"/>
                    <a:pt x="149" y="298"/>
                  </a:cubicBezTo>
                  <a:lnTo>
                    <a:pt x="784" y="298"/>
                  </a:lnTo>
                  <a:cubicBezTo>
                    <a:pt x="866" y="298"/>
                    <a:pt x="933" y="231"/>
                    <a:pt x="933" y="149"/>
                  </a:cubicBezTo>
                  <a:cubicBezTo>
                    <a:pt x="933" y="67"/>
                    <a:pt x="866" y="0"/>
                    <a:pt x="784" y="0"/>
                  </a:cubicBezTo>
                  <a:close/>
                  <a:moveTo>
                    <a:pt x="784" y="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0" name="Freeform 36">
              <a:extLst>
                <a:ext uri="{FF2B5EF4-FFF2-40B4-BE49-F238E27FC236}">
                  <a16:creationId xmlns:a16="http://schemas.microsoft.com/office/drawing/2014/main" id="{CC3C39B9-DD82-6998-0BD1-7D0587DF5D49}"/>
                </a:ext>
              </a:extLst>
            </p:cNvPr>
            <p:cNvSpPr>
              <a:spLocks noEditPoints="1"/>
            </p:cNvSpPr>
            <p:nvPr/>
          </p:nvSpPr>
          <p:spPr bwMode="auto">
            <a:xfrm>
              <a:off x="2600325" y="4214813"/>
              <a:ext cx="11113" cy="11113"/>
            </a:xfrm>
            <a:custGeom>
              <a:avLst/>
              <a:gdLst>
                <a:gd name="T0" fmla="*/ 297 w 297"/>
                <a:gd name="T1" fmla="*/ 149 h 297"/>
                <a:gd name="T2" fmla="*/ 149 w 297"/>
                <a:gd name="T3" fmla="*/ 297 h 297"/>
                <a:gd name="T4" fmla="*/ 0 w 297"/>
                <a:gd name="T5" fmla="*/ 149 h 297"/>
                <a:gd name="T6" fmla="*/ 149 w 297"/>
                <a:gd name="T7" fmla="*/ 0 h 297"/>
                <a:gd name="T8" fmla="*/ 297 w 297"/>
                <a:gd name="T9" fmla="*/ 149 h 297"/>
                <a:gd name="T10" fmla="*/ 297 w 297"/>
                <a:gd name="T11" fmla="*/ 149 h 297"/>
              </a:gdLst>
              <a:ahLst/>
              <a:cxnLst>
                <a:cxn ang="0">
                  <a:pos x="T0" y="T1"/>
                </a:cxn>
                <a:cxn ang="0">
                  <a:pos x="T2" y="T3"/>
                </a:cxn>
                <a:cxn ang="0">
                  <a:pos x="T4" y="T5"/>
                </a:cxn>
                <a:cxn ang="0">
                  <a:pos x="T6" y="T7"/>
                </a:cxn>
                <a:cxn ang="0">
                  <a:pos x="T8" y="T9"/>
                </a:cxn>
                <a:cxn ang="0">
                  <a:pos x="T10" y="T11"/>
                </a:cxn>
              </a:cxnLst>
              <a:rect l="0" t="0" r="r" b="b"/>
              <a:pathLst>
                <a:path w="297" h="297">
                  <a:moveTo>
                    <a:pt x="297" y="149"/>
                  </a:moveTo>
                  <a:cubicBezTo>
                    <a:pt x="297" y="231"/>
                    <a:pt x="231" y="297"/>
                    <a:pt x="149" y="297"/>
                  </a:cubicBezTo>
                  <a:cubicBezTo>
                    <a:pt x="66" y="297"/>
                    <a:pt x="0" y="231"/>
                    <a:pt x="0" y="149"/>
                  </a:cubicBezTo>
                  <a:cubicBezTo>
                    <a:pt x="0" y="66"/>
                    <a:pt x="66" y="0"/>
                    <a:pt x="149" y="0"/>
                  </a:cubicBezTo>
                  <a:cubicBezTo>
                    <a:pt x="231" y="0"/>
                    <a:pt x="297" y="66"/>
                    <a:pt x="297" y="149"/>
                  </a:cubicBezTo>
                  <a:close/>
                  <a:moveTo>
                    <a:pt x="297" y="14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1" name="Freeform 37">
              <a:extLst>
                <a:ext uri="{FF2B5EF4-FFF2-40B4-BE49-F238E27FC236}">
                  <a16:creationId xmlns:a16="http://schemas.microsoft.com/office/drawing/2014/main" id="{7267875A-3532-A67A-DB8E-FF03FD7E699A}"/>
                </a:ext>
              </a:extLst>
            </p:cNvPr>
            <p:cNvSpPr>
              <a:spLocks noEditPoints="1"/>
            </p:cNvSpPr>
            <p:nvPr/>
          </p:nvSpPr>
          <p:spPr bwMode="auto">
            <a:xfrm>
              <a:off x="2570163" y="4332288"/>
              <a:ext cx="73025" cy="66675"/>
            </a:xfrm>
            <a:custGeom>
              <a:avLst/>
              <a:gdLst>
                <a:gd name="T0" fmla="*/ 1419 w 1885"/>
                <a:gd name="T1" fmla="*/ 0 h 1727"/>
                <a:gd name="T2" fmla="*/ 466 w 1885"/>
                <a:gd name="T3" fmla="*/ 0 h 1727"/>
                <a:gd name="T4" fmla="*/ 0 w 1885"/>
                <a:gd name="T5" fmla="*/ 466 h 1727"/>
                <a:gd name="T6" fmla="*/ 0 w 1885"/>
                <a:gd name="T7" fmla="*/ 1578 h 1727"/>
                <a:gd name="T8" fmla="*/ 149 w 1885"/>
                <a:gd name="T9" fmla="*/ 1727 h 1727"/>
                <a:gd name="T10" fmla="*/ 1737 w 1885"/>
                <a:gd name="T11" fmla="*/ 1727 h 1727"/>
                <a:gd name="T12" fmla="*/ 1885 w 1885"/>
                <a:gd name="T13" fmla="*/ 1578 h 1727"/>
                <a:gd name="T14" fmla="*/ 1885 w 1885"/>
                <a:gd name="T15" fmla="*/ 466 h 1727"/>
                <a:gd name="T16" fmla="*/ 1419 w 1885"/>
                <a:gd name="T17" fmla="*/ 0 h 1727"/>
                <a:gd name="T18" fmla="*/ 1588 w 1885"/>
                <a:gd name="T19" fmla="*/ 1429 h 1727"/>
                <a:gd name="T20" fmla="*/ 297 w 1885"/>
                <a:gd name="T21" fmla="*/ 1429 h 1727"/>
                <a:gd name="T22" fmla="*/ 297 w 1885"/>
                <a:gd name="T23" fmla="*/ 466 h 1727"/>
                <a:gd name="T24" fmla="*/ 466 w 1885"/>
                <a:gd name="T25" fmla="*/ 298 h 1727"/>
                <a:gd name="T26" fmla="*/ 1419 w 1885"/>
                <a:gd name="T27" fmla="*/ 298 h 1727"/>
                <a:gd name="T28" fmla="*/ 1588 w 1885"/>
                <a:gd name="T29" fmla="*/ 466 h 1727"/>
                <a:gd name="T30" fmla="*/ 1588 w 1885"/>
                <a:gd name="T31" fmla="*/ 1429 h 1727"/>
                <a:gd name="T32" fmla="*/ 1588 w 1885"/>
                <a:gd name="T33" fmla="*/ 1429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85" h="1727">
                  <a:moveTo>
                    <a:pt x="1419" y="0"/>
                  </a:moveTo>
                  <a:lnTo>
                    <a:pt x="466" y="0"/>
                  </a:lnTo>
                  <a:cubicBezTo>
                    <a:pt x="209" y="0"/>
                    <a:pt x="0" y="209"/>
                    <a:pt x="0" y="466"/>
                  </a:cubicBezTo>
                  <a:lnTo>
                    <a:pt x="0" y="1578"/>
                  </a:lnTo>
                  <a:cubicBezTo>
                    <a:pt x="0" y="1660"/>
                    <a:pt x="66" y="1727"/>
                    <a:pt x="149" y="1727"/>
                  </a:cubicBezTo>
                  <a:lnTo>
                    <a:pt x="1737" y="1727"/>
                  </a:lnTo>
                  <a:cubicBezTo>
                    <a:pt x="1819" y="1727"/>
                    <a:pt x="1885" y="1660"/>
                    <a:pt x="1885" y="1578"/>
                  </a:cubicBezTo>
                  <a:lnTo>
                    <a:pt x="1885" y="466"/>
                  </a:lnTo>
                  <a:cubicBezTo>
                    <a:pt x="1885" y="209"/>
                    <a:pt x="1676" y="0"/>
                    <a:pt x="1419" y="0"/>
                  </a:cubicBezTo>
                  <a:close/>
                  <a:moveTo>
                    <a:pt x="1588" y="1429"/>
                  </a:moveTo>
                  <a:lnTo>
                    <a:pt x="297" y="1429"/>
                  </a:lnTo>
                  <a:lnTo>
                    <a:pt x="297" y="466"/>
                  </a:lnTo>
                  <a:cubicBezTo>
                    <a:pt x="297" y="373"/>
                    <a:pt x="373" y="298"/>
                    <a:pt x="466" y="298"/>
                  </a:cubicBezTo>
                  <a:lnTo>
                    <a:pt x="1419" y="298"/>
                  </a:lnTo>
                  <a:cubicBezTo>
                    <a:pt x="1512" y="298"/>
                    <a:pt x="1588" y="373"/>
                    <a:pt x="1588" y="466"/>
                  </a:cubicBezTo>
                  <a:lnTo>
                    <a:pt x="1588" y="1429"/>
                  </a:lnTo>
                  <a:close/>
                  <a:moveTo>
                    <a:pt x="1588" y="142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2" name="Freeform 38">
              <a:extLst>
                <a:ext uri="{FF2B5EF4-FFF2-40B4-BE49-F238E27FC236}">
                  <a16:creationId xmlns:a16="http://schemas.microsoft.com/office/drawing/2014/main" id="{19E7E26A-6FE0-4945-CD20-F19DAAFBC8A8}"/>
                </a:ext>
              </a:extLst>
            </p:cNvPr>
            <p:cNvSpPr>
              <a:spLocks noEditPoints="1"/>
            </p:cNvSpPr>
            <p:nvPr/>
          </p:nvSpPr>
          <p:spPr bwMode="auto">
            <a:xfrm>
              <a:off x="2562225" y="4270375"/>
              <a:ext cx="74613" cy="61913"/>
            </a:xfrm>
            <a:custGeom>
              <a:avLst/>
              <a:gdLst>
                <a:gd name="T0" fmla="*/ 1121 w 1905"/>
                <a:gd name="T1" fmla="*/ 0 h 1568"/>
                <a:gd name="T2" fmla="*/ 23 w 1905"/>
                <a:gd name="T3" fmla="*/ 748 h 1568"/>
                <a:gd name="T4" fmla="*/ 168 w 1905"/>
                <a:gd name="T5" fmla="*/ 933 h 1568"/>
                <a:gd name="T6" fmla="*/ 351 w 1905"/>
                <a:gd name="T7" fmla="*/ 933 h 1568"/>
                <a:gd name="T8" fmla="*/ 1121 w 1905"/>
                <a:gd name="T9" fmla="*/ 1568 h 1568"/>
                <a:gd name="T10" fmla="*/ 1905 w 1905"/>
                <a:gd name="T11" fmla="*/ 784 h 1568"/>
                <a:gd name="T12" fmla="*/ 1121 w 1905"/>
                <a:gd name="T13" fmla="*/ 0 h 1568"/>
                <a:gd name="T14" fmla="*/ 1121 w 1905"/>
                <a:gd name="T15" fmla="*/ 1270 h 1568"/>
                <a:gd name="T16" fmla="*/ 658 w 1905"/>
                <a:gd name="T17" fmla="*/ 933 h 1568"/>
                <a:gd name="T18" fmla="*/ 1583 w 1905"/>
                <a:gd name="T19" fmla="*/ 933 h 1568"/>
                <a:gd name="T20" fmla="*/ 1121 w 1905"/>
                <a:gd name="T21" fmla="*/ 1270 h 1568"/>
                <a:gd name="T22" fmla="*/ 403 w 1905"/>
                <a:gd name="T23" fmla="*/ 635 h 1568"/>
                <a:gd name="T24" fmla="*/ 1121 w 1905"/>
                <a:gd name="T25" fmla="*/ 298 h 1568"/>
                <a:gd name="T26" fmla="*/ 1584 w 1905"/>
                <a:gd name="T27" fmla="*/ 635 h 1568"/>
                <a:gd name="T28" fmla="*/ 403 w 1905"/>
                <a:gd name="T29" fmla="*/ 635 h 1568"/>
                <a:gd name="T30" fmla="*/ 403 w 1905"/>
                <a:gd name="T31" fmla="*/ 635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5" h="1568">
                  <a:moveTo>
                    <a:pt x="1121" y="0"/>
                  </a:moveTo>
                  <a:cubicBezTo>
                    <a:pt x="401" y="0"/>
                    <a:pt x="88" y="489"/>
                    <a:pt x="23" y="748"/>
                  </a:cubicBezTo>
                  <a:cubicBezTo>
                    <a:pt x="0" y="840"/>
                    <a:pt x="73" y="933"/>
                    <a:pt x="168" y="933"/>
                  </a:cubicBezTo>
                  <a:lnTo>
                    <a:pt x="351" y="933"/>
                  </a:lnTo>
                  <a:cubicBezTo>
                    <a:pt x="421" y="1294"/>
                    <a:pt x="739" y="1568"/>
                    <a:pt x="1121" y="1568"/>
                  </a:cubicBezTo>
                  <a:cubicBezTo>
                    <a:pt x="1553" y="1568"/>
                    <a:pt x="1905" y="1216"/>
                    <a:pt x="1905" y="784"/>
                  </a:cubicBezTo>
                  <a:cubicBezTo>
                    <a:pt x="1905" y="352"/>
                    <a:pt x="1553" y="0"/>
                    <a:pt x="1121" y="0"/>
                  </a:cubicBezTo>
                  <a:close/>
                  <a:moveTo>
                    <a:pt x="1121" y="1270"/>
                  </a:moveTo>
                  <a:cubicBezTo>
                    <a:pt x="904" y="1270"/>
                    <a:pt x="721" y="1128"/>
                    <a:pt x="658" y="933"/>
                  </a:cubicBezTo>
                  <a:lnTo>
                    <a:pt x="1583" y="933"/>
                  </a:lnTo>
                  <a:cubicBezTo>
                    <a:pt x="1520" y="1128"/>
                    <a:pt x="1337" y="1270"/>
                    <a:pt x="1121" y="1270"/>
                  </a:cubicBezTo>
                  <a:close/>
                  <a:moveTo>
                    <a:pt x="403" y="635"/>
                  </a:moveTo>
                  <a:cubicBezTo>
                    <a:pt x="507" y="484"/>
                    <a:pt x="717" y="298"/>
                    <a:pt x="1121" y="298"/>
                  </a:cubicBezTo>
                  <a:cubicBezTo>
                    <a:pt x="1337" y="298"/>
                    <a:pt x="1521" y="440"/>
                    <a:pt x="1584" y="635"/>
                  </a:cubicBezTo>
                  <a:lnTo>
                    <a:pt x="403" y="635"/>
                  </a:lnTo>
                  <a:close/>
                  <a:moveTo>
                    <a:pt x="403" y="635"/>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3" name="Freeform 39">
              <a:extLst>
                <a:ext uri="{FF2B5EF4-FFF2-40B4-BE49-F238E27FC236}">
                  <a16:creationId xmlns:a16="http://schemas.microsoft.com/office/drawing/2014/main" id="{39302A9D-4123-1FE8-2966-391A6CB7F271}"/>
                </a:ext>
              </a:extLst>
            </p:cNvPr>
            <p:cNvSpPr>
              <a:spLocks noEditPoints="1"/>
            </p:cNvSpPr>
            <p:nvPr/>
          </p:nvSpPr>
          <p:spPr bwMode="auto">
            <a:xfrm>
              <a:off x="2563813" y="4413250"/>
              <a:ext cx="30163" cy="11113"/>
            </a:xfrm>
            <a:custGeom>
              <a:avLst/>
              <a:gdLst>
                <a:gd name="T0" fmla="*/ 625 w 774"/>
                <a:gd name="T1" fmla="*/ 0 h 298"/>
                <a:gd name="T2" fmla="*/ 149 w 774"/>
                <a:gd name="T3" fmla="*/ 0 h 298"/>
                <a:gd name="T4" fmla="*/ 0 w 774"/>
                <a:gd name="T5" fmla="*/ 149 h 298"/>
                <a:gd name="T6" fmla="*/ 149 w 774"/>
                <a:gd name="T7" fmla="*/ 298 h 298"/>
                <a:gd name="T8" fmla="*/ 625 w 774"/>
                <a:gd name="T9" fmla="*/ 298 h 298"/>
                <a:gd name="T10" fmla="*/ 774 w 774"/>
                <a:gd name="T11" fmla="*/ 149 h 298"/>
                <a:gd name="T12" fmla="*/ 625 w 774"/>
                <a:gd name="T13" fmla="*/ 0 h 298"/>
                <a:gd name="T14" fmla="*/ 625 w 774"/>
                <a:gd name="T15" fmla="*/ 0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4" h="298">
                  <a:moveTo>
                    <a:pt x="625" y="0"/>
                  </a:moveTo>
                  <a:lnTo>
                    <a:pt x="149" y="0"/>
                  </a:lnTo>
                  <a:cubicBezTo>
                    <a:pt x="67" y="0"/>
                    <a:pt x="0" y="67"/>
                    <a:pt x="0" y="149"/>
                  </a:cubicBezTo>
                  <a:cubicBezTo>
                    <a:pt x="0" y="231"/>
                    <a:pt x="67" y="298"/>
                    <a:pt x="149" y="298"/>
                  </a:cubicBezTo>
                  <a:lnTo>
                    <a:pt x="625" y="298"/>
                  </a:lnTo>
                  <a:cubicBezTo>
                    <a:pt x="707" y="298"/>
                    <a:pt x="774" y="231"/>
                    <a:pt x="774" y="149"/>
                  </a:cubicBezTo>
                  <a:cubicBezTo>
                    <a:pt x="774" y="67"/>
                    <a:pt x="707" y="0"/>
                    <a:pt x="625" y="0"/>
                  </a:cubicBezTo>
                  <a:close/>
                  <a:moveTo>
                    <a:pt x="625" y="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4" name="Freeform 40">
              <a:extLst>
                <a:ext uri="{FF2B5EF4-FFF2-40B4-BE49-F238E27FC236}">
                  <a16:creationId xmlns:a16="http://schemas.microsoft.com/office/drawing/2014/main" id="{06C74AB3-6A2C-3F6A-6A11-A69439CC5514}"/>
                </a:ext>
              </a:extLst>
            </p:cNvPr>
            <p:cNvSpPr>
              <a:spLocks noEditPoints="1"/>
            </p:cNvSpPr>
            <p:nvPr/>
          </p:nvSpPr>
          <p:spPr bwMode="auto">
            <a:xfrm>
              <a:off x="2606675" y="4413250"/>
              <a:ext cx="42863" cy="11113"/>
            </a:xfrm>
            <a:custGeom>
              <a:avLst/>
              <a:gdLst>
                <a:gd name="T0" fmla="*/ 943 w 1092"/>
                <a:gd name="T1" fmla="*/ 0 h 298"/>
                <a:gd name="T2" fmla="*/ 149 w 1092"/>
                <a:gd name="T3" fmla="*/ 0 h 298"/>
                <a:gd name="T4" fmla="*/ 0 w 1092"/>
                <a:gd name="T5" fmla="*/ 149 h 298"/>
                <a:gd name="T6" fmla="*/ 149 w 1092"/>
                <a:gd name="T7" fmla="*/ 298 h 298"/>
                <a:gd name="T8" fmla="*/ 943 w 1092"/>
                <a:gd name="T9" fmla="*/ 298 h 298"/>
                <a:gd name="T10" fmla="*/ 1092 w 1092"/>
                <a:gd name="T11" fmla="*/ 149 h 298"/>
                <a:gd name="T12" fmla="*/ 943 w 1092"/>
                <a:gd name="T13" fmla="*/ 0 h 298"/>
                <a:gd name="T14" fmla="*/ 943 w 1092"/>
                <a:gd name="T15" fmla="*/ 0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2" h="298">
                  <a:moveTo>
                    <a:pt x="943" y="0"/>
                  </a:moveTo>
                  <a:lnTo>
                    <a:pt x="149" y="0"/>
                  </a:lnTo>
                  <a:cubicBezTo>
                    <a:pt x="67" y="0"/>
                    <a:pt x="0" y="67"/>
                    <a:pt x="0" y="149"/>
                  </a:cubicBezTo>
                  <a:cubicBezTo>
                    <a:pt x="0" y="231"/>
                    <a:pt x="67" y="298"/>
                    <a:pt x="149" y="298"/>
                  </a:cubicBezTo>
                  <a:lnTo>
                    <a:pt x="943" y="298"/>
                  </a:lnTo>
                  <a:cubicBezTo>
                    <a:pt x="1026" y="298"/>
                    <a:pt x="1092" y="231"/>
                    <a:pt x="1092" y="149"/>
                  </a:cubicBezTo>
                  <a:cubicBezTo>
                    <a:pt x="1092" y="67"/>
                    <a:pt x="1026" y="0"/>
                    <a:pt x="943" y="0"/>
                  </a:cubicBezTo>
                  <a:close/>
                  <a:moveTo>
                    <a:pt x="943" y="0"/>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6" name="Freeform 41">
              <a:extLst>
                <a:ext uri="{FF2B5EF4-FFF2-40B4-BE49-F238E27FC236}">
                  <a16:creationId xmlns:a16="http://schemas.microsoft.com/office/drawing/2014/main" id="{16BA71F9-6AD3-F556-B7FE-E25F7BEFD0CC}"/>
                </a:ext>
              </a:extLst>
            </p:cNvPr>
            <p:cNvSpPr>
              <a:spLocks noEditPoints="1"/>
            </p:cNvSpPr>
            <p:nvPr/>
          </p:nvSpPr>
          <p:spPr bwMode="auto">
            <a:xfrm>
              <a:off x="2689225" y="4294188"/>
              <a:ext cx="68263" cy="106363"/>
            </a:xfrm>
            <a:custGeom>
              <a:avLst/>
              <a:gdLst>
                <a:gd name="T0" fmla="*/ 1650 w 1763"/>
                <a:gd name="T1" fmla="*/ 1104 h 2754"/>
                <a:gd name="T2" fmla="*/ 697 w 1763"/>
                <a:gd name="T3" fmla="*/ 151 h 2754"/>
                <a:gd name="T4" fmla="*/ 150 w 1763"/>
                <a:gd name="T5" fmla="*/ 151 h 2754"/>
                <a:gd name="T6" fmla="*/ 150 w 1763"/>
                <a:gd name="T7" fmla="*/ 699 h 2754"/>
                <a:gd name="T8" fmla="*/ 829 w 1763"/>
                <a:gd name="T9" fmla="*/ 1378 h 2754"/>
                <a:gd name="T10" fmla="*/ 150 w 1763"/>
                <a:gd name="T11" fmla="*/ 2057 h 2754"/>
                <a:gd name="T12" fmla="*/ 150 w 1763"/>
                <a:gd name="T13" fmla="*/ 2604 h 2754"/>
                <a:gd name="T14" fmla="*/ 697 w 1763"/>
                <a:gd name="T15" fmla="*/ 2604 h 2754"/>
                <a:gd name="T16" fmla="*/ 1650 w 1763"/>
                <a:gd name="T17" fmla="*/ 1652 h 2754"/>
                <a:gd name="T18" fmla="*/ 1763 w 1763"/>
                <a:gd name="T19" fmla="*/ 1378 h 2754"/>
                <a:gd name="T20" fmla="*/ 1650 w 1763"/>
                <a:gd name="T21" fmla="*/ 1104 h 2754"/>
                <a:gd name="T22" fmla="*/ 1439 w 1763"/>
                <a:gd name="T23" fmla="*/ 1441 h 2754"/>
                <a:gd name="T24" fmla="*/ 486 w 1763"/>
                <a:gd name="T25" fmla="*/ 2394 h 2754"/>
                <a:gd name="T26" fmla="*/ 360 w 1763"/>
                <a:gd name="T27" fmla="*/ 2394 h 2754"/>
                <a:gd name="T28" fmla="*/ 360 w 1763"/>
                <a:gd name="T29" fmla="*/ 2268 h 2754"/>
                <a:gd name="T30" fmla="*/ 1144 w 1763"/>
                <a:gd name="T31" fmla="*/ 1483 h 2754"/>
                <a:gd name="T32" fmla="*/ 1144 w 1763"/>
                <a:gd name="T33" fmla="*/ 1273 h 2754"/>
                <a:gd name="T34" fmla="*/ 360 w 1763"/>
                <a:gd name="T35" fmla="*/ 488 h 2754"/>
                <a:gd name="T36" fmla="*/ 356 w 1763"/>
                <a:gd name="T37" fmla="*/ 366 h 2754"/>
                <a:gd name="T38" fmla="*/ 487 w 1763"/>
                <a:gd name="T39" fmla="*/ 362 h 2754"/>
                <a:gd name="T40" fmla="*/ 1439 w 1763"/>
                <a:gd name="T41" fmla="*/ 1315 h 2754"/>
                <a:gd name="T42" fmla="*/ 1439 w 1763"/>
                <a:gd name="T43" fmla="*/ 1441 h 2754"/>
                <a:gd name="T44" fmla="*/ 1439 w 1763"/>
                <a:gd name="T45" fmla="*/ 1441 h 2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63" h="2754">
                  <a:moveTo>
                    <a:pt x="1650" y="1104"/>
                  </a:moveTo>
                  <a:lnTo>
                    <a:pt x="697" y="151"/>
                  </a:lnTo>
                  <a:cubicBezTo>
                    <a:pt x="546" y="1"/>
                    <a:pt x="300" y="0"/>
                    <a:pt x="150" y="151"/>
                  </a:cubicBezTo>
                  <a:cubicBezTo>
                    <a:pt x="0" y="301"/>
                    <a:pt x="0" y="550"/>
                    <a:pt x="150" y="699"/>
                  </a:cubicBezTo>
                  <a:lnTo>
                    <a:pt x="829" y="1378"/>
                  </a:lnTo>
                  <a:lnTo>
                    <a:pt x="150" y="2057"/>
                  </a:lnTo>
                  <a:cubicBezTo>
                    <a:pt x="0" y="2206"/>
                    <a:pt x="0" y="2455"/>
                    <a:pt x="150" y="2604"/>
                  </a:cubicBezTo>
                  <a:cubicBezTo>
                    <a:pt x="299" y="2754"/>
                    <a:pt x="548" y="2754"/>
                    <a:pt x="697" y="2604"/>
                  </a:cubicBezTo>
                  <a:lnTo>
                    <a:pt x="1650" y="1652"/>
                  </a:lnTo>
                  <a:cubicBezTo>
                    <a:pt x="1723" y="1578"/>
                    <a:pt x="1763" y="1481"/>
                    <a:pt x="1763" y="1378"/>
                  </a:cubicBezTo>
                  <a:cubicBezTo>
                    <a:pt x="1763" y="1275"/>
                    <a:pt x="1723" y="1177"/>
                    <a:pt x="1650" y="1104"/>
                  </a:cubicBezTo>
                  <a:close/>
                  <a:moveTo>
                    <a:pt x="1439" y="1441"/>
                  </a:moveTo>
                  <a:lnTo>
                    <a:pt x="486" y="2394"/>
                  </a:lnTo>
                  <a:cubicBezTo>
                    <a:pt x="452" y="2428"/>
                    <a:pt x="395" y="2428"/>
                    <a:pt x="360" y="2394"/>
                  </a:cubicBezTo>
                  <a:cubicBezTo>
                    <a:pt x="326" y="2359"/>
                    <a:pt x="326" y="2302"/>
                    <a:pt x="360" y="2268"/>
                  </a:cubicBezTo>
                  <a:lnTo>
                    <a:pt x="1144" y="1483"/>
                  </a:lnTo>
                  <a:cubicBezTo>
                    <a:pt x="1202" y="1426"/>
                    <a:pt x="1202" y="1330"/>
                    <a:pt x="1144" y="1273"/>
                  </a:cubicBezTo>
                  <a:lnTo>
                    <a:pt x="360" y="488"/>
                  </a:lnTo>
                  <a:cubicBezTo>
                    <a:pt x="327" y="455"/>
                    <a:pt x="326" y="401"/>
                    <a:pt x="356" y="366"/>
                  </a:cubicBezTo>
                  <a:cubicBezTo>
                    <a:pt x="390" y="328"/>
                    <a:pt x="450" y="326"/>
                    <a:pt x="487" y="362"/>
                  </a:cubicBezTo>
                  <a:lnTo>
                    <a:pt x="1439" y="1315"/>
                  </a:lnTo>
                  <a:cubicBezTo>
                    <a:pt x="1474" y="1349"/>
                    <a:pt x="1474" y="1407"/>
                    <a:pt x="1439" y="1441"/>
                  </a:cubicBezTo>
                  <a:close/>
                  <a:moveTo>
                    <a:pt x="1439" y="1441"/>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7" name="Freeform 42">
              <a:extLst>
                <a:ext uri="{FF2B5EF4-FFF2-40B4-BE49-F238E27FC236}">
                  <a16:creationId xmlns:a16="http://schemas.microsoft.com/office/drawing/2014/main" id="{B00B81BC-7794-E2C6-B604-722605A9D352}"/>
                </a:ext>
              </a:extLst>
            </p:cNvPr>
            <p:cNvSpPr>
              <a:spLocks noEditPoints="1"/>
            </p:cNvSpPr>
            <p:nvPr/>
          </p:nvSpPr>
          <p:spPr bwMode="auto">
            <a:xfrm>
              <a:off x="2454275" y="4294188"/>
              <a:ext cx="69850" cy="106363"/>
            </a:xfrm>
            <a:custGeom>
              <a:avLst/>
              <a:gdLst>
                <a:gd name="T0" fmla="*/ 972 w 1803"/>
                <a:gd name="T1" fmla="*/ 1377 h 2753"/>
                <a:gd name="T2" fmla="*/ 1652 w 1803"/>
                <a:gd name="T3" fmla="*/ 698 h 2753"/>
                <a:gd name="T4" fmla="*/ 1652 w 1803"/>
                <a:gd name="T5" fmla="*/ 150 h 2753"/>
                <a:gd name="T6" fmla="*/ 1104 w 1803"/>
                <a:gd name="T7" fmla="*/ 150 h 2753"/>
                <a:gd name="T8" fmla="*/ 151 w 1803"/>
                <a:gd name="T9" fmla="*/ 1103 h 2753"/>
                <a:gd name="T10" fmla="*/ 151 w 1803"/>
                <a:gd name="T11" fmla="*/ 1651 h 2753"/>
                <a:gd name="T12" fmla="*/ 1104 w 1803"/>
                <a:gd name="T13" fmla="*/ 2603 h 2753"/>
                <a:gd name="T14" fmla="*/ 1652 w 1803"/>
                <a:gd name="T15" fmla="*/ 2603 h 2753"/>
                <a:gd name="T16" fmla="*/ 1652 w 1803"/>
                <a:gd name="T17" fmla="*/ 2056 h 2753"/>
                <a:gd name="T18" fmla="*/ 972 w 1803"/>
                <a:gd name="T19" fmla="*/ 1377 h 2753"/>
                <a:gd name="T20" fmla="*/ 1445 w 1803"/>
                <a:gd name="T21" fmla="*/ 2389 h 2753"/>
                <a:gd name="T22" fmla="*/ 1315 w 1803"/>
                <a:gd name="T23" fmla="*/ 2393 h 2753"/>
                <a:gd name="T24" fmla="*/ 362 w 1803"/>
                <a:gd name="T25" fmla="*/ 1440 h 2753"/>
                <a:gd name="T26" fmla="*/ 362 w 1803"/>
                <a:gd name="T27" fmla="*/ 1314 h 2753"/>
                <a:gd name="T28" fmla="*/ 1315 w 1803"/>
                <a:gd name="T29" fmla="*/ 361 h 2753"/>
                <a:gd name="T30" fmla="*/ 1448 w 1803"/>
                <a:gd name="T31" fmla="*/ 369 h 2753"/>
                <a:gd name="T32" fmla="*/ 1441 w 1803"/>
                <a:gd name="T33" fmla="*/ 487 h 2753"/>
                <a:gd name="T34" fmla="*/ 657 w 1803"/>
                <a:gd name="T35" fmla="*/ 1272 h 2753"/>
                <a:gd name="T36" fmla="*/ 657 w 1803"/>
                <a:gd name="T37" fmla="*/ 1482 h 2753"/>
                <a:gd name="T38" fmla="*/ 1441 w 1803"/>
                <a:gd name="T39" fmla="*/ 2267 h 2753"/>
                <a:gd name="T40" fmla="*/ 1445 w 1803"/>
                <a:gd name="T41" fmla="*/ 2389 h 2753"/>
                <a:gd name="T42" fmla="*/ 1445 w 1803"/>
                <a:gd name="T43" fmla="*/ 2389 h 2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3" h="2753">
                  <a:moveTo>
                    <a:pt x="972" y="1377"/>
                  </a:moveTo>
                  <a:lnTo>
                    <a:pt x="1652" y="698"/>
                  </a:lnTo>
                  <a:cubicBezTo>
                    <a:pt x="1803" y="547"/>
                    <a:pt x="1803" y="301"/>
                    <a:pt x="1652" y="150"/>
                  </a:cubicBezTo>
                  <a:cubicBezTo>
                    <a:pt x="1501" y="0"/>
                    <a:pt x="1255" y="0"/>
                    <a:pt x="1104" y="150"/>
                  </a:cubicBezTo>
                  <a:lnTo>
                    <a:pt x="151" y="1103"/>
                  </a:lnTo>
                  <a:cubicBezTo>
                    <a:pt x="0" y="1254"/>
                    <a:pt x="0" y="1500"/>
                    <a:pt x="151" y="1651"/>
                  </a:cubicBezTo>
                  <a:lnTo>
                    <a:pt x="1104" y="2603"/>
                  </a:lnTo>
                  <a:cubicBezTo>
                    <a:pt x="1253" y="2753"/>
                    <a:pt x="1502" y="2753"/>
                    <a:pt x="1652" y="2603"/>
                  </a:cubicBezTo>
                  <a:cubicBezTo>
                    <a:pt x="1803" y="2452"/>
                    <a:pt x="1803" y="2207"/>
                    <a:pt x="1652" y="2056"/>
                  </a:cubicBezTo>
                  <a:lnTo>
                    <a:pt x="972" y="1377"/>
                  </a:lnTo>
                  <a:close/>
                  <a:moveTo>
                    <a:pt x="1445" y="2389"/>
                  </a:moveTo>
                  <a:cubicBezTo>
                    <a:pt x="1411" y="2427"/>
                    <a:pt x="1351" y="2429"/>
                    <a:pt x="1315" y="2393"/>
                  </a:cubicBezTo>
                  <a:lnTo>
                    <a:pt x="362" y="1440"/>
                  </a:lnTo>
                  <a:cubicBezTo>
                    <a:pt x="327" y="1405"/>
                    <a:pt x="327" y="1349"/>
                    <a:pt x="362" y="1314"/>
                  </a:cubicBezTo>
                  <a:lnTo>
                    <a:pt x="1315" y="361"/>
                  </a:lnTo>
                  <a:cubicBezTo>
                    <a:pt x="1352" y="323"/>
                    <a:pt x="1416" y="328"/>
                    <a:pt x="1448" y="369"/>
                  </a:cubicBezTo>
                  <a:cubicBezTo>
                    <a:pt x="1476" y="404"/>
                    <a:pt x="1472" y="456"/>
                    <a:pt x="1441" y="487"/>
                  </a:cubicBezTo>
                  <a:lnTo>
                    <a:pt x="657" y="1272"/>
                  </a:lnTo>
                  <a:cubicBezTo>
                    <a:pt x="599" y="1330"/>
                    <a:pt x="599" y="1424"/>
                    <a:pt x="657" y="1482"/>
                  </a:cubicBezTo>
                  <a:lnTo>
                    <a:pt x="1441" y="2267"/>
                  </a:lnTo>
                  <a:cubicBezTo>
                    <a:pt x="1474" y="2299"/>
                    <a:pt x="1476" y="2354"/>
                    <a:pt x="1445" y="2389"/>
                  </a:cubicBezTo>
                  <a:close/>
                  <a:moveTo>
                    <a:pt x="1445" y="2389"/>
                  </a:move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ppt_x"/>
                                          </p:val>
                                        </p:tav>
                                        <p:tav tm="100000">
                                          <p:val>
                                            <p:strVal val="#ppt_x"/>
                                          </p:val>
                                        </p:tav>
                                      </p:tavLst>
                                    </p:anim>
                                    <p:anim calcmode="lin" valueType="num">
                                      <p:cBhvr additive="base">
                                        <p:cTn id="12" dur="500" fill="hold"/>
                                        <p:tgtEl>
                                          <p:spTgt spid="4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additive="base">
                                        <p:cTn id="23" dur="500" fill="hold"/>
                                        <p:tgtEl>
                                          <p:spTgt spid="53"/>
                                        </p:tgtEl>
                                        <p:attrNameLst>
                                          <p:attrName>ppt_x</p:attrName>
                                        </p:attrNameLst>
                                      </p:cBhvr>
                                      <p:tavLst>
                                        <p:tav tm="0">
                                          <p:val>
                                            <p:strVal val="#ppt_x"/>
                                          </p:val>
                                        </p:tav>
                                        <p:tav tm="100000">
                                          <p:val>
                                            <p:strVal val="#ppt_x"/>
                                          </p:val>
                                        </p:tav>
                                      </p:tavLst>
                                    </p:anim>
                                    <p:anim calcmode="lin" valueType="num">
                                      <p:cBhvr additive="base">
                                        <p:cTn id="24"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animBg="1"/>
      <p:bldP spid="48" grpId="0" animBg="1"/>
      <p:bldP spid="52" grpId="0" animBg="1"/>
      <p:bldP spid="53" grpId="0" animBg="1"/>
    </p:bldLst>
  </p:timing>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576</Words>
  <Application>Microsoft Office PowerPoint</Application>
  <PresentationFormat>On-screen Show (16:9)</PresentationFormat>
  <Paragraphs>66</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Times New Roman</vt:lpstr>
      <vt:lpstr>Anaheim</vt:lpstr>
      <vt:lpstr>Poppins ExtraBold</vt:lpstr>
      <vt:lpstr>Bebas Neue</vt:lpstr>
      <vt:lpstr>Arimo</vt:lpstr>
      <vt:lpstr>Arial</vt:lpstr>
      <vt:lpstr>Calibri</vt:lpstr>
      <vt:lpstr>Wingdings</vt:lpstr>
      <vt:lpstr>Elegant Workplan by Slidesgo</vt:lpstr>
      <vt:lpstr>Road Sign and Road State Mobile Notification  Application</vt:lpstr>
      <vt:lpstr>Table of contents</vt:lpstr>
      <vt:lpstr>Introduction</vt:lpstr>
      <vt:lpstr>1.1. Database Models</vt:lpstr>
      <vt:lpstr>1.2. Why data modelling is important?</vt:lpstr>
      <vt:lpstr>1.3. Levels of data abstraction</vt:lpstr>
      <vt:lpstr>Choosing the right database type </vt:lpstr>
      <vt:lpstr>2.1. Why use NoSQL database</vt:lpstr>
      <vt:lpstr>2.2. Chosen Database: Firebase</vt:lpstr>
      <vt:lpstr>PowerPoint Presentation</vt:lpstr>
      <vt:lpstr>1. Conceptual model</vt:lpstr>
      <vt:lpstr>PowerPoint Presentation</vt:lpstr>
      <vt:lpstr>2. Logical model</vt:lpstr>
      <vt:lpstr>PowerPoint Presentation</vt:lpstr>
      <vt:lpstr>3. Physical model</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Ruben Martin Sanchez</dc:creator>
  <cp:lastModifiedBy>Jenna Agbor</cp:lastModifiedBy>
  <cp:revision>13</cp:revision>
  <dcterms:created xsi:type="dcterms:W3CDTF">2021-10-12T08:06:43Z</dcterms:created>
  <dcterms:modified xsi:type="dcterms:W3CDTF">2024-06-20T21:50:03Z</dcterms:modified>
</cp:coreProperties>
</file>