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355" r:id="rId2"/>
    <p:sldId id="383" r:id="rId3"/>
    <p:sldId id="386" r:id="rId4"/>
    <p:sldId id="427" r:id="rId5"/>
    <p:sldId id="430" r:id="rId6"/>
    <p:sldId id="384" r:id="rId7"/>
    <p:sldId id="390" r:id="rId8"/>
    <p:sldId id="391" r:id="rId9"/>
    <p:sldId id="392" r:id="rId10"/>
    <p:sldId id="393" r:id="rId11"/>
    <p:sldId id="431" r:id="rId12"/>
    <p:sldId id="432" r:id="rId13"/>
    <p:sldId id="433" r:id="rId14"/>
    <p:sldId id="387" r:id="rId15"/>
    <p:sldId id="394" r:id="rId16"/>
    <p:sldId id="395" r:id="rId17"/>
    <p:sldId id="434" r:id="rId18"/>
    <p:sldId id="464" r:id="rId19"/>
    <p:sldId id="435" r:id="rId20"/>
    <p:sldId id="437" r:id="rId21"/>
    <p:sldId id="438" r:id="rId22"/>
    <p:sldId id="436" r:id="rId23"/>
    <p:sldId id="440" r:id="rId24"/>
    <p:sldId id="402" r:id="rId25"/>
    <p:sldId id="403" r:id="rId26"/>
    <p:sldId id="405" r:id="rId27"/>
    <p:sldId id="409" r:id="rId28"/>
    <p:sldId id="406" r:id="rId29"/>
    <p:sldId id="410" r:id="rId30"/>
    <p:sldId id="408" r:id="rId31"/>
    <p:sldId id="413" r:id="rId32"/>
    <p:sldId id="414" r:id="rId33"/>
    <p:sldId id="463" r:id="rId34"/>
    <p:sldId id="465" r:id="rId35"/>
    <p:sldId id="466" r:id="rId36"/>
    <p:sldId id="467" r:id="rId37"/>
    <p:sldId id="468" r:id="rId38"/>
    <p:sldId id="461" r:id="rId39"/>
    <p:sldId id="459" r:id="rId40"/>
    <p:sldId id="418" r:id="rId41"/>
    <p:sldId id="419" r:id="rId42"/>
    <p:sldId id="425" r:id="rId43"/>
    <p:sldId id="420" r:id="rId44"/>
    <p:sldId id="423" r:id="rId45"/>
    <p:sldId id="444" r:id="rId46"/>
    <p:sldId id="470" r:id="rId47"/>
    <p:sldId id="471" r:id="rId48"/>
    <p:sldId id="474" r:id="rId49"/>
    <p:sldId id="475" r:id="rId50"/>
    <p:sldId id="476" r:id="rId51"/>
    <p:sldId id="481" r:id="rId52"/>
    <p:sldId id="480" r:id="rId53"/>
    <p:sldId id="483" r:id="rId54"/>
    <p:sldId id="478" r:id="rId55"/>
    <p:sldId id="479" r:id="rId56"/>
    <p:sldId id="477" r:id="rId57"/>
    <p:sldId id="448" r:id="rId58"/>
    <p:sldId id="445" r:id="rId59"/>
    <p:sldId id="449" r:id="rId60"/>
    <p:sldId id="450" r:id="rId61"/>
    <p:sldId id="446" r:id="rId62"/>
    <p:sldId id="451" r:id="rId63"/>
    <p:sldId id="452" r:id="rId64"/>
    <p:sldId id="453" r:id="rId65"/>
    <p:sldId id="454" r:id="rId66"/>
    <p:sldId id="482" r:id="rId67"/>
    <p:sldId id="484" r:id="rId68"/>
    <p:sldId id="485" r:id="rId69"/>
    <p:sldId id="486" r:id="rId70"/>
    <p:sldId id="487" r:id="rId71"/>
    <p:sldId id="458" r:id="rId72"/>
    <p:sldId id="381" r:id="rId73"/>
    <p:sldId id="488" r:id="rId74"/>
    <p:sldId id="382"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33" autoAdjust="0"/>
    <p:restoredTop sz="72107" autoAdjust="0"/>
  </p:normalViewPr>
  <p:slideViewPr>
    <p:cSldViewPr snapToGrid="0">
      <p:cViewPr varScale="1">
        <p:scale>
          <a:sx n="81" d="100"/>
          <a:sy n="81" d="100"/>
        </p:scale>
        <p:origin x="216" y="352"/>
      </p:cViewPr>
      <p:guideLst>
        <p:guide orient="horz" pos="2160"/>
        <p:guide pos="3840"/>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plotArea>
      <cx:plotAreaRegion>
        <cx:series layoutId="clusteredColumn" uniqueId="{750414CB-20BD-41EC-9F69-B240C36E320C}">
          <cx:tx>
            <cx:txData>
              <cx:f>Sheet1!$A$1</cx:f>
              <cx:v>Series1</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54347-9606-4B77-AEFD-0558E345B523}" type="doc">
      <dgm:prSet loTypeId="urn:microsoft.com/office/officeart/2011/layout/CircleProcess" loCatId="process" qsTypeId="urn:microsoft.com/office/officeart/2005/8/quickstyle/simple1" qsCatId="simple" csTypeId="urn:microsoft.com/office/officeart/2005/8/colors/accent6_1" csCatId="accent6" phldr="1"/>
      <dgm:spPr/>
      <dgm:t>
        <a:bodyPr/>
        <a:lstStyle/>
        <a:p>
          <a:endParaRPr lang="en-US"/>
        </a:p>
      </dgm:t>
    </dgm:pt>
    <dgm:pt modelId="{B8C9D040-05C3-41C1-9E73-33959E97C4F9}">
      <dgm:prSet phldrT="[Text]"/>
      <dgm:spPr/>
      <dgm:t>
        <a:bodyPr/>
        <a:lstStyle/>
        <a:p>
          <a:endParaRPr lang="en-US" dirty="0"/>
        </a:p>
      </dgm:t>
    </dgm:pt>
    <dgm:pt modelId="{4C3E1CEA-AF57-47F9-84D0-4ED00DDC2711}" type="parTrans" cxnId="{CAD24D77-030B-4128-BC94-2859D5D2F1D8}">
      <dgm:prSet/>
      <dgm:spPr/>
      <dgm:t>
        <a:bodyPr/>
        <a:lstStyle/>
        <a:p>
          <a:endParaRPr lang="en-US"/>
        </a:p>
      </dgm:t>
    </dgm:pt>
    <dgm:pt modelId="{BBDD53E7-3F17-4CA9-8EA5-61E561693CFC}" type="sibTrans" cxnId="{CAD24D77-030B-4128-BC94-2859D5D2F1D8}">
      <dgm:prSet/>
      <dgm:spPr/>
      <dgm:t>
        <a:bodyPr/>
        <a:lstStyle/>
        <a:p>
          <a:endParaRPr lang="en-US"/>
        </a:p>
      </dgm:t>
    </dgm:pt>
    <dgm:pt modelId="{664C9E13-7EA1-4953-8C2F-A963B959C90E}">
      <dgm:prSet phldrT="[Text]"/>
      <dgm:spPr/>
      <dgm:t>
        <a:bodyPr/>
        <a:lstStyle/>
        <a:p>
          <a:endParaRPr lang="en-US" dirty="0"/>
        </a:p>
      </dgm:t>
    </dgm:pt>
    <dgm:pt modelId="{8F52C051-879F-408A-AB1E-5F9DF338AD93}" type="parTrans" cxnId="{AACFFE92-0752-4B46-80AF-0236889E8540}">
      <dgm:prSet/>
      <dgm:spPr/>
      <dgm:t>
        <a:bodyPr/>
        <a:lstStyle/>
        <a:p>
          <a:endParaRPr lang="en-US"/>
        </a:p>
      </dgm:t>
    </dgm:pt>
    <dgm:pt modelId="{1B54A52C-59DA-46A3-95AC-51BFA4841A9A}" type="sibTrans" cxnId="{AACFFE92-0752-4B46-80AF-0236889E8540}">
      <dgm:prSet/>
      <dgm:spPr/>
      <dgm:t>
        <a:bodyPr/>
        <a:lstStyle/>
        <a:p>
          <a:endParaRPr lang="en-US"/>
        </a:p>
      </dgm:t>
    </dgm:pt>
    <dgm:pt modelId="{36B7DAE8-B81D-476B-8082-536F96736396}">
      <dgm:prSet phldrT="[Text]"/>
      <dgm:spPr/>
      <dgm:t>
        <a:bodyPr/>
        <a:lstStyle/>
        <a:p>
          <a:endParaRPr lang="en-US" dirty="0"/>
        </a:p>
      </dgm:t>
    </dgm:pt>
    <dgm:pt modelId="{A22AA54F-C516-43FB-BFD1-E044E1D42E1D}" type="parTrans" cxnId="{38221763-496B-4BCB-875B-EA422F532F1D}">
      <dgm:prSet/>
      <dgm:spPr/>
      <dgm:t>
        <a:bodyPr/>
        <a:lstStyle/>
        <a:p>
          <a:endParaRPr lang="en-US"/>
        </a:p>
      </dgm:t>
    </dgm:pt>
    <dgm:pt modelId="{AA34EF8A-CAFE-4B3B-A6F2-39AD2AF4372B}" type="sibTrans" cxnId="{38221763-496B-4BCB-875B-EA422F532F1D}">
      <dgm:prSet/>
      <dgm:spPr/>
      <dgm:t>
        <a:bodyPr/>
        <a:lstStyle/>
        <a:p>
          <a:endParaRPr lang="en-US"/>
        </a:p>
      </dgm:t>
    </dgm:pt>
    <dgm:pt modelId="{39B0F207-7067-4FAD-804A-1976C05CE8EF}" type="pres">
      <dgm:prSet presAssocID="{CD654347-9606-4B77-AEFD-0558E345B523}" presName="Name0" presStyleCnt="0">
        <dgm:presLayoutVars>
          <dgm:chMax val="11"/>
          <dgm:chPref val="11"/>
          <dgm:dir/>
          <dgm:resizeHandles/>
        </dgm:presLayoutVars>
      </dgm:prSet>
      <dgm:spPr/>
    </dgm:pt>
    <dgm:pt modelId="{949E6A73-9C4F-42BB-8CC7-399B3A6A36E2}" type="pres">
      <dgm:prSet presAssocID="{36B7DAE8-B81D-476B-8082-536F96736396}" presName="Accent3" presStyleCnt="0"/>
      <dgm:spPr/>
    </dgm:pt>
    <dgm:pt modelId="{DF3E266D-1B70-48D6-8040-4AA048DAB423}" type="pres">
      <dgm:prSet presAssocID="{36B7DAE8-B81D-476B-8082-536F96736396}" presName="Accent" presStyleLbl="node1" presStyleIdx="0" presStyleCnt="3"/>
      <dgm:spPr/>
    </dgm:pt>
    <dgm:pt modelId="{305182FC-FD62-4BA8-8817-49E09337E575}" type="pres">
      <dgm:prSet presAssocID="{36B7DAE8-B81D-476B-8082-536F96736396}" presName="ParentBackground3" presStyleCnt="0"/>
      <dgm:spPr/>
    </dgm:pt>
    <dgm:pt modelId="{B9F0E871-1477-4E97-9C67-9A23552FD371}" type="pres">
      <dgm:prSet presAssocID="{36B7DAE8-B81D-476B-8082-536F96736396}" presName="ParentBackground" presStyleLbl="fgAcc1" presStyleIdx="0" presStyleCnt="3"/>
      <dgm:spPr/>
    </dgm:pt>
    <dgm:pt modelId="{1E499E83-E325-4F8A-B728-99D9E7A0CD35}" type="pres">
      <dgm:prSet presAssocID="{36B7DAE8-B81D-476B-8082-536F96736396}" presName="Parent3" presStyleLbl="revTx" presStyleIdx="0" presStyleCnt="0">
        <dgm:presLayoutVars>
          <dgm:chMax val="1"/>
          <dgm:chPref val="1"/>
          <dgm:bulletEnabled val="1"/>
        </dgm:presLayoutVars>
      </dgm:prSet>
      <dgm:spPr/>
    </dgm:pt>
    <dgm:pt modelId="{2E85003C-1668-49C5-8411-D9D32FF5079A}" type="pres">
      <dgm:prSet presAssocID="{664C9E13-7EA1-4953-8C2F-A963B959C90E}" presName="Accent2" presStyleCnt="0"/>
      <dgm:spPr/>
    </dgm:pt>
    <dgm:pt modelId="{343B2CE2-1C4E-42A9-84A5-AB0FD91CF458}" type="pres">
      <dgm:prSet presAssocID="{664C9E13-7EA1-4953-8C2F-A963B959C90E}" presName="Accent" presStyleLbl="node1" presStyleIdx="1" presStyleCnt="3"/>
      <dgm:spPr/>
    </dgm:pt>
    <dgm:pt modelId="{AB537D4F-2F9E-471C-A3D3-8B7EF93A604D}" type="pres">
      <dgm:prSet presAssocID="{664C9E13-7EA1-4953-8C2F-A963B959C90E}" presName="ParentBackground2" presStyleCnt="0"/>
      <dgm:spPr/>
    </dgm:pt>
    <dgm:pt modelId="{753273A0-3905-4191-9CF9-93713816E6FA}" type="pres">
      <dgm:prSet presAssocID="{664C9E13-7EA1-4953-8C2F-A963B959C90E}" presName="ParentBackground" presStyleLbl="fgAcc1" presStyleIdx="1" presStyleCnt="3"/>
      <dgm:spPr/>
    </dgm:pt>
    <dgm:pt modelId="{5060DD49-6EC3-435E-A1D8-220456711748}" type="pres">
      <dgm:prSet presAssocID="{664C9E13-7EA1-4953-8C2F-A963B959C90E}" presName="Parent2" presStyleLbl="revTx" presStyleIdx="0" presStyleCnt="0">
        <dgm:presLayoutVars>
          <dgm:chMax val="1"/>
          <dgm:chPref val="1"/>
          <dgm:bulletEnabled val="1"/>
        </dgm:presLayoutVars>
      </dgm:prSet>
      <dgm:spPr/>
    </dgm:pt>
    <dgm:pt modelId="{EED122EF-422B-4869-A88D-0DA05390F366}" type="pres">
      <dgm:prSet presAssocID="{B8C9D040-05C3-41C1-9E73-33959E97C4F9}" presName="Accent1" presStyleCnt="0"/>
      <dgm:spPr/>
    </dgm:pt>
    <dgm:pt modelId="{2103DE7A-53EA-49CB-B394-A956869A3A21}" type="pres">
      <dgm:prSet presAssocID="{B8C9D040-05C3-41C1-9E73-33959E97C4F9}" presName="Accent" presStyleLbl="node1" presStyleIdx="2" presStyleCnt="3"/>
      <dgm:spPr/>
    </dgm:pt>
    <dgm:pt modelId="{2EE01253-C547-4158-8A50-1BEE0E3A2381}" type="pres">
      <dgm:prSet presAssocID="{B8C9D040-05C3-41C1-9E73-33959E97C4F9}" presName="ParentBackground1" presStyleCnt="0"/>
      <dgm:spPr/>
    </dgm:pt>
    <dgm:pt modelId="{D0222AB2-DAAD-4488-8B4A-29C37A665648}" type="pres">
      <dgm:prSet presAssocID="{B8C9D040-05C3-41C1-9E73-33959E97C4F9}" presName="ParentBackground" presStyleLbl="fgAcc1" presStyleIdx="2" presStyleCnt="3"/>
      <dgm:spPr/>
    </dgm:pt>
    <dgm:pt modelId="{90384353-B26E-43A0-8A5A-DD79DAC9C2B7}" type="pres">
      <dgm:prSet presAssocID="{B8C9D040-05C3-41C1-9E73-33959E97C4F9}" presName="Parent1" presStyleLbl="revTx" presStyleIdx="0" presStyleCnt="0">
        <dgm:presLayoutVars>
          <dgm:chMax val="1"/>
          <dgm:chPref val="1"/>
          <dgm:bulletEnabled val="1"/>
        </dgm:presLayoutVars>
      </dgm:prSet>
      <dgm:spPr/>
    </dgm:pt>
  </dgm:ptLst>
  <dgm:cxnLst>
    <dgm:cxn modelId="{A60F7346-1CE2-4E7D-929B-16CFEC250E4D}" type="presOf" srcId="{B8C9D040-05C3-41C1-9E73-33959E97C4F9}" destId="{D0222AB2-DAAD-4488-8B4A-29C37A665648}" srcOrd="0" destOrd="0" presId="urn:microsoft.com/office/officeart/2011/layout/CircleProcess"/>
    <dgm:cxn modelId="{246F364D-9202-4C89-BE71-A1A1592540A8}" type="presOf" srcId="{36B7DAE8-B81D-476B-8082-536F96736396}" destId="{1E499E83-E325-4F8A-B728-99D9E7A0CD35}" srcOrd="1" destOrd="0" presId="urn:microsoft.com/office/officeart/2011/layout/CircleProcess"/>
    <dgm:cxn modelId="{368C655C-B383-457C-A82D-9CABA836FA39}" type="presOf" srcId="{664C9E13-7EA1-4953-8C2F-A963B959C90E}" destId="{5060DD49-6EC3-435E-A1D8-220456711748}" srcOrd="1" destOrd="0" presId="urn:microsoft.com/office/officeart/2011/layout/CircleProcess"/>
    <dgm:cxn modelId="{38221763-496B-4BCB-875B-EA422F532F1D}" srcId="{CD654347-9606-4B77-AEFD-0558E345B523}" destId="{36B7DAE8-B81D-476B-8082-536F96736396}" srcOrd="2" destOrd="0" parTransId="{A22AA54F-C516-43FB-BFD1-E044E1D42E1D}" sibTransId="{AA34EF8A-CAFE-4B3B-A6F2-39AD2AF4372B}"/>
    <dgm:cxn modelId="{82E0EE65-CF5D-4281-B263-B60D09EADCB3}" type="presOf" srcId="{36B7DAE8-B81D-476B-8082-536F96736396}" destId="{B9F0E871-1477-4E97-9C67-9A23552FD371}" srcOrd="0" destOrd="0" presId="urn:microsoft.com/office/officeart/2011/layout/CircleProcess"/>
    <dgm:cxn modelId="{2B3E7973-79F1-4BC7-A538-9D83D6935CB6}" type="presOf" srcId="{B8C9D040-05C3-41C1-9E73-33959E97C4F9}" destId="{90384353-B26E-43A0-8A5A-DD79DAC9C2B7}" srcOrd="1" destOrd="0" presId="urn:microsoft.com/office/officeart/2011/layout/CircleProcess"/>
    <dgm:cxn modelId="{81832474-3CBC-4B1B-8BD7-E890E11E8CEE}" type="presOf" srcId="{664C9E13-7EA1-4953-8C2F-A963B959C90E}" destId="{753273A0-3905-4191-9CF9-93713816E6FA}" srcOrd="0" destOrd="0" presId="urn:microsoft.com/office/officeart/2011/layout/CircleProcess"/>
    <dgm:cxn modelId="{CAD24D77-030B-4128-BC94-2859D5D2F1D8}" srcId="{CD654347-9606-4B77-AEFD-0558E345B523}" destId="{B8C9D040-05C3-41C1-9E73-33959E97C4F9}" srcOrd="0" destOrd="0" parTransId="{4C3E1CEA-AF57-47F9-84D0-4ED00DDC2711}" sibTransId="{BBDD53E7-3F17-4CA9-8EA5-61E561693CFC}"/>
    <dgm:cxn modelId="{AACFFE92-0752-4B46-80AF-0236889E8540}" srcId="{CD654347-9606-4B77-AEFD-0558E345B523}" destId="{664C9E13-7EA1-4953-8C2F-A963B959C90E}" srcOrd="1" destOrd="0" parTransId="{8F52C051-879F-408A-AB1E-5F9DF338AD93}" sibTransId="{1B54A52C-59DA-46A3-95AC-51BFA4841A9A}"/>
    <dgm:cxn modelId="{C3F604A9-740F-46C9-8A9B-14E50568FE89}" type="presOf" srcId="{CD654347-9606-4B77-AEFD-0558E345B523}" destId="{39B0F207-7067-4FAD-804A-1976C05CE8EF}" srcOrd="0" destOrd="0" presId="urn:microsoft.com/office/officeart/2011/layout/CircleProcess"/>
    <dgm:cxn modelId="{F1857DF1-5E18-41BA-9793-56DF662613E3}" type="presParOf" srcId="{39B0F207-7067-4FAD-804A-1976C05CE8EF}" destId="{949E6A73-9C4F-42BB-8CC7-399B3A6A36E2}" srcOrd="0" destOrd="0" presId="urn:microsoft.com/office/officeart/2011/layout/CircleProcess"/>
    <dgm:cxn modelId="{0D822800-58F8-41F1-853F-7578AF6E1717}" type="presParOf" srcId="{949E6A73-9C4F-42BB-8CC7-399B3A6A36E2}" destId="{DF3E266D-1B70-48D6-8040-4AA048DAB423}" srcOrd="0" destOrd="0" presId="urn:microsoft.com/office/officeart/2011/layout/CircleProcess"/>
    <dgm:cxn modelId="{3820A3F8-CE06-4E69-BDF3-E76842D9300B}" type="presParOf" srcId="{39B0F207-7067-4FAD-804A-1976C05CE8EF}" destId="{305182FC-FD62-4BA8-8817-49E09337E575}" srcOrd="1" destOrd="0" presId="urn:microsoft.com/office/officeart/2011/layout/CircleProcess"/>
    <dgm:cxn modelId="{BAF8E013-C673-42C2-99E9-A2E369B577AF}" type="presParOf" srcId="{305182FC-FD62-4BA8-8817-49E09337E575}" destId="{B9F0E871-1477-4E97-9C67-9A23552FD371}" srcOrd="0" destOrd="0" presId="urn:microsoft.com/office/officeart/2011/layout/CircleProcess"/>
    <dgm:cxn modelId="{0134D3BF-7BA4-4E4C-A5A8-D86C6ACE67EB}" type="presParOf" srcId="{39B0F207-7067-4FAD-804A-1976C05CE8EF}" destId="{1E499E83-E325-4F8A-B728-99D9E7A0CD35}" srcOrd="2" destOrd="0" presId="urn:microsoft.com/office/officeart/2011/layout/CircleProcess"/>
    <dgm:cxn modelId="{F86A30E3-88E8-440E-8916-43C2AB5BFDBB}" type="presParOf" srcId="{39B0F207-7067-4FAD-804A-1976C05CE8EF}" destId="{2E85003C-1668-49C5-8411-D9D32FF5079A}" srcOrd="3" destOrd="0" presId="urn:microsoft.com/office/officeart/2011/layout/CircleProcess"/>
    <dgm:cxn modelId="{830B343A-6345-44D2-93ED-5BE3F94C1BA0}" type="presParOf" srcId="{2E85003C-1668-49C5-8411-D9D32FF5079A}" destId="{343B2CE2-1C4E-42A9-84A5-AB0FD91CF458}" srcOrd="0" destOrd="0" presId="urn:microsoft.com/office/officeart/2011/layout/CircleProcess"/>
    <dgm:cxn modelId="{B7D16F7C-B513-4F60-BAA6-D92C4E3BE16D}" type="presParOf" srcId="{39B0F207-7067-4FAD-804A-1976C05CE8EF}" destId="{AB537D4F-2F9E-471C-A3D3-8B7EF93A604D}" srcOrd="4" destOrd="0" presId="urn:microsoft.com/office/officeart/2011/layout/CircleProcess"/>
    <dgm:cxn modelId="{3C039A15-31BE-413F-AD77-00066A9A3B62}" type="presParOf" srcId="{AB537D4F-2F9E-471C-A3D3-8B7EF93A604D}" destId="{753273A0-3905-4191-9CF9-93713816E6FA}" srcOrd="0" destOrd="0" presId="urn:microsoft.com/office/officeart/2011/layout/CircleProcess"/>
    <dgm:cxn modelId="{29A1F5B9-8B6C-41F2-A82C-7F2DB983CF75}" type="presParOf" srcId="{39B0F207-7067-4FAD-804A-1976C05CE8EF}" destId="{5060DD49-6EC3-435E-A1D8-220456711748}" srcOrd="5" destOrd="0" presId="urn:microsoft.com/office/officeart/2011/layout/CircleProcess"/>
    <dgm:cxn modelId="{EF4979E0-D994-4398-90B4-D69F89EDD303}" type="presParOf" srcId="{39B0F207-7067-4FAD-804A-1976C05CE8EF}" destId="{EED122EF-422B-4869-A88D-0DA05390F366}" srcOrd="6" destOrd="0" presId="urn:microsoft.com/office/officeart/2011/layout/CircleProcess"/>
    <dgm:cxn modelId="{B2A79323-0657-412C-949B-05BD5EB68888}" type="presParOf" srcId="{EED122EF-422B-4869-A88D-0DA05390F366}" destId="{2103DE7A-53EA-49CB-B394-A956869A3A21}" srcOrd="0" destOrd="0" presId="urn:microsoft.com/office/officeart/2011/layout/CircleProcess"/>
    <dgm:cxn modelId="{33AAFBC2-7F70-423D-8457-A458FB25B76D}" type="presParOf" srcId="{39B0F207-7067-4FAD-804A-1976C05CE8EF}" destId="{2EE01253-C547-4158-8A50-1BEE0E3A2381}" srcOrd="7" destOrd="0" presId="urn:microsoft.com/office/officeart/2011/layout/CircleProcess"/>
    <dgm:cxn modelId="{60B6D757-6CD3-4B36-BB7F-55DCA710D708}" type="presParOf" srcId="{2EE01253-C547-4158-8A50-1BEE0E3A2381}" destId="{D0222AB2-DAAD-4488-8B4A-29C37A665648}" srcOrd="0" destOrd="0" presId="urn:microsoft.com/office/officeart/2011/layout/CircleProcess"/>
    <dgm:cxn modelId="{99626D87-A4A8-4E49-A65B-B6DF7EFE2600}" type="presParOf" srcId="{39B0F207-7067-4FAD-804A-1976C05CE8EF}" destId="{90384353-B26E-43A0-8A5A-DD79DAC9C2B7}" srcOrd="8" destOrd="0" presId="urn:microsoft.com/office/officeart/2011/layout/Circle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A18299-772A-4A8A-9D5D-7B42BF062E0B}" type="doc">
      <dgm:prSet loTypeId="urn:microsoft.com/office/officeart/2005/8/layout/gear1" loCatId="relationship" qsTypeId="urn:microsoft.com/office/officeart/2005/8/quickstyle/simple1" qsCatId="simple" csTypeId="urn:microsoft.com/office/officeart/2005/8/colors/colorful2" csCatId="colorful" phldr="1"/>
      <dgm:spPr/>
    </dgm:pt>
    <dgm:pt modelId="{9CD0302E-67DD-4F33-924D-4E2AC9861F1A}">
      <dgm:prSet phldrT="[Text]"/>
      <dgm:spPr/>
      <dgm:t>
        <a:bodyPr/>
        <a:lstStyle/>
        <a:p>
          <a:endParaRPr lang="en-US" dirty="0"/>
        </a:p>
      </dgm:t>
    </dgm:pt>
    <dgm:pt modelId="{5448CC34-23DA-4BB6-A119-F8B669568B3E}" type="parTrans" cxnId="{8CCEF66B-7CCF-4125-818E-D48909603215}">
      <dgm:prSet/>
      <dgm:spPr/>
      <dgm:t>
        <a:bodyPr/>
        <a:lstStyle/>
        <a:p>
          <a:endParaRPr lang="en-US"/>
        </a:p>
      </dgm:t>
    </dgm:pt>
    <dgm:pt modelId="{64104481-B288-44AA-877D-E1F7B82F6A28}" type="sibTrans" cxnId="{8CCEF66B-7CCF-4125-818E-D48909603215}">
      <dgm:prSet/>
      <dgm:spPr/>
      <dgm:t>
        <a:bodyPr/>
        <a:lstStyle/>
        <a:p>
          <a:endParaRPr lang="en-US"/>
        </a:p>
      </dgm:t>
    </dgm:pt>
    <dgm:pt modelId="{56CCEE08-24E9-4618-AB03-8645B265B6D1}">
      <dgm:prSet phldrT="[Text]"/>
      <dgm:spPr/>
      <dgm:t>
        <a:bodyPr/>
        <a:lstStyle/>
        <a:p>
          <a:endParaRPr lang="en-US" dirty="0"/>
        </a:p>
      </dgm:t>
    </dgm:pt>
    <dgm:pt modelId="{0169AF34-26B5-40E7-9DC0-8EA279A73769}" type="parTrans" cxnId="{67340EE6-472D-41E2-91F5-2B20EF55B82B}">
      <dgm:prSet/>
      <dgm:spPr/>
      <dgm:t>
        <a:bodyPr/>
        <a:lstStyle/>
        <a:p>
          <a:endParaRPr lang="en-US"/>
        </a:p>
      </dgm:t>
    </dgm:pt>
    <dgm:pt modelId="{10A69CAA-994E-4B9B-A086-7692FF7C4D7E}" type="sibTrans" cxnId="{67340EE6-472D-41E2-91F5-2B20EF55B82B}">
      <dgm:prSet/>
      <dgm:spPr/>
      <dgm:t>
        <a:bodyPr/>
        <a:lstStyle/>
        <a:p>
          <a:endParaRPr lang="en-US"/>
        </a:p>
      </dgm:t>
    </dgm:pt>
    <dgm:pt modelId="{E45FEBFB-A902-4FE4-BD9F-B184C2F440CC}">
      <dgm:prSet phldrT="[Text]"/>
      <dgm:spPr/>
      <dgm:t>
        <a:bodyPr/>
        <a:lstStyle/>
        <a:p>
          <a:endParaRPr lang="en-US" dirty="0"/>
        </a:p>
      </dgm:t>
    </dgm:pt>
    <dgm:pt modelId="{DAB9C8BF-8F63-42AB-86ED-05C4EDB4BC77}" type="sibTrans" cxnId="{5BB6B4E2-51B9-480F-9050-ECD95F7B5E22}">
      <dgm:prSet/>
      <dgm:spPr/>
      <dgm:t>
        <a:bodyPr/>
        <a:lstStyle/>
        <a:p>
          <a:endParaRPr lang="en-US"/>
        </a:p>
      </dgm:t>
    </dgm:pt>
    <dgm:pt modelId="{E90709F8-6766-4D8D-95F6-1D3BE837483A}" type="parTrans" cxnId="{5BB6B4E2-51B9-480F-9050-ECD95F7B5E22}">
      <dgm:prSet/>
      <dgm:spPr/>
      <dgm:t>
        <a:bodyPr/>
        <a:lstStyle/>
        <a:p>
          <a:endParaRPr lang="en-US"/>
        </a:p>
      </dgm:t>
    </dgm:pt>
    <dgm:pt modelId="{88706E61-F6E3-47DB-B006-32A5A93BE449}" type="pres">
      <dgm:prSet presAssocID="{49A18299-772A-4A8A-9D5D-7B42BF062E0B}" presName="composite" presStyleCnt="0">
        <dgm:presLayoutVars>
          <dgm:chMax val="3"/>
          <dgm:animLvl val="lvl"/>
          <dgm:resizeHandles val="exact"/>
        </dgm:presLayoutVars>
      </dgm:prSet>
      <dgm:spPr/>
    </dgm:pt>
    <dgm:pt modelId="{3D10CD68-FF23-4A4C-9BDB-6FD98DBCC8FB}" type="pres">
      <dgm:prSet presAssocID="{9CD0302E-67DD-4F33-924D-4E2AC9861F1A}" presName="gear1" presStyleLbl="node1" presStyleIdx="0" presStyleCnt="3">
        <dgm:presLayoutVars>
          <dgm:chMax val="1"/>
          <dgm:bulletEnabled val="1"/>
        </dgm:presLayoutVars>
      </dgm:prSet>
      <dgm:spPr/>
    </dgm:pt>
    <dgm:pt modelId="{BE484890-F511-49A7-A101-7BF272EB7E0B}" type="pres">
      <dgm:prSet presAssocID="{9CD0302E-67DD-4F33-924D-4E2AC9861F1A}" presName="gear1srcNode" presStyleLbl="node1" presStyleIdx="0" presStyleCnt="3"/>
      <dgm:spPr/>
    </dgm:pt>
    <dgm:pt modelId="{5B2D2C48-01B8-4E33-8ABC-4F8E7A189E49}" type="pres">
      <dgm:prSet presAssocID="{9CD0302E-67DD-4F33-924D-4E2AC9861F1A}" presName="gear1dstNode" presStyleLbl="node1" presStyleIdx="0" presStyleCnt="3"/>
      <dgm:spPr/>
    </dgm:pt>
    <dgm:pt modelId="{F1AC2749-611D-45D7-8030-4F1AC103F214}" type="pres">
      <dgm:prSet presAssocID="{56CCEE08-24E9-4618-AB03-8645B265B6D1}" presName="gear2" presStyleLbl="node1" presStyleIdx="1" presStyleCnt="3">
        <dgm:presLayoutVars>
          <dgm:chMax val="1"/>
          <dgm:bulletEnabled val="1"/>
        </dgm:presLayoutVars>
      </dgm:prSet>
      <dgm:spPr/>
    </dgm:pt>
    <dgm:pt modelId="{DE033938-3284-44F7-AB9D-3EFB07C28FF8}" type="pres">
      <dgm:prSet presAssocID="{56CCEE08-24E9-4618-AB03-8645B265B6D1}" presName="gear2srcNode" presStyleLbl="node1" presStyleIdx="1" presStyleCnt="3"/>
      <dgm:spPr/>
    </dgm:pt>
    <dgm:pt modelId="{232A2A0F-8323-400E-8C5F-66EB0B61C7B5}" type="pres">
      <dgm:prSet presAssocID="{56CCEE08-24E9-4618-AB03-8645B265B6D1}" presName="gear2dstNode" presStyleLbl="node1" presStyleIdx="1" presStyleCnt="3"/>
      <dgm:spPr/>
    </dgm:pt>
    <dgm:pt modelId="{086FD35E-3395-408A-9B4D-149136EBFFBA}" type="pres">
      <dgm:prSet presAssocID="{E45FEBFB-A902-4FE4-BD9F-B184C2F440CC}" presName="gear3" presStyleLbl="node1" presStyleIdx="2" presStyleCnt="3"/>
      <dgm:spPr/>
    </dgm:pt>
    <dgm:pt modelId="{04A09BB7-648B-4BF3-A9D7-E5B41C7AEBBA}" type="pres">
      <dgm:prSet presAssocID="{E45FEBFB-A902-4FE4-BD9F-B184C2F440CC}" presName="gear3tx" presStyleLbl="node1" presStyleIdx="2" presStyleCnt="3">
        <dgm:presLayoutVars>
          <dgm:chMax val="1"/>
          <dgm:bulletEnabled val="1"/>
        </dgm:presLayoutVars>
      </dgm:prSet>
      <dgm:spPr/>
    </dgm:pt>
    <dgm:pt modelId="{C8103A05-8ED8-4E77-AFE2-7374E7DC39E0}" type="pres">
      <dgm:prSet presAssocID="{E45FEBFB-A902-4FE4-BD9F-B184C2F440CC}" presName="gear3srcNode" presStyleLbl="node1" presStyleIdx="2" presStyleCnt="3"/>
      <dgm:spPr/>
    </dgm:pt>
    <dgm:pt modelId="{9AEF2B5F-304A-4AA0-AE22-C6C3D1074530}" type="pres">
      <dgm:prSet presAssocID="{E45FEBFB-A902-4FE4-BD9F-B184C2F440CC}" presName="gear3dstNode" presStyleLbl="node1" presStyleIdx="2" presStyleCnt="3"/>
      <dgm:spPr/>
    </dgm:pt>
    <dgm:pt modelId="{73FC9182-74A5-46AE-A1A5-C08A5AB58B5D}" type="pres">
      <dgm:prSet presAssocID="{64104481-B288-44AA-877D-E1F7B82F6A28}" presName="connector1" presStyleLbl="sibTrans2D1" presStyleIdx="0" presStyleCnt="3"/>
      <dgm:spPr/>
    </dgm:pt>
    <dgm:pt modelId="{4E731B97-2D07-4BEF-9BD3-CDA00102288D}" type="pres">
      <dgm:prSet presAssocID="{10A69CAA-994E-4B9B-A086-7692FF7C4D7E}" presName="connector2" presStyleLbl="sibTrans2D1" presStyleIdx="1" presStyleCnt="3"/>
      <dgm:spPr/>
    </dgm:pt>
    <dgm:pt modelId="{941C6BD4-4CE1-4FA4-B79B-1323A0114739}" type="pres">
      <dgm:prSet presAssocID="{DAB9C8BF-8F63-42AB-86ED-05C4EDB4BC77}" presName="connector3" presStyleLbl="sibTrans2D1" presStyleIdx="2" presStyleCnt="3"/>
      <dgm:spPr/>
    </dgm:pt>
  </dgm:ptLst>
  <dgm:cxnLst>
    <dgm:cxn modelId="{D6025411-29AD-4437-AA0D-1F81E1BC94D3}" type="presOf" srcId="{E45FEBFB-A902-4FE4-BD9F-B184C2F440CC}" destId="{04A09BB7-648B-4BF3-A9D7-E5B41C7AEBBA}" srcOrd="1" destOrd="0" presId="urn:microsoft.com/office/officeart/2005/8/layout/gear1"/>
    <dgm:cxn modelId="{B7C96728-FDC1-4A62-9911-C234572B893F}" type="presOf" srcId="{56CCEE08-24E9-4618-AB03-8645B265B6D1}" destId="{F1AC2749-611D-45D7-8030-4F1AC103F214}" srcOrd="0" destOrd="0" presId="urn:microsoft.com/office/officeart/2005/8/layout/gear1"/>
    <dgm:cxn modelId="{3045E042-94FE-4144-AFBD-662DD4CC1046}" type="presOf" srcId="{9CD0302E-67DD-4F33-924D-4E2AC9861F1A}" destId="{5B2D2C48-01B8-4E33-8ABC-4F8E7A189E49}" srcOrd="2" destOrd="0" presId="urn:microsoft.com/office/officeart/2005/8/layout/gear1"/>
    <dgm:cxn modelId="{AB18BE44-54D3-458F-98F5-0860A2ADFBEF}" type="presOf" srcId="{56CCEE08-24E9-4618-AB03-8645B265B6D1}" destId="{232A2A0F-8323-400E-8C5F-66EB0B61C7B5}" srcOrd="2" destOrd="0" presId="urn:microsoft.com/office/officeart/2005/8/layout/gear1"/>
    <dgm:cxn modelId="{379B3249-ED03-4349-ACEB-38B2C7F8D0A6}" type="presOf" srcId="{E45FEBFB-A902-4FE4-BD9F-B184C2F440CC}" destId="{C8103A05-8ED8-4E77-AFE2-7374E7DC39E0}" srcOrd="2" destOrd="0" presId="urn:microsoft.com/office/officeart/2005/8/layout/gear1"/>
    <dgm:cxn modelId="{5B259B4A-5315-4CA5-95F3-F79721E05500}" type="presOf" srcId="{56CCEE08-24E9-4618-AB03-8645B265B6D1}" destId="{DE033938-3284-44F7-AB9D-3EFB07C28FF8}" srcOrd="1" destOrd="0" presId="urn:microsoft.com/office/officeart/2005/8/layout/gear1"/>
    <dgm:cxn modelId="{60D42164-366D-42F1-864E-174EE494D9B7}" type="presOf" srcId="{E45FEBFB-A902-4FE4-BD9F-B184C2F440CC}" destId="{9AEF2B5F-304A-4AA0-AE22-C6C3D1074530}" srcOrd="3" destOrd="0" presId="urn:microsoft.com/office/officeart/2005/8/layout/gear1"/>
    <dgm:cxn modelId="{8CCEF66B-7CCF-4125-818E-D48909603215}" srcId="{49A18299-772A-4A8A-9D5D-7B42BF062E0B}" destId="{9CD0302E-67DD-4F33-924D-4E2AC9861F1A}" srcOrd="0" destOrd="0" parTransId="{5448CC34-23DA-4BB6-A119-F8B669568B3E}" sibTransId="{64104481-B288-44AA-877D-E1F7B82F6A28}"/>
    <dgm:cxn modelId="{C9890B7C-DC80-415C-B270-67377564DC4B}" type="presOf" srcId="{9CD0302E-67DD-4F33-924D-4E2AC9861F1A}" destId="{3D10CD68-FF23-4A4C-9BDB-6FD98DBCC8FB}" srcOrd="0" destOrd="0" presId="urn:microsoft.com/office/officeart/2005/8/layout/gear1"/>
    <dgm:cxn modelId="{80E7289B-B3AD-4F3A-931C-D68AD6110BDF}" type="presOf" srcId="{10A69CAA-994E-4B9B-A086-7692FF7C4D7E}" destId="{4E731B97-2D07-4BEF-9BD3-CDA00102288D}" srcOrd="0" destOrd="0" presId="urn:microsoft.com/office/officeart/2005/8/layout/gear1"/>
    <dgm:cxn modelId="{847B21B1-8880-48E6-88DC-AC2141C4E321}" type="presOf" srcId="{9CD0302E-67DD-4F33-924D-4E2AC9861F1A}" destId="{BE484890-F511-49A7-A101-7BF272EB7E0B}" srcOrd="1" destOrd="0" presId="urn:microsoft.com/office/officeart/2005/8/layout/gear1"/>
    <dgm:cxn modelId="{4D2B3DC2-CCAE-4805-9ECB-12321DDBE3CC}" type="presOf" srcId="{49A18299-772A-4A8A-9D5D-7B42BF062E0B}" destId="{88706E61-F6E3-47DB-B006-32A5A93BE449}" srcOrd="0" destOrd="0" presId="urn:microsoft.com/office/officeart/2005/8/layout/gear1"/>
    <dgm:cxn modelId="{20EA69C2-B48A-49F7-ADB7-75A234D969FC}" type="presOf" srcId="{DAB9C8BF-8F63-42AB-86ED-05C4EDB4BC77}" destId="{941C6BD4-4CE1-4FA4-B79B-1323A0114739}" srcOrd="0" destOrd="0" presId="urn:microsoft.com/office/officeart/2005/8/layout/gear1"/>
    <dgm:cxn modelId="{96AFE3D1-BA4B-4F71-AB28-96A2E4054E78}" type="presOf" srcId="{64104481-B288-44AA-877D-E1F7B82F6A28}" destId="{73FC9182-74A5-46AE-A1A5-C08A5AB58B5D}" srcOrd="0" destOrd="0" presId="urn:microsoft.com/office/officeart/2005/8/layout/gear1"/>
    <dgm:cxn modelId="{E41F9ED9-DCDE-42F1-B151-F174735B0765}" type="presOf" srcId="{E45FEBFB-A902-4FE4-BD9F-B184C2F440CC}" destId="{086FD35E-3395-408A-9B4D-149136EBFFBA}" srcOrd="0" destOrd="0" presId="urn:microsoft.com/office/officeart/2005/8/layout/gear1"/>
    <dgm:cxn modelId="{5BB6B4E2-51B9-480F-9050-ECD95F7B5E22}" srcId="{49A18299-772A-4A8A-9D5D-7B42BF062E0B}" destId="{E45FEBFB-A902-4FE4-BD9F-B184C2F440CC}" srcOrd="2" destOrd="0" parTransId="{E90709F8-6766-4D8D-95F6-1D3BE837483A}" sibTransId="{DAB9C8BF-8F63-42AB-86ED-05C4EDB4BC77}"/>
    <dgm:cxn modelId="{67340EE6-472D-41E2-91F5-2B20EF55B82B}" srcId="{49A18299-772A-4A8A-9D5D-7B42BF062E0B}" destId="{56CCEE08-24E9-4618-AB03-8645B265B6D1}" srcOrd="1" destOrd="0" parTransId="{0169AF34-26B5-40E7-9DC0-8EA279A73769}" sibTransId="{10A69CAA-994E-4B9B-A086-7692FF7C4D7E}"/>
    <dgm:cxn modelId="{DC6A358D-CA73-494F-A489-22A3D9CBED4D}" type="presParOf" srcId="{88706E61-F6E3-47DB-B006-32A5A93BE449}" destId="{3D10CD68-FF23-4A4C-9BDB-6FD98DBCC8FB}" srcOrd="0" destOrd="0" presId="urn:microsoft.com/office/officeart/2005/8/layout/gear1"/>
    <dgm:cxn modelId="{4BBBA36F-3B96-4593-A065-EE9D9184C1A0}" type="presParOf" srcId="{88706E61-F6E3-47DB-B006-32A5A93BE449}" destId="{BE484890-F511-49A7-A101-7BF272EB7E0B}" srcOrd="1" destOrd="0" presId="urn:microsoft.com/office/officeart/2005/8/layout/gear1"/>
    <dgm:cxn modelId="{3F85AC93-86BD-4788-92F6-315CE2DEA66C}" type="presParOf" srcId="{88706E61-F6E3-47DB-B006-32A5A93BE449}" destId="{5B2D2C48-01B8-4E33-8ABC-4F8E7A189E49}" srcOrd="2" destOrd="0" presId="urn:microsoft.com/office/officeart/2005/8/layout/gear1"/>
    <dgm:cxn modelId="{04EA790C-C54D-46D7-A4CE-C1B2FF633D84}" type="presParOf" srcId="{88706E61-F6E3-47DB-B006-32A5A93BE449}" destId="{F1AC2749-611D-45D7-8030-4F1AC103F214}" srcOrd="3" destOrd="0" presId="urn:microsoft.com/office/officeart/2005/8/layout/gear1"/>
    <dgm:cxn modelId="{B37C2487-EAF2-4950-A364-231D0E5360B4}" type="presParOf" srcId="{88706E61-F6E3-47DB-B006-32A5A93BE449}" destId="{DE033938-3284-44F7-AB9D-3EFB07C28FF8}" srcOrd="4" destOrd="0" presId="urn:microsoft.com/office/officeart/2005/8/layout/gear1"/>
    <dgm:cxn modelId="{11F0474A-B7CB-4215-A972-0AE768EEAE89}" type="presParOf" srcId="{88706E61-F6E3-47DB-B006-32A5A93BE449}" destId="{232A2A0F-8323-400E-8C5F-66EB0B61C7B5}" srcOrd="5" destOrd="0" presId="urn:microsoft.com/office/officeart/2005/8/layout/gear1"/>
    <dgm:cxn modelId="{C854BB9D-FCBB-465C-B110-7F37CEC0F060}" type="presParOf" srcId="{88706E61-F6E3-47DB-B006-32A5A93BE449}" destId="{086FD35E-3395-408A-9B4D-149136EBFFBA}" srcOrd="6" destOrd="0" presId="urn:microsoft.com/office/officeart/2005/8/layout/gear1"/>
    <dgm:cxn modelId="{85FA737D-8440-4D9C-A098-07B3278B2F33}" type="presParOf" srcId="{88706E61-F6E3-47DB-B006-32A5A93BE449}" destId="{04A09BB7-648B-4BF3-A9D7-E5B41C7AEBBA}" srcOrd="7" destOrd="0" presId="urn:microsoft.com/office/officeart/2005/8/layout/gear1"/>
    <dgm:cxn modelId="{892CC12C-7AA1-4521-9E90-34A38FB813F9}" type="presParOf" srcId="{88706E61-F6E3-47DB-B006-32A5A93BE449}" destId="{C8103A05-8ED8-4E77-AFE2-7374E7DC39E0}" srcOrd="8" destOrd="0" presId="urn:microsoft.com/office/officeart/2005/8/layout/gear1"/>
    <dgm:cxn modelId="{F5F22529-788A-48E4-BEE5-6F2CE25E5E01}" type="presParOf" srcId="{88706E61-F6E3-47DB-B006-32A5A93BE449}" destId="{9AEF2B5F-304A-4AA0-AE22-C6C3D1074530}" srcOrd="9" destOrd="0" presId="urn:microsoft.com/office/officeart/2005/8/layout/gear1"/>
    <dgm:cxn modelId="{167A5BDB-60EF-40AC-B280-C9A37A23284B}" type="presParOf" srcId="{88706E61-F6E3-47DB-B006-32A5A93BE449}" destId="{73FC9182-74A5-46AE-A1A5-C08A5AB58B5D}" srcOrd="10" destOrd="0" presId="urn:microsoft.com/office/officeart/2005/8/layout/gear1"/>
    <dgm:cxn modelId="{6637E3B1-595B-4650-857A-B226E93E08A7}" type="presParOf" srcId="{88706E61-F6E3-47DB-B006-32A5A93BE449}" destId="{4E731B97-2D07-4BEF-9BD3-CDA00102288D}" srcOrd="11" destOrd="0" presId="urn:microsoft.com/office/officeart/2005/8/layout/gear1"/>
    <dgm:cxn modelId="{3AA58CC4-42D2-4504-BB74-F1CE433EAEC7}" type="presParOf" srcId="{88706E61-F6E3-47DB-B006-32A5A93BE449}" destId="{941C6BD4-4CE1-4FA4-B79B-1323A0114739}" srcOrd="12" destOrd="0" presId="urn:microsoft.com/office/officeart/2005/8/layout/gear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E266D-1B70-48D6-8040-4AA048DAB423}">
      <dsp:nvSpPr>
        <dsp:cNvPr id="0" name=""/>
        <dsp:cNvSpPr/>
      </dsp:nvSpPr>
      <dsp:spPr>
        <a:xfrm>
          <a:off x="1009156" y="263862"/>
          <a:ext cx="440211" cy="440293"/>
        </a:xfrm>
        <a:prstGeom prst="ellips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F0E871-1477-4E97-9C67-9A23552FD371}">
      <dsp:nvSpPr>
        <dsp:cNvPr id="0" name=""/>
        <dsp:cNvSpPr/>
      </dsp:nvSpPr>
      <dsp:spPr>
        <a:xfrm>
          <a:off x="1023773" y="278541"/>
          <a:ext cx="410979" cy="410935"/>
        </a:xfrm>
        <a:prstGeom prst="ellipse">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1082525" y="337258"/>
        <a:ext cx="293474" cy="293503"/>
      </dsp:txXfrm>
    </dsp:sp>
    <dsp:sp modelId="{343B2CE2-1C4E-42A9-84A5-AB0FD91CF458}">
      <dsp:nvSpPr>
        <dsp:cNvPr id="0" name=""/>
        <dsp:cNvSpPr/>
      </dsp:nvSpPr>
      <dsp:spPr>
        <a:xfrm rot="2700000">
          <a:off x="554715" y="264395"/>
          <a:ext cx="439151" cy="439151"/>
        </a:xfrm>
        <a:prstGeom prst="teardrop">
          <a:avLst>
            <a:gd name="adj" fmla="val 10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273A0-3905-4191-9CF9-93713816E6FA}">
      <dsp:nvSpPr>
        <dsp:cNvPr id="0" name=""/>
        <dsp:cNvSpPr/>
      </dsp:nvSpPr>
      <dsp:spPr>
        <a:xfrm>
          <a:off x="568801" y="278541"/>
          <a:ext cx="410979" cy="410935"/>
        </a:xfrm>
        <a:prstGeom prst="ellipse">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627553" y="337258"/>
        <a:ext cx="293474" cy="293503"/>
      </dsp:txXfrm>
    </dsp:sp>
    <dsp:sp modelId="{2103DE7A-53EA-49CB-B394-A956869A3A21}">
      <dsp:nvSpPr>
        <dsp:cNvPr id="0" name=""/>
        <dsp:cNvSpPr/>
      </dsp:nvSpPr>
      <dsp:spPr>
        <a:xfrm rot="2700000">
          <a:off x="99743" y="264395"/>
          <a:ext cx="439151" cy="439151"/>
        </a:xfrm>
        <a:prstGeom prst="teardrop">
          <a:avLst>
            <a:gd name="adj" fmla="val 100000"/>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222AB2-DAAD-4488-8B4A-29C37A665648}">
      <dsp:nvSpPr>
        <dsp:cNvPr id="0" name=""/>
        <dsp:cNvSpPr/>
      </dsp:nvSpPr>
      <dsp:spPr>
        <a:xfrm>
          <a:off x="113829" y="278541"/>
          <a:ext cx="410979" cy="410935"/>
        </a:xfrm>
        <a:prstGeom prst="ellipse">
          <a:avLst/>
        </a:prstGeom>
        <a:solidFill>
          <a:schemeClr val="accent6">
            <a:alpha val="90000"/>
            <a:tint val="4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172582" y="337258"/>
        <a:ext cx="293474" cy="2935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CD68-FF23-4A4C-9BDB-6FD98DBCC8FB}">
      <dsp:nvSpPr>
        <dsp:cNvPr id="0" name=""/>
        <dsp:cNvSpPr/>
      </dsp:nvSpPr>
      <dsp:spPr>
        <a:xfrm>
          <a:off x="340809" y="417270"/>
          <a:ext cx="416545" cy="416545"/>
        </a:xfrm>
        <a:prstGeom prst="gear9">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424553" y="514844"/>
        <a:ext cx="249057" cy="214112"/>
      </dsp:txXfrm>
    </dsp:sp>
    <dsp:sp modelId="{F1AC2749-611D-45D7-8030-4F1AC103F214}">
      <dsp:nvSpPr>
        <dsp:cNvPr id="0" name=""/>
        <dsp:cNvSpPr/>
      </dsp:nvSpPr>
      <dsp:spPr>
        <a:xfrm>
          <a:off x="98456" y="318814"/>
          <a:ext cx="302942" cy="302942"/>
        </a:xfrm>
        <a:prstGeom prst="gear6">
          <a:avLst/>
        </a:prstGeom>
        <a:solidFill>
          <a:schemeClr val="accent2">
            <a:hueOff val="-727682"/>
            <a:satOff val="-41964"/>
            <a:lumOff val="2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74723" y="395542"/>
        <a:ext cx="150408" cy="149486"/>
      </dsp:txXfrm>
    </dsp:sp>
    <dsp:sp modelId="{086FD35E-3395-408A-9B4D-149136EBFFBA}">
      <dsp:nvSpPr>
        <dsp:cNvPr id="0" name=""/>
        <dsp:cNvSpPr/>
      </dsp:nvSpPr>
      <dsp:spPr>
        <a:xfrm rot="20700000">
          <a:off x="268134" y="109815"/>
          <a:ext cx="296821" cy="296821"/>
        </a:xfrm>
        <a:prstGeom prst="gear6">
          <a:avLst/>
        </a:prstGeom>
        <a:solidFill>
          <a:schemeClr val="accent2">
            <a:hueOff val="-1455363"/>
            <a:satOff val="-83928"/>
            <a:lumOff val="4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20700000">
        <a:off x="333236" y="174916"/>
        <a:ext cx="166618" cy="166618"/>
      </dsp:txXfrm>
    </dsp:sp>
    <dsp:sp modelId="{73FC9182-74A5-46AE-A1A5-C08A5AB58B5D}">
      <dsp:nvSpPr>
        <dsp:cNvPr id="0" name=""/>
        <dsp:cNvSpPr/>
      </dsp:nvSpPr>
      <dsp:spPr>
        <a:xfrm>
          <a:off x="280705" y="367901"/>
          <a:ext cx="533177" cy="533177"/>
        </a:xfrm>
        <a:prstGeom prst="circularArrow">
          <a:avLst>
            <a:gd name="adj1" fmla="val 4688"/>
            <a:gd name="adj2" fmla="val 299029"/>
            <a:gd name="adj3" fmla="val 2244054"/>
            <a:gd name="adj4" fmla="val 16689669"/>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731B97-2D07-4BEF-9BD3-CDA00102288D}">
      <dsp:nvSpPr>
        <dsp:cNvPr id="0" name=""/>
        <dsp:cNvSpPr/>
      </dsp:nvSpPr>
      <dsp:spPr>
        <a:xfrm>
          <a:off x="44805" y="266534"/>
          <a:ext cx="387387" cy="387387"/>
        </a:xfrm>
        <a:prstGeom prst="leftCircularArrow">
          <a:avLst>
            <a:gd name="adj1" fmla="val 6452"/>
            <a:gd name="adj2" fmla="val 429999"/>
            <a:gd name="adj3" fmla="val 10489124"/>
            <a:gd name="adj4" fmla="val 14837806"/>
            <a:gd name="adj5" fmla="val 7527"/>
          </a:avLst>
        </a:prstGeom>
        <a:solidFill>
          <a:schemeClr val="accent2">
            <a:hueOff val="-727682"/>
            <a:satOff val="-41964"/>
            <a:lumOff val="2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1C6BD4-4CE1-4FA4-B79B-1323A0114739}">
      <dsp:nvSpPr>
        <dsp:cNvPr id="0" name=""/>
        <dsp:cNvSpPr/>
      </dsp:nvSpPr>
      <dsp:spPr>
        <a:xfrm>
          <a:off x="199476" y="59549"/>
          <a:ext cx="417681" cy="417681"/>
        </a:xfrm>
        <a:prstGeom prst="circularArrow">
          <a:avLst>
            <a:gd name="adj1" fmla="val 5984"/>
            <a:gd name="adj2" fmla="val 394124"/>
            <a:gd name="adj3" fmla="val 13313824"/>
            <a:gd name="adj4" fmla="val 10508221"/>
            <a:gd name="adj5" fmla="val 6981"/>
          </a:avLst>
        </a:prstGeom>
        <a:solidFill>
          <a:schemeClr val="accent2">
            <a:hueOff val="-1455363"/>
            <a:satOff val="-83928"/>
            <a:lumOff val="43922"/>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10/4/23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3.org/TR/wot-architecture11/#dfn-th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The</a:t>
            </a:r>
            <a:r>
              <a:rPr lang="tr-TR" dirty="0"/>
              <a:t> </a:t>
            </a:r>
            <a:r>
              <a:rPr lang="tr-TR" dirty="0" err="1"/>
              <a:t>third</a:t>
            </a:r>
            <a:r>
              <a:rPr lang="tr-TR" dirty="0"/>
              <a:t> </a:t>
            </a:r>
            <a:r>
              <a:rPr lang="tr-TR" dirty="0" err="1"/>
              <a:t>section</a:t>
            </a:r>
            <a:r>
              <a:rPr lang="tr-TR" dirty="0"/>
              <a:t> of </a:t>
            </a:r>
            <a:r>
              <a:rPr lang="tr-TR" dirty="0" err="1"/>
              <a:t>the</a:t>
            </a:r>
            <a:r>
              <a:rPr lang="tr-TR" dirty="0"/>
              <a:t> </a:t>
            </a:r>
            <a:r>
              <a:rPr lang="tr-TR" dirty="0" err="1"/>
              <a:t>generic</a:t>
            </a:r>
            <a:r>
              <a:rPr lang="tr-TR" dirty="0"/>
              <a:t> </a:t>
            </a:r>
            <a:r>
              <a:rPr lang="tr-TR" dirty="0" err="1"/>
              <a:t>WoT</a:t>
            </a:r>
            <a:r>
              <a:rPr lang="tr-TR" dirty="0"/>
              <a:t> is </a:t>
            </a:r>
            <a:r>
              <a:rPr lang="tr-TR" dirty="0" err="1"/>
              <a:t>Building</a:t>
            </a:r>
            <a:r>
              <a:rPr lang="tr-TR" dirty="0"/>
              <a:t> </a:t>
            </a:r>
            <a:r>
              <a:rPr lang="tr-TR" dirty="0" err="1"/>
              <a:t>Blocks</a:t>
            </a:r>
            <a:r>
              <a:rPr lang="tr-TR" dirty="0"/>
              <a:t>. </a:t>
            </a:r>
            <a:r>
              <a:rPr lang="tr-TR" dirty="0" err="1"/>
              <a:t>In</a:t>
            </a:r>
            <a:r>
              <a:rPr lang="tr-TR" dirty="0"/>
              <a:t> </a:t>
            </a:r>
            <a:r>
              <a:rPr lang="tr-TR" dirty="0" err="1"/>
              <a:t>this</a:t>
            </a:r>
            <a:r>
              <a:rPr lang="tr-TR" dirty="0"/>
              <a:t> video, </a:t>
            </a:r>
            <a:r>
              <a:rPr lang="tr-TR" dirty="0" err="1"/>
              <a:t>we</a:t>
            </a:r>
            <a:r>
              <a:rPr lang="tr-TR" dirty="0"/>
              <a:t> </a:t>
            </a:r>
            <a:r>
              <a:rPr lang="tr-TR" dirty="0" err="1"/>
              <a:t>will</a:t>
            </a:r>
            <a:r>
              <a:rPr lang="tr-TR" dirty="0"/>
              <a:t> </a:t>
            </a:r>
            <a:r>
              <a:rPr lang="tr-TR" dirty="0" err="1"/>
              <a:t>explain</a:t>
            </a:r>
            <a:r>
              <a:rPr lang="tr-TR" dirty="0"/>
              <a:t> </a:t>
            </a:r>
            <a:r>
              <a:rPr lang="tr-TR" dirty="0" err="1"/>
              <a:t>each</a:t>
            </a:r>
            <a:r>
              <a:rPr lang="tr-TR" dirty="0"/>
              <a:t> </a:t>
            </a:r>
            <a:r>
              <a:rPr lang="tr-TR" dirty="0" err="1"/>
              <a:t>building</a:t>
            </a:r>
            <a:r>
              <a:rPr lang="tr-TR" dirty="0"/>
              <a:t> </a:t>
            </a:r>
            <a:r>
              <a:rPr lang="tr-TR" dirty="0" err="1"/>
              <a:t>block</a:t>
            </a:r>
            <a:r>
              <a:rPr lang="tr-TR" dirty="0"/>
              <a:t>, </a:t>
            </a:r>
            <a:r>
              <a:rPr lang="tr-TR" dirty="0" err="1"/>
              <a:t>WoT</a:t>
            </a:r>
            <a:r>
              <a:rPr lang="tr-TR" dirty="0"/>
              <a:t> </a:t>
            </a:r>
            <a:r>
              <a:rPr lang="tr-TR" dirty="0" err="1"/>
              <a:t>Thing</a:t>
            </a:r>
            <a:r>
              <a:rPr lang="tr-TR" dirty="0"/>
              <a:t> </a:t>
            </a:r>
            <a:r>
              <a:rPr lang="tr-TR" dirty="0" err="1"/>
              <a:t>description</a:t>
            </a:r>
            <a:r>
              <a:rPr lang="tr-TR" dirty="0"/>
              <a:t>, </a:t>
            </a:r>
            <a:r>
              <a:rPr lang="tr-TR" dirty="0" err="1"/>
              <a:t>Wot</a:t>
            </a:r>
            <a:r>
              <a:rPr lang="tr-TR" dirty="0"/>
              <a:t> </a:t>
            </a:r>
            <a:r>
              <a:rPr lang="tr-TR" dirty="0" err="1"/>
              <a:t>Discovery</a:t>
            </a:r>
            <a:r>
              <a:rPr lang="tr-TR" dirty="0"/>
              <a:t>, </a:t>
            </a:r>
            <a:r>
              <a:rPr lang="tr-TR" dirty="0" err="1"/>
              <a:t>WoT</a:t>
            </a:r>
            <a:r>
              <a:rPr lang="tr-TR" dirty="0"/>
              <a:t> </a:t>
            </a:r>
            <a:r>
              <a:rPr lang="tr-TR" dirty="0" err="1"/>
              <a:t>Binding</a:t>
            </a:r>
            <a:r>
              <a:rPr lang="tr-TR" dirty="0"/>
              <a:t> </a:t>
            </a:r>
            <a:r>
              <a:rPr lang="tr-TR" dirty="0" err="1"/>
              <a:t>templates</a:t>
            </a:r>
            <a:r>
              <a:rPr lang="tr-TR" dirty="0"/>
              <a:t>, </a:t>
            </a:r>
            <a:r>
              <a:rPr lang="tr-TR" dirty="0" err="1"/>
              <a:t>and</a:t>
            </a:r>
            <a:r>
              <a:rPr lang="tr-TR" dirty="0"/>
              <a:t> </a:t>
            </a:r>
            <a:r>
              <a:rPr lang="tr-TR" dirty="0" err="1"/>
              <a:t>WoT</a:t>
            </a:r>
            <a:r>
              <a:rPr lang="tr-TR" dirty="0"/>
              <a:t> Scripting API.</a:t>
            </a:r>
          </a:p>
          <a:p>
            <a:r>
              <a:rPr lang="tr-TR" dirty="0"/>
              <a:t> </a:t>
            </a:r>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dirty="0"/>
              <a:t>It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79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dirty="0"/>
              <a:t>It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1616931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dirty="0"/>
              <a:t>It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a:p>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1416368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dirty="0"/>
              <a:t>It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1601596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TD describes Thing instances with general metadata such as name, ID, description, and relation metadata. In addition to that, TDs can also contain Interaction Affordance metadata and Protocol bindings.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1331617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TD describes Thing instances with general metadata such as name, ID, description, and relation metadata. In addition to that, TDs can also contain Interaction Affordance metadata and Protocol bindings.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3869618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TD describes Thing instances with general metadata such as name, ID, description, and relation metadata. In addition to that, TDs can also contain Interaction Affordance metadata and Protocol bindings.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3508752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WoT</a:t>
            </a:r>
            <a:r>
              <a:rPr lang="en-GB" dirty="0"/>
              <a:t> TD building block enhances interoperability. The goal is to enable the communication within the machines.</a:t>
            </a:r>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207598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WoT</a:t>
            </a:r>
            <a:r>
              <a:rPr lang="en-GB" dirty="0"/>
              <a:t> TD building block enhances interoperability. The goal is to enable the communication within the machines.</a:t>
            </a:r>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4050414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do that a programmer reads the TD and program it</a:t>
            </a:r>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103850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Let’s</a:t>
            </a:r>
            <a:r>
              <a:rPr lang="en-DE" dirty="0"/>
              <a:t> start with building blocks in general. What are building blocks?</a:t>
            </a:r>
          </a:p>
          <a:p>
            <a:endParaRPr lang="en-DE" dirty="0"/>
          </a:p>
          <a:p>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123323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programmer reads the TD and program it</a:t>
            </a:r>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09772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programmer reads the TD and program it</a:t>
            </a:r>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1675213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programmer reads the TD and program it</a:t>
            </a:r>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2953138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it can communicate with other machines.</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589041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building blocks that we will introduce is </a:t>
            </a:r>
            <a:r>
              <a:rPr lang="en-US" dirty="0" err="1"/>
              <a:t>WoT</a:t>
            </a:r>
            <a:r>
              <a:rPr lang="en-US" dirty="0"/>
              <a:t> Discovery.</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1924107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TDs must be known or accessible to other systems and devices.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812225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TDs must be known or accessible to other system and devices.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1104972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WoT</a:t>
            </a:r>
            <a:r>
              <a:rPr lang="en-GB" dirty="0"/>
              <a:t> Discovery building block accomplishes this by defining mechanisms for distributing and accessing </a:t>
            </a:r>
            <a:r>
              <a:rPr lang="en-GB" dirty="0" err="1"/>
              <a:t>WoT</a:t>
            </a:r>
            <a:r>
              <a:rPr lang="en-GB" dirty="0"/>
              <a:t> Thing Description over the network.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1851757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mechanisms are used to simplify access to Things and services and support their integration. They are not limited to a local area network but they also support remote discovery.</a:t>
            </a:r>
          </a:p>
          <a:p>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802001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mechanisms are used for simplifying access to Things and services and support their integration. They are not limited to a local area networks but they also support remote discovery.</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334166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Building blocks allow the implementation of systems that conform with the abstract </a:t>
            </a:r>
            <a:r>
              <a:rPr lang="en-GB" dirty="0" err="1"/>
              <a:t>WoT</a:t>
            </a:r>
            <a:r>
              <a:rPr lang="en-GB" dirty="0"/>
              <a:t> Architecture.</a:t>
            </a:r>
            <a:endParaRPr lang="en-DE" dirty="0"/>
          </a:p>
          <a:p>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2907048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these functionalities, </a:t>
            </a:r>
            <a:r>
              <a:rPr lang="en-GB" dirty="0" err="1"/>
              <a:t>WoT</a:t>
            </a:r>
            <a:r>
              <a:rPr lang="en-GB" dirty="0"/>
              <a:t> Discovery uses a two-stage process. In the first stage, an introduction is made with one of the several first-contact mechanisms such as QR codes, </a:t>
            </a:r>
            <a:r>
              <a:rPr lang="en-GB" dirty="0" err="1"/>
              <a:t>mDNS</a:t>
            </a:r>
            <a:r>
              <a:rPr lang="en-GB" dirty="0"/>
              <a:t>, and DIDs. The second stage is the exploration phase where TDs are made available in TD directories so that they can be managed and searched.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2035640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these functionalities, </a:t>
            </a:r>
            <a:r>
              <a:rPr lang="en-GB" dirty="0" err="1"/>
              <a:t>WoT</a:t>
            </a:r>
            <a:r>
              <a:rPr lang="en-GB" dirty="0"/>
              <a:t> Discovery uses a two-stage process.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2602900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stage, an introduction is made with one of the several first-contact mechanisms such as QR codes, </a:t>
            </a:r>
            <a:r>
              <a:rPr lang="en-GB" dirty="0" err="1"/>
              <a:t>mDNS</a:t>
            </a:r>
            <a:r>
              <a:rPr lang="en-GB" dirty="0"/>
              <a:t>, and DIDs. </a:t>
            </a:r>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767635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221496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139175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35</a:t>
            </a:fld>
            <a:endParaRPr lang="en-US"/>
          </a:p>
        </p:txBody>
      </p:sp>
    </p:spTree>
    <p:extLst>
      <p:ext uri="{BB962C8B-B14F-4D97-AF65-F5344CB8AC3E}">
        <p14:creationId xmlns:p14="http://schemas.microsoft.com/office/powerpoint/2010/main" val="28456122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36</a:t>
            </a:fld>
            <a:endParaRPr lang="en-US"/>
          </a:p>
        </p:txBody>
      </p:sp>
    </p:spTree>
    <p:extLst>
      <p:ext uri="{BB962C8B-B14F-4D97-AF65-F5344CB8AC3E}">
        <p14:creationId xmlns:p14="http://schemas.microsoft.com/office/powerpoint/2010/main" val="847949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simply multiple TDs in a database. </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37</a:t>
            </a:fld>
            <a:endParaRPr lang="en-US"/>
          </a:p>
        </p:txBody>
      </p:sp>
    </p:spTree>
    <p:extLst>
      <p:ext uri="{BB962C8B-B14F-4D97-AF65-F5344CB8AC3E}">
        <p14:creationId xmlns:p14="http://schemas.microsoft.com/office/powerpoint/2010/main" val="2622236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Thing Description Directory service provides mechanisms to register, and retrieve </a:t>
            </a:r>
            <a:r>
              <a:rPr lang="en-GB" dirty="0" err="1"/>
              <a:t>WoT</a:t>
            </a:r>
            <a:r>
              <a:rPr lang="en-GB" dirty="0"/>
              <a:t> metadata and TDs after authentication and authorization.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38</a:t>
            </a:fld>
            <a:endParaRPr lang="en-US"/>
          </a:p>
        </p:txBody>
      </p:sp>
    </p:spTree>
    <p:extLst>
      <p:ext uri="{BB962C8B-B14F-4D97-AF65-F5344CB8AC3E}">
        <p14:creationId xmlns:p14="http://schemas.microsoft.com/office/powerpoint/2010/main" val="2010839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can summarize the Discovery mechanism like this.</a:t>
            </a:r>
          </a:p>
        </p:txBody>
      </p:sp>
      <p:sp>
        <p:nvSpPr>
          <p:cNvPr id="4" name="Slide Number Placeholder 3"/>
          <p:cNvSpPr>
            <a:spLocks noGrp="1"/>
          </p:cNvSpPr>
          <p:nvPr>
            <p:ph type="sldNum" sz="quarter" idx="5"/>
          </p:nvPr>
        </p:nvSpPr>
        <p:spPr/>
        <p:txBody>
          <a:bodyPr/>
          <a:lstStyle/>
          <a:p>
            <a:fld id="{F02165D8-144D-4958-A83E-0D86045592C5}" type="slidenum">
              <a:rPr lang="en-US" smtClean="0"/>
              <a:t>39</a:t>
            </a:fld>
            <a:endParaRPr lang="en-US"/>
          </a:p>
        </p:txBody>
      </p:sp>
    </p:spTree>
    <p:extLst>
      <p:ext uri="{BB962C8B-B14F-4D97-AF65-F5344CB8AC3E}">
        <p14:creationId xmlns:p14="http://schemas.microsoft.com/office/powerpoint/2010/main" val="419016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look closer to the </a:t>
            </a:r>
            <a:r>
              <a:rPr lang="en-GB" dirty="0" err="1"/>
              <a:t>WoT</a:t>
            </a:r>
            <a:r>
              <a:rPr lang="en-GB" dirty="0"/>
              <a:t> building blocks.</a:t>
            </a:r>
          </a:p>
          <a:p>
            <a:endParaRPr lang="en-GB" dirty="0"/>
          </a:p>
          <a:p>
            <a:r>
              <a:rPr lang="en-GB" dirty="0"/>
              <a:t>It is an abstraction of the relationship between the building blocks and the main architectural aspects of a Thing.</a:t>
            </a:r>
          </a:p>
          <a:p>
            <a:r>
              <a:rPr lang="en-GB" dirty="0"/>
              <a:t>A Thing always has a TD.</a:t>
            </a:r>
          </a:p>
          <a:p>
            <a:r>
              <a:rPr lang="en-GB" dirty="0"/>
              <a:t>TD is a key building block that provides metadata describing a Thing and its network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This TD can be shared directly by the Thing or through TD Directory </a:t>
            </a:r>
          </a:p>
          <a:p>
            <a:r>
              <a:rPr lang="en-US" dirty="0">
                <a:solidFill>
                  <a:srgbClr val="FF0000"/>
                </a:solidFill>
              </a:rPr>
              <a:t>TDs can be restricted by the profiles for easier implementation </a:t>
            </a:r>
          </a:p>
          <a:p>
            <a:r>
              <a:rPr lang="en-US" dirty="0">
                <a:solidFill>
                  <a:srgbClr val="FF0000"/>
                </a:solidFill>
              </a:rPr>
              <a:t>Things and consumers can be programmed with the scripting API.</a:t>
            </a:r>
            <a:endParaRPr lang="en-GB" dirty="0"/>
          </a:p>
          <a:p>
            <a:r>
              <a:rPr lang="en-GB" dirty="0"/>
              <a:t>The </a:t>
            </a:r>
            <a:r>
              <a:rPr lang="en-GB" dirty="0" err="1"/>
              <a:t>WoT</a:t>
            </a:r>
            <a:r>
              <a:rPr lang="en-GB" dirty="0"/>
              <a:t> Scripting API is optional, and the Binding Templates are informative. </a:t>
            </a:r>
          </a:p>
          <a:p>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1817528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building block is </a:t>
            </a:r>
            <a:r>
              <a:rPr lang="en-US" dirty="0" err="1"/>
              <a:t>WoT</a:t>
            </a:r>
            <a:r>
              <a:rPr lang="en-US" dirty="0"/>
              <a:t> Binding Templates</a:t>
            </a:r>
          </a:p>
        </p:txBody>
      </p:sp>
      <p:sp>
        <p:nvSpPr>
          <p:cNvPr id="4" name="Slide Number Placeholder 3"/>
          <p:cNvSpPr>
            <a:spLocks noGrp="1"/>
          </p:cNvSpPr>
          <p:nvPr>
            <p:ph type="sldNum" sz="quarter" idx="5"/>
          </p:nvPr>
        </p:nvSpPr>
        <p:spPr/>
        <p:txBody>
          <a:bodyPr/>
          <a:lstStyle/>
          <a:p>
            <a:fld id="{F02165D8-144D-4958-A83E-0D86045592C5}" type="slidenum">
              <a:rPr lang="en-US" smtClean="0"/>
              <a:t>40</a:t>
            </a:fld>
            <a:endParaRPr lang="en-US"/>
          </a:p>
        </p:txBody>
      </p:sp>
    </p:spTree>
    <p:extLst>
      <p:ext uri="{BB962C8B-B14F-4D97-AF65-F5344CB8AC3E}">
        <p14:creationId xmlns:p14="http://schemas.microsoft.com/office/powerpoint/2010/main" val="1160520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t>The IoT uses a variety of protocols for accessing devices because no single protocol is enough to cover the different use cases and requirements. The challenge of the </a:t>
            </a:r>
            <a:r>
              <a:rPr lang="en-GB" sz="1800" dirty="0" err="1"/>
              <a:t>WoT</a:t>
            </a:r>
            <a:r>
              <a:rPr lang="en-GB" sz="1800" dirty="0"/>
              <a:t> is to enable interactions of a variety of different IoT platforms. </a:t>
            </a:r>
            <a:endParaRPr lang="en-US" sz="1800" dirty="0"/>
          </a:p>
        </p:txBody>
      </p:sp>
      <p:sp>
        <p:nvSpPr>
          <p:cNvPr id="4" name="Slide Number Placeholder 3"/>
          <p:cNvSpPr>
            <a:spLocks noGrp="1"/>
          </p:cNvSpPr>
          <p:nvPr>
            <p:ph type="sldNum" sz="quarter" idx="5"/>
          </p:nvPr>
        </p:nvSpPr>
        <p:spPr/>
        <p:txBody>
          <a:bodyPr/>
          <a:lstStyle/>
          <a:p>
            <a:fld id="{F02165D8-144D-4958-A83E-0D86045592C5}" type="slidenum">
              <a:rPr lang="en-US" smtClean="0"/>
              <a:t>41</a:t>
            </a:fld>
            <a:endParaRPr lang="en-US"/>
          </a:p>
        </p:txBody>
      </p:sp>
    </p:spTree>
    <p:extLst>
      <p:ext uri="{BB962C8B-B14F-4D97-AF65-F5344CB8AC3E}">
        <p14:creationId xmlns:p14="http://schemas.microsoft.com/office/powerpoint/2010/main" val="15192589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The IoT uses a variety of protocols for accessing devices because no single protocol is enough to cover the different use cases and requirements. The challenge of the </a:t>
            </a:r>
            <a:r>
              <a:rPr lang="en-GB" sz="1800" dirty="0" err="1"/>
              <a:t>WoT</a:t>
            </a:r>
            <a:r>
              <a:rPr lang="en-GB" sz="1800" dirty="0"/>
              <a:t> is to enable interactions of a variety of different IoT platforms. </a:t>
            </a:r>
            <a:endParaRPr lang="en-US" sz="1800" dirty="0"/>
          </a:p>
          <a:p>
            <a:endParaRPr lang="en-US" sz="1800" dirty="0"/>
          </a:p>
        </p:txBody>
      </p:sp>
      <p:sp>
        <p:nvSpPr>
          <p:cNvPr id="4" name="Slide Number Placeholder 3"/>
          <p:cNvSpPr>
            <a:spLocks noGrp="1"/>
          </p:cNvSpPr>
          <p:nvPr>
            <p:ph type="sldNum" sz="quarter" idx="5"/>
          </p:nvPr>
        </p:nvSpPr>
        <p:spPr/>
        <p:txBody>
          <a:bodyPr/>
          <a:lstStyle/>
          <a:p>
            <a:fld id="{F02165D8-144D-4958-A83E-0D86045592C5}" type="slidenum">
              <a:rPr lang="en-US" smtClean="0"/>
              <a:t>42</a:t>
            </a:fld>
            <a:endParaRPr lang="en-US"/>
          </a:p>
        </p:txBody>
      </p:sp>
    </p:spTree>
    <p:extLst>
      <p:ext uri="{BB962C8B-B14F-4D97-AF65-F5344CB8AC3E}">
        <p14:creationId xmlns:p14="http://schemas.microsoft.com/office/powerpoint/2010/main" val="3848349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Binding Templates address an application client to use the TD so that they can extract metadata of the protocols such as HTTP and MQTT etc., payload formats such as JSON and CBOR, etc. and their usage in an IoT framework context such as ECHONET and OPC. </a:t>
            </a:r>
          </a:p>
          <a:p>
            <a:endParaRPr lang="en-GB" dirty="0"/>
          </a:p>
          <a:p>
            <a:endParaRPr lang="en-GB" dirty="0"/>
          </a:p>
          <a:p>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43</a:t>
            </a:fld>
            <a:endParaRPr lang="en-US"/>
          </a:p>
        </p:txBody>
      </p:sp>
    </p:spTree>
    <p:extLst>
      <p:ext uri="{BB962C8B-B14F-4D97-AF65-F5344CB8AC3E}">
        <p14:creationId xmlns:p14="http://schemas.microsoft.com/office/powerpoint/2010/main" val="266336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general, Binding Templates provides a collection of blueprints that give guidance on how to interact with different Things that use different transport protocols, and content types or that are different IoT platforms or standards that use certain combinations of transport protocols and content types.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44</a:t>
            </a:fld>
            <a:endParaRPr lang="en-US"/>
          </a:p>
        </p:txBody>
      </p:sp>
    </p:spTree>
    <p:extLst>
      <p:ext uri="{BB962C8B-B14F-4D97-AF65-F5344CB8AC3E}">
        <p14:creationId xmlns:p14="http://schemas.microsoft.com/office/powerpoint/2010/main" val="6011691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introduce the profile.</a:t>
            </a:r>
          </a:p>
        </p:txBody>
      </p:sp>
      <p:sp>
        <p:nvSpPr>
          <p:cNvPr id="4" name="Slide Number Placeholder 3"/>
          <p:cNvSpPr>
            <a:spLocks noGrp="1"/>
          </p:cNvSpPr>
          <p:nvPr>
            <p:ph type="sldNum" sz="quarter" idx="5"/>
          </p:nvPr>
        </p:nvSpPr>
        <p:spPr/>
        <p:txBody>
          <a:bodyPr/>
          <a:lstStyle/>
          <a:p>
            <a:fld id="{F02165D8-144D-4958-A83E-0D86045592C5}" type="slidenum">
              <a:rPr lang="en-US" smtClean="0"/>
              <a:t>45</a:t>
            </a:fld>
            <a:endParaRPr lang="en-US"/>
          </a:p>
        </p:txBody>
      </p:sp>
    </p:spTree>
    <p:extLst>
      <p:ext uri="{BB962C8B-B14F-4D97-AF65-F5344CB8AC3E}">
        <p14:creationId xmlns:p14="http://schemas.microsoft.com/office/powerpoint/2010/main" val="1584170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nature, TD is flexible and able to describe anything without any limitations. </a:t>
            </a:r>
          </a:p>
          <a:p>
            <a:endParaRPr lang="en-GB"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46</a:t>
            </a:fld>
            <a:endParaRPr lang="en-US"/>
          </a:p>
        </p:txBody>
      </p:sp>
    </p:spTree>
    <p:extLst>
      <p:ext uri="{BB962C8B-B14F-4D97-AF65-F5344CB8AC3E}">
        <p14:creationId xmlns:p14="http://schemas.microsoft.com/office/powerpoint/2010/main" val="28382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47</a:t>
            </a:fld>
            <a:endParaRPr lang="en-US"/>
          </a:p>
        </p:txBody>
      </p:sp>
    </p:spTree>
    <p:extLst>
      <p:ext uri="{BB962C8B-B14F-4D97-AF65-F5344CB8AC3E}">
        <p14:creationId xmlns:p14="http://schemas.microsoft.com/office/powerpoint/2010/main" val="17452808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48</a:t>
            </a:fld>
            <a:endParaRPr lang="en-US"/>
          </a:p>
        </p:txBody>
      </p:sp>
    </p:spTree>
    <p:extLst>
      <p:ext uri="{BB962C8B-B14F-4D97-AF65-F5344CB8AC3E}">
        <p14:creationId xmlns:p14="http://schemas.microsoft.com/office/powerpoint/2010/main" val="33141334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49</a:t>
            </a:fld>
            <a:endParaRPr lang="en-US"/>
          </a:p>
        </p:txBody>
      </p:sp>
    </p:spTree>
    <p:extLst>
      <p:ext uri="{BB962C8B-B14F-4D97-AF65-F5344CB8AC3E}">
        <p14:creationId xmlns:p14="http://schemas.microsoft.com/office/powerpoint/2010/main" val="2055030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3653595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50</a:t>
            </a:fld>
            <a:endParaRPr lang="en-US"/>
          </a:p>
        </p:txBody>
      </p:sp>
    </p:spTree>
    <p:extLst>
      <p:ext uri="{BB962C8B-B14F-4D97-AF65-F5344CB8AC3E}">
        <p14:creationId xmlns:p14="http://schemas.microsoft.com/office/powerpoint/2010/main" val="1347107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51</a:t>
            </a:fld>
            <a:endParaRPr lang="en-US"/>
          </a:p>
        </p:txBody>
      </p:sp>
    </p:spTree>
    <p:extLst>
      <p:ext uri="{BB962C8B-B14F-4D97-AF65-F5344CB8AC3E}">
        <p14:creationId xmlns:p14="http://schemas.microsoft.com/office/powerpoint/2010/main" val="3130161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52</a:t>
            </a:fld>
            <a:endParaRPr lang="en-US"/>
          </a:p>
        </p:txBody>
      </p:sp>
    </p:spTree>
    <p:extLst>
      <p:ext uri="{BB962C8B-B14F-4D97-AF65-F5344CB8AC3E}">
        <p14:creationId xmlns:p14="http://schemas.microsoft.com/office/powerpoint/2010/main" val="24191388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while implementing  a thing profile makes it way easier with providing guidance. For instance, developers don’t have to think about which protocols to choose.</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53</a:t>
            </a:fld>
            <a:endParaRPr lang="en-US"/>
          </a:p>
        </p:txBody>
      </p:sp>
    </p:spTree>
    <p:extLst>
      <p:ext uri="{BB962C8B-B14F-4D97-AF65-F5344CB8AC3E}">
        <p14:creationId xmlns:p14="http://schemas.microsoft.com/office/powerpoint/2010/main" val="41431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a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54</a:t>
            </a:fld>
            <a:endParaRPr lang="en-US"/>
          </a:p>
        </p:txBody>
      </p:sp>
    </p:spTree>
    <p:extLst>
      <p:ext uri="{BB962C8B-B14F-4D97-AF65-F5344CB8AC3E}">
        <p14:creationId xmlns:p14="http://schemas.microsoft.com/office/powerpoint/2010/main" val="18440037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a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55</a:t>
            </a:fld>
            <a:endParaRPr lang="en-US"/>
          </a:p>
        </p:txBody>
      </p:sp>
    </p:spTree>
    <p:extLst>
      <p:ext uri="{BB962C8B-B14F-4D97-AF65-F5344CB8AC3E}">
        <p14:creationId xmlns:p14="http://schemas.microsoft.com/office/powerpoint/2010/main" val="7929981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56</a:t>
            </a:fld>
            <a:endParaRPr lang="en-US"/>
          </a:p>
        </p:txBody>
      </p:sp>
    </p:spTree>
    <p:extLst>
      <p:ext uri="{BB962C8B-B14F-4D97-AF65-F5344CB8AC3E}">
        <p14:creationId xmlns:p14="http://schemas.microsoft.com/office/powerpoint/2010/main" val="39541482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57</a:t>
            </a:fld>
            <a:endParaRPr lang="en-US"/>
          </a:p>
        </p:txBody>
      </p:sp>
    </p:spTree>
    <p:extLst>
      <p:ext uri="{BB962C8B-B14F-4D97-AF65-F5344CB8AC3E}">
        <p14:creationId xmlns:p14="http://schemas.microsoft.com/office/powerpoint/2010/main" val="38673772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Lastly, we will introduce </a:t>
            </a:r>
            <a:r>
              <a:rPr lang="en-GB" dirty="0" err="1"/>
              <a:t>WoT</a:t>
            </a:r>
            <a:r>
              <a:rPr lang="en-GB" dirty="0"/>
              <a:t> Scripting API, which is an optional building block of W3C </a:t>
            </a:r>
            <a:r>
              <a:rPr lang="en-GB" dirty="0" err="1"/>
              <a:t>WoT</a:t>
            </a:r>
            <a:r>
              <a:rPr lang="en-GB" dirty="0"/>
              <a:t>. It makes it easier to develop IoT applications by providing an ECMA Script-based API similar to the Web browser APIs.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58</a:t>
            </a:fld>
            <a:endParaRPr lang="en-US"/>
          </a:p>
        </p:txBody>
      </p:sp>
    </p:spTree>
    <p:extLst>
      <p:ext uri="{BB962C8B-B14F-4D97-AF65-F5344CB8AC3E}">
        <p14:creationId xmlns:p14="http://schemas.microsoft.com/office/powerpoint/2010/main" val="37120405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makes it easier to develop IoT applications by providing an ECMAScript-based API similar to the Web browser APIs.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59</a:t>
            </a:fld>
            <a:endParaRPr lang="en-US"/>
          </a:p>
        </p:txBody>
      </p:sp>
    </p:spTree>
    <p:extLst>
      <p:ext uri="{BB962C8B-B14F-4D97-AF65-F5344CB8AC3E}">
        <p14:creationId xmlns:p14="http://schemas.microsoft.com/office/powerpoint/2010/main" val="290603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dirty="0"/>
              <a:t>It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18192435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makes it easier to develop IoT applications by providing an ECMAScript-based API similar to the Web browser APIs.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60</a:t>
            </a:fld>
            <a:endParaRPr lang="en-US"/>
          </a:p>
        </p:txBody>
      </p:sp>
    </p:spTree>
    <p:extLst>
      <p:ext uri="{BB962C8B-B14F-4D97-AF65-F5344CB8AC3E}">
        <p14:creationId xmlns:p14="http://schemas.microsoft.com/office/powerpoint/2010/main" val="40292186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61</a:t>
            </a:fld>
            <a:endParaRPr lang="en-US"/>
          </a:p>
        </p:txBody>
      </p:sp>
    </p:spTree>
    <p:extLst>
      <p:ext uri="{BB962C8B-B14F-4D97-AF65-F5344CB8AC3E}">
        <p14:creationId xmlns:p14="http://schemas.microsoft.com/office/powerpoint/2010/main" val="39264894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62</a:t>
            </a:fld>
            <a:endParaRPr lang="en-US"/>
          </a:p>
        </p:txBody>
      </p:sp>
    </p:spTree>
    <p:extLst>
      <p:ext uri="{BB962C8B-B14F-4D97-AF65-F5344CB8AC3E}">
        <p14:creationId xmlns:p14="http://schemas.microsoft.com/office/powerpoint/2010/main" val="34968864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63</a:t>
            </a:fld>
            <a:endParaRPr lang="en-US"/>
          </a:p>
        </p:txBody>
      </p:sp>
    </p:spTree>
    <p:extLst>
      <p:ext uri="{BB962C8B-B14F-4D97-AF65-F5344CB8AC3E}">
        <p14:creationId xmlns:p14="http://schemas.microsoft.com/office/powerpoint/2010/main" val="2743696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64</a:t>
            </a:fld>
            <a:endParaRPr lang="en-US"/>
          </a:p>
        </p:txBody>
      </p:sp>
    </p:spTree>
    <p:extLst>
      <p:ext uri="{BB962C8B-B14F-4D97-AF65-F5344CB8AC3E}">
        <p14:creationId xmlns:p14="http://schemas.microsoft.com/office/powerpoint/2010/main" val="41322941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65</a:t>
            </a:fld>
            <a:endParaRPr lang="en-US"/>
          </a:p>
        </p:txBody>
      </p:sp>
    </p:spTree>
    <p:extLst>
      <p:ext uri="{BB962C8B-B14F-4D97-AF65-F5344CB8AC3E}">
        <p14:creationId xmlns:p14="http://schemas.microsoft.com/office/powerpoint/2010/main" val="33450684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With functions like read property and invoke action, the development phase becomes easier. Since you don’t have to decide on the protocols when programming controllers. And it turns from run time scripts to protocols.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66</a:t>
            </a:fld>
            <a:endParaRPr lang="en-US"/>
          </a:p>
        </p:txBody>
      </p:sp>
    </p:spTree>
    <p:extLst>
      <p:ext uri="{BB962C8B-B14F-4D97-AF65-F5344CB8AC3E}">
        <p14:creationId xmlns:p14="http://schemas.microsoft.com/office/powerpoint/2010/main" val="5568972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With functions like read property and invoke action, the development phase becomes easier. Since you don’t have to decide on the protocols when programming controllers. And it turns from run time scripts to protocols.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67</a:t>
            </a:fld>
            <a:endParaRPr lang="en-US"/>
          </a:p>
        </p:txBody>
      </p:sp>
    </p:spTree>
    <p:extLst>
      <p:ext uri="{BB962C8B-B14F-4D97-AF65-F5344CB8AC3E}">
        <p14:creationId xmlns:p14="http://schemas.microsoft.com/office/powerpoint/2010/main" val="18212456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With functions like read property and invoke action, the development phase becomes easier. Since you don’t have to decide on the protocols when programming controllers. And it turns from run time scripts to protocols.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68</a:t>
            </a:fld>
            <a:endParaRPr lang="en-US"/>
          </a:p>
        </p:txBody>
      </p:sp>
    </p:spTree>
    <p:extLst>
      <p:ext uri="{BB962C8B-B14F-4D97-AF65-F5344CB8AC3E}">
        <p14:creationId xmlns:p14="http://schemas.microsoft.com/office/powerpoint/2010/main" val="32787312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With functions like read property and invoke action, the development phase becomes easier. Since you don’t have to decide on the protocols when programming controllers. And it turns from run time scripts to protocols.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69</a:t>
            </a:fld>
            <a:endParaRPr lang="en-US"/>
          </a:p>
        </p:txBody>
      </p:sp>
    </p:spTree>
    <p:extLst>
      <p:ext uri="{BB962C8B-B14F-4D97-AF65-F5344CB8AC3E}">
        <p14:creationId xmlns:p14="http://schemas.microsoft.com/office/powerpoint/2010/main" val="3100019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dirty="0"/>
              <a:t>It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21612087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With functions like read property and invoke action, the development phase becomes easier. Since you don’t have to decide on the protocols when programming controllers. And it turns from run time scripts to protocols.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70</a:t>
            </a:fld>
            <a:endParaRPr lang="en-US"/>
          </a:p>
        </p:txBody>
      </p:sp>
    </p:spTree>
    <p:extLst>
      <p:ext uri="{BB962C8B-B14F-4D97-AF65-F5344CB8AC3E}">
        <p14:creationId xmlns:p14="http://schemas.microsoft.com/office/powerpoint/2010/main" val="13505908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summarize, </a:t>
            </a:r>
            <a:r>
              <a:rPr lang="en-GB" dirty="0" err="1"/>
              <a:t>WoT</a:t>
            </a:r>
            <a:r>
              <a:rPr lang="en-GB" dirty="0"/>
              <a:t> enables implementing device logic by reusable scripts executed in a runtime system for IoT applications which aims to improve productivity and reduce integration costs.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71</a:t>
            </a:fld>
            <a:endParaRPr lang="en-US"/>
          </a:p>
        </p:txBody>
      </p:sp>
    </p:spTree>
    <p:extLst>
      <p:ext uri="{BB962C8B-B14F-4D97-AF65-F5344CB8AC3E}">
        <p14:creationId xmlns:p14="http://schemas.microsoft.com/office/powerpoint/2010/main" val="20585228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video we will </a:t>
            </a:r>
            <a:r>
              <a:rPr lang="en-US"/>
              <a:t>explain the Thing </a:t>
            </a:r>
            <a:r>
              <a:rPr lang="en-US" dirty="0"/>
              <a:t>Description.</a:t>
            </a:r>
          </a:p>
        </p:txBody>
      </p:sp>
      <p:sp>
        <p:nvSpPr>
          <p:cNvPr id="4" name="Slide Number Placeholder 3"/>
          <p:cNvSpPr>
            <a:spLocks noGrp="1"/>
          </p:cNvSpPr>
          <p:nvPr>
            <p:ph type="sldNum" sz="quarter" idx="5"/>
          </p:nvPr>
        </p:nvSpPr>
        <p:spPr/>
        <p:txBody>
          <a:bodyPr/>
          <a:lstStyle/>
          <a:p>
            <a:fld id="{838D45EA-097A-449E-8E80-C10F8140ABDB}" type="slidenum">
              <a:rPr lang="en-US" smtClean="0"/>
              <a:pPr/>
              <a:t>72</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video we will explain the Thing Description.</a:t>
            </a:r>
          </a:p>
        </p:txBody>
      </p:sp>
      <p:sp>
        <p:nvSpPr>
          <p:cNvPr id="4" name="Slide Number Placeholder 3"/>
          <p:cNvSpPr>
            <a:spLocks noGrp="1"/>
          </p:cNvSpPr>
          <p:nvPr>
            <p:ph type="sldNum" sz="quarter" idx="5"/>
          </p:nvPr>
        </p:nvSpPr>
        <p:spPr/>
        <p:txBody>
          <a:bodyPr/>
          <a:lstStyle/>
          <a:p>
            <a:fld id="{838D45EA-097A-449E-8E80-C10F8140ABDB}" type="slidenum">
              <a:rPr lang="en-US" smtClean="0"/>
              <a:pPr/>
              <a:t>73</a:t>
            </a:fld>
            <a:endParaRPr lang="en-US"/>
          </a:p>
        </p:txBody>
      </p:sp>
    </p:spTree>
    <p:extLst>
      <p:ext uri="{BB962C8B-B14F-4D97-AF65-F5344CB8AC3E}">
        <p14:creationId xmlns:p14="http://schemas.microsoft.com/office/powerpoint/2010/main" val="30268482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74</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dirty="0"/>
              <a:t>It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1366560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After this overview let’s start with WoT Thing description. </a:t>
            </a:r>
          </a:p>
          <a:p>
            <a:endParaRPr lang="en-DE" dirty="0"/>
          </a:p>
          <a:p>
            <a:r>
              <a:rPr lang="en-GB" dirty="0"/>
              <a:t>It defines an information model according to a semantic vocabulary and a serialized representation of JSON. It is the key building block that provides human and machine-readable metadata describing the capabilities of a </a:t>
            </a:r>
            <a:r>
              <a:rPr lang="en-GB" dirty="0">
                <a:hlinkClick r:id="rId3"/>
              </a:rPr>
              <a:t>T</a:t>
            </a:r>
            <a:r>
              <a:rPr lang="en-GB" dirty="0"/>
              <a:t>hing and its network interfaces.</a:t>
            </a:r>
            <a:endParaRPr lang="en-DE" dirty="0"/>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12271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10/4/23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10/4/23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10/4/23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10/4/23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sv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4.svg"/></Relationships>
</file>

<file path=ppt/slides/_rels/slide4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4.svg"/><Relationship Id="rId9" Type="http://schemas.openxmlformats.org/officeDocument/2006/relationships/image" Target="../media/image20.svg"/></Relationships>
</file>

<file path=ppt/slides/_rels/slide4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22.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4.svg"/><Relationship Id="rId9" Type="http://schemas.openxmlformats.org/officeDocument/2006/relationships/image" Target="../media/image20.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image" Target="../media/image25.png"/><Relationship Id="rId2" Type="http://schemas.openxmlformats.org/officeDocument/2006/relationships/notesSlide" Target="../notesSlides/notesSlide59.xml"/><Relationship Id="rId16"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microsoft.com/office/2014/relationships/chartEx" Target="../charts/chartEx1.xml"/><Relationship Id="rId10" Type="http://schemas.openxmlformats.org/officeDocument/2006/relationships/diagramData" Target="../diagrams/data2.xml"/><Relationship Id="rId4" Type="http://schemas.openxmlformats.org/officeDocument/2006/relationships/image" Target="../media/image24.svg"/><Relationship Id="rId9" Type="http://schemas.microsoft.com/office/2007/relationships/diagramDrawing" Target="../diagrams/drawing1.xml"/><Relationship Id="rId14" Type="http://schemas.microsoft.com/office/2007/relationships/diagramDrawing" Target="../diagrams/drawin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4.svg"/></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4.svg"/></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4.sv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4.svg"/></Relationships>
</file>

<file path=ppt/slides/_rels/slide6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3.png"/><Relationship Id="rId7" Type="http://schemas.openxmlformats.org/officeDocument/2006/relationships/image" Target="../media/image30.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4.sv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4.sv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4.svg"/></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4.svg"/></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4.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44420"/>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Building</a:t>
            </a:r>
            <a:r>
              <a:rPr lang="tr-TR" sz="2800">
                <a:solidFill>
                  <a:schemeClr val="accent1">
                    <a:lumMod val="20000"/>
                    <a:lumOff val="80000"/>
                  </a:schemeClr>
                </a:solidFill>
                <a:latin typeface="Consolas" panose="020B0609020204030204" pitchFamily="49" charset="0"/>
              </a:rPr>
              <a:t> </a:t>
            </a:r>
          </a:p>
          <a:p>
            <a:pPr algn="ctr">
              <a:lnSpc>
                <a:spcPct val="70000"/>
              </a:lnSpc>
            </a:pPr>
            <a:r>
              <a:rPr lang="tr-TR" sz="2800" err="1">
                <a:solidFill>
                  <a:schemeClr val="accent1">
                    <a:lumMod val="20000"/>
                    <a:lumOff val="80000"/>
                  </a:schemeClr>
                </a:solidFill>
                <a:latin typeface="Consolas" panose="020B0609020204030204" pitchFamily="49" charset="0"/>
              </a:rPr>
              <a:t>Blocks</a:t>
            </a:r>
            <a:endParaRPr lang="tr-TR" sz="280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
        <p:nvSpPr>
          <p:cNvPr id="13" name="Title 1">
            <a:extLst>
              <a:ext uri="{FF2B5EF4-FFF2-40B4-BE49-F238E27FC236}">
                <a16:creationId xmlns:a16="http://schemas.microsoft.com/office/drawing/2014/main" id="{D1CD58DE-3421-8FC1-21CE-395A8318D717}"/>
              </a:ext>
            </a:extLst>
          </p:cNvPr>
          <p:cNvSpPr txBox="1">
            <a:spLocks/>
          </p:cNvSpPr>
          <p:nvPr/>
        </p:nvSpPr>
        <p:spPr>
          <a:xfrm>
            <a:off x="7195410" y="3662131"/>
            <a:ext cx="2658905"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Semantic Vocabulary </a:t>
            </a:r>
          </a:p>
        </p:txBody>
      </p:sp>
      <p:sp>
        <p:nvSpPr>
          <p:cNvPr id="15" name="Title 1">
            <a:extLst>
              <a:ext uri="{FF2B5EF4-FFF2-40B4-BE49-F238E27FC236}">
                <a16:creationId xmlns:a16="http://schemas.microsoft.com/office/drawing/2014/main" id="{913C8A43-D5D8-F87C-41F7-5B47D8EDEB4D}"/>
              </a:ext>
            </a:extLst>
          </p:cNvPr>
          <p:cNvSpPr txBox="1">
            <a:spLocks/>
          </p:cNvSpPr>
          <p:nvPr/>
        </p:nvSpPr>
        <p:spPr>
          <a:xfrm>
            <a:off x="7195410" y="2912067"/>
            <a:ext cx="2904565"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Serialized representation</a:t>
            </a:r>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2092026" y="1924334"/>
            <a:ext cx="5170472" cy="348728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11911631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ppt_x</p:attrName>
                                        </p:attrNameLst>
                                      </p:cBhvr>
                                      <p:tavLst>
                                        <p:tav tm="0">
                                          <p:val>
                                            <p:strVal val="#ppt_x-#ppt_w*1.125000"/>
                                          </p:val>
                                        </p:tav>
                                        <p:tav tm="100000">
                                          <p:val>
                                            <p:strVal val="#ppt_x"/>
                                          </p:val>
                                        </p:tav>
                                      </p:tavLst>
                                    </p:anim>
                                    <p:animEffect transition="in" filter="wipe(righ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3510764" y="1924334"/>
            <a:ext cx="5170472" cy="348728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4175376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grpSp>
        <p:nvGrpSpPr>
          <p:cNvPr id="4" name="Group 3">
            <a:extLst>
              <a:ext uri="{FF2B5EF4-FFF2-40B4-BE49-F238E27FC236}">
                <a16:creationId xmlns:a16="http://schemas.microsoft.com/office/drawing/2014/main" id="{C20E57AE-794B-D28B-F9E8-92FD301A892D}"/>
              </a:ext>
            </a:extLst>
          </p:cNvPr>
          <p:cNvGrpSpPr/>
          <p:nvPr/>
        </p:nvGrpSpPr>
        <p:grpSpPr>
          <a:xfrm>
            <a:off x="3898994" y="1786628"/>
            <a:ext cx="4394012" cy="4394012"/>
            <a:chOff x="4682069" y="549127"/>
            <a:chExt cx="2827862" cy="2827862"/>
          </a:xfrm>
        </p:grpSpPr>
        <p:pic>
          <p:nvPicPr>
            <p:cNvPr id="5" name="Graphic 4" descr="Paper outline">
              <a:extLst>
                <a:ext uri="{FF2B5EF4-FFF2-40B4-BE49-F238E27FC236}">
                  <a16:creationId xmlns:a16="http://schemas.microsoft.com/office/drawing/2014/main" id="{29464299-5A1E-C31F-C0ED-5A9D36FB1C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7" name="Picture 6" descr="Logo&#10;&#10;Description automatically generated">
              <a:extLst>
                <a:ext uri="{FF2B5EF4-FFF2-40B4-BE49-F238E27FC236}">
                  <a16:creationId xmlns:a16="http://schemas.microsoft.com/office/drawing/2014/main" id="{3FCDD8FF-A971-0C3A-AACB-766A1A2AFE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899179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aptop with solid fill">
            <a:extLst>
              <a:ext uri="{FF2B5EF4-FFF2-40B4-BE49-F238E27FC236}">
                <a16:creationId xmlns:a16="http://schemas.microsoft.com/office/drawing/2014/main" id="{9FF28191-3050-839C-3349-F9AD7170F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9947" y="1991484"/>
            <a:ext cx="4396624" cy="4396624"/>
          </a:xfrm>
          <a:prstGeom prst="rect">
            <a:avLst/>
          </a:prstGeom>
        </p:spPr>
      </p:pic>
      <p:pic>
        <p:nvPicPr>
          <p:cNvPr id="6" name="Graphic 5" descr="User with solid fill">
            <a:extLst>
              <a:ext uri="{FF2B5EF4-FFF2-40B4-BE49-F238E27FC236}">
                <a16:creationId xmlns:a16="http://schemas.microsoft.com/office/drawing/2014/main" id="{BEA5B648-3102-5BF1-D71B-94C5717D4A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7625" y="1312339"/>
            <a:ext cx="5754914" cy="5754914"/>
          </a:xfrm>
          <a:prstGeom prst="rect">
            <a:avLst/>
          </a:prstGeom>
        </p:spPr>
      </p:pic>
      <p:grpSp>
        <p:nvGrpSpPr>
          <p:cNvPr id="13" name="Group 12">
            <a:extLst>
              <a:ext uri="{FF2B5EF4-FFF2-40B4-BE49-F238E27FC236}">
                <a16:creationId xmlns:a16="http://schemas.microsoft.com/office/drawing/2014/main" id="{959E4F06-0895-DB8A-C30C-7AF5F281EBB2}"/>
              </a:ext>
            </a:extLst>
          </p:cNvPr>
          <p:cNvGrpSpPr/>
          <p:nvPr/>
        </p:nvGrpSpPr>
        <p:grpSpPr>
          <a:xfrm>
            <a:off x="4682069" y="549127"/>
            <a:ext cx="2827862" cy="2827862"/>
            <a:chOff x="4682069" y="549127"/>
            <a:chExt cx="2827862" cy="2827862"/>
          </a:xfrm>
        </p:grpSpPr>
        <p:pic>
          <p:nvPicPr>
            <p:cNvPr id="2" name="Graphic 1" descr="Paper outline">
              <a:extLst>
                <a:ext uri="{FF2B5EF4-FFF2-40B4-BE49-F238E27FC236}">
                  <a16:creationId xmlns:a16="http://schemas.microsoft.com/office/drawing/2014/main" id="{F84D0E09-2F5F-851B-4B43-7246410EFB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82069" y="549127"/>
              <a:ext cx="2827862" cy="2827862"/>
            </a:xfrm>
            <a:prstGeom prst="rect">
              <a:avLst/>
            </a:prstGeom>
          </p:spPr>
        </p:pic>
        <p:pic>
          <p:nvPicPr>
            <p:cNvPr id="12" name="Picture 11" descr="Logo&#10;&#10;Description automatically generated">
              <a:extLst>
                <a:ext uri="{FF2B5EF4-FFF2-40B4-BE49-F238E27FC236}">
                  <a16:creationId xmlns:a16="http://schemas.microsoft.com/office/drawing/2014/main" id="{086D21BD-EE6B-B337-1323-799374CC8C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1624709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A9F550-C8B0-95F2-2547-DA35427BEDEC}"/>
              </a:ext>
            </a:extLst>
          </p:cNvPr>
          <p:cNvGrpSpPr/>
          <p:nvPr/>
        </p:nvGrpSpPr>
        <p:grpSpPr>
          <a:xfrm>
            <a:off x="2941562" y="274563"/>
            <a:ext cx="6308873" cy="6308873"/>
            <a:chOff x="4682069" y="549127"/>
            <a:chExt cx="2827862" cy="2827862"/>
          </a:xfrm>
        </p:grpSpPr>
        <p:pic>
          <p:nvPicPr>
            <p:cNvPr id="3" name="Graphic 2" descr="Paper outline">
              <a:extLst>
                <a:ext uri="{FF2B5EF4-FFF2-40B4-BE49-F238E27FC236}">
                  <a16:creationId xmlns:a16="http://schemas.microsoft.com/office/drawing/2014/main" id="{31B50DAE-14EC-55AB-0887-F3B03F7C2E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4" name="Picture 3" descr="Logo&#10;&#10;Description automatically generated">
              <a:extLst>
                <a:ext uri="{FF2B5EF4-FFF2-40B4-BE49-F238E27FC236}">
                  <a16:creationId xmlns:a16="http://schemas.microsoft.com/office/drawing/2014/main" id="{08C7EE96-2218-D3A6-C655-8C938DFDCE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7" name="Title 1">
            <a:extLst>
              <a:ext uri="{FF2B5EF4-FFF2-40B4-BE49-F238E27FC236}">
                <a16:creationId xmlns:a16="http://schemas.microsoft.com/office/drawing/2014/main" id="{A0991902-812D-E536-358C-1F676490C881}"/>
              </a:ext>
            </a:extLst>
          </p:cNvPr>
          <p:cNvSpPr txBox="1">
            <a:spLocks/>
          </p:cNvSpPr>
          <p:nvPr/>
        </p:nvSpPr>
        <p:spPr>
          <a:xfrm>
            <a:off x="4643717" y="3511147"/>
            <a:ext cx="2904565" cy="718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2200" dirty="0">
                <a:solidFill>
                  <a:schemeClr val="accent6"/>
                </a:solidFill>
                <a:latin typeface="Century Gothic" panose="020B0502020202020204" pitchFamily="34" charset="0"/>
              </a:rPr>
              <a:t>General Metadata</a:t>
            </a:r>
          </a:p>
        </p:txBody>
      </p:sp>
    </p:spTree>
    <p:extLst>
      <p:ext uri="{BB962C8B-B14F-4D97-AF65-F5344CB8AC3E}">
        <p14:creationId xmlns:p14="http://schemas.microsoft.com/office/powerpoint/2010/main" val="2964364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46477A-45BE-BF66-3D8E-2125AAA6987B}"/>
              </a:ext>
            </a:extLst>
          </p:cNvPr>
          <p:cNvGrpSpPr/>
          <p:nvPr/>
        </p:nvGrpSpPr>
        <p:grpSpPr>
          <a:xfrm>
            <a:off x="2941562" y="274563"/>
            <a:ext cx="6308873" cy="6308873"/>
            <a:chOff x="4682069" y="549127"/>
            <a:chExt cx="2827862" cy="2827862"/>
          </a:xfrm>
        </p:grpSpPr>
        <p:pic>
          <p:nvPicPr>
            <p:cNvPr id="3" name="Graphic 2" descr="Paper outline">
              <a:extLst>
                <a:ext uri="{FF2B5EF4-FFF2-40B4-BE49-F238E27FC236}">
                  <a16:creationId xmlns:a16="http://schemas.microsoft.com/office/drawing/2014/main" id="{88218C6C-E294-09EB-386F-B73B10554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4" name="Picture 3" descr="Logo&#10;&#10;Description automatically generated">
              <a:extLst>
                <a:ext uri="{FF2B5EF4-FFF2-40B4-BE49-F238E27FC236}">
                  <a16:creationId xmlns:a16="http://schemas.microsoft.com/office/drawing/2014/main" id="{3695E98F-0527-5664-A80F-1278A0B947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6" name="Title 1">
            <a:extLst>
              <a:ext uri="{FF2B5EF4-FFF2-40B4-BE49-F238E27FC236}">
                <a16:creationId xmlns:a16="http://schemas.microsoft.com/office/drawing/2014/main" id="{ADE57492-A8BC-D9A4-9508-F4C87258A7CA}"/>
              </a:ext>
            </a:extLst>
          </p:cNvPr>
          <p:cNvSpPr txBox="1">
            <a:spLocks/>
          </p:cNvSpPr>
          <p:nvPr/>
        </p:nvSpPr>
        <p:spPr>
          <a:xfrm>
            <a:off x="4643715" y="2842490"/>
            <a:ext cx="2904565" cy="241056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2200" dirty="0">
                <a:solidFill>
                  <a:schemeClr val="accent2"/>
                </a:solidFill>
                <a:latin typeface="Century Gothic" panose="020B0502020202020204" pitchFamily="34" charset="0"/>
              </a:rPr>
              <a:t>Title</a:t>
            </a:r>
          </a:p>
          <a:p>
            <a:pPr algn="ctr">
              <a:lnSpc>
                <a:spcPct val="200000"/>
              </a:lnSpc>
            </a:pPr>
            <a:r>
              <a:rPr lang="en-US" sz="2200" dirty="0">
                <a:solidFill>
                  <a:schemeClr val="accent2"/>
                </a:solidFill>
                <a:latin typeface="Century Gothic" panose="020B0502020202020204" pitchFamily="34" charset="0"/>
              </a:rPr>
              <a:t>ID</a:t>
            </a:r>
          </a:p>
          <a:p>
            <a:pPr algn="ctr">
              <a:lnSpc>
                <a:spcPct val="200000"/>
              </a:lnSpc>
            </a:pPr>
            <a:r>
              <a:rPr lang="en-US" sz="2200" dirty="0">
                <a:solidFill>
                  <a:schemeClr val="accent2"/>
                </a:solidFill>
                <a:latin typeface="Century Gothic" panose="020B0502020202020204" pitchFamily="34" charset="0"/>
              </a:rPr>
              <a:t>Description</a:t>
            </a:r>
          </a:p>
          <a:p>
            <a:pPr algn="ctr">
              <a:lnSpc>
                <a:spcPct val="200000"/>
              </a:lnSpc>
            </a:pPr>
            <a:r>
              <a:rPr lang="en-US" sz="2200" dirty="0">
                <a:solidFill>
                  <a:schemeClr val="accent2"/>
                </a:solidFill>
                <a:latin typeface="Century Gothic" panose="020B0502020202020204" pitchFamily="34" charset="0"/>
              </a:rPr>
              <a:t>Relation metadata</a:t>
            </a:r>
          </a:p>
        </p:txBody>
      </p:sp>
    </p:spTree>
    <p:extLst>
      <p:ext uri="{BB962C8B-B14F-4D97-AF65-F5344CB8AC3E}">
        <p14:creationId xmlns:p14="http://schemas.microsoft.com/office/powerpoint/2010/main" val="32249411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wd">
                                    <p:tmPct val="1000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wd">
                                    <p:tmPct val="1000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EF180BD-8C99-0E2A-5037-6122E6F3092C}"/>
              </a:ext>
            </a:extLst>
          </p:cNvPr>
          <p:cNvGrpSpPr/>
          <p:nvPr/>
        </p:nvGrpSpPr>
        <p:grpSpPr>
          <a:xfrm>
            <a:off x="2941562" y="274563"/>
            <a:ext cx="6308873" cy="6308873"/>
            <a:chOff x="4682069" y="549127"/>
            <a:chExt cx="2827862" cy="2827862"/>
          </a:xfrm>
        </p:grpSpPr>
        <p:pic>
          <p:nvPicPr>
            <p:cNvPr id="4" name="Graphic 3" descr="Paper outline">
              <a:extLst>
                <a:ext uri="{FF2B5EF4-FFF2-40B4-BE49-F238E27FC236}">
                  <a16:creationId xmlns:a16="http://schemas.microsoft.com/office/drawing/2014/main" id="{8A042324-C766-04DF-8333-A694435669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6" name="Picture 5" descr="Logo&#10;&#10;Description automatically generated">
              <a:extLst>
                <a:ext uri="{FF2B5EF4-FFF2-40B4-BE49-F238E27FC236}">
                  <a16:creationId xmlns:a16="http://schemas.microsoft.com/office/drawing/2014/main" id="{E0363E5F-4A88-1CC4-A663-1926889E3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2" name="Title 1">
            <a:extLst>
              <a:ext uri="{FF2B5EF4-FFF2-40B4-BE49-F238E27FC236}">
                <a16:creationId xmlns:a16="http://schemas.microsoft.com/office/drawing/2014/main" id="{FD71E27D-5E69-01CD-B5F3-8AD72570DA46}"/>
              </a:ext>
            </a:extLst>
          </p:cNvPr>
          <p:cNvSpPr txBox="1">
            <a:spLocks/>
          </p:cNvSpPr>
          <p:nvPr/>
        </p:nvSpPr>
        <p:spPr>
          <a:xfrm>
            <a:off x="4643717" y="3001096"/>
            <a:ext cx="2904565" cy="18390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1800" dirty="0">
                <a:solidFill>
                  <a:schemeClr val="accent6"/>
                </a:solidFill>
                <a:latin typeface="Century Gothic" panose="020B0502020202020204" pitchFamily="34" charset="0"/>
              </a:rPr>
              <a:t>Interaction Affordance</a:t>
            </a:r>
          </a:p>
          <a:p>
            <a:pPr algn="ctr">
              <a:lnSpc>
                <a:spcPct val="200000"/>
              </a:lnSpc>
            </a:pPr>
            <a:r>
              <a:rPr lang="en-US" sz="1800" dirty="0">
                <a:solidFill>
                  <a:schemeClr val="accent6"/>
                </a:solidFill>
                <a:latin typeface="Century Gothic" panose="020B0502020202020204" pitchFamily="34" charset="0"/>
              </a:rPr>
              <a:t>Protocol Bindings</a:t>
            </a:r>
          </a:p>
        </p:txBody>
      </p:sp>
    </p:spTree>
    <p:extLst>
      <p:ext uri="{BB962C8B-B14F-4D97-AF65-F5344CB8AC3E}">
        <p14:creationId xmlns:p14="http://schemas.microsoft.com/office/powerpoint/2010/main" val="1362459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Robot Hand with solid fill">
            <a:extLst>
              <a:ext uri="{FF2B5EF4-FFF2-40B4-BE49-F238E27FC236}">
                <a16:creationId xmlns:a16="http://schemas.microsoft.com/office/drawing/2014/main" id="{C3EA19C4-B13E-DC5D-A372-4EBD3766F5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2457" y="1311182"/>
            <a:ext cx="3335750" cy="3335750"/>
          </a:xfrm>
          <a:prstGeom prst="rect">
            <a:avLst/>
          </a:prstGeom>
        </p:spPr>
      </p:pic>
      <p:pic>
        <p:nvPicPr>
          <p:cNvPr id="5" name="Graphic 4" descr="Robot Hand with solid fill">
            <a:extLst>
              <a:ext uri="{FF2B5EF4-FFF2-40B4-BE49-F238E27FC236}">
                <a16:creationId xmlns:a16="http://schemas.microsoft.com/office/drawing/2014/main" id="{74B2A52C-5FDB-35D1-5FAF-0E42BBDC77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793" y="1311182"/>
            <a:ext cx="3335750" cy="3335750"/>
          </a:xfrm>
          <a:prstGeom prst="rect">
            <a:avLst/>
          </a:prstGeom>
        </p:spPr>
      </p:pic>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294"/>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79"/>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0"/>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2" name="Title 1">
            <a:extLst>
              <a:ext uri="{FF2B5EF4-FFF2-40B4-BE49-F238E27FC236}">
                <a16:creationId xmlns:a16="http://schemas.microsoft.com/office/drawing/2014/main" id="{52F90287-8F54-6F0D-E621-64265999DA20}"/>
              </a:ext>
            </a:extLst>
          </p:cNvPr>
          <p:cNvSpPr txBox="1">
            <a:spLocks/>
          </p:cNvSpPr>
          <p:nvPr/>
        </p:nvSpPr>
        <p:spPr>
          <a:xfrm>
            <a:off x="2767591"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sp>
        <p:nvSpPr>
          <p:cNvPr id="17" name="Title 1">
            <a:extLst>
              <a:ext uri="{FF2B5EF4-FFF2-40B4-BE49-F238E27FC236}">
                <a16:creationId xmlns:a16="http://schemas.microsoft.com/office/drawing/2014/main" id="{5FE6F615-0ADE-9EE8-C51E-FC94718EC508}"/>
              </a:ext>
            </a:extLst>
          </p:cNvPr>
          <p:cNvSpPr txBox="1">
            <a:spLocks/>
          </p:cNvSpPr>
          <p:nvPr/>
        </p:nvSpPr>
        <p:spPr>
          <a:xfrm>
            <a:off x="8518927"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grpSp>
        <p:nvGrpSpPr>
          <p:cNvPr id="18" name="Group 17">
            <a:extLst>
              <a:ext uri="{FF2B5EF4-FFF2-40B4-BE49-F238E27FC236}">
                <a16:creationId xmlns:a16="http://schemas.microsoft.com/office/drawing/2014/main" id="{9E6AFECF-0D80-8A42-3DA0-38D9CD3ED994}"/>
              </a:ext>
            </a:extLst>
          </p:cNvPr>
          <p:cNvGrpSpPr/>
          <p:nvPr/>
        </p:nvGrpSpPr>
        <p:grpSpPr>
          <a:xfrm>
            <a:off x="8432807" y="3570044"/>
            <a:ext cx="962125" cy="962125"/>
            <a:chOff x="9792033" y="3821823"/>
            <a:chExt cx="962125" cy="962125"/>
          </a:xfrm>
        </p:grpSpPr>
        <p:sp>
          <p:nvSpPr>
            <p:cNvPr id="19" name="Rectangle 18">
              <a:extLst>
                <a:ext uri="{FF2B5EF4-FFF2-40B4-BE49-F238E27FC236}">
                  <a16:creationId xmlns:a16="http://schemas.microsoft.com/office/drawing/2014/main" id="{8E670D5A-3835-2850-FF87-14F55CC1C8E1}"/>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8B11625-4784-A8FB-797E-6B30B4218B59}"/>
                </a:ext>
              </a:extLst>
            </p:cNvPr>
            <p:cNvGrpSpPr/>
            <p:nvPr/>
          </p:nvGrpSpPr>
          <p:grpSpPr>
            <a:xfrm>
              <a:off x="9792033" y="3821823"/>
              <a:ext cx="962125" cy="962125"/>
              <a:chOff x="4300668" y="-1299739"/>
              <a:chExt cx="2827861" cy="2827862"/>
            </a:xfrm>
          </p:grpSpPr>
          <p:pic>
            <p:nvPicPr>
              <p:cNvPr id="21" name="Graphic 20" descr="Paper outline">
                <a:extLst>
                  <a:ext uri="{FF2B5EF4-FFF2-40B4-BE49-F238E27FC236}">
                    <a16:creationId xmlns:a16="http://schemas.microsoft.com/office/drawing/2014/main" id="{F6AD0118-4F7A-76E8-3646-AE685D5A1F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2" name="Picture 21" descr="Logo&#10;&#10;Description automatically generated">
                <a:extLst>
                  <a:ext uri="{FF2B5EF4-FFF2-40B4-BE49-F238E27FC236}">
                    <a16:creationId xmlns:a16="http://schemas.microsoft.com/office/drawing/2014/main" id="{3FFE9A95-505C-9C17-B740-8FA30282A5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139568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Robot Hand with solid fill">
            <a:extLst>
              <a:ext uri="{FF2B5EF4-FFF2-40B4-BE49-F238E27FC236}">
                <a16:creationId xmlns:a16="http://schemas.microsoft.com/office/drawing/2014/main" id="{C3EA19C4-B13E-DC5D-A372-4EBD3766F5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2457" y="1311191"/>
            <a:ext cx="3335750" cy="3335750"/>
          </a:xfrm>
          <a:prstGeom prst="rect">
            <a:avLst/>
          </a:prstGeom>
        </p:spPr>
      </p:pic>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9"/>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Tree>
    <p:extLst>
      <p:ext uri="{BB962C8B-B14F-4D97-AF65-F5344CB8AC3E}">
        <p14:creationId xmlns:p14="http://schemas.microsoft.com/office/powerpoint/2010/main" val="2624720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C2F0C1-E7B4-55DD-4C8D-4486E1B0F31D}"/>
              </a:ext>
            </a:extLst>
          </p:cNvPr>
          <p:cNvSpPr/>
          <p:nvPr/>
        </p:nvSpPr>
        <p:spPr>
          <a:xfrm>
            <a:off x="7637929" y="4104311"/>
            <a:ext cx="2743699"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Robot Hand with solid fill">
            <a:extLst>
              <a:ext uri="{FF2B5EF4-FFF2-40B4-BE49-F238E27FC236}">
                <a16:creationId xmlns:a16="http://schemas.microsoft.com/office/drawing/2014/main" id="{23EB11C2-89B7-ED72-30E1-F5952B2B49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2457" y="1761125"/>
            <a:ext cx="3335750" cy="3335750"/>
          </a:xfrm>
          <a:prstGeom prst="rect">
            <a:avLst/>
          </a:prstGeom>
        </p:spPr>
      </p:pic>
      <p:sp>
        <p:nvSpPr>
          <p:cNvPr id="20" name="Freeform 19">
            <a:extLst>
              <a:ext uri="{FF2B5EF4-FFF2-40B4-BE49-F238E27FC236}">
                <a16:creationId xmlns:a16="http://schemas.microsoft.com/office/drawing/2014/main" id="{E8A2B300-8AB7-E1EC-2146-B87FD85025D0}"/>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CCD4112-91D6-5EF1-F402-266074231A28}"/>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BAD4625C-424A-ED89-A51A-8369EC00D62D}"/>
              </a:ext>
            </a:extLst>
          </p:cNvPr>
          <p:cNvGrpSpPr/>
          <p:nvPr/>
        </p:nvGrpSpPr>
        <p:grpSpPr>
          <a:xfrm>
            <a:off x="2587819" y="3980572"/>
            <a:ext cx="962125" cy="962125"/>
            <a:chOff x="9792033" y="3821823"/>
            <a:chExt cx="962125" cy="962125"/>
          </a:xfrm>
        </p:grpSpPr>
        <p:sp>
          <p:nvSpPr>
            <p:cNvPr id="3" name="Rectangle 2">
              <a:extLst>
                <a:ext uri="{FF2B5EF4-FFF2-40B4-BE49-F238E27FC236}">
                  <a16:creationId xmlns:a16="http://schemas.microsoft.com/office/drawing/2014/main" id="{BC96836A-7D6A-BCC4-3F05-6B2DC10DD859}"/>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EB4E6E3-AA60-96E4-E43F-386AD677FAF5}"/>
                </a:ext>
              </a:extLst>
            </p:cNvPr>
            <p:cNvGrpSpPr/>
            <p:nvPr/>
          </p:nvGrpSpPr>
          <p:grpSpPr>
            <a:xfrm>
              <a:off x="9792033" y="3821823"/>
              <a:ext cx="962125" cy="962125"/>
              <a:chOff x="4300668" y="-1299739"/>
              <a:chExt cx="2827861" cy="2827862"/>
            </a:xfrm>
          </p:grpSpPr>
          <p:pic>
            <p:nvPicPr>
              <p:cNvPr id="5" name="Graphic 4" descr="Paper outline">
                <a:extLst>
                  <a:ext uri="{FF2B5EF4-FFF2-40B4-BE49-F238E27FC236}">
                    <a16:creationId xmlns:a16="http://schemas.microsoft.com/office/drawing/2014/main" id="{2EB856A3-B918-371A-F647-5652D535C6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6" name="Picture 5" descr="Logo&#10;&#10;Description automatically generated">
                <a:extLst>
                  <a:ext uri="{FF2B5EF4-FFF2-40B4-BE49-F238E27FC236}">
                    <a16:creationId xmlns:a16="http://schemas.microsoft.com/office/drawing/2014/main" id="{CA1D6157-6A57-50E9-312C-2C8A66A4AB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797662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0595-0A52-2C0F-3966-0A8CBB233002}"/>
              </a:ext>
            </a:extLst>
          </p:cNvPr>
          <p:cNvSpPr>
            <a:spLocks noGrp="1"/>
          </p:cNvSpPr>
          <p:nvPr>
            <p:ph type="title"/>
          </p:nvPr>
        </p:nvSpPr>
        <p:spPr>
          <a:xfrm>
            <a:off x="2516982" y="2766219"/>
            <a:ext cx="7158037" cy="1325563"/>
          </a:xfrm>
        </p:spPr>
        <p:txBody>
          <a:bodyPr/>
          <a:lstStyle/>
          <a:p>
            <a:r>
              <a:rPr lang="en-GB" dirty="0">
                <a:solidFill>
                  <a:schemeClr val="accent1"/>
                </a:solidFill>
                <a:latin typeface="Century Gothic" panose="020B0502020202020204" pitchFamily="34" charset="0"/>
              </a:rPr>
              <a:t>W</a:t>
            </a:r>
            <a:r>
              <a:rPr lang="en-DE" dirty="0">
                <a:solidFill>
                  <a:schemeClr val="accent1"/>
                </a:solidFill>
                <a:latin typeface="Century Gothic" panose="020B0502020202020204" pitchFamily="34" charset="0"/>
              </a:rPr>
              <a:t>hat are Building Blocks?</a:t>
            </a:r>
          </a:p>
        </p:txBody>
      </p:sp>
    </p:spTree>
    <p:extLst>
      <p:ext uri="{BB962C8B-B14F-4D97-AF65-F5344CB8AC3E}">
        <p14:creationId xmlns:p14="http://schemas.microsoft.com/office/powerpoint/2010/main" val="1782986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F4225B-5FA3-BBBB-02FE-157315A74D8F}"/>
              </a:ext>
            </a:extLst>
          </p:cNvPr>
          <p:cNvGrpSpPr/>
          <p:nvPr/>
        </p:nvGrpSpPr>
        <p:grpSpPr>
          <a:xfrm>
            <a:off x="8432803" y="3980572"/>
            <a:ext cx="962125" cy="962125"/>
            <a:chOff x="9792033" y="3821823"/>
            <a:chExt cx="962125" cy="962125"/>
          </a:xfrm>
        </p:grpSpPr>
        <p:sp>
          <p:nvSpPr>
            <p:cNvPr id="5" name="Rectangle 4">
              <a:extLst>
                <a:ext uri="{FF2B5EF4-FFF2-40B4-BE49-F238E27FC236}">
                  <a16:creationId xmlns:a16="http://schemas.microsoft.com/office/drawing/2014/main" id="{FDBBBDEA-735F-6DDB-2D3D-1D9005B0EFA8}"/>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3F3BCA9-E60E-36B4-D23E-B5672C2F6ADC}"/>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535A89E7-7B55-5072-49E8-E624D591CB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9B6DD3AB-0BD2-E0DC-6791-91A7F6A086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11" name="Graphic 10" descr="Robot Hand with solid fill">
            <a:extLst>
              <a:ext uri="{FF2B5EF4-FFF2-40B4-BE49-F238E27FC236}">
                <a16:creationId xmlns:a16="http://schemas.microsoft.com/office/drawing/2014/main" id="{23EB11C2-89B7-ED72-30E1-F5952B2B49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2457" y="1761125"/>
            <a:ext cx="3335750" cy="3335750"/>
          </a:xfrm>
          <a:prstGeom prst="rect">
            <a:avLst/>
          </a:prstGeom>
        </p:spPr>
      </p:pic>
      <p:sp>
        <p:nvSpPr>
          <p:cNvPr id="12" name="Rectangle 11">
            <a:extLst>
              <a:ext uri="{FF2B5EF4-FFF2-40B4-BE49-F238E27FC236}">
                <a16:creationId xmlns:a16="http://schemas.microsoft.com/office/drawing/2014/main" id="{F192CF6C-F7AB-D6DB-D6EA-9A0F2850502D}"/>
              </a:ext>
            </a:extLst>
          </p:cNvPr>
          <p:cNvSpPr/>
          <p:nvPr/>
        </p:nvSpPr>
        <p:spPr>
          <a:xfrm>
            <a:off x="7637929" y="3729319"/>
            <a:ext cx="2743699" cy="129771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1">
            <a:extLst>
              <a:ext uri="{FF2B5EF4-FFF2-40B4-BE49-F238E27FC236}">
                <a16:creationId xmlns:a16="http://schemas.microsoft.com/office/drawing/2014/main" id="{7583E7B6-08F7-C97E-3AE1-14AC0DCDF37E}"/>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7694F965-3110-FE97-41CD-FE416588E446}"/>
              </a:ext>
            </a:extLst>
          </p:cNvPr>
          <p:cNvSpPr/>
          <p:nvPr/>
        </p:nvSpPr>
        <p:spPr>
          <a:xfrm>
            <a:off x="8004441" y="3990563"/>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spTree>
    <p:extLst>
      <p:ext uri="{BB962C8B-B14F-4D97-AF65-F5344CB8AC3E}">
        <p14:creationId xmlns:p14="http://schemas.microsoft.com/office/powerpoint/2010/main" val="37944683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advTm="2000">
        <p159:morph option="byObject"/>
      </p:transition>
    </mc:Choice>
    <mc:Fallback>
      <p:transition spd="slow"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887D4CF-80BE-EDFD-A634-7E902FF45DC1}"/>
              </a:ext>
            </a:extLst>
          </p:cNvPr>
          <p:cNvGrpSpPr/>
          <p:nvPr/>
        </p:nvGrpSpPr>
        <p:grpSpPr>
          <a:xfrm>
            <a:off x="1597145" y="1465769"/>
            <a:ext cx="3926462" cy="3926462"/>
            <a:chOff x="9792033" y="3821823"/>
            <a:chExt cx="962125" cy="962125"/>
          </a:xfrm>
        </p:grpSpPr>
        <p:sp>
          <p:nvSpPr>
            <p:cNvPr id="15" name="Rectangle 14">
              <a:extLst>
                <a:ext uri="{FF2B5EF4-FFF2-40B4-BE49-F238E27FC236}">
                  <a16:creationId xmlns:a16="http://schemas.microsoft.com/office/drawing/2014/main" id="{79B0B519-081C-0E04-686D-D3F5724DC180}"/>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0DD759E-C8E0-ABB7-0ABB-F5A38C4B3E8A}"/>
                </a:ext>
              </a:extLst>
            </p:cNvPr>
            <p:cNvGrpSpPr/>
            <p:nvPr/>
          </p:nvGrpSpPr>
          <p:grpSpPr>
            <a:xfrm>
              <a:off x="9792033" y="3821823"/>
              <a:ext cx="962125" cy="962125"/>
              <a:chOff x="4300668" y="-1299739"/>
              <a:chExt cx="2827861" cy="2827862"/>
            </a:xfrm>
          </p:grpSpPr>
          <p:pic>
            <p:nvPicPr>
              <p:cNvPr id="20" name="Graphic 19" descr="Paper outline">
                <a:extLst>
                  <a:ext uri="{FF2B5EF4-FFF2-40B4-BE49-F238E27FC236}">
                    <a16:creationId xmlns:a16="http://schemas.microsoft.com/office/drawing/2014/main" id="{E47EB9FC-3D6A-0E0F-93B7-2264759C50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21" name="Picture 20" descr="Logo&#10;&#10;Description automatically generated">
                <a:extLst>
                  <a:ext uri="{FF2B5EF4-FFF2-40B4-BE49-F238E27FC236}">
                    <a16:creationId xmlns:a16="http://schemas.microsoft.com/office/drawing/2014/main" id="{FC25C458-2464-5DA5-0FC4-1D4A5642A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17" name="Group 16">
            <a:extLst>
              <a:ext uri="{FF2B5EF4-FFF2-40B4-BE49-F238E27FC236}">
                <a16:creationId xmlns:a16="http://schemas.microsoft.com/office/drawing/2014/main" id="{6022F702-B695-7D8D-7253-155084B68C4B}"/>
              </a:ext>
            </a:extLst>
          </p:cNvPr>
          <p:cNvGrpSpPr/>
          <p:nvPr/>
        </p:nvGrpSpPr>
        <p:grpSpPr>
          <a:xfrm>
            <a:off x="8611616" y="4014382"/>
            <a:ext cx="962125" cy="962125"/>
            <a:chOff x="4682068" y="549128"/>
            <a:chExt cx="2827861" cy="2827862"/>
          </a:xfrm>
        </p:grpSpPr>
        <p:pic>
          <p:nvPicPr>
            <p:cNvPr id="18" name="Graphic 17" descr="Paper outline">
              <a:extLst>
                <a:ext uri="{FF2B5EF4-FFF2-40B4-BE49-F238E27FC236}">
                  <a16:creationId xmlns:a16="http://schemas.microsoft.com/office/drawing/2014/main" id="{D25EB8C1-BB1B-5B6C-0760-A49145B665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19" name="Picture 18" descr="Logo&#10;&#10;Description automatically generated">
              <a:extLst>
                <a:ext uri="{FF2B5EF4-FFF2-40B4-BE49-F238E27FC236}">
                  <a16:creationId xmlns:a16="http://schemas.microsoft.com/office/drawing/2014/main" id="{52D618F2-8328-E601-E838-3F8327AA04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2" name="Rectangle 11">
            <a:extLst>
              <a:ext uri="{FF2B5EF4-FFF2-40B4-BE49-F238E27FC236}">
                <a16:creationId xmlns:a16="http://schemas.microsoft.com/office/drawing/2014/main" id="{F192CF6C-F7AB-D6DB-D6EA-9A0F2850502D}"/>
              </a:ext>
            </a:extLst>
          </p:cNvPr>
          <p:cNvSpPr/>
          <p:nvPr/>
        </p:nvSpPr>
        <p:spPr>
          <a:xfrm>
            <a:off x="8275954" y="4053788"/>
            <a:ext cx="1633451"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a:extLst>
              <a:ext uri="{FF2B5EF4-FFF2-40B4-BE49-F238E27FC236}">
                <a16:creationId xmlns:a16="http://schemas.microsoft.com/office/drawing/2014/main" id="{613C910E-D5F1-9255-7365-B952D0FCA7EA}"/>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F701560E-AAD5-1658-F72F-87782E15EC18}"/>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cxnSp>
        <p:nvCxnSpPr>
          <p:cNvPr id="2" name="Straight Connector 1">
            <a:extLst>
              <a:ext uri="{FF2B5EF4-FFF2-40B4-BE49-F238E27FC236}">
                <a16:creationId xmlns:a16="http://schemas.microsoft.com/office/drawing/2014/main" id="{F2A3EC46-37AD-0A45-4BCD-59F20BD0D99B}"/>
              </a:ext>
            </a:extLst>
          </p:cNvPr>
          <p:cNvCxnSpPr>
            <a:cxnSpLocks/>
          </p:cNvCxnSpPr>
          <p:nvPr/>
        </p:nvCxnSpPr>
        <p:spPr>
          <a:xfrm flipV="1">
            <a:off x="2926340" y="33041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D9A7CA-4799-AB6D-56ED-41759090D561}"/>
              </a:ext>
            </a:extLst>
          </p:cNvPr>
          <p:cNvCxnSpPr>
            <a:cxnSpLocks/>
          </p:cNvCxnSpPr>
          <p:nvPr/>
        </p:nvCxnSpPr>
        <p:spPr>
          <a:xfrm flipV="1">
            <a:off x="2940408" y="35819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4F90D5C-986B-ED3A-C12E-92522F10BB63}"/>
              </a:ext>
            </a:extLst>
          </p:cNvPr>
          <p:cNvCxnSpPr>
            <a:cxnSpLocks/>
          </p:cNvCxnSpPr>
          <p:nvPr/>
        </p:nvCxnSpPr>
        <p:spPr>
          <a:xfrm flipV="1">
            <a:off x="2926340" y="38598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AAFA3D-A633-FCE0-052A-2D8DB417853E}"/>
              </a:ext>
            </a:extLst>
          </p:cNvPr>
          <p:cNvCxnSpPr>
            <a:cxnSpLocks/>
          </p:cNvCxnSpPr>
          <p:nvPr/>
        </p:nvCxnSpPr>
        <p:spPr>
          <a:xfrm flipV="1">
            <a:off x="2940408" y="41376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912F6C-8D32-DF50-7C5B-EC427AE4E9E0}"/>
              </a:ext>
            </a:extLst>
          </p:cNvPr>
          <p:cNvCxnSpPr>
            <a:cxnSpLocks/>
          </p:cNvCxnSpPr>
          <p:nvPr/>
        </p:nvCxnSpPr>
        <p:spPr>
          <a:xfrm flipV="1">
            <a:off x="2940408" y="44155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0810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200" fill="hold">
                                          <p:stCondLst>
                                            <p:cond delay="0"/>
                                          </p:stCondLst>
                                        </p:cTn>
                                        <p:tgtEl>
                                          <p:spTgt spid="6"/>
                                        </p:tgtEl>
                                        <p:attrNameLst>
                                          <p:attrName>r</p:attrName>
                                        </p:attrNameLst>
                                      </p:cBhvr>
                                    </p:animRot>
                                    <p:animRot by="-240000">
                                      <p:cBhvr>
                                        <p:cTn id="7" dur="400" fill="hold">
                                          <p:stCondLst>
                                            <p:cond delay="400"/>
                                          </p:stCondLst>
                                        </p:cTn>
                                        <p:tgtEl>
                                          <p:spTgt spid="6"/>
                                        </p:tgtEl>
                                        <p:attrNameLst>
                                          <p:attrName>r</p:attrName>
                                        </p:attrNameLst>
                                      </p:cBhvr>
                                    </p:animRot>
                                    <p:animRot by="240000">
                                      <p:cBhvr>
                                        <p:cTn id="8" dur="400" fill="hold">
                                          <p:stCondLst>
                                            <p:cond delay="800"/>
                                          </p:stCondLst>
                                        </p:cTn>
                                        <p:tgtEl>
                                          <p:spTgt spid="6"/>
                                        </p:tgtEl>
                                        <p:attrNameLst>
                                          <p:attrName>r</p:attrName>
                                        </p:attrNameLst>
                                      </p:cBhvr>
                                    </p:animRot>
                                    <p:animRot by="-240000">
                                      <p:cBhvr>
                                        <p:cTn id="9" dur="400" fill="hold">
                                          <p:stCondLst>
                                            <p:cond delay="1200"/>
                                          </p:stCondLst>
                                        </p:cTn>
                                        <p:tgtEl>
                                          <p:spTgt spid="6"/>
                                        </p:tgtEl>
                                        <p:attrNameLst>
                                          <p:attrName>r</p:attrName>
                                        </p:attrNameLst>
                                      </p:cBhvr>
                                    </p:animRot>
                                    <p:animRot by="120000">
                                      <p:cBhvr>
                                        <p:cTn id="10" dur="400" fill="hold">
                                          <p:stCondLst>
                                            <p:cond delay="1600"/>
                                          </p:stCondLst>
                                        </p:cTn>
                                        <p:tgtEl>
                                          <p:spTgt spid="6"/>
                                        </p:tgtEl>
                                        <p:attrNameLst>
                                          <p:attrName>r</p:attrName>
                                        </p:attrNameLst>
                                      </p:cBhvr>
                                    </p:animRo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nodeType="withEffect">
                                  <p:stCondLst>
                                    <p:cond delay="20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Robot Hand with solid fill">
            <a:extLst>
              <a:ext uri="{FF2B5EF4-FFF2-40B4-BE49-F238E27FC236}">
                <a16:creationId xmlns:a16="http://schemas.microsoft.com/office/drawing/2014/main" id="{09882BEA-C755-0CD7-BA8B-45D871DFFC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2457" y="1761125"/>
            <a:ext cx="3335750" cy="3335750"/>
          </a:xfrm>
          <a:prstGeom prst="rect">
            <a:avLst/>
          </a:prstGeom>
        </p:spPr>
      </p:pic>
      <p:sp>
        <p:nvSpPr>
          <p:cNvPr id="6" name="Rectangle 5">
            <a:extLst>
              <a:ext uri="{FF2B5EF4-FFF2-40B4-BE49-F238E27FC236}">
                <a16:creationId xmlns:a16="http://schemas.microsoft.com/office/drawing/2014/main" id="{A6F93248-D045-FF84-166A-C146C779FF7C}"/>
              </a:ext>
            </a:extLst>
          </p:cNvPr>
          <p:cNvSpPr/>
          <p:nvPr/>
        </p:nvSpPr>
        <p:spPr>
          <a:xfrm>
            <a:off x="2769677" y="4020222"/>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1A2C0DD1-1C18-A7D4-2292-03D27B086072}"/>
              </a:ext>
            </a:extLst>
          </p:cNvPr>
          <p:cNvGrpSpPr/>
          <p:nvPr/>
        </p:nvGrpSpPr>
        <p:grpSpPr>
          <a:xfrm>
            <a:off x="2576710" y="3938673"/>
            <a:ext cx="962125" cy="962125"/>
            <a:chOff x="4682068" y="549128"/>
            <a:chExt cx="2827861" cy="2827862"/>
          </a:xfrm>
        </p:grpSpPr>
        <p:pic>
          <p:nvPicPr>
            <p:cNvPr id="12" name="Graphic 11" descr="Paper outline">
              <a:extLst>
                <a:ext uri="{FF2B5EF4-FFF2-40B4-BE49-F238E27FC236}">
                  <a16:creationId xmlns:a16="http://schemas.microsoft.com/office/drawing/2014/main" id="{29D6CA1B-9D82-CA0D-31C0-8D935B2AC6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8" y="549128"/>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573EF22F-A5E1-D0EA-00FE-6B1E7BFE78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4" name="Freeform 13">
            <a:extLst>
              <a:ext uri="{FF2B5EF4-FFF2-40B4-BE49-F238E27FC236}">
                <a16:creationId xmlns:a16="http://schemas.microsoft.com/office/drawing/2014/main" id="{11A9B013-1839-96C0-88F3-29B40B820F78}"/>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07BC60D-2233-4001-10FC-C42C124DBB5F}"/>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spTree>
    <p:extLst>
      <p:ext uri="{BB962C8B-B14F-4D97-AF65-F5344CB8AC3E}">
        <p14:creationId xmlns:p14="http://schemas.microsoft.com/office/powerpoint/2010/main" val="3518532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Robot Hand with solid fill">
            <a:extLst>
              <a:ext uri="{FF2B5EF4-FFF2-40B4-BE49-F238E27FC236}">
                <a16:creationId xmlns:a16="http://schemas.microsoft.com/office/drawing/2014/main" id="{C3EA19C4-B13E-DC5D-A372-4EBD3766F5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2457" y="1761125"/>
            <a:ext cx="3335750" cy="3335750"/>
          </a:xfrm>
          <a:prstGeom prst="rect">
            <a:avLst/>
          </a:prstGeom>
        </p:spPr>
      </p:pic>
      <p:pic>
        <p:nvPicPr>
          <p:cNvPr id="5" name="Graphic 4" descr="Robot Hand with solid fill">
            <a:extLst>
              <a:ext uri="{FF2B5EF4-FFF2-40B4-BE49-F238E27FC236}">
                <a16:creationId xmlns:a16="http://schemas.microsoft.com/office/drawing/2014/main" id="{74B2A52C-5FDB-35D1-5FAF-0E42BBDC77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03793" y="1761125"/>
            <a:ext cx="3335750" cy="3335750"/>
          </a:xfrm>
          <a:prstGeom prst="rect">
            <a:avLst/>
          </a:prstGeom>
        </p:spPr>
      </p:pic>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4112237"/>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4020222"/>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938673"/>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4016934"/>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FC3404F-2446-E134-5426-303F010CA585}"/>
              </a:ext>
            </a:extLst>
          </p:cNvPr>
          <p:cNvGrpSpPr/>
          <p:nvPr/>
        </p:nvGrpSpPr>
        <p:grpSpPr>
          <a:xfrm>
            <a:off x="8316432" y="3935385"/>
            <a:ext cx="962125" cy="962125"/>
            <a:chOff x="4682068" y="549128"/>
            <a:chExt cx="2827861" cy="2827862"/>
          </a:xfrm>
        </p:grpSpPr>
        <p:pic>
          <p:nvPicPr>
            <p:cNvPr id="15" name="Graphic 14" descr="Paper outline">
              <a:extLst>
                <a:ext uri="{FF2B5EF4-FFF2-40B4-BE49-F238E27FC236}">
                  <a16:creationId xmlns:a16="http://schemas.microsoft.com/office/drawing/2014/main" id="{AAD00FF1-D32D-CE7C-3B3F-A0FAF60427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8" y="549128"/>
              <a:ext cx="2827861" cy="2827862"/>
            </a:xfrm>
            <a:prstGeom prst="rect">
              <a:avLst/>
            </a:prstGeom>
          </p:spPr>
        </p:pic>
        <p:pic>
          <p:nvPicPr>
            <p:cNvPr id="16" name="Picture 15" descr="Logo&#10;&#10;Description automatically generated">
              <a:extLst>
                <a:ext uri="{FF2B5EF4-FFF2-40B4-BE49-F238E27FC236}">
                  <a16:creationId xmlns:a16="http://schemas.microsoft.com/office/drawing/2014/main" id="{88001E72-AC7D-9C6C-5035-810F3C4D33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2190710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4651" y="4064668"/>
            <a:ext cx="3085624" cy="2008716"/>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019751"/>
            <a:ext cx="2376001" cy="4089834"/>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spTree>
    <p:extLst>
      <p:ext uri="{BB962C8B-B14F-4D97-AF65-F5344CB8AC3E}">
        <p14:creationId xmlns:p14="http://schemas.microsoft.com/office/powerpoint/2010/main" val="17835366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39824CF-B414-95CE-4745-CA83C2F8FF01}"/>
              </a:ext>
            </a:extLst>
          </p:cNvPr>
          <p:cNvCxnSpPr/>
          <p:nvPr/>
        </p:nvCxnSpPr>
        <p:spPr>
          <a:xfrm>
            <a:off x="5150156" y="3022456"/>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90CE66C-4D5A-E4F5-6973-CA1B0F6904FE}"/>
              </a:ext>
            </a:extLst>
          </p:cNvPr>
          <p:cNvCxnSpPr/>
          <p:nvPr/>
        </p:nvCxnSpPr>
        <p:spPr>
          <a:xfrm>
            <a:off x="5164224" y="3402297"/>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3F6D2D-F5C7-6AFB-BB0A-6A6E883F45CC}"/>
              </a:ext>
            </a:extLst>
          </p:cNvPr>
          <p:cNvCxnSpPr/>
          <p:nvPr/>
        </p:nvCxnSpPr>
        <p:spPr>
          <a:xfrm>
            <a:off x="5150156" y="3782138"/>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A1D713-1322-DA23-ADC4-374B239424F6}"/>
              </a:ext>
            </a:extLst>
          </p:cNvPr>
          <p:cNvCxnSpPr/>
          <p:nvPr/>
        </p:nvCxnSpPr>
        <p:spPr>
          <a:xfrm>
            <a:off x="5164224" y="4161979"/>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042C62-8774-A04E-41A1-B5BA8976514B}"/>
              </a:ext>
            </a:extLst>
          </p:cNvPr>
          <p:cNvCxnSpPr/>
          <p:nvPr/>
        </p:nvCxnSpPr>
        <p:spPr>
          <a:xfrm>
            <a:off x="5164224" y="4541821"/>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E1D5AE1-8D3C-995B-EFA8-3FD561C9010F}"/>
              </a:ext>
            </a:extLst>
          </p:cNvPr>
          <p:cNvGrpSpPr/>
          <p:nvPr/>
        </p:nvGrpSpPr>
        <p:grpSpPr>
          <a:xfrm>
            <a:off x="3828069" y="1076661"/>
            <a:ext cx="4535862" cy="4535862"/>
            <a:chOff x="4682069" y="549127"/>
            <a:chExt cx="2827862" cy="2827862"/>
          </a:xfrm>
        </p:grpSpPr>
        <p:pic>
          <p:nvPicPr>
            <p:cNvPr id="3" name="Graphic 2" descr="Paper outline">
              <a:extLst>
                <a:ext uri="{FF2B5EF4-FFF2-40B4-BE49-F238E27FC236}">
                  <a16:creationId xmlns:a16="http://schemas.microsoft.com/office/drawing/2014/main" id="{D1837C03-07E8-2430-8FBB-51390DB116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1" name="Picture 10" descr="Logo&#10;&#10;Description automatically generated">
              <a:extLst>
                <a:ext uri="{FF2B5EF4-FFF2-40B4-BE49-F238E27FC236}">
                  <a16:creationId xmlns:a16="http://schemas.microsoft.com/office/drawing/2014/main" id="{D0C437C0-E36C-73B2-3058-9DD973B32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3453941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39824CF-B414-95CE-4745-CA83C2F8FF01}"/>
              </a:ext>
            </a:extLst>
          </p:cNvPr>
          <p:cNvCxnSpPr/>
          <p:nvPr/>
        </p:nvCxnSpPr>
        <p:spPr>
          <a:xfrm>
            <a:off x="3687116" y="3022456"/>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90CE66C-4D5A-E4F5-6973-CA1B0F6904FE}"/>
              </a:ext>
            </a:extLst>
          </p:cNvPr>
          <p:cNvCxnSpPr/>
          <p:nvPr/>
        </p:nvCxnSpPr>
        <p:spPr>
          <a:xfrm>
            <a:off x="3701184" y="3402297"/>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3F6D2D-F5C7-6AFB-BB0A-6A6E883F45CC}"/>
              </a:ext>
            </a:extLst>
          </p:cNvPr>
          <p:cNvCxnSpPr/>
          <p:nvPr/>
        </p:nvCxnSpPr>
        <p:spPr>
          <a:xfrm>
            <a:off x="3687116" y="3782138"/>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A1D713-1322-DA23-ADC4-374B239424F6}"/>
              </a:ext>
            </a:extLst>
          </p:cNvPr>
          <p:cNvCxnSpPr/>
          <p:nvPr/>
        </p:nvCxnSpPr>
        <p:spPr>
          <a:xfrm>
            <a:off x="3701184" y="4161979"/>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042C62-8774-A04E-41A1-B5BA8976514B}"/>
              </a:ext>
            </a:extLst>
          </p:cNvPr>
          <p:cNvCxnSpPr/>
          <p:nvPr/>
        </p:nvCxnSpPr>
        <p:spPr>
          <a:xfrm>
            <a:off x="3701184" y="4541821"/>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4BAEED5-44CB-263F-71E2-59920FAF44DE}"/>
              </a:ext>
            </a:extLst>
          </p:cNvPr>
          <p:cNvSpPr txBox="1">
            <a:spLocks/>
          </p:cNvSpPr>
          <p:nvPr/>
        </p:nvSpPr>
        <p:spPr>
          <a:xfrm>
            <a:off x="6379975" y="2854402"/>
            <a:ext cx="2241715"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5"/>
                </a:solidFill>
                <a:latin typeface="Century Gothic" panose="020B0502020202020204" pitchFamily="34" charset="0"/>
              </a:rPr>
              <a:t>Known</a:t>
            </a:r>
          </a:p>
        </p:txBody>
      </p:sp>
      <p:sp>
        <p:nvSpPr>
          <p:cNvPr id="3" name="Title 1">
            <a:extLst>
              <a:ext uri="{FF2B5EF4-FFF2-40B4-BE49-F238E27FC236}">
                <a16:creationId xmlns:a16="http://schemas.microsoft.com/office/drawing/2014/main" id="{225F2ED0-4DD6-C709-DA9C-E07055173493}"/>
              </a:ext>
            </a:extLst>
          </p:cNvPr>
          <p:cNvSpPr txBox="1">
            <a:spLocks/>
          </p:cNvSpPr>
          <p:nvPr/>
        </p:nvSpPr>
        <p:spPr>
          <a:xfrm>
            <a:off x="6379975" y="4078291"/>
            <a:ext cx="3003177"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5"/>
                </a:solidFill>
                <a:latin typeface="Century Gothic" panose="020B0502020202020204" pitchFamily="34" charset="0"/>
              </a:rPr>
              <a:t>Accessible</a:t>
            </a:r>
          </a:p>
        </p:txBody>
      </p:sp>
      <p:grpSp>
        <p:nvGrpSpPr>
          <p:cNvPr id="13" name="Group 12">
            <a:extLst>
              <a:ext uri="{FF2B5EF4-FFF2-40B4-BE49-F238E27FC236}">
                <a16:creationId xmlns:a16="http://schemas.microsoft.com/office/drawing/2014/main" id="{5A61E4F2-48D1-EF75-C7C0-66CA5C00FE1C}"/>
              </a:ext>
            </a:extLst>
          </p:cNvPr>
          <p:cNvGrpSpPr/>
          <p:nvPr/>
        </p:nvGrpSpPr>
        <p:grpSpPr>
          <a:xfrm>
            <a:off x="2407230" y="1076661"/>
            <a:ext cx="4535862" cy="4535862"/>
            <a:chOff x="4682069" y="549127"/>
            <a:chExt cx="2827862" cy="2827862"/>
          </a:xfrm>
        </p:grpSpPr>
        <p:pic>
          <p:nvPicPr>
            <p:cNvPr id="14" name="Graphic 13" descr="Paper outline">
              <a:extLst>
                <a:ext uri="{FF2B5EF4-FFF2-40B4-BE49-F238E27FC236}">
                  <a16:creationId xmlns:a16="http://schemas.microsoft.com/office/drawing/2014/main" id="{F7C79563-3E6C-203A-4DE2-951107A125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5" name="Picture 14" descr="Logo&#10;&#10;Description automatically generated">
              <a:extLst>
                <a:ext uri="{FF2B5EF4-FFF2-40B4-BE49-F238E27FC236}">
                  <a16:creationId xmlns:a16="http://schemas.microsoft.com/office/drawing/2014/main" id="{51429108-9045-8EF1-EA46-47F9045480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546767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Paper outline">
            <a:extLst>
              <a:ext uri="{FF2B5EF4-FFF2-40B4-BE49-F238E27FC236}">
                <a16:creationId xmlns:a16="http://schemas.microsoft.com/office/drawing/2014/main" id="{1348194F-92A0-CC79-0FEC-1E26EC7E4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622" y="2831834"/>
            <a:ext cx="1194332" cy="1194332"/>
          </a:xfrm>
          <a:prstGeom prst="rect">
            <a:avLst/>
          </a:prstGeom>
        </p:spPr>
      </p:pic>
      <p:pic>
        <p:nvPicPr>
          <p:cNvPr id="13" name="Graphic 12" descr="Paper outline">
            <a:extLst>
              <a:ext uri="{FF2B5EF4-FFF2-40B4-BE49-F238E27FC236}">
                <a16:creationId xmlns:a16="http://schemas.microsoft.com/office/drawing/2014/main" id="{7BB4FFB1-9D36-D4C6-5BC6-C3D4A173C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4" name="Graphic 13" descr="Paper outline">
            <a:extLst>
              <a:ext uri="{FF2B5EF4-FFF2-40B4-BE49-F238E27FC236}">
                <a16:creationId xmlns:a16="http://schemas.microsoft.com/office/drawing/2014/main" id="{499D49AF-E271-EEFC-B1D7-3BFA79DC5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5" name="Graphic 14" descr="Paper outline">
            <a:extLst>
              <a:ext uri="{FF2B5EF4-FFF2-40B4-BE49-F238E27FC236}">
                <a16:creationId xmlns:a16="http://schemas.microsoft.com/office/drawing/2014/main" id="{D34D2AE8-873F-A3A7-FD79-EA9675531B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5362" y="2831834"/>
            <a:ext cx="1194332" cy="1194332"/>
          </a:xfrm>
          <a:prstGeom prst="rect">
            <a:avLst/>
          </a:prstGeom>
        </p:spPr>
      </p:pic>
      <p:pic>
        <p:nvPicPr>
          <p:cNvPr id="17" name="Graphic 16" descr="Paper outline">
            <a:extLst>
              <a:ext uri="{FF2B5EF4-FFF2-40B4-BE49-F238E27FC236}">
                <a16:creationId xmlns:a16="http://schemas.microsoft.com/office/drawing/2014/main" id="{774DD543-6716-CE77-1C1E-518DBDF37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6" name="Graphic 15" descr="Paper outline">
            <a:extLst>
              <a:ext uri="{FF2B5EF4-FFF2-40B4-BE49-F238E27FC236}">
                <a16:creationId xmlns:a16="http://schemas.microsoft.com/office/drawing/2014/main" id="{B8E3AF9C-3FB8-CF3E-64C2-C27F414096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2" name="Graphic 1" descr="Paper outline">
            <a:extLst>
              <a:ext uri="{FF2B5EF4-FFF2-40B4-BE49-F238E27FC236}">
                <a16:creationId xmlns:a16="http://schemas.microsoft.com/office/drawing/2014/main" id="{0DA47144-AFE2-4A3C-07F7-3CB219B358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3" name="Graphic 2" descr="Paper outline">
            <a:extLst>
              <a:ext uri="{FF2B5EF4-FFF2-40B4-BE49-F238E27FC236}">
                <a16:creationId xmlns:a16="http://schemas.microsoft.com/office/drawing/2014/main" id="{5284407B-9BE4-1127-4F1C-58E829E76C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622" y="2831834"/>
            <a:ext cx="1194332" cy="1194332"/>
          </a:xfrm>
          <a:prstGeom prst="rect">
            <a:avLst/>
          </a:prstGeom>
        </p:spPr>
      </p:pic>
      <p:grpSp>
        <p:nvGrpSpPr>
          <p:cNvPr id="10" name="Group 9">
            <a:extLst>
              <a:ext uri="{FF2B5EF4-FFF2-40B4-BE49-F238E27FC236}">
                <a16:creationId xmlns:a16="http://schemas.microsoft.com/office/drawing/2014/main" id="{1C7A25FB-21D3-7A60-149C-20C3D0B21661}"/>
              </a:ext>
            </a:extLst>
          </p:cNvPr>
          <p:cNvGrpSpPr/>
          <p:nvPr/>
        </p:nvGrpSpPr>
        <p:grpSpPr>
          <a:xfrm>
            <a:off x="5151453" y="2084528"/>
            <a:ext cx="1562149" cy="2688943"/>
            <a:chOff x="454117" y="2324063"/>
            <a:chExt cx="3333137" cy="2209874"/>
          </a:xfrm>
          <a:solidFill>
            <a:schemeClr val="accent2"/>
          </a:solidFill>
        </p:grpSpPr>
        <p:sp>
          <p:nvSpPr>
            <p:cNvPr id="11" name="Rounded Rectangle 10">
              <a:extLst>
                <a:ext uri="{FF2B5EF4-FFF2-40B4-BE49-F238E27FC236}">
                  <a16:creationId xmlns:a16="http://schemas.microsoft.com/office/drawing/2014/main" id="{57454D37-6F52-1DBB-A3CF-2F8D14E73896}"/>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2" name="Title 1">
              <a:extLst>
                <a:ext uri="{FF2B5EF4-FFF2-40B4-BE49-F238E27FC236}">
                  <a16:creationId xmlns:a16="http://schemas.microsoft.com/office/drawing/2014/main" id="{4E20CCE5-050E-AD1D-1AFE-20C5AB6649C7}"/>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err="1">
                  <a:solidFill>
                    <a:schemeClr val="accent2">
                      <a:lumMod val="20000"/>
                      <a:lumOff val="80000"/>
                    </a:schemeClr>
                  </a:solidFill>
                  <a:latin typeface="Century Gothic" panose="020B0502020202020204" pitchFamily="34" charset="0"/>
                </a:rPr>
                <a:t>WoT</a:t>
              </a:r>
              <a:r>
                <a:rPr lang="en-US" sz="2000" dirty="0">
                  <a:solidFill>
                    <a:schemeClr val="accent2">
                      <a:lumMod val="20000"/>
                      <a:lumOff val="80000"/>
                    </a:schemeClr>
                  </a:solidFill>
                  <a:latin typeface="Century Gothic" panose="020B0502020202020204" pitchFamily="34" charset="0"/>
                </a:rPr>
                <a:t> </a:t>
              </a:r>
            </a:p>
            <a:p>
              <a:pPr algn="ctr"/>
              <a:r>
                <a:rPr lang="en-US" sz="2000" dirty="0">
                  <a:solidFill>
                    <a:schemeClr val="accent2">
                      <a:lumMod val="20000"/>
                      <a:lumOff val="80000"/>
                    </a:schemeClr>
                  </a:solidFill>
                  <a:latin typeface="Century Gothic" panose="020B0502020202020204" pitchFamily="34" charset="0"/>
                </a:rPr>
                <a:t>Discovery</a:t>
              </a:r>
            </a:p>
          </p:txBody>
        </p:sp>
      </p:grpSp>
    </p:spTree>
    <p:extLst>
      <p:ext uri="{BB962C8B-B14F-4D97-AF65-F5344CB8AC3E}">
        <p14:creationId xmlns:p14="http://schemas.microsoft.com/office/powerpoint/2010/main" val="1513346199"/>
      </p:ext>
    </p:extLst>
  </p:cSld>
  <p:clrMapOvr>
    <a:masterClrMapping/>
  </p:clrMapOvr>
  <mc:AlternateContent xmlns:mc="http://schemas.openxmlformats.org/markup-compatibility/2006">
    <mc:Choice xmlns:p14="http://schemas.microsoft.com/office/powerpoint/2010/main" Requires="p14">
      <p:transition spd="slow" p14:dur="2000" advTm="7000"/>
    </mc:Choice>
    <mc:Fallback>
      <p:transition spd="slow"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66667E-6 0 L -1.66667E-6 -0.58796 " pathEditMode="relative" rAng="0" ptsTypes="AA">
                                      <p:cBhvr>
                                        <p:cTn id="6" dur="3000" fill="hold"/>
                                        <p:tgtEl>
                                          <p:spTgt spid="13"/>
                                        </p:tgtEl>
                                        <p:attrNameLst>
                                          <p:attrName>ppt_x</p:attrName>
                                          <p:attrName>ppt_y</p:attrName>
                                        </p:attrNameLst>
                                      </p:cBhvr>
                                      <p:rCtr x="0" y="-29398"/>
                                    </p:animMotion>
                                  </p:childTnLst>
                                </p:cTn>
                              </p:par>
                              <p:par>
                                <p:cTn id="7" presetID="42" presetClass="path" presetSubtype="0" accel="50000" decel="50000" fill="hold" nodeType="withEffect">
                                  <p:stCondLst>
                                    <p:cond delay="0"/>
                                  </p:stCondLst>
                                  <p:childTnLst>
                                    <p:animMotion origin="layout" path="M -1.66667E-6 0 L -1.66667E-6 0.58657 " pathEditMode="relative" rAng="0" ptsTypes="AA">
                                      <p:cBhvr>
                                        <p:cTn id="8" dur="3000" fill="hold"/>
                                        <p:tgtEl>
                                          <p:spTgt spid="14"/>
                                        </p:tgtEl>
                                        <p:attrNameLst>
                                          <p:attrName>ppt_x</p:attrName>
                                          <p:attrName>ppt_y</p:attrName>
                                        </p:attrNameLst>
                                      </p:cBhvr>
                                      <p:rCtr x="0" y="29329"/>
                                    </p:animMotion>
                                  </p:childTnLst>
                                </p:cTn>
                              </p:par>
                              <p:par>
                                <p:cTn id="9" presetID="35" presetClass="path" presetSubtype="0" accel="50000" decel="50000" fill="hold" nodeType="withEffect">
                                  <p:stCondLst>
                                    <p:cond delay="0"/>
                                  </p:stCondLst>
                                  <p:childTnLst>
                                    <p:animMotion origin="layout" path="M -2.08333E-7 0 L -0.52591 0 " pathEditMode="relative" rAng="0" ptsTypes="AA">
                                      <p:cBhvr>
                                        <p:cTn id="10" dur="3000" fill="hold"/>
                                        <p:tgtEl>
                                          <p:spTgt spid="4"/>
                                        </p:tgtEl>
                                        <p:attrNameLst>
                                          <p:attrName>ppt_x</p:attrName>
                                          <p:attrName>ppt_y</p:attrName>
                                        </p:attrNameLst>
                                      </p:cBhvr>
                                      <p:rCtr x="-26302" y="0"/>
                                    </p:animMotion>
                                  </p:childTnLst>
                                </p:cTn>
                              </p:par>
                              <p:par>
                                <p:cTn id="11" presetID="63" presetClass="path" presetSubtype="0" accel="50000" decel="50000" fill="hold" nodeType="withEffect">
                                  <p:stCondLst>
                                    <p:cond delay="0"/>
                                  </p:stCondLst>
                                  <p:childTnLst>
                                    <p:animMotion origin="layout" path="M -1.66667E-6 0 L 0.56016 0 " pathEditMode="relative" rAng="0" ptsTypes="AA">
                                      <p:cBhvr>
                                        <p:cTn id="12" dur="3000" fill="hold"/>
                                        <p:tgtEl>
                                          <p:spTgt spid="17"/>
                                        </p:tgtEl>
                                        <p:attrNameLst>
                                          <p:attrName>ppt_x</p:attrName>
                                          <p:attrName>ppt_y</p:attrName>
                                        </p:attrNameLst>
                                      </p:cBhvr>
                                      <p:rCtr x="28008" y="0"/>
                                    </p:animMotion>
                                  </p:childTnLst>
                                </p:cTn>
                              </p:par>
                              <p:par>
                                <p:cTn id="13" presetID="49" presetClass="path" presetSubtype="0" accel="50000" decel="50000" fill="hold" nodeType="withEffect">
                                  <p:stCondLst>
                                    <p:cond delay="0"/>
                                  </p:stCondLst>
                                  <p:childTnLst>
                                    <p:animMotion origin="layout" path="M -1.66667E-6 0 L 0.55599 0.55602 " pathEditMode="relative" rAng="0" ptsTypes="AA">
                                      <p:cBhvr>
                                        <p:cTn id="14" dur="3000" fill="hold"/>
                                        <p:tgtEl>
                                          <p:spTgt spid="16"/>
                                        </p:tgtEl>
                                        <p:attrNameLst>
                                          <p:attrName>ppt_x</p:attrName>
                                          <p:attrName>ppt_y</p:attrName>
                                        </p:attrNameLst>
                                      </p:cBhvr>
                                      <p:rCtr x="27799" y="27801"/>
                                    </p:animMotion>
                                  </p:childTnLst>
                                </p:cTn>
                              </p:par>
                              <p:par>
                                <p:cTn id="15" presetID="49" presetClass="path" presetSubtype="0" accel="50000" decel="50000" fill="hold" nodeType="withEffect">
                                  <p:stCondLst>
                                    <p:cond delay="0"/>
                                  </p:stCondLst>
                                  <p:childTnLst>
                                    <p:animMotion origin="layout" path="M -0.53972 -0.55949 L -8.33333E-7 -1.48148E-6 " pathEditMode="relative" rAng="0" ptsTypes="AA">
                                      <p:cBhvr>
                                        <p:cTn id="16" dur="3000" spd="-100000" fill="hold"/>
                                        <p:tgtEl>
                                          <p:spTgt spid="15"/>
                                        </p:tgtEl>
                                        <p:attrNameLst>
                                          <p:attrName>ppt_x</p:attrName>
                                          <p:attrName>ppt_y</p:attrName>
                                        </p:attrNameLst>
                                      </p:cBhvr>
                                      <p:rCtr x="27057" y="28912"/>
                                    </p:animMotion>
                                  </p:childTnLst>
                                </p:cTn>
                              </p:par>
                              <p:par>
                                <p:cTn id="17" presetID="56" presetClass="path" presetSubtype="0" accel="50000" decel="50000" fill="hold" nodeType="withEffect">
                                  <p:stCondLst>
                                    <p:cond delay="0"/>
                                  </p:stCondLst>
                                  <p:childTnLst>
                                    <p:animMotion origin="layout" path="M -2.08333E-7 0 L 0.55716 -0.55718 " pathEditMode="relative" rAng="0" ptsTypes="AA">
                                      <p:cBhvr>
                                        <p:cTn id="18" dur="3000" fill="hold"/>
                                        <p:tgtEl>
                                          <p:spTgt spid="3"/>
                                        </p:tgtEl>
                                        <p:attrNameLst>
                                          <p:attrName>ppt_x</p:attrName>
                                          <p:attrName>ppt_y</p:attrName>
                                        </p:attrNameLst>
                                      </p:cBhvr>
                                      <p:rCtr x="27852" y="-27870"/>
                                    </p:animMotion>
                                  </p:childTnLst>
                                </p:cTn>
                              </p:par>
                              <p:par>
                                <p:cTn id="19" presetID="56" presetClass="path" presetSubtype="0" accel="50000" decel="50000" fill="hold" nodeType="withEffect">
                                  <p:stCondLst>
                                    <p:cond delay="0"/>
                                  </p:stCondLst>
                                  <p:childTnLst>
                                    <p:animMotion origin="layout" path="M -0.53945 0.53935 L -1.66667E-6 0 " pathEditMode="relative" rAng="0" ptsTypes="AA">
                                      <p:cBhvr>
                                        <p:cTn id="20" dur="3000" spd="-100000" fill="hold"/>
                                        <p:tgtEl>
                                          <p:spTgt spid="2"/>
                                        </p:tgtEl>
                                        <p:attrNameLst>
                                          <p:attrName>ppt_x</p:attrName>
                                          <p:attrName>ppt_y</p:attrName>
                                        </p:attrNameLst>
                                      </p:cBhvr>
                                      <p:rCtr x="26966" y="-26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229484" y="3197411"/>
            <a:ext cx="216851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2794000" y="4340411"/>
            <a:ext cx="1651000"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1651000"/>
            <a:ext cx="0" cy="78916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4836595"/>
            <a:ext cx="0" cy="70060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1997994" y="1002026"/>
            <a:ext cx="8196012" cy="4853949"/>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2AF5AB-0B01-3281-98F7-6091046AD07D}"/>
              </a:ext>
            </a:extLst>
          </p:cNvPr>
          <p:cNvSpPr/>
          <p:nvPr/>
        </p:nvSpPr>
        <p:spPr>
          <a:xfrm>
            <a:off x="5134746" y="134232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5F88DA-55E0-A0A8-78E5-C90B6706CBF3}"/>
              </a:ext>
            </a:extLst>
          </p:cNvPr>
          <p:cNvSpPr/>
          <p:nvPr/>
        </p:nvSpPr>
        <p:spPr>
          <a:xfrm>
            <a:off x="9376903"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27CEF15-33A3-E389-7FAC-8C42348E5AA7}"/>
              </a:ext>
            </a:extLst>
          </p:cNvPr>
          <p:cNvSpPr/>
          <p:nvPr/>
        </p:nvSpPr>
        <p:spPr>
          <a:xfrm>
            <a:off x="5947546" y="5373436"/>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B9B9599-8981-C45B-D55A-AF3428A6DF50}"/>
              </a:ext>
            </a:extLst>
          </p:cNvPr>
          <p:cNvSpPr/>
          <p:nvPr/>
        </p:nvSpPr>
        <p:spPr>
          <a:xfrm>
            <a:off x="2489200"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73FC1C35-92CB-8AF7-947C-828EFBA89ECB}"/>
              </a:ext>
            </a:extLst>
          </p:cNvPr>
          <p:cNvSpPr txBox="1">
            <a:spLocks/>
          </p:cNvSpPr>
          <p:nvPr/>
        </p:nvSpPr>
        <p:spPr>
          <a:xfrm>
            <a:off x="6764934" y="5586301"/>
            <a:ext cx="3545802"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2"/>
                </a:solidFill>
                <a:latin typeface="Century Gothic" panose="020B0502020202020204" pitchFamily="34" charset="0"/>
              </a:rPr>
              <a:t>Local Area Network</a:t>
            </a:r>
          </a:p>
        </p:txBody>
      </p:sp>
    </p:spTree>
    <p:extLst>
      <p:ext uri="{BB962C8B-B14F-4D97-AF65-F5344CB8AC3E}">
        <p14:creationId xmlns:p14="http://schemas.microsoft.com/office/powerpoint/2010/main" val="572033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0">
        <p159:morph option="byObject"/>
      </p:transition>
    </mc:Choice>
    <mc:Fallback>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22" presetClass="entr" presetSubtype="2"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8" fill="hold"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1" fill="hold" nodeType="with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4" fill="hold" nodeType="withEffect">
                                  <p:stCondLst>
                                    <p:cond delay="25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229484" y="3197411"/>
            <a:ext cx="338771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1574800" y="4340411"/>
            <a:ext cx="2870200"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584200"/>
            <a:ext cx="0" cy="185596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4836595"/>
            <a:ext cx="0" cy="120860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2042033" y="1256031"/>
            <a:ext cx="7338221" cy="4345937"/>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22A77DA-ED2D-2F13-730A-1B54393687C5}"/>
              </a:ext>
            </a:extLst>
          </p:cNvPr>
          <p:cNvSpPr/>
          <p:nvPr/>
        </p:nvSpPr>
        <p:spPr>
          <a:xfrm>
            <a:off x="5134746" y="31119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F6390B9-430C-D3A9-DB48-5A981042AB76}"/>
              </a:ext>
            </a:extLst>
          </p:cNvPr>
          <p:cNvSpPr/>
          <p:nvPr/>
        </p:nvSpPr>
        <p:spPr>
          <a:xfrm>
            <a:off x="10660954"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C2AE531-EEFD-142B-160C-691E987F9A55}"/>
              </a:ext>
            </a:extLst>
          </p:cNvPr>
          <p:cNvSpPr/>
          <p:nvPr/>
        </p:nvSpPr>
        <p:spPr>
          <a:xfrm>
            <a:off x="5947546" y="6190559"/>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CB9EE1-5FC7-52C2-46CC-6F08F32491AE}"/>
              </a:ext>
            </a:extLst>
          </p:cNvPr>
          <p:cNvSpPr/>
          <p:nvPr/>
        </p:nvSpPr>
        <p:spPr>
          <a:xfrm>
            <a:off x="1244063"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264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8C20360-7CB2-801D-681C-2A4552965331}"/>
              </a:ext>
            </a:extLst>
          </p:cNvPr>
          <p:cNvGrpSpPr/>
          <p:nvPr/>
        </p:nvGrpSpPr>
        <p:grpSpPr>
          <a:xfrm>
            <a:off x="4572000" y="1594338"/>
            <a:ext cx="3048000" cy="3528647"/>
            <a:chOff x="8077200" y="1670538"/>
            <a:chExt cx="3048000" cy="3528647"/>
          </a:xfrm>
        </p:grpSpPr>
        <p:sp>
          <p:nvSpPr>
            <p:cNvPr id="8" name="Rounded Rectangle 7">
              <a:extLst>
                <a:ext uri="{FF2B5EF4-FFF2-40B4-BE49-F238E27FC236}">
                  <a16:creationId xmlns:a16="http://schemas.microsoft.com/office/drawing/2014/main" id="{FC9E5AC0-9A01-C0BB-0609-96DF967D572D}"/>
                </a:ext>
              </a:extLst>
            </p:cNvPr>
            <p:cNvSpPr/>
            <p:nvPr/>
          </p:nvSpPr>
          <p:spPr>
            <a:xfrm>
              <a:off x="8077200" y="4026877"/>
              <a:ext cx="3048000" cy="117230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ounded Rectangle 8">
              <a:extLst>
                <a:ext uri="{FF2B5EF4-FFF2-40B4-BE49-F238E27FC236}">
                  <a16:creationId xmlns:a16="http://schemas.microsoft.com/office/drawing/2014/main" id="{2A2B7D24-716C-07D6-4511-E862489C30A6}"/>
                </a:ext>
              </a:extLst>
            </p:cNvPr>
            <p:cNvSpPr/>
            <p:nvPr/>
          </p:nvSpPr>
          <p:spPr>
            <a:xfrm>
              <a:off x="8077200" y="2842846"/>
              <a:ext cx="1814513" cy="117230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ounded Rectangle 9">
              <a:extLst>
                <a:ext uri="{FF2B5EF4-FFF2-40B4-BE49-F238E27FC236}">
                  <a16:creationId xmlns:a16="http://schemas.microsoft.com/office/drawing/2014/main" id="{00B34E57-9C7C-7E92-88D9-D1F42A275032}"/>
                </a:ext>
              </a:extLst>
            </p:cNvPr>
            <p:cNvSpPr/>
            <p:nvPr/>
          </p:nvSpPr>
          <p:spPr>
            <a:xfrm>
              <a:off x="9891713" y="2842846"/>
              <a:ext cx="1233487" cy="117230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ounded Rectangle 10">
              <a:extLst>
                <a:ext uri="{FF2B5EF4-FFF2-40B4-BE49-F238E27FC236}">
                  <a16:creationId xmlns:a16="http://schemas.microsoft.com/office/drawing/2014/main" id="{3BFF2EFE-AC4F-86D1-B410-97C80AB2EECB}"/>
                </a:ext>
              </a:extLst>
            </p:cNvPr>
            <p:cNvSpPr/>
            <p:nvPr/>
          </p:nvSpPr>
          <p:spPr>
            <a:xfrm>
              <a:off x="8077200" y="1670538"/>
              <a:ext cx="3048000" cy="1172308"/>
            </a:xfrm>
            <a:prstGeom prst="round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4" name="Rounded Rectangle 3">
            <a:extLst>
              <a:ext uri="{FF2B5EF4-FFF2-40B4-BE49-F238E27FC236}">
                <a16:creationId xmlns:a16="http://schemas.microsoft.com/office/drawing/2014/main" id="{99503504-9B98-F0FF-ED09-8E092EDB0DC9}"/>
              </a:ext>
            </a:extLst>
          </p:cNvPr>
          <p:cNvSpPr/>
          <p:nvPr/>
        </p:nvSpPr>
        <p:spPr>
          <a:xfrm>
            <a:off x="4572000" y="3968261"/>
            <a:ext cx="3048000" cy="11723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2"/>
                </a:solidFill>
                <a:latin typeface="Century Gothic" panose="020B0502020202020204" pitchFamily="34" charset="0"/>
              </a:rPr>
              <a:t>Thing Description</a:t>
            </a:r>
          </a:p>
        </p:txBody>
      </p:sp>
      <p:sp>
        <p:nvSpPr>
          <p:cNvPr id="5" name="Rounded Rectangle 4">
            <a:extLst>
              <a:ext uri="{FF2B5EF4-FFF2-40B4-BE49-F238E27FC236}">
                <a16:creationId xmlns:a16="http://schemas.microsoft.com/office/drawing/2014/main" id="{C05085F1-FC14-F553-E7C5-AA3455F328F1}"/>
              </a:ext>
            </a:extLst>
          </p:cNvPr>
          <p:cNvSpPr/>
          <p:nvPr/>
        </p:nvSpPr>
        <p:spPr>
          <a:xfrm>
            <a:off x="4572000" y="2782949"/>
            <a:ext cx="1814513" cy="117230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2"/>
                </a:solidFill>
                <a:latin typeface="Century Gothic" panose="020B0502020202020204" pitchFamily="34" charset="0"/>
              </a:rPr>
              <a:t>Discovery</a:t>
            </a:r>
          </a:p>
        </p:txBody>
      </p:sp>
      <p:sp>
        <p:nvSpPr>
          <p:cNvPr id="6" name="Rounded Rectangle 5">
            <a:extLst>
              <a:ext uri="{FF2B5EF4-FFF2-40B4-BE49-F238E27FC236}">
                <a16:creationId xmlns:a16="http://schemas.microsoft.com/office/drawing/2014/main" id="{D3277B70-9B44-4098-6229-7A10E584BFEC}"/>
              </a:ext>
            </a:extLst>
          </p:cNvPr>
          <p:cNvSpPr/>
          <p:nvPr/>
        </p:nvSpPr>
        <p:spPr>
          <a:xfrm>
            <a:off x="6400801" y="2782949"/>
            <a:ext cx="1233487" cy="117230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1"/>
                </a:solidFill>
                <a:latin typeface="Century Gothic" panose="020B0502020202020204" pitchFamily="34" charset="0"/>
              </a:rPr>
              <a:t>Bindings</a:t>
            </a:r>
          </a:p>
        </p:txBody>
      </p:sp>
      <p:sp>
        <p:nvSpPr>
          <p:cNvPr id="7" name="Rounded Rectangle 6">
            <a:extLst>
              <a:ext uri="{FF2B5EF4-FFF2-40B4-BE49-F238E27FC236}">
                <a16:creationId xmlns:a16="http://schemas.microsoft.com/office/drawing/2014/main" id="{6E6E0413-4BC7-2CBE-D35E-6F9473467574}"/>
              </a:ext>
            </a:extLst>
          </p:cNvPr>
          <p:cNvSpPr/>
          <p:nvPr/>
        </p:nvSpPr>
        <p:spPr>
          <a:xfrm>
            <a:off x="4572000" y="1611922"/>
            <a:ext cx="3048000" cy="11723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Scripting API</a:t>
            </a:r>
          </a:p>
        </p:txBody>
      </p:sp>
      <p:sp>
        <p:nvSpPr>
          <p:cNvPr id="13" name="Title 1">
            <a:extLst>
              <a:ext uri="{FF2B5EF4-FFF2-40B4-BE49-F238E27FC236}">
                <a16:creationId xmlns:a16="http://schemas.microsoft.com/office/drawing/2014/main" id="{7E7023E7-CCEF-BE1C-1AA1-EF9391B562C6}"/>
              </a:ext>
            </a:extLst>
          </p:cNvPr>
          <p:cNvSpPr txBox="1">
            <a:spLocks/>
          </p:cNvSpPr>
          <p:nvPr/>
        </p:nvSpPr>
        <p:spPr>
          <a:xfrm>
            <a:off x="4519735" y="5152292"/>
            <a:ext cx="3152530" cy="5484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a:solidFill>
                  <a:schemeClr val="accent2"/>
                </a:solidFill>
                <a:latin typeface="Century Gothic" panose="020B0502020202020204" pitchFamily="34" charset="0"/>
              </a:rPr>
              <a:t>Abstract </a:t>
            </a:r>
            <a:r>
              <a:rPr lang="en-GB" sz="1800" err="1">
                <a:solidFill>
                  <a:schemeClr val="accent2"/>
                </a:solidFill>
                <a:latin typeface="Century Gothic" panose="020B0502020202020204" pitchFamily="34" charset="0"/>
              </a:rPr>
              <a:t>WoT</a:t>
            </a:r>
            <a:r>
              <a:rPr lang="en-GB" sz="1800">
                <a:solidFill>
                  <a:schemeClr val="accent2"/>
                </a:solidFill>
                <a:latin typeface="Century Gothic" panose="020B0502020202020204" pitchFamily="34" charset="0"/>
              </a:rPr>
              <a:t> Architecture</a:t>
            </a:r>
          </a:p>
        </p:txBody>
      </p:sp>
    </p:spTree>
    <p:extLst>
      <p:ext uri="{BB962C8B-B14F-4D97-AF65-F5344CB8AC3E}">
        <p14:creationId xmlns:p14="http://schemas.microsoft.com/office/powerpoint/2010/main" val="2315736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25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2CF615-FC0F-8752-A036-296EA7CD56F2}"/>
              </a:ext>
            </a:extLst>
          </p:cNvPr>
          <p:cNvSpPr txBox="1">
            <a:spLocks/>
          </p:cNvSpPr>
          <p:nvPr/>
        </p:nvSpPr>
        <p:spPr>
          <a:xfrm>
            <a:off x="5178934" y="1712498"/>
            <a:ext cx="1834133" cy="34330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900" b="1" dirty="0">
                <a:solidFill>
                  <a:schemeClr val="accent5"/>
                </a:solidFill>
                <a:latin typeface="Century Gothic" panose="020B0502020202020204" pitchFamily="34" charset="0"/>
              </a:rPr>
              <a:t>2</a:t>
            </a:r>
            <a:endParaRPr lang="en-US"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33481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8D5BAD-0C84-92BC-1C8C-DD14265C5DBC}"/>
              </a:ext>
            </a:extLst>
          </p:cNvPr>
          <p:cNvSpPr txBox="1">
            <a:spLocks/>
          </p:cNvSpPr>
          <p:nvPr/>
        </p:nvSpPr>
        <p:spPr>
          <a:xfrm>
            <a:off x="4382350" y="3017292"/>
            <a:ext cx="5091238"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5"/>
                </a:solidFill>
                <a:latin typeface="Century Gothic" panose="020B0502020202020204" pitchFamily="34" charset="0"/>
              </a:rPr>
              <a:t> Stage Process</a:t>
            </a:r>
          </a:p>
        </p:txBody>
      </p:sp>
      <p:sp>
        <p:nvSpPr>
          <p:cNvPr id="5" name="Title 1">
            <a:extLst>
              <a:ext uri="{FF2B5EF4-FFF2-40B4-BE49-F238E27FC236}">
                <a16:creationId xmlns:a16="http://schemas.microsoft.com/office/drawing/2014/main" id="{2C2CF615-FC0F-8752-A036-296EA7CD56F2}"/>
              </a:ext>
            </a:extLst>
          </p:cNvPr>
          <p:cNvSpPr txBox="1">
            <a:spLocks/>
          </p:cNvSpPr>
          <p:nvPr/>
        </p:nvSpPr>
        <p:spPr>
          <a:xfrm>
            <a:off x="2718412" y="1712498"/>
            <a:ext cx="2284633" cy="34330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900" b="1" dirty="0">
                <a:solidFill>
                  <a:schemeClr val="accent5"/>
                </a:solidFill>
                <a:latin typeface="Century Gothic" panose="020B0502020202020204" pitchFamily="34" charset="0"/>
              </a:rPr>
              <a:t>2</a:t>
            </a:r>
            <a:endParaRPr lang="en-US"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378629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5B9BD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600067"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167164"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180349"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15123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167164"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150441"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738513"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532833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5640921"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5342762"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5766757"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180349"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6724872"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6599036"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7024272"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7037457"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8101407"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8100613"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1D2880-240C-5075-B397-A1C1D61D524A}"/>
              </a:ext>
            </a:extLst>
          </p:cNvPr>
          <p:cNvCxnSpPr>
            <a:cxnSpLocks/>
          </p:cNvCxnSpPr>
          <p:nvPr/>
        </p:nvCxnSpPr>
        <p:spPr>
          <a:xfrm flipH="1">
            <a:off x="8098712" y="3429000"/>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828284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spTree>
    <p:extLst>
      <p:ext uri="{BB962C8B-B14F-4D97-AF65-F5344CB8AC3E}">
        <p14:creationId xmlns:p14="http://schemas.microsoft.com/office/powerpoint/2010/main" val="423266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000">
        <p159:morph option="byObject"/>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subTnLst>
                                    <p:animClr clrSpc="rgb" dir="cw">
                                      <p:cBhvr override="childStyle">
                                        <p:cTn dur="1" fill="hold" display="0" masterRel="nextClick" afterEffect="1"/>
                                        <p:tgtEl>
                                          <p:spTgt spid="4"/>
                                        </p:tgtEl>
                                        <p:attrNameLst>
                                          <p:attrName>ppt_c</p:attrName>
                                        </p:attrNameLst>
                                      </p:cBhvr>
                                      <p:to>
                                        <a:schemeClr val="accent2"/>
                                      </p:to>
                                    </p:animClr>
                                  </p:sub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ntr" presetSubtype="8"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par>
                                <p:cTn id="54" presetID="22" presetClass="entr" presetSubtype="8"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par>
                          <p:cTn id="57" fill="hold">
                            <p:stCondLst>
                              <p:cond delay="2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par>
                                <p:cTn id="61" presetID="22" presetClass="entr" presetSubtype="4"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down)">
                                      <p:cBhvr>
                                        <p:cTn id="63" dur="500"/>
                                        <p:tgtEl>
                                          <p:spTgt spid="24"/>
                                        </p:tgtEl>
                                      </p:cBhvr>
                                    </p:animEffect>
                                  </p:childTnLst>
                                </p:cTn>
                              </p:par>
                            </p:childTnLst>
                          </p:cTn>
                        </p:par>
                        <p:par>
                          <p:cTn id="64" fill="hold">
                            <p:stCondLst>
                              <p:cond delay="3000"/>
                            </p:stCondLst>
                            <p:childTnLst>
                              <p:par>
                                <p:cTn id="65" presetID="22" presetClass="entr" presetSubtype="8"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subTnLst>
                                    <p:animClr clrSpc="rgb" dir="cw">
                                      <p:cBhvr override="childStyle">
                                        <p:cTn dur="1" fill="hold" display="0" masterRel="nextClick" afterEffect="1"/>
                                        <p:tgtEl>
                                          <p:spTgt spid="30"/>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6" grpId="0"/>
      <p:bldP spid="27" grpId="0"/>
      <p:bldP spid="28" grpId="0"/>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7650313"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083216"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070031"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09914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083216"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099939"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993510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292204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2609459"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2907618"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2483623"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070031"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508"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651344"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226108"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212923"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48973"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49767"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3246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4083737" y="3420360"/>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49767"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8723647" y="2450272"/>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4049913"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1725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000">
        <p159:morph option="byObject"/>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64" presetClass="path" presetSubtype="0" accel="50000" decel="50000" fill="hold" nodeType="afterEffect">
                                  <p:stCondLst>
                                    <p:cond delay="0"/>
                                  </p:stCondLst>
                                  <p:childTnLst>
                                    <p:animMotion origin="layout" path="M 0 0 L 0 -0.25 E" pathEditMode="relative" ptsTypes="">
                                      <p:cBhvr>
                                        <p:cTn id="14" dur="2000" fill="hold"/>
                                        <p:tgtEl>
                                          <p:spTgt spid="7"/>
                                        </p:tgtEl>
                                        <p:attrNameLst>
                                          <p:attrName>ppt_x</p:attrName>
                                          <p:attrName>ppt_y</p:attrName>
                                        </p:attrNameLst>
                                      </p:cBhvr>
                                    </p:animMotion>
                                  </p:childTnLst>
                                </p:cTn>
                              </p:par>
                              <p:par>
                                <p:cTn id="15" presetID="64" presetClass="path" presetSubtype="0" accel="50000" decel="50000" fill="hold" nodeType="withEffect">
                                  <p:stCondLst>
                                    <p:cond delay="0"/>
                                  </p:stCondLst>
                                  <p:childTnLst>
                                    <p:animMotion origin="layout" path="M 0 0 L 0 -0.25 E" pathEditMode="relative" ptsTypes="">
                                      <p:cBhvr>
                                        <p:cTn id="16" dur="2000" fill="hold"/>
                                        <p:tgtEl>
                                          <p:spTgt spid="31"/>
                                        </p:tgtEl>
                                        <p:attrNameLst>
                                          <p:attrName>ppt_x</p:attrName>
                                          <p:attrName>ppt_y</p:attrName>
                                        </p:attrNameLst>
                                      </p:cBhvr>
                                    </p:animMotion>
                                  </p:childTnLst>
                                </p:cTn>
                              </p:par>
                              <p:par>
                                <p:cTn id="17" presetID="22" presetClass="entr" presetSubtype="4" fill="hold" nodeType="withEffect">
                                  <p:stCondLst>
                                    <p:cond delay="50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1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7650313"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083216"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070031"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09914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083216"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099939"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993510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292204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2609459"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2907618"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2483623"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070031"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508"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651344"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226108"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212923"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48973"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49767"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3246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4083737" y="1722192"/>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49767"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8723647" y="752104"/>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4049913"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4083737"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008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000">
        <p159:morph option="byObject"/>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5451C33-0927-2E6E-B17C-72E659962E88}"/>
              </a:ext>
            </a:extLst>
          </p:cNvPr>
          <p:cNvGrpSpPr/>
          <p:nvPr/>
        </p:nvGrpSpPr>
        <p:grpSpPr>
          <a:xfrm>
            <a:off x="2779804" y="2367904"/>
            <a:ext cx="1721656" cy="1721656"/>
            <a:chOff x="9792033" y="3821823"/>
            <a:chExt cx="962125" cy="962125"/>
          </a:xfrm>
        </p:grpSpPr>
        <p:sp>
          <p:nvSpPr>
            <p:cNvPr id="44" name="Rectangle 43">
              <a:extLst>
                <a:ext uri="{FF2B5EF4-FFF2-40B4-BE49-F238E27FC236}">
                  <a16:creationId xmlns:a16="http://schemas.microsoft.com/office/drawing/2014/main" id="{F06A5A20-00BD-3415-41E4-7DA557FE2C7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47ADA6D-11FE-5FF4-22A0-0F44AEB78136}"/>
                </a:ext>
              </a:extLst>
            </p:cNvPr>
            <p:cNvGrpSpPr/>
            <p:nvPr/>
          </p:nvGrpSpPr>
          <p:grpSpPr>
            <a:xfrm>
              <a:off x="9792033" y="3821823"/>
              <a:ext cx="962125" cy="962125"/>
              <a:chOff x="4300668" y="-1299739"/>
              <a:chExt cx="2827861" cy="2827862"/>
            </a:xfrm>
          </p:grpSpPr>
          <p:pic>
            <p:nvPicPr>
              <p:cNvPr id="46" name="Graphic 45" descr="Paper outline">
                <a:extLst>
                  <a:ext uri="{FF2B5EF4-FFF2-40B4-BE49-F238E27FC236}">
                    <a16:creationId xmlns:a16="http://schemas.microsoft.com/office/drawing/2014/main" id="{F0AD7BEC-38DB-7D3A-3672-7267CD99B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47" name="Picture 46" descr="Logo&#10;&#10;Description automatically generated">
                <a:extLst>
                  <a:ext uri="{FF2B5EF4-FFF2-40B4-BE49-F238E27FC236}">
                    <a16:creationId xmlns:a16="http://schemas.microsoft.com/office/drawing/2014/main" id="{A2B79CAA-5760-35F7-C888-AA5EBDAC8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53" name="Group 52">
            <a:extLst>
              <a:ext uri="{FF2B5EF4-FFF2-40B4-BE49-F238E27FC236}">
                <a16:creationId xmlns:a16="http://schemas.microsoft.com/office/drawing/2014/main" id="{F39D4842-E77E-83C9-DF54-882CE9DC892D}"/>
              </a:ext>
            </a:extLst>
          </p:cNvPr>
          <p:cNvGrpSpPr/>
          <p:nvPr/>
        </p:nvGrpSpPr>
        <p:grpSpPr>
          <a:xfrm>
            <a:off x="3897466" y="2160566"/>
            <a:ext cx="1721656" cy="1721656"/>
            <a:chOff x="9792033" y="3821823"/>
            <a:chExt cx="962125" cy="962125"/>
          </a:xfrm>
        </p:grpSpPr>
        <p:sp>
          <p:nvSpPr>
            <p:cNvPr id="54" name="Rectangle 53">
              <a:extLst>
                <a:ext uri="{FF2B5EF4-FFF2-40B4-BE49-F238E27FC236}">
                  <a16:creationId xmlns:a16="http://schemas.microsoft.com/office/drawing/2014/main" id="{5DDC732A-F657-3CB9-4C1C-46DB9B3BF753}"/>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CEAAC0B-6029-5581-E737-2416C215975D}"/>
                </a:ext>
              </a:extLst>
            </p:cNvPr>
            <p:cNvGrpSpPr/>
            <p:nvPr/>
          </p:nvGrpSpPr>
          <p:grpSpPr>
            <a:xfrm>
              <a:off x="9792033" y="3821823"/>
              <a:ext cx="962125" cy="962125"/>
              <a:chOff x="4300668" y="-1299739"/>
              <a:chExt cx="2827861" cy="2827862"/>
            </a:xfrm>
          </p:grpSpPr>
          <p:pic>
            <p:nvPicPr>
              <p:cNvPr id="56" name="Graphic 55" descr="Paper outline">
                <a:extLst>
                  <a:ext uri="{FF2B5EF4-FFF2-40B4-BE49-F238E27FC236}">
                    <a16:creationId xmlns:a16="http://schemas.microsoft.com/office/drawing/2014/main" id="{03188B1A-B3F3-CBCB-5298-E85AD6777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57" name="Picture 56" descr="Logo&#10;&#10;Description automatically generated">
                <a:extLst>
                  <a:ext uri="{FF2B5EF4-FFF2-40B4-BE49-F238E27FC236}">
                    <a16:creationId xmlns:a16="http://schemas.microsoft.com/office/drawing/2014/main" id="{FFF35296-5BDD-E188-783E-2764079C1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4" name="Title 1">
            <a:extLst>
              <a:ext uri="{FF2B5EF4-FFF2-40B4-BE49-F238E27FC236}">
                <a16:creationId xmlns:a16="http://schemas.microsoft.com/office/drawing/2014/main" id="{621549FD-6441-0D9F-39A6-047D53BD8829}"/>
              </a:ext>
            </a:extLst>
          </p:cNvPr>
          <p:cNvSpPr txBox="1">
            <a:spLocks/>
          </p:cNvSpPr>
          <p:nvPr/>
        </p:nvSpPr>
        <p:spPr>
          <a:xfrm>
            <a:off x="-21380822"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17813725"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17800540"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17829654"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17813725"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17830448"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051566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16652554"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16339968"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16638127"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16214132"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17800540"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6017"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5381853"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4956617"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4943432"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3879482"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3880276"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13698041"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9646772" y="1722192"/>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3880276"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5006862" y="752104"/>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9680596"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9646772"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A01B4FB1-A26B-490B-8E08-7C4841BDDE92}"/>
              </a:ext>
            </a:extLst>
          </p:cNvPr>
          <p:cNvGrpSpPr/>
          <p:nvPr/>
        </p:nvGrpSpPr>
        <p:grpSpPr>
          <a:xfrm>
            <a:off x="3548231" y="2918656"/>
            <a:ext cx="1721656" cy="1721656"/>
            <a:chOff x="9793243" y="3820734"/>
            <a:chExt cx="962125" cy="962125"/>
          </a:xfrm>
        </p:grpSpPr>
        <p:sp>
          <p:nvSpPr>
            <p:cNvPr id="49" name="Rectangle 48">
              <a:extLst>
                <a:ext uri="{FF2B5EF4-FFF2-40B4-BE49-F238E27FC236}">
                  <a16:creationId xmlns:a16="http://schemas.microsoft.com/office/drawing/2014/main" id="{1EC631D1-49A1-1782-5DB1-5317E5B80EF4}"/>
                </a:ext>
              </a:extLst>
            </p:cNvPr>
            <p:cNvSpPr/>
            <p:nvPr/>
          </p:nvSpPr>
          <p:spPr>
            <a:xfrm>
              <a:off x="10000537" y="3915893"/>
              <a:ext cx="562664" cy="70323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E8E7944-48A2-200D-2D8B-A1B4F0E51066}"/>
                </a:ext>
              </a:extLst>
            </p:cNvPr>
            <p:cNvGrpSpPr/>
            <p:nvPr/>
          </p:nvGrpSpPr>
          <p:grpSpPr>
            <a:xfrm>
              <a:off x="9793243" y="3820734"/>
              <a:ext cx="962125" cy="962125"/>
              <a:chOff x="4304227" y="-1302936"/>
              <a:chExt cx="2827862" cy="2827863"/>
            </a:xfrm>
          </p:grpSpPr>
          <p:pic>
            <p:nvPicPr>
              <p:cNvPr id="51" name="Graphic 50" descr="Paper outline">
                <a:extLst>
                  <a:ext uri="{FF2B5EF4-FFF2-40B4-BE49-F238E27FC236}">
                    <a16:creationId xmlns:a16="http://schemas.microsoft.com/office/drawing/2014/main" id="{EA4EC061-61AA-8EA9-5FFB-ABF7F29F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4227" y="-1302936"/>
                <a:ext cx="2827862" cy="2827863"/>
              </a:xfrm>
              <a:prstGeom prst="rect">
                <a:avLst/>
              </a:prstGeom>
            </p:spPr>
          </p:pic>
          <p:pic>
            <p:nvPicPr>
              <p:cNvPr id="52" name="Picture 51" descr="Logo&#10;&#10;Description automatically generated">
                <a:extLst>
                  <a:ext uri="{FF2B5EF4-FFF2-40B4-BE49-F238E27FC236}">
                    <a16:creationId xmlns:a16="http://schemas.microsoft.com/office/drawing/2014/main" id="{FE2CDBA8-A933-C331-7D6B-39DCA05DB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3810" y="1756366"/>
            <a:ext cx="3099542" cy="3099542"/>
          </a:xfrm>
          <a:prstGeom prst="rect">
            <a:avLst/>
          </a:prstGeom>
        </p:spPr>
      </p:pic>
    </p:spTree>
    <p:extLst>
      <p:ext uri="{BB962C8B-B14F-4D97-AF65-F5344CB8AC3E}">
        <p14:creationId xmlns:p14="http://schemas.microsoft.com/office/powerpoint/2010/main" val="1924037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5451C33-0927-2E6E-B17C-72E659962E88}"/>
              </a:ext>
            </a:extLst>
          </p:cNvPr>
          <p:cNvGrpSpPr/>
          <p:nvPr/>
        </p:nvGrpSpPr>
        <p:grpSpPr>
          <a:xfrm>
            <a:off x="2779804" y="2367904"/>
            <a:ext cx="1721656" cy="1721656"/>
            <a:chOff x="9792033" y="3821823"/>
            <a:chExt cx="962125" cy="962125"/>
          </a:xfrm>
        </p:grpSpPr>
        <p:sp>
          <p:nvSpPr>
            <p:cNvPr id="44" name="Rectangle 43">
              <a:extLst>
                <a:ext uri="{FF2B5EF4-FFF2-40B4-BE49-F238E27FC236}">
                  <a16:creationId xmlns:a16="http://schemas.microsoft.com/office/drawing/2014/main" id="{F06A5A20-00BD-3415-41E4-7DA557FE2C7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47ADA6D-11FE-5FF4-22A0-0F44AEB78136}"/>
                </a:ext>
              </a:extLst>
            </p:cNvPr>
            <p:cNvGrpSpPr/>
            <p:nvPr/>
          </p:nvGrpSpPr>
          <p:grpSpPr>
            <a:xfrm>
              <a:off x="9792033" y="3821823"/>
              <a:ext cx="962125" cy="962125"/>
              <a:chOff x="4300668" y="-1299739"/>
              <a:chExt cx="2827861" cy="2827862"/>
            </a:xfrm>
          </p:grpSpPr>
          <p:pic>
            <p:nvPicPr>
              <p:cNvPr id="46" name="Graphic 45" descr="Paper outline">
                <a:extLst>
                  <a:ext uri="{FF2B5EF4-FFF2-40B4-BE49-F238E27FC236}">
                    <a16:creationId xmlns:a16="http://schemas.microsoft.com/office/drawing/2014/main" id="{F0AD7BEC-38DB-7D3A-3672-7267CD99B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47" name="Picture 46" descr="Logo&#10;&#10;Description automatically generated">
                <a:extLst>
                  <a:ext uri="{FF2B5EF4-FFF2-40B4-BE49-F238E27FC236}">
                    <a16:creationId xmlns:a16="http://schemas.microsoft.com/office/drawing/2014/main" id="{A2B79CAA-5760-35F7-C888-AA5EBDAC8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53" name="Group 52">
            <a:extLst>
              <a:ext uri="{FF2B5EF4-FFF2-40B4-BE49-F238E27FC236}">
                <a16:creationId xmlns:a16="http://schemas.microsoft.com/office/drawing/2014/main" id="{F39D4842-E77E-83C9-DF54-882CE9DC892D}"/>
              </a:ext>
            </a:extLst>
          </p:cNvPr>
          <p:cNvGrpSpPr/>
          <p:nvPr/>
        </p:nvGrpSpPr>
        <p:grpSpPr>
          <a:xfrm>
            <a:off x="3897466" y="2160566"/>
            <a:ext cx="1721656" cy="1721656"/>
            <a:chOff x="9792033" y="3821823"/>
            <a:chExt cx="962125" cy="962125"/>
          </a:xfrm>
        </p:grpSpPr>
        <p:sp>
          <p:nvSpPr>
            <p:cNvPr id="54" name="Rectangle 53">
              <a:extLst>
                <a:ext uri="{FF2B5EF4-FFF2-40B4-BE49-F238E27FC236}">
                  <a16:creationId xmlns:a16="http://schemas.microsoft.com/office/drawing/2014/main" id="{5DDC732A-F657-3CB9-4C1C-46DB9B3BF753}"/>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CEAAC0B-6029-5581-E737-2416C215975D}"/>
                </a:ext>
              </a:extLst>
            </p:cNvPr>
            <p:cNvGrpSpPr/>
            <p:nvPr/>
          </p:nvGrpSpPr>
          <p:grpSpPr>
            <a:xfrm>
              <a:off x="9792033" y="3821823"/>
              <a:ext cx="962125" cy="962125"/>
              <a:chOff x="4300668" y="-1299739"/>
              <a:chExt cx="2827861" cy="2827862"/>
            </a:xfrm>
          </p:grpSpPr>
          <p:pic>
            <p:nvPicPr>
              <p:cNvPr id="56" name="Graphic 55" descr="Paper outline">
                <a:extLst>
                  <a:ext uri="{FF2B5EF4-FFF2-40B4-BE49-F238E27FC236}">
                    <a16:creationId xmlns:a16="http://schemas.microsoft.com/office/drawing/2014/main" id="{03188B1A-B3F3-CBCB-5298-E85AD6777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57" name="Picture 56" descr="Logo&#10;&#10;Description automatically generated">
                <a:extLst>
                  <a:ext uri="{FF2B5EF4-FFF2-40B4-BE49-F238E27FC236}">
                    <a16:creationId xmlns:a16="http://schemas.microsoft.com/office/drawing/2014/main" id="{FFF35296-5BDD-E188-783E-2764079C1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051566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9646772"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A01B4FB1-A26B-490B-8E08-7C4841BDDE92}"/>
              </a:ext>
            </a:extLst>
          </p:cNvPr>
          <p:cNvGrpSpPr/>
          <p:nvPr/>
        </p:nvGrpSpPr>
        <p:grpSpPr>
          <a:xfrm>
            <a:off x="3548231" y="2918656"/>
            <a:ext cx="1721656" cy="1721656"/>
            <a:chOff x="9793243" y="3820734"/>
            <a:chExt cx="962125" cy="962125"/>
          </a:xfrm>
        </p:grpSpPr>
        <p:sp>
          <p:nvSpPr>
            <p:cNvPr id="49" name="Rectangle 48">
              <a:extLst>
                <a:ext uri="{FF2B5EF4-FFF2-40B4-BE49-F238E27FC236}">
                  <a16:creationId xmlns:a16="http://schemas.microsoft.com/office/drawing/2014/main" id="{1EC631D1-49A1-1782-5DB1-5317E5B80EF4}"/>
                </a:ext>
              </a:extLst>
            </p:cNvPr>
            <p:cNvSpPr/>
            <p:nvPr/>
          </p:nvSpPr>
          <p:spPr>
            <a:xfrm>
              <a:off x="10000537" y="3915893"/>
              <a:ext cx="562664" cy="70323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E8E7944-48A2-200D-2D8B-A1B4F0E51066}"/>
                </a:ext>
              </a:extLst>
            </p:cNvPr>
            <p:cNvGrpSpPr/>
            <p:nvPr/>
          </p:nvGrpSpPr>
          <p:grpSpPr>
            <a:xfrm>
              <a:off x="9793243" y="3820734"/>
              <a:ext cx="962125" cy="962125"/>
              <a:chOff x="4304227" y="-1302936"/>
              <a:chExt cx="2827862" cy="2827863"/>
            </a:xfrm>
          </p:grpSpPr>
          <p:pic>
            <p:nvPicPr>
              <p:cNvPr id="51" name="Graphic 50" descr="Paper outline">
                <a:extLst>
                  <a:ext uri="{FF2B5EF4-FFF2-40B4-BE49-F238E27FC236}">
                    <a16:creationId xmlns:a16="http://schemas.microsoft.com/office/drawing/2014/main" id="{EA4EC061-61AA-8EA9-5FFB-ABF7F29F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4227" y="-1302936"/>
                <a:ext cx="2827862" cy="2827863"/>
              </a:xfrm>
              <a:prstGeom prst="rect">
                <a:avLst/>
              </a:prstGeom>
            </p:spPr>
          </p:pic>
          <p:pic>
            <p:nvPicPr>
              <p:cNvPr id="52" name="Picture 51" descr="Logo&#10;&#10;Description automatically generated">
                <a:extLst>
                  <a:ext uri="{FF2B5EF4-FFF2-40B4-BE49-F238E27FC236}">
                    <a16:creationId xmlns:a16="http://schemas.microsoft.com/office/drawing/2014/main" id="{FE2CDBA8-A933-C331-7D6B-39DCA05DB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3810" y="1756366"/>
            <a:ext cx="3099542" cy="3099542"/>
          </a:xfrm>
          <a:prstGeom prst="rect">
            <a:avLst/>
          </a:prstGeom>
        </p:spPr>
      </p:pic>
    </p:spTree>
    <p:extLst>
      <p:ext uri="{BB962C8B-B14F-4D97-AF65-F5344CB8AC3E}">
        <p14:creationId xmlns:p14="http://schemas.microsoft.com/office/powerpoint/2010/main" val="3722508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xit" presetSubtype="0" fill="hold" nodeType="withEffect">
                                  <p:stCondLst>
                                    <p:cond delay="0"/>
                                  </p:stCondLst>
                                  <p:childTnLst>
                                    <p:animEffect transition="out" filter="fade">
                                      <p:cBhvr>
                                        <p:cTn id="6" dur="1000" accel="50000">
                                          <p:stCondLst>
                                            <p:cond delay="0"/>
                                          </p:stCondLst>
                                        </p:cTn>
                                        <p:tgtEl>
                                          <p:spTgt spid="42"/>
                                        </p:tgtEl>
                                      </p:cBhvr>
                                    </p:animEffect>
                                    <p:anim calcmode="lin" valueType="num">
                                      <p:cBhvr>
                                        <p:cTn id="7" dur="500" accel="50000">
                                          <p:stCondLst>
                                            <p:cond delay="0"/>
                                          </p:stCondLst>
                                        </p:cTn>
                                        <p:tgtEl>
                                          <p:spTgt spid="42"/>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42"/>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42"/>
                                        </p:tgtEl>
                                        <p:attrNameLst>
                                          <p:attrName>ppt_x</p:attrName>
                                        </p:attrNameLst>
                                      </p:cBhvr>
                                      <p:tavLst>
                                        <p:tav tm="0">
                                          <p:val>
                                            <p:strVal val="ppt_x"/>
                                          </p:val>
                                        </p:tav>
                                        <p:tav tm="100000">
                                          <p:val>
                                            <p:strVal val="ppt_x+.4"/>
                                          </p:val>
                                        </p:tav>
                                      </p:tavLst>
                                    </p:anim>
                                    <p:anim calcmode="lin" valueType="num">
                                      <p:cBhvr>
                                        <p:cTn id="10" dur="1000"/>
                                        <p:tgtEl>
                                          <p:spTgt spid="42"/>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42"/>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42"/>
                                        </p:tgtEl>
                                        <p:attrNameLst>
                                          <p:attrName>style.rotation</p:attrName>
                                        </p:attrNameLst>
                                      </p:cBhvr>
                                      <p:tavLst>
                                        <p:tav tm="0">
                                          <p:val>
                                            <p:fltVal val="0"/>
                                          </p:val>
                                        </p:tav>
                                        <p:tav tm="100000">
                                          <p:val>
                                            <p:fltVal val="-90"/>
                                          </p:val>
                                        </p:tav>
                                      </p:tavLst>
                                    </p:anim>
                                    <p:set>
                                      <p:cBhvr>
                                        <p:cTn id="14" dur="1" fill="hold">
                                          <p:stCondLst>
                                            <p:cond delay="999"/>
                                          </p:stCondLst>
                                        </p:cTn>
                                        <p:tgtEl>
                                          <p:spTgt spid="42"/>
                                        </p:tgtEl>
                                        <p:attrNameLst>
                                          <p:attrName>style.visibility</p:attrName>
                                        </p:attrNameLst>
                                      </p:cBhvr>
                                      <p:to>
                                        <p:strVal val="hidden"/>
                                      </p:to>
                                    </p:set>
                                  </p:childTnLst>
                                </p:cTn>
                              </p:par>
                              <p:par>
                                <p:cTn id="15" presetID="25" presetClass="exit" presetSubtype="0" fill="hold" nodeType="withEffect">
                                  <p:stCondLst>
                                    <p:cond delay="0"/>
                                  </p:stCondLst>
                                  <p:childTnLst>
                                    <p:animEffect transition="out" filter="fade">
                                      <p:cBhvr>
                                        <p:cTn id="16" dur="1000" accel="50000">
                                          <p:stCondLst>
                                            <p:cond delay="0"/>
                                          </p:stCondLst>
                                        </p:cTn>
                                        <p:tgtEl>
                                          <p:spTgt spid="53"/>
                                        </p:tgtEl>
                                      </p:cBhvr>
                                    </p:animEffect>
                                    <p:anim calcmode="lin" valueType="num">
                                      <p:cBhvr>
                                        <p:cTn id="17" dur="500" accel="50000">
                                          <p:stCondLst>
                                            <p:cond delay="0"/>
                                          </p:stCondLst>
                                        </p:cTn>
                                        <p:tgtEl>
                                          <p:spTgt spid="53"/>
                                        </p:tgtEl>
                                        <p:attrNameLst>
                                          <p:attrName>ppt_y</p:attrName>
                                        </p:attrNameLst>
                                      </p:cBhvr>
                                      <p:tavLst>
                                        <p:tav tm="0">
                                          <p:val>
                                            <p:strVal val="ppt_y"/>
                                          </p:val>
                                        </p:tav>
                                        <p:tav tm="100000">
                                          <p:val>
                                            <p:strVal val="ppt_y+.1"/>
                                          </p:val>
                                        </p:tav>
                                      </p:tavLst>
                                    </p:anim>
                                    <p:anim calcmode="lin" valueType="num">
                                      <p:cBhvr>
                                        <p:cTn id="18" dur="500" decel="50000">
                                          <p:stCondLst>
                                            <p:cond delay="500"/>
                                          </p:stCondLst>
                                        </p:cTn>
                                        <p:tgtEl>
                                          <p:spTgt spid="53"/>
                                        </p:tgtEl>
                                        <p:attrNameLst>
                                          <p:attrName>ppt_y</p:attrName>
                                        </p:attrNameLst>
                                      </p:cBhvr>
                                      <p:tavLst>
                                        <p:tav tm="0">
                                          <p:val>
                                            <p:strVal val="ppt_y"/>
                                          </p:val>
                                        </p:tav>
                                        <p:tav tm="100000">
                                          <p:val>
                                            <p:strVal val="ppt_y-.1"/>
                                          </p:val>
                                        </p:tav>
                                      </p:tavLst>
                                    </p:anim>
                                    <p:anim calcmode="lin" valueType="num">
                                      <p:cBhvr>
                                        <p:cTn id="19" dur="500" accel="50000">
                                          <p:stCondLst>
                                            <p:cond delay="500"/>
                                          </p:stCondLst>
                                        </p:cTn>
                                        <p:tgtEl>
                                          <p:spTgt spid="53"/>
                                        </p:tgtEl>
                                        <p:attrNameLst>
                                          <p:attrName>ppt_x</p:attrName>
                                        </p:attrNameLst>
                                      </p:cBhvr>
                                      <p:tavLst>
                                        <p:tav tm="0">
                                          <p:val>
                                            <p:strVal val="ppt_x"/>
                                          </p:val>
                                        </p:tav>
                                        <p:tav tm="100000">
                                          <p:val>
                                            <p:strVal val="ppt_x+.4"/>
                                          </p:val>
                                        </p:tav>
                                      </p:tavLst>
                                    </p:anim>
                                    <p:anim calcmode="lin" valueType="num">
                                      <p:cBhvr>
                                        <p:cTn id="20" dur="1000"/>
                                        <p:tgtEl>
                                          <p:spTgt spid="53"/>
                                        </p:tgtEl>
                                        <p:attrNameLst>
                                          <p:attrName>ppt_h</p:attrName>
                                        </p:attrNameLst>
                                      </p:cBhvr>
                                      <p:tavLst>
                                        <p:tav tm="0">
                                          <p:val>
                                            <p:strVal val="ppt_h"/>
                                          </p:val>
                                        </p:tav>
                                        <p:tav tm="100000">
                                          <p:val>
                                            <p:strVal val="ppt_h"/>
                                          </p:val>
                                        </p:tav>
                                      </p:tavLst>
                                    </p:anim>
                                    <p:anim calcmode="lin" valueType="num">
                                      <p:cBhvr>
                                        <p:cTn id="21" dur="500" accel="50000">
                                          <p:stCondLst>
                                            <p:cond delay="0"/>
                                          </p:stCondLst>
                                        </p:cTn>
                                        <p:tgtEl>
                                          <p:spTgt spid="53"/>
                                        </p:tgtEl>
                                        <p:attrNameLst>
                                          <p:attrName>ppt_w</p:attrName>
                                        </p:attrNameLst>
                                      </p:cBhvr>
                                      <p:tavLst>
                                        <p:tav tm="0">
                                          <p:val>
                                            <p:strVal val="ppt_w"/>
                                          </p:val>
                                        </p:tav>
                                        <p:tav tm="100000">
                                          <p:val>
                                            <p:strVal val="ppt_w*.05"/>
                                          </p:val>
                                        </p:tav>
                                      </p:tavLst>
                                    </p:anim>
                                    <p:anim calcmode="lin" valueType="num">
                                      <p:cBhvr>
                                        <p:cTn id="22" dur="500" decel="50000">
                                          <p:stCondLst>
                                            <p:cond delay="500"/>
                                          </p:stCondLst>
                                        </p:cTn>
                                        <p:tgtEl>
                                          <p:spTgt spid="53"/>
                                        </p:tgtEl>
                                        <p:attrNameLst>
                                          <p:attrName>ppt_w</p:attrName>
                                        </p:attrNameLst>
                                      </p:cBhvr>
                                      <p:tavLst>
                                        <p:tav tm="0">
                                          <p:val>
                                            <p:strVal val="ppt_w"/>
                                          </p:val>
                                        </p:tav>
                                        <p:tav tm="100000">
                                          <p:val>
                                            <p:strVal val="ppt_w/.05"/>
                                          </p:val>
                                        </p:tav>
                                      </p:tavLst>
                                    </p:anim>
                                    <p:anim calcmode="lin" valueType="num">
                                      <p:cBhvr>
                                        <p:cTn id="23" dur="500" accel="50000">
                                          <p:stCondLst>
                                            <p:cond delay="500"/>
                                          </p:stCondLst>
                                        </p:cTn>
                                        <p:tgtEl>
                                          <p:spTgt spid="53"/>
                                        </p:tgtEl>
                                        <p:attrNameLst>
                                          <p:attrName>style.rotation</p:attrName>
                                        </p:attrNameLst>
                                      </p:cBhvr>
                                      <p:tavLst>
                                        <p:tav tm="0">
                                          <p:val>
                                            <p:fltVal val="0"/>
                                          </p:val>
                                        </p:tav>
                                        <p:tav tm="100000">
                                          <p:val>
                                            <p:fltVal val="-90"/>
                                          </p:val>
                                        </p:tav>
                                      </p:tavLst>
                                    </p:anim>
                                    <p:set>
                                      <p:cBhvr>
                                        <p:cTn id="24" dur="1" fill="hold">
                                          <p:stCondLst>
                                            <p:cond delay="999"/>
                                          </p:stCondLst>
                                        </p:cTn>
                                        <p:tgtEl>
                                          <p:spTgt spid="53"/>
                                        </p:tgtEl>
                                        <p:attrNameLst>
                                          <p:attrName>style.visibility</p:attrName>
                                        </p:attrNameLst>
                                      </p:cBhvr>
                                      <p:to>
                                        <p:strVal val="hidden"/>
                                      </p:to>
                                    </p:set>
                                  </p:childTnLst>
                                </p:cTn>
                              </p:par>
                              <p:par>
                                <p:cTn id="25" presetID="25" presetClass="exit" presetSubtype="0" fill="hold" nodeType="withEffect">
                                  <p:stCondLst>
                                    <p:cond delay="0"/>
                                  </p:stCondLst>
                                  <p:childTnLst>
                                    <p:animEffect transition="out" filter="fade">
                                      <p:cBhvr>
                                        <p:cTn id="26" dur="1000" accel="50000">
                                          <p:stCondLst>
                                            <p:cond delay="0"/>
                                          </p:stCondLst>
                                        </p:cTn>
                                        <p:tgtEl>
                                          <p:spTgt spid="48"/>
                                        </p:tgtEl>
                                      </p:cBhvr>
                                    </p:animEffect>
                                    <p:anim calcmode="lin" valueType="num">
                                      <p:cBhvr>
                                        <p:cTn id="27" dur="500" accel="50000">
                                          <p:stCondLst>
                                            <p:cond delay="0"/>
                                          </p:stCondLst>
                                        </p:cTn>
                                        <p:tgtEl>
                                          <p:spTgt spid="48"/>
                                        </p:tgtEl>
                                        <p:attrNameLst>
                                          <p:attrName>ppt_y</p:attrName>
                                        </p:attrNameLst>
                                      </p:cBhvr>
                                      <p:tavLst>
                                        <p:tav tm="0">
                                          <p:val>
                                            <p:strVal val="ppt_y"/>
                                          </p:val>
                                        </p:tav>
                                        <p:tav tm="100000">
                                          <p:val>
                                            <p:strVal val="ppt_y+.1"/>
                                          </p:val>
                                        </p:tav>
                                      </p:tavLst>
                                    </p:anim>
                                    <p:anim calcmode="lin" valueType="num">
                                      <p:cBhvr>
                                        <p:cTn id="28" dur="500" decel="50000">
                                          <p:stCondLst>
                                            <p:cond delay="500"/>
                                          </p:stCondLst>
                                        </p:cTn>
                                        <p:tgtEl>
                                          <p:spTgt spid="48"/>
                                        </p:tgtEl>
                                        <p:attrNameLst>
                                          <p:attrName>ppt_y</p:attrName>
                                        </p:attrNameLst>
                                      </p:cBhvr>
                                      <p:tavLst>
                                        <p:tav tm="0">
                                          <p:val>
                                            <p:strVal val="ppt_y"/>
                                          </p:val>
                                        </p:tav>
                                        <p:tav tm="100000">
                                          <p:val>
                                            <p:strVal val="ppt_y-.1"/>
                                          </p:val>
                                        </p:tav>
                                      </p:tavLst>
                                    </p:anim>
                                    <p:anim calcmode="lin" valueType="num">
                                      <p:cBhvr>
                                        <p:cTn id="29" dur="500" accel="50000">
                                          <p:stCondLst>
                                            <p:cond delay="500"/>
                                          </p:stCondLst>
                                        </p:cTn>
                                        <p:tgtEl>
                                          <p:spTgt spid="48"/>
                                        </p:tgtEl>
                                        <p:attrNameLst>
                                          <p:attrName>ppt_x</p:attrName>
                                        </p:attrNameLst>
                                      </p:cBhvr>
                                      <p:tavLst>
                                        <p:tav tm="0">
                                          <p:val>
                                            <p:strVal val="ppt_x"/>
                                          </p:val>
                                        </p:tav>
                                        <p:tav tm="100000">
                                          <p:val>
                                            <p:strVal val="ppt_x+.4"/>
                                          </p:val>
                                        </p:tav>
                                      </p:tavLst>
                                    </p:anim>
                                    <p:anim calcmode="lin" valueType="num">
                                      <p:cBhvr>
                                        <p:cTn id="30" dur="1000"/>
                                        <p:tgtEl>
                                          <p:spTgt spid="48"/>
                                        </p:tgtEl>
                                        <p:attrNameLst>
                                          <p:attrName>ppt_h</p:attrName>
                                        </p:attrNameLst>
                                      </p:cBhvr>
                                      <p:tavLst>
                                        <p:tav tm="0">
                                          <p:val>
                                            <p:strVal val="ppt_h"/>
                                          </p:val>
                                        </p:tav>
                                        <p:tav tm="100000">
                                          <p:val>
                                            <p:strVal val="ppt_h"/>
                                          </p:val>
                                        </p:tav>
                                      </p:tavLst>
                                    </p:anim>
                                    <p:anim calcmode="lin" valueType="num">
                                      <p:cBhvr>
                                        <p:cTn id="31" dur="500" accel="50000">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32" dur="500" decel="50000">
                                          <p:stCondLst>
                                            <p:cond delay="500"/>
                                          </p:stCondLst>
                                        </p:cTn>
                                        <p:tgtEl>
                                          <p:spTgt spid="48"/>
                                        </p:tgtEl>
                                        <p:attrNameLst>
                                          <p:attrName>ppt_w</p:attrName>
                                        </p:attrNameLst>
                                      </p:cBhvr>
                                      <p:tavLst>
                                        <p:tav tm="0">
                                          <p:val>
                                            <p:strVal val="ppt_w"/>
                                          </p:val>
                                        </p:tav>
                                        <p:tav tm="100000">
                                          <p:val>
                                            <p:strVal val="ppt_w/.05"/>
                                          </p:val>
                                        </p:tav>
                                      </p:tavLst>
                                    </p:anim>
                                    <p:anim calcmode="lin" valueType="num">
                                      <p:cBhvr>
                                        <p:cTn id="33" dur="500" accel="50000">
                                          <p:stCondLst>
                                            <p:cond delay="500"/>
                                          </p:stCondLst>
                                        </p:cTn>
                                        <p:tgtEl>
                                          <p:spTgt spid="48"/>
                                        </p:tgtEl>
                                        <p:attrNameLst>
                                          <p:attrName>style.rotation</p:attrName>
                                        </p:attrNameLst>
                                      </p:cBhvr>
                                      <p:tavLst>
                                        <p:tav tm="0">
                                          <p:val>
                                            <p:fltVal val="0"/>
                                          </p:val>
                                        </p:tav>
                                        <p:tav tm="100000">
                                          <p:val>
                                            <p:fltVal val="-90"/>
                                          </p:val>
                                        </p:tav>
                                      </p:tavLst>
                                    </p:anim>
                                    <p:set>
                                      <p:cBhvr>
                                        <p:cTn id="34" dur="1" fill="hold">
                                          <p:stCondLst>
                                            <p:cond delay="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0143" y="1413143"/>
            <a:ext cx="4031714" cy="4031714"/>
          </a:xfrm>
          <a:prstGeom prst="rect">
            <a:avLst/>
          </a:prstGeom>
        </p:spPr>
      </p:pic>
    </p:spTree>
    <p:extLst>
      <p:ext uri="{BB962C8B-B14F-4D97-AF65-F5344CB8AC3E}">
        <p14:creationId xmlns:p14="http://schemas.microsoft.com/office/powerpoint/2010/main" val="4257889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2F90ED0-9EA5-9FCD-E2CA-7FD0AF412B70}"/>
              </a:ext>
            </a:extLst>
          </p:cNvPr>
          <p:cNvSpPr/>
          <p:nvPr/>
        </p:nvSpPr>
        <p:spPr>
          <a:xfrm>
            <a:off x="3989882" y="1322882"/>
            <a:ext cx="4212236" cy="42122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50000"/>
                  </a:schemeClr>
                </a:solidFill>
                <a:latin typeface="Century Gothic" panose="020B0502020202020204" pitchFamily="34" charset="0"/>
              </a:rPr>
              <a:t>TD </a:t>
            </a:r>
          </a:p>
          <a:p>
            <a:pPr algn="ctr"/>
            <a:r>
              <a:rPr lang="en-US" sz="3600" dirty="0">
                <a:solidFill>
                  <a:schemeClr val="accent6">
                    <a:lumMod val="50000"/>
                  </a:schemeClr>
                </a:solidFill>
                <a:latin typeface="Century Gothic" panose="020B0502020202020204" pitchFamily="34" charset="0"/>
              </a:rPr>
              <a:t>Directory</a:t>
            </a:r>
          </a:p>
        </p:txBody>
      </p:sp>
      <p:sp>
        <p:nvSpPr>
          <p:cNvPr id="5" name="Title 1">
            <a:extLst>
              <a:ext uri="{FF2B5EF4-FFF2-40B4-BE49-F238E27FC236}">
                <a16:creationId xmlns:a16="http://schemas.microsoft.com/office/drawing/2014/main" id="{1A862595-2F55-33B5-4EF2-822029CF0F34}"/>
              </a:ext>
            </a:extLst>
          </p:cNvPr>
          <p:cNvSpPr txBox="1">
            <a:spLocks/>
          </p:cNvSpPr>
          <p:nvPr/>
        </p:nvSpPr>
        <p:spPr>
          <a:xfrm>
            <a:off x="1228830" y="2073479"/>
            <a:ext cx="1744388"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Register</a:t>
            </a:r>
          </a:p>
        </p:txBody>
      </p:sp>
      <p:sp>
        <p:nvSpPr>
          <p:cNvPr id="6" name="Title 1">
            <a:extLst>
              <a:ext uri="{FF2B5EF4-FFF2-40B4-BE49-F238E27FC236}">
                <a16:creationId xmlns:a16="http://schemas.microsoft.com/office/drawing/2014/main" id="{F53671F1-9EB5-247E-2ECD-1344DAC8A6A0}"/>
              </a:ext>
            </a:extLst>
          </p:cNvPr>
          <p:cNvSpPr txBox="1">
            <a:spLocks/>
          </p:cNvSpPr>
          <p:nvPr/>
        </p:nvSpPr>
        <p:spPr>
          <a:xfrm>
            <a:off x="1243820" y="3739331"/>
            <a:ext cx="1701107"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Update</a:t>
            </a:r>
          </a:p>
        </p:txBody>
      </p:sp>
      <p:sp>
        <p:nvSpPr>
          <p:cNvPr id="7" name="Title 1">
            <a:extLst>
              <a:ext uri="{FF2B5EF4-FFF2-40B4-BE49-F238E27FC236}">
                <a16:creationId xmlns:a16="http://schemas.microsoft.com/office/drawing/2014/main" id="{D25A5961-5634-A050-D360-A5F216C0A936}"/>
              </a:ext>
            </a:extLst>
          </p:cNvPr>
          <p:cNvSpPr txBox="1">
            <a:spLocks/>
          </p:cNvSpPr>
          <p:nvPr/>
        </p:nvSpPr>
        <p:spPr>
          <a:xfrm>
            <a:off x="9114147" y="2073479"/>
            <a:ext cx="1803699"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Retrieve</a:t>
            </a:r>
          </a:p>
        </p:txBody>
      </p:sp>
      <p:sp>
        <p:nvSpPr>
          <p:cNvPr id="8" name="Title 1">
            <a:extLst>
              <a:ext uri="{FF2B5EF4-FFF2-40B4-BE49-F238E27FC236}">
                <a16:creationId xmlns:a16="http://schemas.microsoft.com/office/drawing/2014/main" id="{D79F9154-82C0-C0C3-5568-52E2A58AC241}"/>
              </a:ext>
            </a:extLst>
          </p:cNvPr>
          <p:cNvSpPr txBox="1">
            <a:spLocks/>
          </p:cNvSpPr>
          <p:nvPr/>
        </p:nvSpPr>
        <p:spPr>
          <a:xfrm>
            <a:off x="9377632" y="3739331"/>
            <a:ext cx="1576072"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Search</a:t>
            </a:r>
          </a:p>
        </p:txBody>
      </p:sp>
      <p:cxnSp>
        <p:nvCxnSpPr>
          <p:cNvPr id="10" name="Straight Arrow Connector 9">
            <a:extLst>
              <a:ext uri="{FF2B5EF4-FFF2-40B4-BE49-F238E27FC236}">
                <a16:creationId xmlns:a16="http://schemas.microsoft.com/office/drawing/2014/main" id="{C59B520B-9E81-320B-3DD0-A192555B5D6C}"/>
              </a:ext>
            </a:extLst>
          </p:cNvPr>
          <p:cNvCxnSpPr>
            <a:cxnSpLocks/>
          </p:cNvCxnSpPr>
          <p:nvPr/>
        </p:nvCxnSpPr>
        <p:spPr>
          <a:xfrm>
            <a:off x="1243820" y="2609010"/>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E4DE5C-0221-C797-3C1D-8A98F3CAB496}"/>
              </a:ext>
            </a:extLst>
          </p:cNvPr>
          <p:cNvCxnSpPr>
            <a:cxnSpLocks/>
          </p:cNvCxnSpPr>
          <p:nvPr/>
        </p:nvCxnSpPr>
        <p:spPr>
          <a:xfrm>
            <a:off x="1243820" y="4274862"/>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44A09D4-20B9-E173-9847-6891F059BC99}"/>
              </a:ext>
            </a:extLst>
          </p:cNvPr>
          <p:cNvCxnSpPr>
            <a:cxnSpLocks/>
          </p:cNvCxnSpPr>
          <p:nvPr/>
        </p:nvCxnSpPr>
        <p:spPr>
          <a:xfrm flipH="1">
            <a:off x="8504135" y="2609010"/>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B3A7ED-B5B9-8E1D-570D-0D18CBAA053F}"/>
              </a:ext>
            </a:extLst>
          </p:cNvPr>
          <p:cNvCxnSpPr>
            <a:cxnSpLocks/>
          </p:cNvCxnSpPr>
          <p:nvPr/>
        </p:nvCxnSpPr>
        <p:spPr>
          <a:xfrm flipH="1">
            <a:off x="8504135" y="4274862"/>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752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000">
        <p159:morph option="byObject"/>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2"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par>
                                <p:cTn id="14" presetID="2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9EDAD59-00AE-DDFB-EF9D-145EDB69FF3C}"/>
              </a:ext>
            </a:extLst>
          </p:cNvPr>
          <p:cNvSpPr/>
          <p:nvPr/>
        </p:nvSpPr>
        <p:spPr>
          <a:xfrm>
            <a:off x="1219200" y="1295400"/>
            <a:ext cx="4267200" cy="426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560D80A1-2573-2512-88AC-D9D84F5C735B}"/>
              </a:ext>
            </a:extLst>
          </p:cNvPr>
          <p:cNvSpPr/>
          <p:nvPr/>
        </p:nvSpPr>
        <p:spPr>
          <a:xfrm>
            <a:off x="6705600" y="1295400"/>
            <a:ext cx="4267200" cy="42672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D8CB93F-B31F-0178-6F8A-3D19FCC5B90E}"/>
              </a:ext>
            </a:extLst>
          </p:cNvPr>
          <p:cNvSpPr txBox="1">
            <a:spLocks/>
          </p:cNvSpPr>
          <p:nvPr/>
        </p:nvSpPr>
        <p:spPr>
          <a:xfrm>
            <a:off x="2054207" y="573968"/>
            <a:ext cx="2597186"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Introduction</a:t>
            </a:r>
          </a:p>
        </p:txBody>
      </p:sp>
      <p:sp>
        <p:nvSpPr>
          <p:cNvPr id="7" name="Title 1">
            <a:extLst>
              <a:ext uri="{FF2B5EF4-FFF2-40B4-BE49-F238E27FC236}">
                <a16:creationId xmlns:a16="http://schemas.microsoft.com/office/drawing/2014/main" id="{D1B06C79-2D5C-3A90-E431-0999713E9F3A}"/>
              </a:ext>
            </a:extLst>
          </p:cNvPr>
          <p:cNvSpPr txBox="1">
            <a:spLocks/>
          </p:cNvSpPr>
          <p:nvPr/>
        </p:nvSpPr>
        <p:spPr>
          <a:xfrm>
            <a:off x="7650413" y="579292"/>
            <a:ext cx="2377574"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6"/>
                </a:solidFill>
                <a:latin typeface="Century Gothic" panose="020B0502020202020204" pitchFamily="34" charset="0"/>
              </a:rPr>
              <a:t>Exploration</a:t>
            </a:r>
          </a:p>
        </p:txBody>
      </p:sp>
      <p:sp>
        <p:nvSpPr>
          <p:cNvPr id="8" name="Rounded Rectangle 7">
            <a:extLst>
              <a:ext uri="{FF2B5EF4-FFF2-40B4-BE49-F238E27FC236}">
                <a16:creationId xmlns:a16="http://schemas.microsoft.com/office/drawing/2014/main" id="{442410EE-69D8-E46C-FD13-DEE9230CDB8C}"/>
              </a:ext>
            </a:extLst>
          </p:cNvPr>
          <p:cNvSpPr/>
          <p:nvPr/>
        </p:nvSpPr>
        <p:spPr>
          <a:xfrm>
            <a:off x="1668905" y="1732019"/>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Direct</a:t>
            </a:r>
          </a:p>
        </p:txBody>
      </p:sp>
      <p:sp>
        <p:nvSpPr>
          <p:cNvPr id="10" name="Rounded Rectangle 9">
            <a:extLst>
              <a:ext uri="{FF2B5EF4-FFF2-40B4-BE49-F238E27FC236}">
                <a16:creationId xmlns:a16="http://schemas.microsoft.com/office/drawing/2014/main" id="{661A9802-604B-1898-6099-7E244E293D35}"/>
              </a:ext>
            </a:extLst>
          </p:cNvPr>
          <p:cNvSpPr/>
          <p:nvPr/>
        </p:nvSpPr>
        <p:spPr>
          <a:xfrm>
            <a:off x="3602635" y="1717029"/>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DNS-based Service Discovery</a:t>
            </a:r>
          </a:p>
        </p:txBody>
      </p:sp>
      <p:sp>
        <p:nvSpPr>
          <p:cNvPr id="11" name="Rounded Rectangle 10">
            <a:extLst>
              <a:ext uri="{FF2B5EF4-FFF2-40B4-BE49-F238E27FC236}">
                <a16:creationId xmlns:a16="http://schemas.microsoft.com/office/drawing/2014/main" id="{EBC441AA-B388-0CF0-0B0C-F028B2BF39FB}"/>
              </a:ext>
            </a:extLst>
          </p:cNvPr>
          <p:cNvSpPr/>
          <p:nvPr/>
        </p:nvSpPr>
        <p:spPr>
          <a:xfrm>
            <a:off x="3602635" y="3604243"/>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2">
                    <a:lumMod val="75000"/>
                  </a:schemeClr>
                </a:solidFill>
                <a:latin typeface="Century Gothic" panose="020B0502020202020204" pitchFamily="34" charset="0"/>
              </a:rPr>
              <a:t>CoRE</a:t>
            </a:r>
            <a:r>
              <a:rPr lang="en-US" dirty="0">
                <a:solidFill>
                  <a:schemeClr val="accent2">
                    <a:lumMod val="75000"/>
                  </a:schemeClr>
                </a:solidFill>
                <a:latin typeface="Century Gothic" panose="020B0502020202020204" pitchFamily="34" charset="0"/>
              </a:rPr>
              <a:t> link Format</a:t>
            </a:r>
          </a:p>
        </p:txBody>
      </p:sp>
      <p:sp>
        <p:nvSpPr>
          <p:cNvPr id="12" name="Rounded Rectangle 11">
            <a:extLst>
              <a:ext uri="{FF2B5EF4-FFF2-40B4-BE49-F238E27FC236}">
                <a16:creationId xmlns:a16="http://schemas.microsoft.com/office/drawing/2014/main" id="{2A8D3F94-1772-2DF9-3AC9-93C99DA799B9}"/>
              </a:ext>
            </a:extLst>
          </p:cNvPr>
          <p:cNvSpPr/>
          <p:nvPr/>
        </p:nvSpPr>
        <p:spPr>
          <a:xfrm>
            <a:off x="1668905" y="3604243"/>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Century Gothic" panose="020B0502020202020204" pitchFamily="34" charset="0"/>
              </a:rPr>
              <a:t>Well-known URIs</a:t>
            </a:r>
          </a:p>
        </p:txBody>
      </p:sp>
      <p:sp>
        <p:nvSpPr>
          <p:cNvPr id="13" name="Rounded Rectangle 12">
            <a:extLst>
              <a:ext uri="{FF2B5EF4-FFF2-40B4-BE49-F238E27FC236}">
                <a16:creationId xmlns:a16="http://schemas.microsoft.com/office/drawing/2014/main" id="{313D460A-1FF1-0878-615E-79CF839023BC}"/>
              </a:ext>
            </a:extLst>
          </p:cNvPr>
          <p:cNvSpPr/>
          <p:nvPr/>
        </p:nvSpPr>
        <p:spPr>
          <a:xfrm>
            <a:off x="9099030" y="2681990"/>
            <a:ext cx="1494020" cy="14940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Century Gothic" panose="020B0502020202020204" pitchFamily="34" charset="0"/>
              </a:rPr>
              <a:t>TD Server</a:t>
            </a:r>
          </a:p>
        </p:txBody>
      </p:sp>
      <p:sp>
        <p:nvSpPr>
          <p:cNvPr id="16" name="Rounded Rectangle 15">
            <a:extLst>
              <a:ext uri="{FF2B5EF4-FFF2-40B4-BE49-F238E27FC236}">
                <a16:creationId xmlns:a16="http://schemas.microsoft.com/office/drawing/2014/main" id="{22138DC7-BA8B-6C05-7700-2C8CC9627992}"/>
              </a:ext>
            </a:extLst>
          </p:cNvPr>
          <p:cNvSpPr/>
          <p:nvPr/>
        </p:nvSpPr>
        <p:spPr>
          <a:xfrm>
            <a:off x="7122825" y="2681990"/>
            <a:ext cx="1494020" cy="14940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Century Gothic" panose="020B0502020202020204" pitchFamily="34" charset="0"/>
              </a:rPr>
              <a:t>TD </a:t>
            </a:r>
          </a:p>
          <a:p>
            <a:pPr algn="ctr"/>
            <a:r>
              <a:rPr lang="en-US" dirty="0">
                <a:solidFill>
                  <a:schemeClr val="accent6">
                    <a:lumMod val="50000"/>
                  </a:schemeClr>
                </a:solidFill>
                <a:latin typeface="Century Gothic" panose="020B0502020202020204" pitchFamily="34" charset="0"/>
              </a:rPr>
              <a:t>Directory</a:t>
            </a:r>
          </a:p>
        </p:txBody>
      </p:sp>
    </p:spTree>
    <p:extLst>
      <p:ext uri="{BB962C8B-B14F-4D97-AF65-F5344CB8AC3E}">
        <p14:creationId xmlns:p14="http://schemas.microsoft.com/office/powerpoint/2010/main" val="1348253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7ED06B4-3406-AE18-C1D9-10F166B8938A}"/>
              </a:ext>
            </a:extLst>
          </p:cNvPr>
          <p:cNvGrpSpPr/>
          <p:nvPr/>
        </p:nvGrpSpPr>
        <p:grpSpPr>
          <a:xfrm>
            <a:off x="583252" y="2562794"/>
            <a:ext cx="3942566" cy="3337200"/>
            <a:chOff x="3816350" y="1630628"/>
            <a:chExt cx="4559300" cy="3856957"/>
          </a:xfrm>
        </p:grpSpPr>
        <p:sp>
          <p:nvSpPr>
            <p:cNvPr id="2" name="Rounded Rectangle 1">
              <a:extLst>
                <a:ext uri="{FF2B5EF4-FFF2-40B4-BE49-F238E27FC236}">
                  <a16:creationId xmlns:a16="http://schemas.microsoft.com/office/drawing/2014/main" id="{3D314C67-3E3F-1D15-9144-D8CE1F6AB0B6}"/>
                </a:ext>
              </a:extLst>
            </p:cNvPr>
            <p:cNvSpPr/>
            <p:nvPr/>
          </p:nvSpPr>
          <p:spPr>
            <a:xfrm>
              <a:off x="3816350" y="1630628"/>
              <a:ext cx="4559300" cy="3856957"/>
            </a:xfrm>
            <a:prstGeom prst="roundRect">
              <a:avLst/>
            </a:prstGeom>
            <a:solidFill>
              <a:schemeClr val="accent6">
                <a:lumMod val="20000"/>
                <a:lumOff val="80000"/>
              </a:schemeClr>
            </a:solidFill>
            <a:ln w="571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grpSp>
          <p:nvGrpSpPr>
            <p:cNvPr id="3" name="Group 2">
              <a:extLst>
                <a:ext uri="{FF2B5EF4-FFF2-40B4-BE49-F238E27FC236}">
                  <a16:creationId xmlns:a16="http://schemas.microsoft.com/office/drawing/2014/main" id="{A929578C-424F-E08C-8F31-D7E2495178E4}"/>
                </a:ext>
              </a:extLst>
            </p:cNvPr>
            <p:cNvGrpSpPr/>
            <p:nvPr/>
          </p:nvGrpSpPr>
          <p:grpSpPr>
            <a:xfrm>
              <a:off x="4236774" y="2551169"/>
              <a:ext cx="3718452" cy="2401135"/>
              <a:chOff x="2427024" y="2658559"/>
              <a:chExt cx="3718452" cy="2401135"/>
            </a:xfrm>
          </p:grpSpPr>
          <p:sp>
            <p:nvSpPr>
              <p:cNvPr id="4" name="Rounded Rectangle 3">
                <a:extLst>
                  <a:ext uri="{FF2B5EF4-FFF2-40B4-BE49-F238E27FC236}">
                    <a16:creationId xmlns:a16="http://schemas.microsoft.com/office/drawing/2014/main" id="{A00E0F84-3CDD-BFD1-A1CA-613CD6831E55}"/>
                  </a:ext>
                </a:extLst>
              </p:cNvPr>
              <p:cNvSpPr/>
              <p:nvPr/>
            </p:nvSpPr>
            <p:spPr>
              <a:xfrm>
                <a:off x="2427024" y="31411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Interaction Affordances</a:t>
                </a:r>
              </a:p>
            </p:txBody>
          </p:sp>
          <p:sp>
            <p:nvSpPr>
              <p:cNvPr id="6" name="Rounded Rectangle 5">
                <a:extLst>
                  <a:ext uri="{FF2B5EF4-FFF2-40B4-BE49-F238E27FC236}">
                    <a16:creationId xmlns:a16="http://schemas.microsoft.com/office/drawing/2014/main" id="{F2FDAB7D-A496-5A65-C615-930B37911210}"/>
                  </a:ext>
                </a:extLst>
              </p:cNvPr>
              <p:cNvSpPr/>
              <p:nvPr/>
            </p:nvSpPr>
            <p:spPr>
              <a:xfrm>
                <a:off x="2427024" y="41571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bg2"/>
                    </a:solidFill>
                    <a:latin typeface="Century Gothic" panose="020B0502020202020204" pitchFamily="34" charset="0"/>
                  </a:rPr>
                  <a:t>Security </a:t>
                </a:r>
                <a:r>
                  <a:rPr lang="tr-TR" dirty="0" err="1">
                    <a:solidFill>
                      <a:schemeClr val="bg2"/>
                    </a:solidFill>
                    <a:latin typeface="Century Gothic" panose="020B0502020202020204" pitchFamily="34" charset="0"/>
                  </a:rPr>
                  <a:t>Metadata</a:t>
                </a:r>
                <a:endParaRPr lang="en-DE" dirty="0">
                  <a:solidFill>
                    <a:schemeClr val="bg2"/>
                  </a:solidFill>
                  <a:latin typeface="Century Gothic" panose="020B0502020202020204" pitchFamily="34" charset="0"/>
                </a:endParaRPr>
              </a:p>
            </p:txBody>
          </p:sp>
          <p:sp>
            <p:nvSpPr>
              <p:cNvPr id="7" name="Rounded Rectangle 6">
                <a:extLst>
                  <a:ext uri="{FF2B5EF4-FFF2-40B4-BE49-F238E27FC236}">
                    <a16:creationId xmlns:a16="http://schemas.microsoft.com/office/drawing/2014/main" id="{E67B2234-6303-3F74-4C73-85B877B54356}"/>
                  </a:ext>
                </a:extLst>
              </p:cNvPr>
              <p:cNvSpPr/>
              <p:nvPr/>
            </p:nvSpPr>
            <p:spPr>
              <a:xfrm>
                <a:off x="2427024" y="46778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a:solidFill>
                      <a:schemeClr val="bg2"/>
                    </a:solidFill>
                    <a:latin typeface="Century Gothic" panose="020B0502020202020204" pitchFamily="34" charset="0"/>
                  </a:rPr>
                  <a:t>Protocol Bindings</a:t>
                </a:r>
              </a:p>
            </p:txBody>
          </p:sp>
          <p:sp>
            <p:nvSpPr>
              <p:cNvPr id="8" name="Rounded Rectangle 7">
                <a:extLst>
                  <a:ext uri="{FF2B5EF4-FFF2-40B4-BE49-F238E27FC236}">
                    <a16:creationId xmlns:a16="http://schemas.microsoft.com/office/drawing/2014/main" id="{B8028EAB-750C-AE1B-26ED-192C00B5D3BF}"/>
                  </a:ext>
                </a:extLst>
              </p:cNvPr>
              <p:cNvSpPr/>
              <p:nvPr/>
            </p:nvSpPr>
            <p:spPr>
              <a:xfrm>
                <a:off x="2427024" y="26585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General Metadata</a:t>
                </a:r>
              </a:p>
            </p:txBody>
          </p:sp>
          <p:sp>
            <p:nvSpPr>
              <p:cNvPr id="9" name="Rounded Rectangle 8">
                <a:extLst>
                  <a:ext uri="{FF2B5EF4-FFF2-40B4-BE49-F238E27FC236}">
                    <a16:creationId xmlns:a16="http://schemas.microsoft.com/office/drawing/2014/main" id="{62B22C2C-E53A-3872-26B2-68B48A7E3304}"/>
                  </a:ext>
                </a:extLst>
              </p:cNvPr>
              <p:cNvSpPr/>
              <p:nvPr/>
            </p:nvSpPr>
            <p:spPr>
              <a:xfrm>
                <a:off x="2439724" y="3649159"/>
                <a:ext cx="3705752" cy="381835"/>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Data Schemas</a:t>
                </a:r>
              </a:p>
            </p:txBody>
          </p:sp>
        </p:grpSp>
        <p:sp>
          <p:nvSpPr>
            <p:cNvPr id="10" name="Title 1">
              <a:extLst>
                <a:ext uri="{FF2B5EF4-FFF2-40B4-BE49-F238E27FC236}">
                  <a16:creationId xmlns:a16="http://schemas.microsoft.com/office/drawing/2014/main" id="{274E80B6-04D3-B899-AEA3-ED52E5ECAFEC}"/>
                </a:ext>
              </a:extLst>
            </p:cNvPr>
            <p:cNvSpPr txBox="1">
              <a:spLocks/>
            </p:cNvSpPr>
            <p:nvPr/>
          </p:nvSpPr>
          <p:spPr>
            <a:xfrm>
              <a:off x="4280193" y="1838944"/>
              <a:ext cx="3631614" cy="547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err="1">
                  <a:solidFill>
                    <a:schemeClr val="accent6">
                      <a:lumMod val="50000"/>
                    </a:schemeClr>
                  </a:solidFill>
                  <a:latin typeface="Century Gothic" panose="020B0502020202020204" pitchFamily="34" charset="0"/>
                </a:rPr>
                <a:t>WoT</a:t>
              </a:r>
              <a:r>
                <a:rPr lang="en-US" sz="2000" b="1" dirty="0">
                  <a:solidFill>
                    <a:schemeClr val="accent6">
                      <a:lumMod val="50000"/>
                    </a:schemeClr>
                  </a:solidFill>
                  <a:latin typeface="Century Gothic" panose="020B0502020202020204" pitchFamily="34" charset="0"/>
                </a:rPr>
                <a:t> Thing Description</a:t>
              </a:r>
            </a:p>
          </p:txBody>
        </p:sp>
      </p:grpSp>
      <p:sp>
        <p:nvSpPr>
          <p:cNvPr id="12" name="Rounded Rectangle 11">
            <a:extLst>
              <a:ext uri="{FF2B5EF4-FFF2-40B4-BE49-F238E27FC236}">
                <a16:creationId xmlns:a16="http://schemas.microsoft.com/office/drawing/2014/main" id="{835C1AC5-3447-51C1-4582-224623313217}"/>
              </a:ext>
            </a:extLst>
          </p:cNvPr>
          <p:cNvSpPr/>
          <p:nvPr/>
        </p:nvSpPr>
        <p:spPr>
          <a:xfrm>
            <a:off x="1727471" y="881307"/>
            <a:ext cx="1375947" cy="966705"/>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800" dirty="0">
                <a:solidFill>
                  <a:schemeClr val="accent1"/>
                </a:solidFill>
                <a:latin typeface="Century Gothic" panose="020B0502020202020204" pitchFamily="34" charset="0"/>
              </a:rPr>
              <a:t>Thing</a:t>
            </a:r>
          </a:p>
        </p:txBody>
      </p:sp>
      <p:sp>
        <p:nvSpPr>
          <p:cNvPr id="25" name="Rounded Rectangle 24">
            <a:extLst>
              <a:ext uri="{FF2B5EF4-FFF2-40B4-BE49-F238E27FC236}">
                <a16:creationId xmlns:a16="http://schemas.microsoft.com/office/drawing/2014/main" id="{1589BFB5-277D-1DCB-BE76-2539E4E064BC}"/>
              </a:ext>
            </a:extLst>
          </p:cNvPr>
          <p:cNvSpPr/>
          <p:nvPr/>
        </p:nvSpPr>
        <p:spPr>
          <a:xfrm>
            <a:off x="4453293" y="726219"/>
            <a:ext cx="3942564" cy="127688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2800" dirty="0">
                <a:solidFill>
                  <a:schemeClr val="tx2"/>
                </a:solidFill>
                <a:latin typeface="Century Gothic" panose="020B0502020202020204" pitchFamily="34" charset="0"/>
              </a:rPr>
              <a:t>TD Directory</a:t>
            </a:r>
          </a:p>
        </p:txBody>
      </p:sp>
      <p:cxnSp>
        <p:nvCxnSpPr>
          <p:cNvPr id="26" name="Straight Arrow Connector 25">
            <a:extLst>
              <a:ext uri="{FF2B5EF4-FFF2-40B4-BE49-F238E27FC236}">
                <a16:creationId xmlns:a16="http://schemas.microsoft.com/office/drawing/2014/main" id="{A1D27A5A-4BC3-0663-6C5C-7BC8E98CB17D}"/>
              </a:ext>
            </a:extLst>
          </p:cNvPr>
          <p:cNvCxnSpPr>
            <a:cxnSpLocks/>
          </p:cNvCxnSpPr>
          <p:nvPr/>
        </p:nvCxnSpPr>
        <p:spPr>
          <a:xfrm flipV="1">
            <a:off x="3515971" y="1337761"/>
            <a:ext cx="0" cy="1211585"/>
          </a:xfrm>
          <a:prstGeom prst="straightConnector1">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E824D2-9B67-78B5-248B-FA26587F27A5}"/>
              </a:ext>
            </a:extLst>
          </p:cNvPr>
          <p:cNvCxnSpPr>
            <a:cxnSpLocks/>
          </p:cNvCxnSpPr>
          <p:nvPr/>
        </p:nvCxnSpPr>
        <p:spPr>
          <a:xfrm>
            <a:off x="3496254" y="1364659"/>
            <a:ext cx="957039"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B350566-5D4C-9A16-3895-B62B2C69104C}"/>
              </a:ext>
            </a:extLst>
          </p:cNvPr>
          <p:cNvCxnSpPr>
            <a:cxnSpLocks/>
          </p:cNvCxnSpPr>
          <p:nvPr/>
        </p:nvCxnSpPr>
        <p:spPr>
          <a:xfrm flipH="1">
            <a:off x="2415444" y="1850222"/>
            <a:ext cx="3" cy="696571"/>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9D46ABA-8EC4-A494-C5E6-97AD43462F35}"/>
              </a:ext>
            </a:extLst>
          </p:cNvPr>
          <p:cNvCxnSpPr>
            <a:cxnSpLocks/>
          </p:cNvCxnSpPr>
          <p:nvPr/>
        </p:nvCxnSpPr>
        <p:spPr>
          <a:xfrm flipV="1">
            <a:off x="9637465" y="1341447"/>
            <a:ext cx="0" cy="1211585"/>
          </a:xfrm>
          <a:prstGeom prst="straightConnector1">
            <a:avLst/>
          </a:prstGeom>
          <a:ln w="571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0A9B52-4980-2F5C-800F-321D06A00BAF}"/>
              </a:ext>
            </a:extLst>
          </p:cNvPr>
          <p:cNvCxnSpPr>
            <a:cxnSpLocks/>
          </p:cNvCxnSpPr>
          <p:nvPr/>
        </p:nvCxnSpPr>
        <p:spPr>
          <a:xfrm>
            <a:off x="8395857" y="1364659"/>
            <a:ext cx="1241608" cy="0"/>
          </a:xfrm>
          <a:prstGeom prst="straightConnector1">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038AC5-0D0E-EE21-718A-76BB7BA2A9E4}"/>
              </a:ext>
            </a:extLst>
          </p:cNvPr>
          <p:cNvCxnSpPr>
            <a:cxnSpLocks/>
            <a:endCxn id="17" idx="1"/>
          </p:cNvCxnSpPr>
          <p:nvPr/>
        </p:nvCxnSpPr>
        <p:spPr>
          <a:xfrm>
            <a:off x="4525817" y="4231394"/>
            <a:ext cx="3140366"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DD5D458-099C-D848-C843-5916D9271F30}"/>
              </a:ext>
            </a:extLst>
          </p:cNvPr>
          <p:cNvGrpSpPr/>
          <p:nvPr/>
        </p:nvGrpSpPr>
        <p:grpSpPr>
          <a:xfrm>
            <a:off x="7666183" y="2562794"/>
            <a:ext cx="3942565" cy="3337200"/>
            <a:chOff x="7666183" y="2562794"/>
            <a:chExt cx="3942565" cy="3337200"/>
          </a:xfrm>
        </p:grpSpPr>
        <p:sp>
          <p:nvSpPr>
            <p:cNvPr id="17" name="Rounded Rectangle 16">
              <a:extLst>
                <a:ext uri="{FF2B5EF4-FFF2-40B4-BE49-F238E27FC236}">
                  <a16:creationId xmlns:a16="http://schemas.microsoft.com/office/drawing/2014/main" id="{F7E53B71-4F42-3F5B-9537-FA855BD70685}"/>
                </a:ext>
              </a:extLst>
            </p:cNvPr>
            <p:cNvSpPr/>
            <p:nvPr/>
          </p:nvSpPr>
          <p:spPr>
            <a:xfrm>
              <a:off x="7666183" y="2562794"/>
              <a:ext cx="3942565" cy="3337200"/>
            </a:xfrm>
            <a:prstGeom prst="roundRect">
              <a:avLst/>
            </a:prstGeom>
            <a:solidFill>
              <a:schemeClr val="accent6">
                <a:lumMod val="20000"/>
                <a:lumOff val="80000"/>
              </a:schemeClr>
            </a:solidFill>
            <a:ln w="57150">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1" name="Rounded Rectangle 20">
              <a:extLst>
                <a:ext uri="{FF2B5EF4-FFF2-40B4-BE49-F238E27FC236}">
                  <a16:creationId xmlns:a16="http://schemas.microsoft.com/office/drawing/2014/main" id="{5FED772A-05E5-A9F2-E3EA-E5C408FC65BB}"/>
                </a:ext>
              </a:extLst>
            </p:cNvPr>
            <p:cNvSpPr/>
            <p:nvPr/>
          </p:nvSpPr>
          <p:spPr>
            <a:xfrm>
              <a:off x="8029736" y="4536570"/>
              <a:ext cx="3204476" cy="330380"/>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solidFill>
                    <a:schemeClr val="bg2"/>
                  </a:solidFill>
                  <a:latin typeface="Century Gothic" panose="020B0502020202020204" pitchFamily="34" charset="0"/>
                </a:rPr>
                <a:t>Private</a:t>
              </a:r>
              <a:r>
                <a:rPr lang="tr-TR" dirty="0">
                  <a:solidFill>
                    <a:schemeClr val="bg2"/>
                  </a:solidFill>
                  <a:latin typeface="Century Gothic" panose="020B0502020202020204" pitchFamily="34" charset="0"/>
                </a:rPr>
                <a:t> Security Data</a:t>
              </a:r>
              <a:endParaRPr lang="en-DE" dirty="0">
                <a:solidFill>
                  <a:schemeClr val="bg2"/>
                </a:solidFill>
                <a:latin typeface="Century Gothic" panose="020B0502020202020204" pitchFamily="34" charset="0"/>
              </a:endParaRPr>
            </a:p>
          </p:txBody>
        </p:sp>
        <p:sp>
          <p:nvSpPr>
            <p:cNvPr id="22" name="Rounded Rectangle 21">
              <a:extLst>
                <a:ext uri="{FF2B5EF4-FFF2-40B4-BE49-F238E27FC236}">
                  <a16:creationId xmlns:a16="http://schemas.microsoft.com/office/drawing/2014/main" id="{C38924FA-8A88-7ADA-B583-E5B84B34F625}"/>
                </a:ext>
              </a:extLst>
            </p:cNvPr>
            <p:cNvSpPr/>
            <p:nvPr/>
          </p:nvSpPr>
          <p:spPr>
            <a:xfrm>
              <a:off x="8029736" y="3947927"/>
              <a:ext cx="3204476" cy="330380"/>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Behavior</a:t>
              </a:r>
            </a:p>
          </p:txBody>
        </p:sp>
        <p:sp>
          <p:nvSpPr>
            <p:cNvPr id="23" name="Rounded Rectangle 22">
              <a:extLst>
                <a:ext uri="{FF2B5EF4-FFF2-40B4-BE49-F238E27FC236}">
                  <a16:creationId xmlns:a16="http://schemas.microsoft.com/office/drawing/2014/main" id="{FBE8252F-7256-E612-0A1D-CAEC870C9C2B}"/>
                </a:ext>
              </a:extLst>
            </p:cNvPr>
            <p:cNvSpPr/>
            <p:nvPr/>
          </p:nvSpPr>
          <p:spPr>
            <a:xfrm>
              <a:off x="8029736" y="3359284"/>
              <a:ext cx="3204476" cy="330380"/>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Scripting API</a:t>
              </a:r>
            </a:p>
          </p:txBody>
        </p:sp>
        <p:sp>
          <p:nvSpPr>
            <p:cNvPr id="19" name="Title 1">
              <a:extLst>
                <a:ext uri="{FF2B5EF4-FFF2-40B4-BE49-F238E27FC236}">
                  <a16:creationId xmlns:a16="http://schemas.microsoft.com/office/drawing/2014/main" id="{4C6A3DA1-A63C-9998-1774-BA53DD9A7C52}"/>
                </a:ext>
              </a:extLst>
            </p:cNvPr>
            <p:cNvSpPr txBox="1">
              <a:spLocks/>
            </p:cNvSpPr>
            <p:nvPr/>
          </p:nvSpPr>
          <p:spPr>
            <a:xfrm>
              <a:off x="8395857" y="2743039"/>
              <a:ext cx="2494199" cy="436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accent6">
                      <a:lumMod val="50000"/>
                    </a:schemeClr>
                  </a:solidFill>
                  <a:latin typeface="Century Gothic" panose="020B0502020202020204" pitchFamily="34" charset="0"/>
                </a:rPr>
                <a:t>Consumer</a:t>
              </a:r>
              <a:r>
                <a:rPr lang="en-US" sz="2000" dirty="0">
                  <a:solidFill>
                    <a:schemeClr val="accent6">
                      <a:lumMod val="50000"/>
                    </a:schemeClr>
                  </a:solidFill>
                  <a:latin typeface="Century Gothic" panose="020B0502020202020204" pitchFamily="34" charset="0"/>
                </a:rPr>
                <a:t> </a:t>
              </a:r>
            </a:p>
          </p:txBody>
        </p:sp>
        <p:sp>
          <p:nvSpPr>
            <p:cNvPr id="52" name="Rounded Rectangle 51">
              <a:extLst>
                <a:ext uri="{FF2B5EF4-FFF2-40B4-BE49-F238E27FC236}">
                  <a16:creationId xmlns:a16="http://schemas.microsoft.com/office/drawing/2014/main" id="{1EA674F6-6BC4-B224-8330-1A7B54B9B119}"/>
                </a:ext>
              </a:extLst>
            </p:cNvPr>
            <p:cNvSpPr/>
            <p:nvPr/>
          </p:nvSpPr>
          <p:spPr>
            <a:xfrm>
              <a:off x="8029735" y="5125212"/>
              <a:ext cx="3204477" cy="330379"/>
            </a:xfrm>
            <a:prstGeom prst="roundRect">
              <a:avLst/>
            </a:prstGeom>
            <a:solidFill>
              <a:schemeClr val="accent6">
                <a:lumMod val="50000"/>
              </a:schemeClr>
            </a:solidFill>
            <a:ln w="571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bg2"/>
                  </a:solidFill>
                  <a:latin typeface="Century Gothic" panose="020B0502020202020204" pitchFamily="34" charset="0"/>
                </a:rPr>
                <a:t>Protocol Bindings</a:t>
              </a:r>
            </a:p>
          </p:txBody>
        </p:sp>
      </p:grpSp>
    </p:spTree>
    <p:extLst>
      <p:ext uri="{BB962C8B-B14F-4D97-AF65-F5344CB8AC3E}">
        <p14:creationId xmlns:p14="http://schemas.microsoft.com/office/powerpoint/2010/main" val="3377558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4000">
        <p159:morph option="byObject"/>
      </p:transition>
    </mc:Choice>
    <mc:Fallback>
      <p:transition spd="slow"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up)">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spTree>
    <p:extLst>
      <p:ext uri="{BB962C8B-B14F-4D97-AF65-F5344CB8AC3E}">
        <p14:creationId xmlns:p14="http://schemas.microsoft.com/office/powerpoint/2010/main" val="2294121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BF4FC4-A333-462A-6D77-9BE29DF6B8AD}"/>
              </a:ext>
            </a:extLst>
          </p:cNvPr>
          <p:cNvSpPr/>
          <p:nvPr/>
        </p:nvSpPr>
        <p:spPr>
          <a:xfrm>
            <a:off x="5072270" y="2405269"/>
            <a:ext cx="2047461" cy="20474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2"/>
                </a:solidFill>
                <a:latin typeface="Century Gothic" panose="020B0502020202020204" pitchFamily="34" charset="0"/>
              </a:rPr>
              <a:t>IoT</a:t>
            </a:r>
            <a:endParaRPr lang="en-US" dirty="0">
              <a:solidFill>
                <a:schemeClr val="bg2"/>
              </a:solidFill>
              <a:latin typeface="Century Gothic" panose="020B0502020202020204" pitchFamily="34" charset="0"/>
            </a:endParaRPr>
          </a:p>
        </p:txBody>
      </p:sp>
    </p:spTree>
    <p:extLst>
      <p:ext uri="{BB962C8B-B14F-4D97-AF65-F5344CB8AC3E}">
        <p14:creationId xmlns:p14="http://schemas.microsoft.com/office/powerpoint/2010/main" val="4228887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BF4FC4-A333-462A-6D77-9BE29DF6B8AD}"/>
              </a:ext>
            </a:extLst>
          </p:cNvPr>
          <p:cNvSpPr/>
          <p:nvPr/>
        </p:nvSpPr>
        <p:spPr>
          <a:xfrm>
            <a:off x="830792" y="2264589"/>
            <a:ext cx="2047461" cy="20474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2"/>
                </a:solidFill>
                <a:latin typeface="Century Gothic" panose="020B0502020202020204" pitchFamily="34" charset="0"/>
              </a:rPr>
              <a:t>IoT</a:t>
            </a:r>
            <a:endParaRPr lang="en-US" dirty="0">
              <a:solidFill>
                <a:schemeClr val="bg2"/>
              </a:solidFill>
              <a:latin typeface="Century Gothic" panose="020B0502020202020204" pitchFamily="34" charset="0"/>
            </a:endParaRPr>
          </a:p>
        </p:txBody>
      </p:sp>
      <p:cxnSp>
        <p:nvCxnSpPr>
          <p:cNvPr id="5" name="Straight Connector 4">
            <a:extLst>
              <a:ext uri="{FF2B5EF4-FFF2-40B4-BE49-F238E27FC236}">
                <a16:creationId xmlns:a16="http://schemas.microsoft.com/office/drawing/2014/main" id="{56B1208F-D5DE-C03B-56E9-7ADCE7449732}"/>
              </a:ext>
            </a:extLst>
          </p:cNvPr>
          <p:cNvCxnSpPr>
            <a:cxnSpLocks/>
          </p:cNvCxnSpPr>
          <p:nvPr/>
        </p:nvCxnSpPr>
        <p:spPr>
          <a:xfrm flipH="1" flipV="1">
            <a:off x="4665096" y="1126753"/>
            <a:ext cx="794" cy="2143982"/>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D0D7B5-1252-B0DE-5CC4-AA0D5BBC4BA1}"/>
              </a:ext>
            </a:extLst>
          </p:cNvPr>
          <p:cNvCxnSpPr>
            <a:cxnSpLocks/>
          </p:cNvCxnSpPr>
          <p:nvPr/>
        </p:nvCxnSpPr>
        <p:spPr>
          <a:xfrm flipV="1">
            <a:off x="4665096" y="3278349"/>
            <a:ext cx="0" cy="254123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257B93F1-0D57-A5D4-5F3D-90CD48863246}"/>
              </a:ext>
            </a:extLst>
          </p:cNvPr>
          <p:cNvSpPr txBox="1">
            <a:spLocks/>
          </p:cNvSpPr>
          <p:nvPr/>
        </p:nvSpPr>
        <p:spPr>
          <a:xfrm>
            <a:off x="5808599" y="3948349"/>
            <a:ext cx="1268296"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MQTT</a:t>
            </a:r>
          </a:p>
        </p:txBody>
      </p:sp>
      <p:sp>
        <p:nvSpPr>
          <p:cNvPr id="26" name="Title 1">
            <a:extLst>
              <a:ext uri="{FF2B5EF4-FFF2-40B4-BE49-F238E27FC236}">
                <a16:creationId xmlns:a16="http://schemas.microsoft.com/office/drawing/2014/main" id="{01614BBF-BF64-D31E-8540-DD160054261A}"/>
              </a:ext>
            </a:extLst>
          </p:cNvPr>
          <p:cNvSpPr txBox="1">
            <a:spLocks/>
          </p:cNvSpPr>
          <p:nvPr/>
        </p:nvSpPr>
        <p:spPr>
          <a:xfrm>
            <a:off x="5911154" y="2359769"/>
            <a:ext cx="106318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solidFill>
                <a:latin typeface="Century Gothic" panose="020B0502020202020204" pitchFamily="34" charset="0"/>
              </a:rPr>
              <a:t>HTTP</a:t>
            </a:r>
          </a:p>
        </p:txBody>
      </p:sp>
      <p:sp>
        <p:nvSpPr>
          <p:cNvPr id="27" name="Title 1">
            <a:extLst>
              <a:ext uri="{FF2B5EF4-FFF2-40B4-BE49-F238E27FC236}">
                <a16:creationId xmlns:a16="http://schemas.microsoft.com/office/drawing/2014/main" id="{92C1EAAD-3FDE-31A7-D958-DB594E9CF0AA}"/>
              </a:ext>
            </a:extLst>
          </p:cNvPr>
          <p:cNvSpPr txBox="1">
            <a:spLocks/>
          </p:cNvSpPr>
          <p:nvPr/>
        </p:nvSpPr>
        <p:spPr>
          <a:xfrm>
            <a:off x="5775737" y="5536928"/>
            <a:ext cx="1334020"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CoAP</a:t>
            </a:r>
          </a:p>
        </p:txBody>
      </p:sp>
      <p:cxnSp>
        <p:nvCxnSpPr>
          <p:cNvPr id="31" name="Straight Connector 30">
            <a:extLst>
              <a:ext uri="{FF2B5EF4-FFF2-40B4-BE49-F238E27FC236}">
                <a16:creationId xmlns:a16="http://schemas.microsoft.com/office/drawing/2014/main" id="{80A334C1-78D9-B1D4-379F-D60358688E24}"/>
              </a:ext>
            </a:extLst>
          </p:cNvPr>
          <p:cNvCxnSpPr>
            <a:cxnSpLocks/>
          </p:cNvCxnSpPr>
          <p:nvPr/>
        </p:nvCxnSpPr>
        <p:spPr>
          <a:xfrm flipV="1">
            <a:off x="8083043" y="1165923"/>
            <a:ext cx="0" cy="210481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59A33F-35D1-3B77-1B1D-9EAFC15BD2EB}"/>
              </a:ext>
            </a:extLst>
          </p:cNvPr>
          <p:cNvCxnSpPr>
            <a:cxnSpLocks/>
          </p:cNvCxnSpPr>
          <p:nvPr/>
        </p:nvCxnSpPr>
        <p:spPr>
          <a:xfrm flipV="1">
            <a:off x="8082249" y="3278347"/>
            <a:ext cx="0" cy="2541232"/>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7F50E2-08A3-1759-7B40-C717DC0E0966}"/>
              </a:ext>
            </a:extLst>
          </p:cNvPr>
          <p:cNvCxnSpPr>
            <a:cxnSpLocks/>
          </p:cNvCxnSpPr>
          <p:nvPr/>
        </p:nvCxnSpPr>
        <p:spPr>
          <a:xfrm flipH="1">
            <a:off x="8082249" y="3401474"/>
            <a:ext cx="1785729"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2" name="Graphic 48" descr="Thermometer with solid fill">
            <a:extLst>
              <a:ext uri="{FF2B5EF4-FFF2-40B4-BE49-F238E27FC236}">
                <a16:creationId xmlns:a16="http://schemas.microsoft.com/office/drawing/2014/main" id="{2846EF13-BDF6-3F93-AA41-C3E4635E5FC4}"/>
              </a:ext>
            </a:extLst>
          </p:cNvPr>
          <p:cNvGrpSpPr/>
          <p:nvPr/>
        </p:nvGrpSpPr>
        <p:grpSpPr>
          <a:xfrm>
            <a:off x="10186829" y="2303144"/>
            <a:ext cx="890251" cy="1970350"/>
            <a:chOff x="3719557" y="768439"/>
            <a:chExt cx="381301" cy="843915"/>
          </a:xfrm>
          <a:solidFill>
            <a:schemeClr val="accent2"/>
          </a:solidFill>
        </p:grpSpPr>
        <p:sp>
          <p:nvSpPr>
            <p:cNvPr id="9" name="Freeform: Shape 28">
              <a:extLst>
                <a:ext uri="{FF2B5EF4-FFF2-40B4-BE49-F238E27FC236}">
                  <a16:creationId xmlns:a16="http://schemas.microsoft.com/office/drawing/2014/main" id="{398EFCC9-4F3D-92EE-ED39-7FB03AD3A0FA}"/>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0" name="Freeform: Shape 29">
              <a:extLst>
                <a:ext uri="{FF2B5EF4-FFF2-40B4-BE49-F238E27FC236}">
                  <a16:creationId xmlns:a16="http://schemas.microsoft.com/office/drawing/2014/main" id="{365FD408-6F1C-3A8A-3DAC-0A1712469BC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sp>
        <p:nvSpPr>
          <p:cNvPr id="13" name="Title 1">
            <a:extLst>
              <a:ext uri="{FF2B5EF4-FFF2-40B4-BE49-F238E27FC236}">
                <a16:creationId xmlns:a16="http://schemas.microsoft.com/office/drawing/2014/main" id="{3BCD4E4F-8491-B7F7-7DCD-3BCBC92DFE34}"/>
              </a:ext>
            </a:extLst>
          </p:cNvPr>
          <p:cNvSpPr txBox="1">
            <a:spLocks/>
          </p:cNvSpPr>
          <p:nvPr/>
        </p:nvSpPr>
        <p:spPr>
          <a:xfrm>
            <a:off x="5911154" y="905072"/>
            <a:ext cx="106318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solidFill>
                <a:latin typeface="Century Gothic" panose="020B0502020202020204" pitchFamily="34" charset="0"/>
              </a:rPr>
              <a:t>…</a:t>
            </a:r>
          </a:p>
        </p:txBody>
      </p:sp>
      <p:cxnSp>
        <p:nvCxnSpPr>
          <p:cNvPr id="14" name="Straight Connector 13">
            <a:extLst>
              <a:ext uri="{FF2B5EF4-FFF2-40B4-BE49-F238E27FC236}">
                <a16:creationId xmlns:a16="http://schemas.microsoft.com/office/drawing/2014/main" id="{8F79EF97-B4B1-1A2A-2B5D-D9B47B469BEB}"/>
              </a:ext>
            </a:extLst>
          </p:cNvPr>
          <p:cNvCxnSpPr>
            <a:cxnSpLocks/>
          </p:cNvCxnSpPr>
          <p:nvPr/>
        </p:nvCxnSpPr>
        <p:spPr>
          <a:xfrm flipH="1">
            <a:off x="6730845" y="1165923"/>
            <a:ext cx="1244810" cy="1"/>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AD4C6D-98D7-E0D6-12B2-58EDB49709C6}"/>
              </a:ext>
            </a:extLst>
          </p:cNvPr>
          <p:cNvCxnSpPr>
            <a:cxnSpLocks/>
          </p:cNvCxnSpPr>
          <p:nvPr/>
        </p:nvCxnSpPr>
        <p:spPr>
          <a:xfrm flipH="1">
            <a:off x="4718574" y="1165923"/>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D186F8-B715-3DFF-7C1B-1C56E6D6E8F7}"/>
              </a:ext>
            </a:extLst>
          </p:cNvPr>
          <p:cNvCxnSpPr>
            <a:cxnSpLocks/>
          </p:cNvCxnSpPr>
          <p:nvPr/>
        </p:nvCxnSpPr>
        <p:spPr>
          <a:xfrm flipH="1">
            <a:off x="4665096" y="2627534"/>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A97D1A-9888-91B0-1A5A-4358A39D303B}"/>
              </a:ext>
            </a:extLst>
          </p:cNvPr>
          <p:cNvCxnSpPr>
            <a:cxnSpLocks/>
          </p:cNvCxnSpPr>
          <p:nvPr/>
        </p:nvCxnSpPr>
        <p:spPr>
          <a:xfrm flipH="1">
            <a:off x="6925665" y="2627534"/>
            <a:ext cx="1092741"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BCD5F1-B447-60F5-2380-B73FC9EEC33F}"/>
              </a:ext>
            </a:extLst>
          </p:cNvPr>
          <p:cNvCxnSpPr>
            <a:cxnSpLocks/>
          </p:cNvCxnSpPr>
          <p:nvPr/>
        </p:nvCxnSpPr>
        <p:spPr>
          <a:xfrm flipH="1">
            <a:off x="4665096" y="4216114"/>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10AAB0-AE5C-4D05-4D8C-FF2C4EAA4523}"/>
              </a:ext>
            </a:extLst>
          </p:cNvPr>
          <p:cNvCxnSpPr>
            <a:cxnSpLocks/>
          </p:cNvCxnSpPr>
          <p:nvPr/>
        </p:nvCxnSpPr>
        <p:spPr>
          <a:xfrm flipH="1">
            <a:off x="6974341" y="4216114"/>
            <a:ext cx="1125053"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09F043-FCCE-02C0-8F10-127FA9EDE8EE}"/>
              </a:ext>
            </a:extLst>
          </p:cNvPr>
          <p:cNvCxnSpPr>
            <a:cxnSpLocks/>
          </p:cNvCxnSpPr>
          <p:nvPr/>
        </p:nvCxnSpPr>
        <p:spPr>
          <a:xfrm flipH="1">
            <a:off x="4647951" y="5819579"/>
            <a:ext cx="1048311"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56AE102-CE88-CF3A-BCCB-90CB697CD76D}"/>
              </a:ext>
            </a:extLst>
          </p:cNvPr>
          <p:cNvCxnSpPr>
            <a:cxnSpLocks/>
          </p:cNvCxnSpPr>
          <p:nvPr/>
        </p:nvCxnSpPr>
        <p:spPr>
          <a:xfrm flipH="1">
            <a:off x="7076895" y="5819579"/>
            <a:ext cx="100535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501746B-A0F1-7275-FA6A-4CA0B821C1CF}"/>
              </a:ext>
            </a:extLst>
          </p:cNvPr>
          <p:cNvCxnSpPr>
            <a:cxnSpLocks/>
          </p:cNvCxnSpPr>
          <p:nvPr/>
        </p:nvCxnSpPr>
        <p:spPr>
          <a:xfrm flipH="1">
            <a:off x="2862222" y="3489394"/>
            <a:ext cx="1785729"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359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000">
        <p159:morph option="byObject"/>
      </p:transition>
    </mc:Choice>
    <mc:Fallback>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1"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childTnLst>
                          </p:cTn>
                        </p:par>
                        <p:par>
                          <p:cTn id="63" fill="hold">
                            <p:stCondLst>
                              <p:cond delay="7000"/>
                            </p:stCondLst>
                            <p:childTnLst>
                              <p:par>
                                <p:cTn id="64" presetID="22" presetClass="entr" presetSubtype="1"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up)">
                                      <p:cBhvr>
                                        <p:cTn id="66" dur="500"/>
                                        <p:tgtEl>
                                          <p:spTgt spid="31"/>
                                        </p:tgtEl>
                                      </p:cBhvr>
                                    </p:animEffect>
                                  </p:childTnLst>
                                </p:cTn>
                              </p:par>
                              <p:par>
                                <p:cTn id="67" presetID="22" presetClass="entr" presetSubtype="4"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down)">
                                      <p:cBhvr>
                                        <p:cTn id="69" dur="500"/>
                                        <p:tgtEl>
                                          <p:spTgt spid="32"/>
                                        </p:tgtEl>
                                      </p:cBhvr>
                                    </p:animEffect>
                                  </p:childTnLst>
                                </p:cTn>
                              </p:par>
                            </p:childTnLst>
                          </p:cTn>
                        </p:par>
                        <p:par>
                          <p:cTn id="70" fill="hold">
                            <p:stCondLst>
                              <p:cond delay="7500"/>
                            </p:stCondLst>
                            <p:childTnLst>
                              <p:par>
                                <p:cTn id="71" presetID="22" presetClass="entr" presetSubtype="4"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down)">
                                      <p:cBhvr>
                                        <p:cTn id="73" dur="500"/>
                                        <p:tgtEl>
                                          <p:spTgt spid="33"/>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A17D2C0-87FC-4543-B834-643EBFF55BAD}"/>
              </a:ext>
            </a:extLst>
          </p:cNvPr>
          <p:cNvGrpSpPr/>
          <p:nvPr/>
        </p:nvGrpSpPr>
        <p:grpSpPr>
          <a:xfrm>
            <a:off x="1331711" y="2537616"/>
            <a:ext cx="8571969" cy="1585815"/>
            <a:chOff x="454117" y="2324063"/>
            <a:chExt cx="3333137" cy="2209874"/>
          </a:xfrm>
        </p:grpSpPr>
        <p:sp>
          <p:nvSpPr>
            <p:cNvPr id="6" name="Rounded Rectangle 5">
              <a:extLst>
                <a:ext uri="{FF2B5EF4-FFF2-40B4-BE49-F238E27FC236}">
                  <a16:creationId xmlns:a16="http://schemas.microsoft.com/office/drawing/2014/main" id="{F5BC0A7C-2B62-ED8B-567D-D2D25976D598}"/>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 name="Title 1">
              <a:extLst>
                <a:ext uri="{FF2B5EF4-FFF2-40B4-BE49-F238E27FC236}">
                  <a16:creationId xmlns:a16="http://schemas.microsoft.com/office/drawing/2014/main" id="{D6545C83-C79E-48A6-72A2-DE61DEFBFEDC}"/>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cxnSp>
        <p:nvCxnSpPr>
          <p:cNvPr id="8" name="Straight Connector 7">
            <a:extLst>
              <a:ext uri="{FF2B5EF4-FFF2-40B4-BE49-F238E27FC236}">
                <a16:creationId xmlns:a16="http://schemas.microsoft.com/office/drawing/2014/main" id="{B46960D5-70A1-8A31-8FED-1278E0C66F09}"/>
              </a:ext>
            </a:extLst>
          </p:cNvPr>
          <p:cNvCxnSpPr>
            <a:cxnSpLocks/>
          </p:cNvCxnSpPr>
          <p:nvPr/>
        </p:nvCxnSpPr>
        <p:spPr>
          <a:xfrm flipV="1">
            <a:off x="2185179"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CCB7F64-F78B-529A-5685-112A94308FA0}"/>
              </a:ext>
            </a:extLst>
          </p:cNvPr>
          <p:cNvCxnSpPr>
            <a:cxnSpLocks/>
          </p:cNvCxnSpPr>
          <p:nvPr/>
        </p:nvCxnSpPr>
        <p:spPr>
          <a:xfrm flipV="1">
            <a:off x="3950825"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18C4B1-99F5-6800-1A6C-FC3BC7EFDDAB}"/>
              </a:ext>
            </a:extLst>
          </p:cNvPr>
          <p:cNvCxnSpPr>
            <a:cxnSpLocks/>
          </p:cNvCxnSpPr>
          <p:nvPr/>
        </p:nvCxnSpPr>
        <p:spPr>
          <a:xfrm flipV="1">
            <a:off x="5716471"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7B6FEF-790C-99D6-0C07-4E015C18CECD}"/>
              </a:ext>
            </a:extLst>
          </p:cNvPr>
          <p:cNvCxnSpPr>
            <a:cxnSpLocks/>
          </p:cNvCxnSpPr>
          <p:nvPr/>
        </p:nvCxnSpPr>
        <p:spPr>
          <a:xfrm flipV="1">
            <a:off x="7482117"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1901539-2C4B-4F42-5A26-826A2D5703FE}"/>
              </a:ext>
            </a:extLst>
          </p:cNvPr>
          <p:cNvCxnSpPr>
            <a:cxnSpLocks/>
          </p:cNvCxnSpPr>
          <p:nvPr/>
        </p:nvCxnSpPr>
        <p:spPr>
          <a:xfrm flipV="1">
            <a:off x="9247764"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111121E-8A57-178B-68C3-5AE8A49A933B}"/>
              </a:ext>
            </a:extLst>
          </p:cNvPr>
          <p:cNvGrpSpPr/>
          <p:nvPr/>
        </p:nvGrpSpPr>
        <p:grpSpPr>
          <a:xfrm>
            <a:off x="3149304" y="512933"/>
            <a:ext cx="1669971" cy="1091846"/>
            <a:chOff x="470699" y="2324063"/>
            <a:chExt cx="3333137" cy="2209874"/>
          </a:xfrm>
          <a:solidFill>
            <a:schemeClr val="accent2">
              <a:lumMod val="40000"/>
              <a:lumOff val="60000"/>
            </a:schemeClr>
          </a:solidFill>
        </p:grpSpPr>
        <p:sp>
          <p:nvSpPr>
            <p:cNvPr id="19" name="Rounded Rectangle 18">
              <a:extLst>
                <a:ext uri="{FF2B5EF4-FFF2-40B4-BE49-F238E27FC236}">
                  <a16:creationId xmlns:a16="http://schemas.microsoft.com/office/drawing/2014/main" id="{F84EDF5D-B790-E602-4EAD-EBDED63ADAEC}"/>
                </a:ext>
              </a:extLst>
            </p:cNvPr>
            <p:cNvSpPr/>
            <p:nvPr/>
          </p:nvSpPr>
          <p:spPr>
            <a:xfrm>
              <a:off x="470699"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0" name="Title 1">
              <a:extLst>
                <a:ext uri="{FF2B5EF4-FFF2-40B4-BE49-F238E27FC236}">
                  <a16:creationId xmlns:a16="http://schemas.microsoft.com/office/drawing/2014/main" id="{E2ED4AA1-3DAE-28C7-9EA7-8529C7C01C57}"/>
                </a:ext>
              </a:extLst>
            </p:cNvPr>
            <p:cNvSpPr txBox="1">
              <a:spLocks/>
            </p:cNvSpPr>
            <p:nvPr/>
          </p:nvSpPr>
          <p:spPr>
            <a:xfrm>
              <a:off x="486445" y="2461010"/>
              <a:ext cx="3301643" cy="193598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Matter</a:t>
              </a:r>
            </a:p>
          </p:txBody>
        </p:sp>
      </p:grpSp>
      <p:grpSp>
        <p:nvGrpSpPr>
          <p:cNvPr id="21" name="Group 20">
            <a:extLst>
              <a:ext uri="{FF2B5EF4-FFF2-40B4-BE49-F238E27FC236}">
                <a16:creationId xmlns:a16="http://schemas.microsoft.com/office/drawing/2014/main" id="{235654ED-DB1D-F98C-C43A-C66D87E4486E}"/>
              </a:ext>
            </a:extLst>
          </p:cNvPr>
          <p:cNvGrpSpPr/>
          <p:nvPr/>
        </p:nvGrpSpPr>
        <p:grpSpPr>
          <a:xfrm>
            <a:off x="4897680" y="512933"/>
            <a:ext cx="1669942" cy="1091846"/>
            <a:chOff x="454117" y="2324063"/>
            <a:chExt cx="3333137" cy="2209874"/>
          </a:xfrm>
          <a:solidFill>
            <a:schemeClr val="accent2">
              <a:lumMod val="40000"/>
              <a:lumOff val="60000"/>
            </a:schemeClr>
          </a:solidFill>
        </p:grpSpPr>
        <p:sp>
          <p:nvSpPr>
            <p:cNvPr id="22" name="Rounded Rectangle 21">
              <a:extLst>
                <a:ext uri="{FF2B5EF4-FFF2-40B4-BE49-F238E27FC236}">
                  <a16:creationId xmlns:a16="http://schemas.microsoft.com/office/drawing/2014/main" id="{46633FA0-250B-8A64-D9E7-F70C2603663E}"/>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3" name="Title 1">
              <a:extLst>
                <a:ext uri="{FF2B5EF4-FFF2-40B4-BE49-F238E27FC236}">
                  <a16:creationId xmlns:a16="http://schemas.microsoft.com/office/drawing/2014/main" id="{06A7455E-3CC8-4B9F-73B1-268CCF39AB19}"/>
                </a:ext>
              </a:extLst>
            </p:cNvPr>
            <p:cNvSpPr txBox="1">
              <a:spLocks/>
            </p:cNvSpPr>
            <p:nvPr/>
          </p:nvSpPr>
          <p:spPr>
            <a:xfrm>
              <a:off x="508710" y="2472311"/>
              <a:ext cx="3223952" cy="1913377"/>
            </a:xfrm>
            <a:prstGeom prst="rect">
              <a:avLst/>
            </a:prstGeom>
            <a:grp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OCF (CBOR, CoAP, DTLS)</a:t>
              </a:r>
            </a:p>
          </p:txBody>
        </p:sp>
      </p:grpSp>
      <p:grpSp>
        <p:nvGrpSpPr>
          <p:cNvPr id="24" name="Group 23">
            <a:extLst>
              <a:ext uri="{FF2B5EF4-FFF2-40B4-BE49-F238E27FC236}">
                <a16:creationId xmlns:a16="http://schemas.microsoft.com/office/drawing/2014/main" id="{76DDD7E6-CCA2-1BE7-3D4D-13DC8D1F49D1}"/>
              </a:ext>
            </a:extLst>
          </p:cNvPr>
          <p:cNvGrpSpPr/>
          <p:nvPr/>
        </p:nvGrpSpPr>
        <p:grpSpPr>
          <a:xfrm>
            <a:off x="6650181" y="512933"/>
            <a:ext cx="1669970" cy="1091846"/>
            <a:chOff x="445826" y="2324063"/>
            <a:chExt cx="3333137" cy="2209874"/>
          </a:xfrm>
          <a:solidFill>
            <a:schemeClr val="accent2">
              <a:lumMod val="40000"/>
              <a:lumOff val="60000"/>
            </a:schemeClr>
          </a:solidFill>
        </p:grpSpPr>
        <p:sp>
          <p:nvSpPr>
            <p:cNvPr id="25" name="Rounded Rectangle 24">
              <a:extLst>
                <a:ext uri="{FF2B5EF4-FFF2-40B4-BE49-F238E27FC236}">
                  <a16:creationId xmlns:a16="http://schemas.microsoft.com/office/drawing/2014/main" id="{5BA4000E-8188-E120-88B8-AEC9B53A1242}"/>
                </a:ext>
              </a:extLst>
            </p:cNvPr>
            <p:cNvSpPr/>
            <p:nvPr/>
          </p:nvSpPr>
          <p:spPr>
            <a:xfrm>
              <a:off x="445826"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6" name="Title 1">
              <a:extLst>
                <a:ext uri="{FF2B5EF4-FFF2-40B4-BE49-F238E27FC236}">
                  <a16:creationId xmlns:a16="http://schemas.microsoft.com/office/drawing/2014/main" id="{54FC130B-CA51-6246-C00C-A221B7116800}"/>
                </a:ext>
              </a:extLst>
            </p:cNvPr>
            <p:cNvSpPr txBox="1">
              <a:spLocks/>
            </p:cNvSpPr>
            <p:nvPr/>
          </p:nvSpPr>
          <p:spPr>
            <a:xfrm>
              <a:off x="445854" y="2519776"/>
              <a:ext cx="3333081" cy="181845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oneM2M (JSON, MQTT, TLS)</a:t>
              </a:r>
            </a:p>
          </p:txBody>
        </p:sp>
      </p:grpSp>
      <p:grpSp>
        <p:nvGrpSpPr>
          <p:cNvPr id="27" name="Group 26">
            <a:extLst>
              <a:ext uri="{FF2B5EF4-FFF2-40B4-BE49-F238E27FC236}">
                <a16:creationId xmlns:a16="http://schemas.microsoft.com/office/drawing/2014/main" id="{2AC5015F-96DC-9198-E933-8B6FCC55F61B}"/>
              </a:ext>
            </a:extLst>
          </p:cNvPr>
          <p:cNvGrpSpPr/>
          <p:nvPr/>
        </p:nvGrpSpPr>
        <p:grpSpPr>
          <a:xfrm>
            <a:off x="8402710" y="550096"/>
            <a:ext cx="1664107" cy="1091846"/>
            <a:chOff x="454117" y="2395269"/>
            <a:chExt cx="3333137" cy="2209874"/>
          </a:xfrm>
          <a:solidFill>
            <a:schemeClr val="accent2">
              <a:lumMod val="40000"/>
              <a:lumOff val="60000"/>
            </a:schemeClr>
          </a:solidFill>
        </p:grpSpPr>
        <p:sp>
          <p:nvSpPr>
            <p:cNvPr id="28" name="Rounded Rectangle 27">
              <a:extLst>
                <a:ext uri="{FF2B5EF4-FFF2-40B4-BE49-F238E27FC236}">
                  <a16:creationId xmlns:a16="http://schemas.microsoft.com/office/drawing/2014/main" id="{01E96DC3-E26D-6D52-5CD2-D921256D5672}"/>
                </a:ext>
              </a:extLst>
            </p:cNvPr>
            <p:cNvSpPr/>
            <p:nvPr/>
          </p:nvSpPr>
          <p:spPr>
            <a:xfrm>
              <a:off x="454117" y="2395269"/>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9" name="Title 1">
              <a:extLst>
                <a:ext uri="{FF2B5EF4-FFF2-40B4-BE49-F238E27FC236}">
                  <a16:creationId xmlns:a16="http://schemas.microsoft.com/office/drawing/2014/main" id="{6A560E75-CD02-9BC0-15BA-89223C53A7E1}"/>
                </a:ext>
              </a:extLst>
            </p:cNvPr>
            <p:cNvSpPr txBox="1">
              <a:spLocks/>
            </p:cNvSpPr>
            <p:nvPr/>
          </p:nvSpPr>
          <p:spPr>
            <a:xfrm>
              <a:off x="493101" y="2395271"/>
              <a:ext cx="3255168" cy="220987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Cloud Providers (AWS, Azure…)</a:t>
              </a:r>
            </a:p>
          </p:txBody>
        </p:sp>
      </p:grpSp>
      <p:grpSp>
        <p:nvGrpSpPr>
          <p:cNvPr id="30" name="Group 29">
            <a:extLst>
              <a:ext uri="{FF2B5EF4-FFF2-40B4-BE49-F238E27FC236}">
                <a16:creationId xmlns:a16="http://schemas.microsoft.com/office/drawing/2014/main" id="{DA6BC8C1-4EB8-ADDD-63AA-4C141C596786}"/>
              </a:ext>
            </a:extLst>
          </p:cNvPr>
          <p:cNvGrpSpPr/>
          <p:nvPr/>
        </p:nvGrpSpPr>
        <p:grpSpPr>
          <a:xfrm>
            <a:off x="1384306" y="512933"/>
            <a:ext cx="1669977" cy="1091846"/>
            <a:chOff x="454117" y="2324063"/>
            <a:chExt cx="3333137" cy="2209874"/>
          </a:xfrm>
          <a:solidFill>
            <a:schemeClr val="accent2">
              <a:lumMod val="40000"/>
              <a:lumOff val="60000"/>
            </a:schemeClr>
          </a:solidFill>
        </p:grpSpPr>
        <p:sp>
          <p:nvSpPr>
            <p:cNvPr id="31" name="Rounded Rectangle 30">
              <a:extLst>
                <a:ext uri="{FF2B5EF4-FFF2-40B4-BE49-F238E27FC236}">
                  <a16:creationId xmlns:a16="http://schemas.microsoft.com/office/drawing/2014/main" id="{6A41DA71-613A-E181-690D-7B2C8EA453EB}"/>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32" name="Title 1">
              <a:extLst>
                <a:ext uri="{FF2B5EF4-FFF2-40B4-BE49-F238E27FC236}">
                  <a16:creationId xmlns:a16="http://schemas.microsoft.com/office/drawing/2014/main" id="{2A077F82-B251-DC9C-3576-5CFFB0D7A06A}"/>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Philips Hue</a:t>
              </a:r>
            </a:p>
          </p:txBody>
        </p:sp>
      </p:grpSp>
      <p:grpSp>
        <p:nvGrpSpPr>
          <p:cNvPr id="57" name="Group 56">
            <a:extLst>
              <a:ext uri="{FF2B5EF4-FFF2-40B4-BE49-F238E27FC236}">
                <a16:creationId xmlns:a16="http://schemas.microsoft.com/office/drawing/2014/main" id="{530EBEB3-7816-D17B-3DCA-C1FF3DCCA0C1}"/>
              </a:ext>
            </a:extLst>
          </p:cNvPr>
          <p:cNvGrpSpPr/>
          <p:nvPr/>
        </p:nvGrpSpPr>
        <p:grpSpPr>
          <a:xfrm>
            <a:off x="6859798" y="4786067"/>
            <a:ext cx="1216502" cy="747860"/>
            <a:chOff x="454117" y="2324063"/>
            <a:chExt cx="3333137" cy="2209874"/>
          </a:xfrm>
          <a:solidFill>
            <a:schemeClr val="accent4">
              <a:lumMod val="60000"/>
              <a:lumOff val="40000"/>
            </a:schemeClr>
          </a:solidFill>
        </p:grpSpPr>
        <p:sp>
          <p:nvSpPr>
            <p:cNvPr id="58" name="Rounded Rectangle 57">
              <a:extLst>
                <a:ext uri="{FF2B5EF4-FFF2-40B4-BE49-F238E27FC236}">
                  <a16:creationId xmlns:a16="http://schemas.microsoft.com/office/drawing/2014/main" id="{06B56229-47DD-2424-80F1-BBC672041B18}"/>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59" name="Title 1">
              <a:extLst>
                <a:ext uri="{FF2B5EF4-FFF2-40B4-BE49-F238E27FC236}">
                  <a16:creationId xmlns:a16="http://schemas.microsoft.com/office/drawing/2014/main" id="{BF5FD5E6-3633-5170-9EE1-5C35D9A79FF6}"/>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JSON</a:t>
              </a:r>
            </a:p>
          </p:txBody>
        </p:sp>
      </p:grpSp>
      <p:grpSp>
        <p:nvGrpSpPr>
          <p:cNvPr id="69" name="Group 68">
            <a:extLst>
              <a:ext uri="{FF2B5EF4-FFF2-40B4-BE49-F238E27FC236}">
                <a16:creationId xmlns:a16="http://schemas.microsoft.com/office/drawing/2014/main" id="{9480A8BD-A388-33FB-9B2C-662FDAB56316}"/>
              </a:ext>
            </a:extLst>
          </p:cNvPr>
          <p:cNvGrpSpPr/>
          <p:nvPr/>
        </p:nvGrpSpPr>
        <p:grpSpPr>
          <a:xfrm>
            <a:off x="6859798" y="5763773"/>
            <a:ext cx="1216502" cy="747860"/>
            <a:chOff x="454117" y="2324063"/>
            <a:chExt cx="3333137" cy="2209874"/>
          </a:xfrm>
          <a:solidFill>
            <a:schemeClr val="accent4">
              <a:lumMod val="60000"/>
              <a:lumOff val="40000"/>
            </a:schemeClr>
          </a:solidFill>
        </p:grpSpPr>
        <p:sp>
          <p:nvSpPr>
            <p:cNvPr id="70" name="Rounded Rectangle 69">
              <a:extLst>
                <a:ext uri="{FF2B5EF4-FFF2-40B4-BE49-F238E27FC236}">
                  <a16:creationId xmlns:a16="http://schemas.microsoft.com/office/drawing/2014/main" id="{8D828D75-9369-186A-80DF-D8DEE75F52BF}"/>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1" name="Title 1">
              <a:extLst>
                <a:ext uri="{FF2B5EF4-FFF2-40B4-BE49-F238E27FC236}">
                  <a16:creationId xmlns:a16="http://schemas.microsoft.com/office/drawing/2014/main" id="{99DACC90-B224-46C3-000B-B0ABEAB184E4}"/>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CBOR</a:t>
              </a:r>
            </a:p>
          </p:txBody>
        </p:sp>
      </p:grpSp>
      <p:grpSp>
        <p:nvGrpSpPr>
          <p:cNvPr id="72" name="Group 71">
            <a:extLst>
              <a:ext uri="{FF2B5EF4-FFF2-40B4-BE49-F238E27FC236}">
                <a16:creationId xmlns:a16="http://schemas.microsoft.com/office/drawing/2014/main" id="{A6216B7D-20D0-0F63-4075-3D45044F166C}"/>
              </a:ext>
            </a:extLst>
          </p:cNvPr>
          <p:cNvGrpSpPr/>
          <p:nvPr/>
        </p:nvGrpSpPr>
        <p:grpSpPr>
          <a:xfrm>
            <a:off x="8435379" y="4786067"/>
            <a:ext cx="1216502" cy="747860"/>
            <a:chOff x="454117" y="2324063"/>
            <a:chExt cx="3333137" cy="2209874"/>
          </a:xfrm>
          <a:solidFill>
            <a:schemeClr val="accent4">
              <a:lumMod val="60000"/>
              <a:lumOff val="40000"/>
            </a:schemeClr>
          </a:solidFill>
        </p:grpSpPr>
        <p:sp>
          <p:nvSpPr>
            <p:cNvPr id="73" name="Rounded Rectangle 72">
              <a:extLst>
                <a:ext uri="{FF2B5EF4-FFF2-40B4-BE49-F238E27FC236}">
                  <a16:creationId xmlns:a16="http://schemas.microsoft.com/office/drawing/2014/main" id="{38FA798A-1CA5-1F36-6782-0BB6B2A1BC5E}"/>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4" name="Title 1">
              <a:extLst>
                <a:ext uri="{FF2B5EF4-FFF2-40B4-BE49-F238E27FC236}">
                  <a16:creationId xmlns:a16="http://schemas.microsoft.com/office/drawing/2014/main" id="{EBB03D32-D9D3-6AA0-B815-371AE3B41702}"/>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XML</a:t>
              </a:r>
            </a:p>
          </p:txBody>
        </p:sp>
      </p:grpSp>
      <p:grpSp>
        <p:nvGrpSpPr>
          <p:cNvPr id="75" name="Group 74">
            <a:extLst>
              <a:ext uri="{FF2B5EF4-FFF2-40B4-BE49-F238E27FC236}">
                <a16:creationId xmlns:a16="http://schemas.microsoft.com/office/drawing/2014/main" id="{FE3D097F-FAE2-8297-566D-5D6440357F96}"/>
              </a:ext>
            </a:extLst>
          </p:cNvPr>
          <p:cNvGrpSpPr/>
          <p:nvPr/>
        </p:nvGrpSpPr>
        <p:grpSpPr>
          <a:xfrm>
            <a:off x="8435379" y="5763773"/>
            <a:ext cx="1216502" cy="747860"/>
            <a:chOff x="454117" y="2324063"/>
            <a:chExt cx="3333137" cy="2209874"/>
          </a:xfrm>
          <a:solidFill>
            <a:schemeClr val="accent4">
              <a:lumMod val="60000"/>
              <a:lumOff val="40000"/>
            </a:schemeClr>
          </a:solidFill>
        </p:grpSpPr>
        <p:sp>
          <p:nvSpPr>
            <p:cNvPr id="76" name="Rounded Rectangle 75">
              <a:extLst>
                <a:ext uri="{FF2B5EF4-FFF2-40B4-BE49-F238E27FC236}">
                  <a16:creationId xmlns:a16="http://schemas.microsoft.com/office/drawing/2014/main" id="{F6A76884-F94D-C086-9E5E-2925F6EB6CD6}"/>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7" name="Title 1">
              <a:extLst>
                <a:ext uri="{FF2B5EF4-FFF2-40B4-BE49-F238E27FC236}">
                  <a16:creationId xmlns:a16="http://schemas.microsoft.com/office/drawing/2014/main" id="{49276548-FF94-800D-EAF5-8718C619934E}"/>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a:t>
              </a:r>
            </a:p>
          </p:txBody>
        </p:sp>
      </p:grpSp>
      <p:grpSp>
        <p:nvGrpSpPr>
          <p:cNvPr id="78" name="Group 77">
            <a:extLst>
              <a:ext uri="{FF2B5EF4-FFF2-40B4-BE49-F238E27FC236}">
                <a16:creationId xmlns:a16="http://schemas.microsoft.com/office/drawing/2014/main" id="{011A2079-16B0-A180-C9D6-51D5791452AF}"/>
              </a:ext>
            </a:extLst>
          </p:cNvPr>
          <p:cNvGrpSpPr/>
          <p:nvPr/>
        </p:nvGrpSpPr>
        <p:grpSpPr>
          <a:xfrm>
            <a:off x="1740875" y="4779034"/>
            <a:ext cx="1216502" cy="747860"/>
            <a:chOff x="454117" y="2324063"/>
            <a:chExt cx="3333137" cy="2209874"/>
          </a:xfrm>
          <a:solidFill>
            <a:schemeClr val="accent2">
              <a:lumMod val="40000"/>
              <a:lumOff val="60000"/>
            </a:schemeClr>
          </a:solidFill>
        </p:grpSpPr>
        <p:sp>
          <p:nvSpPr>
            <p:cNvPr id="79" name="Rounded Rectangle 78">
              <a:extLst>
                <a:ext uri="{FF2B5EF4-FFF2-40B4-BE49-F238E27FC236}">
                  <a16:creationId xmlns:a16="http://schemas.microsoft.com/office/drawing/2014/main" id="{03F7519E-9160-41AF-BB20-09B6D8DDDC70}"/>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0" name="Title 1">
              <a:extLst>
                <a:ext uri="{FF2B5EF4-FFF2-40B4-BE49-F238E27FC236}">
                  <a16:creationId xmlns:a16="http://schemas.microsoft.com/office/drawing/2014/main" id="{67C76E9E-EFD3-65F4-DF6E-2A8307550998}"/>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81" name="Group 80">
            <a:extLst>
              <a:ext uri="{FF2B5EF4-FFF2-40B4-BE49-F238E27FC236}">
                <a16:creationId xmlns:a16="http://schemas.microsoft.com/office/drawing/2014/main" id="{18A8C5FA-6828-E0F1-902D-D128F9A8FEC3}"/>
              </a:ext>
            </a:extLst>
          </p:cNvPr>
          <p:cNvGrpSpPr/>
          <p:nvPr/>
        </p:nvGrpSpPr>
        <p:grpSpPr>
          <a:xfrm>
            <a:off x="1740875" y="5756740"/>
            <a:ext cx="1216502" cy="747860"/>
            <a:chOff x="454117" y="2324063"/>
            <a:chExt cx="3333137" cy="2209874"/>
          </a:xfrm>
          <a:solidFill>
            <a:schemeClr val="accent2">
              <a:lumMod val="40000"/>
              <a:lumOff val="60000"/>
            </a:schemeClr>
          </a:solidFill>
        </p:grpSpPr>
        <p:sp>
          <p:nvSpPr>
            <p:cNvPr id="82" name="Rounded Rectangle 81">
              <a:extLst>
                <a:ext uri="{FF2B5EF4-FFF2-40B4-BE49-F238E27FC236}">
                  <a16:creationId xmlns:a16="http://schemas.microsoft.com/office/drawing/2014/main" id="{9E2C5414-7172-7CC4-6D48-41FBBFF7763B}"/>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3" name="Title 1">
              <a:extLst>
                <a:ext uri="{FF2B5EF4-FFF2-40B4-BE49-F238E27FC236}">
                  <a16:creationId xmlns:a16="http://schemas.microsoft.com/office/drawing/2014/main" id="{696D090F-C974-BED5-D78F-AEDEC49B7878}"/>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MQTT</a:t>
              </a:r>
            </a:p>
          </p:txBody>
        </p:sp>
      </p:grpSp>
      <p:grpSp>
        <p:nvGrpSpPr>
          <p:cNvPr id="84" name="Group 83">
            <a:extLst>
              <a:ext uri="{FF2B5EF4-FFF2-40B4-BE49-F238E27FC236}">
                <a16:creationId xmlns:a16="http://schemas.microsoft.com/office/drawing/2014/main" id="{AE79ADA3-2114-02FF-E2FA-B9A2610F40C1}"/>
              </a:ext>
            </a:extLst>
          </p:cNvPr>
          <p:cNvGrpSpPr/>
          <p:nvPr/>
        </p:nvGrpSpPr>
        <p:grpSpPr>
          <a:xfrm>
            <a:off x="3330524" y="4779034"/>
            <a:ext cx="1216502" cy="747860"/>
            <a:chOff x="454117" y="2324063"/>
            <a:chExt cx="3333137" cy="2209874"/>
          </a:xfrm>
          <a:solidFill>
            <a:schemeClr val="accent2">
              <a:lumMod val="40000"/>
              <a:lumOff val="60000"/>
            </a:schemeClr>
          </a:solidFill>
        </p:grpSpPr>
        <p:sp>
          <p:nvSpPr>
            <p:cNvPr id="85" name="Rounded Rectangle 84">
              <a:extLst>
                <a:ext uri="{FF2B5EF4-FFF2-40B4-BE49-F238E27FC236}">
                  <a16:creationId xmlns:a16="http://schemas.microsoft.com/office/drawing/2014/main" id="{D1BFBCDA-55DE-9A34-DC8E-A350DE468C3B}"/>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6" name="Title 1">
              <a:extLst>
                <a:ext uri="{FF2B5EF4-FFF2-40B4-BE49-F238E27FC236}">
                  <a16:creationId xmlns:a16="http://schemas.microsoft.com/office/drawing/2014/main" id="{981F6326-A8B3-B6FA-E6A7-EA22AA0156FD}"/>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CoAP</a:t>
              </a:r>
            </a:p>
          </p:txBody>
        </p:sp>
      </p:grpSp>
      <p:grpSp>
        <p:nvGrpSpPr>
          <p:cNvPr id="87" name="Group 86">
            <a:extLst>
              <a:ext uri="{FF2B5EF4-FFF2-40B4-BE49-F238E27FC236}">
                <a16:creationId xmlns:a16="http://schemas.microsoft.com/office/drawing/2014/main" id="{326E9B12-3D14-61C8-9BAA-215501809768}"/>
              </a:ext>
            </a:extLst>
          </p:cNvPr>
          <p:cNvGrpSpPr/>
          <p:nvPr/>
        </p:nvGrpSpPr>
        <p:grpSpPr>
          <a:xfrm>
            <a:off x="3330524" y="5756740"/>
            <a:ext cx="1216502" cy="747860"/>
            <a:chOff x="454117" y="2324063"/>
            <a:chExt cx="3333137" cy="2209874"/>
          </a:xfrm>
          <a:solidFill>
            <a:schemeClr val="accent2">
              <a:lumMod val="40000"/>
              <a:lumOff val="60000"/>
            </a:schemeClr>
          </a:solidFill>
        </p:grpSpPr>
        <p:sp>
          <p:nvSpPr>
            <p:cNvPr id="88" name="Rounded Rectangle 87">
              <a:extLst>
                <a:ext uri="{FF2B5EF4-FFF2-40B4-BE49-F238E27FC236}">
                  <a16:creationId xmlns:a16="http://schemas.microsoft.com/office/drawing/2014/main" id="{1F43CB40-F3C5-E79F-CDC3-ADACE91B250E}"/>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9" name="Title 1">
              <a:extLst>
                <a:ext uri="{FF2B5EF4-FFF2-40B4-BE49-F238E27FC236}">
                  <a16:creationId xmlns:a16="http://schemas.microsoft.com/office/drawing/2014/main" id="{1C22D464-50B2-D349-2E49-ECB51B00B701}"/>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grpSp>
        <p:nvGrpSpPr>
          <p:cNvPr id="90" name="Group 89">
            <a:extLst>
              <a:ext uri="{FF2B5EF4-FFF2-40B4-BE49-F238E27FC236}">
                <a16:creationId xmlns:a16="http://schemas.microsoft.com/office/drawing/2014/main" id="{4E8DF2B0-955C-7327-B6EE-FAD2E601412D}"/>
              </a:ext>
            </a:extLst>
          </p:cNvPr>
          <p:cNvGrpSpPr/>
          <p:nvPr/>
        </p:nvGrpSpPr>
        <p:grpSpPr>
          <a:xfrm>
            <a:off x="4920173" y="4793101"/>
            <a:ext cx="1216502" cy="747860"/>
            <a:chOff x="454117" y="2324063"/>
            <a:chExt cx="3333137" cy="2209874"/>
          </a:xfrm>
          <a:solidFill>
            <a:schemeClr val="accent2">
              <a:lumMod val="40000"/>
              <a:lumOff val="60000"/>
            </a:schemeClr>
          </a:solidFill>
        </p:grpSpPr>
        <p:sp>
          <p:nvSpPr>
            <p:cNvPr id="91" name="Rounded Rectangle 90">
              <a:extLst>
                <a:ext uri="{FF2B5EF4-FFF2-40B4-BE49-F238E27FC236}">
                  <a16:creationId xmlns:a16="http://schemas.microsoft.com/office/drawing/2014/main" id="{CEDCE619-3005-E6F3-F577-BE9DEA5880BE}"/>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92" name="Title 1">
              <a:extLst>
                <a:ext uri="{FF2B5EF4-FFF2-40B4-BE49-F238E27FC236}">
                  <a16:creationId xmlns:a16="http://schemas.microsoft.com/office/drawing/2014/main" id="{48378D6A-2162-BEC9-CDBC-C4592E39438F}"/>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BACnet</a:t>
              </a:r>
            </a:p>
          </p:txBody>
        </p:sp>
      </p:grpSp>
      <p:grpSp>
        <p:nvGrpSpPr>
          <p:cNvPr id="93" name="Group 92">
            <a:extLst>
              <a:ext uri="{FF2B5EF4-FFF2-40B4-BE49-F238E27FC236}">
                <a16:creationId xmlns:a16="http://schemas.microsoft.com/office/drawing/2014/main" id="{6A92C714-54DC-C4A4-CCEA-C7140730D118}"/>
              </a:ext>
            </a:extLst>
          </p:cNvPr>
          <p:cNvGrpSpPr/>
          <p:nvPr/>
        </p:nvGrpSpPr>
        <p:grpSpPr>
          <a:xfrm>
            <a:off x="4920173" y="5770807"/>
            <a:ext cx="1216502" cy="747860"/>
            <a:chOff x="454117" y="2324063"/>
            <a:chExt cx="3333137" cy="2209874"/>
          </a:xfrm>
          <a:solidFill>
            <a:schemeClr val="accent2">
              <a:lumMod val="40000"/>
              <a:lumOff val="60000"/>
            </a:schemeClr>
          </a:solidFill>
        </p:grpSpPr>
        <p:sp>
          <p:nvSpPr>
            <p:cNvPr id="94" name="Rounded Rectangle 93">
              <a:extLst>
                <a:ext uri="{FF2B5EF4-FFF2-40B4-BE49-F238E27FC236}">
                  <a16:creationId xmlns:a16="http://schemas.microsoft.com/office/drawing/2014/main" id="{BBD020D0-20CD-10E2-4D21-4D7F5408900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95" name="Title 1">
              <a:extLst>
                <a:ext uri="{FF2B5EF4-FFF2-40B4-BE49-F238E27FC236}">
                  <a16:creationId xmlns:a16="http://schemas.microsoft.com/office/drawing/2014/main" id="{5F576EAF-67CD-7144-D385-327041AA3B12}"/>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a:t>
              </a:r>
            </a:p>
          </p:txBody>
        </p:sp>
      </p:grpSp>
      <p:cxnSp>
        <p:nvCxnSpPr>
          <p:cNvPr id="96" name="Straight Connector 95">
            <a:extLst>
              <a:ext uri="{FF2B5EF4-FFF2-40B4-BE49-F238E27FC236}">
                <a16:creationId xmlns:a16="http://schemas.microsoft.com/office/drawing/2014/main" id="{4ED9DA83-00E3-A97A-6D5F-CBEC3CAE57C4}"/>
              </a:ext>
            </a:extLst>
          </p:cNvPr>
          <p:cNvCxnSpPr>
            <a:cxnSpLocks/>
          </p:cNvCxnSpPr>
          <p:nvPr/>
        </p:nvCxnSpPr>
        <p:spPr>
          <a:xfrm>
            <a:off x="2349126" y="4123431"/>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7F95923-7302-4A38-0F11-A24A0898C097}"/>
              </a:ext>
            </a:extLst>
          </p:cNvPr>
          <p:cNvCxnSpPr>
            <a:cxnSpLocks/>
          </p:cNvCxnSpPr>
          <p:nvPr/>
        </p:nvCxnSpPr>
        <p:spPr>
          <a:xfrm>
            <a:off x="3938775" y="4123431"/>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E6A3F7E-AD6D-A6BF-99E3-AAD4193F3355}"/>
              </a:ext>
            </a:extLst>
          </p:cNvPr>
          <p:cNvCxnSpPr>
            <a:cxnSpLocks/>
          </p:cNvCxnSpPr>
          <p:nvPr/>
        </p:nvCxnSpPr>
        <p:spPr>
          <a:xfrm>
            <a:off x="5528424" y="4137498"/>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7CB34B8-1FB5-5F67-7A95-4C75DDE2BD3A}"/>
              </a:ext>
            </a:extLst>
          </p:cNvPr>
          <p:cNvCxnSpPr>
            <a:cxnSpLocks/>
          </p:cNvCxnSpPr>
          <p:nvPr/>
        </p:nvCxnSpPr>
        <p:spPr>
          <a:xfrm>
            <a:off x="7468049" y="4123431"/>
            <a:ext cx="0" cy="655603"/>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5AA16E-005F-B23F-4C35-745FBDD398BC}"/>
              </a:ext>
            </a:extLst>
          </p:cNvPr>
          <p:cNvCxnSpPr>
            <a:cxnSpLocks/>
          </p:cNvCxnSpPr>
          <p:nvPr/>
        </p:nvCxnSpPr>
        <p:spPr>
          <a:xfrm>
            <a:off x="9043630" y="4123431"/>
            <a:ext cx="0" cy="655603"/>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ight Bracket 103">
            <a:extLst>
              <a:ext uri="{FF2B5EF4-FFF2-40B4-BE49-F238E27FC236}">
                <a16:creationId xmlns:a16="http://schemas.microsoft.com/office/drawing/2014/main" id="{4A76B193-04A4-443C-84AD-4972B6905BD5}"/>
              </a:ext>
            </a:extLst>
          </p:cNvPr>
          <p:cNvSpPr/>
          <p:nvPr/>
        </p:nvSpPr>
        <p:spPr>
          <a:xfrm>
            <a:off x="9769448" y="232836"/>
            <a:ext cx="555809" cy="1832777"/>
          </a:xfrm>
          <a:prstGeom prst="righ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Right Bracket 104">
            <a:extLst>
              <a:ext uri="{FF2B5EF4-FFF2-40B4-BE49-F238E27FC236}">
                <a16:creationId xmlns:a16="http://schemas.microsoft.com/office/drawing/2014/main" id="{459A67FE-3C46-62E0-5784-CD0BA694BD9E}"/>
              </a:ext>
            </a:extLst>
          </p:cNvPr>
          <p:cNvSpPr/>
          <p:nvPr/>
        </p:nvSpPr>
        <p:spPr>
          <a:xfrm>
            <a:off x="9773570" y="4623799"/>
            <a:ext cx="555809" cy="2041479"/>
          </a:xfrm>
          <a:prstGeom prst="righ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Title 1">
            <a:extLst>
              <a:ext uri="{FF2B5EF4-FFF2-40B4-BE49-F238E27FC236}">
                <a16:creationId xmlns:a16="http://schemas.microsoft.com/office/drawing/2014/main" id="{EF8A8FCE-9BCA-A3DD-E082-D661233806FD}"/>
              </a:ext>
            </a:extLst>
          </p:cNvPr>
          <p:cNvSpPr txBox="1">
            <a:spLocks/>
          </p:cNvSpPr>
          <p:nvPr/>
        </p:nvSpPr>
        <p:spPr>
          <a:xfrm>
            <a:off x="10314418" y="658472"/>
            <a:ext cx="1587487" cy="9233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IoT</a:t>
            </a:r>
          </a:p>
          <a:p>
            <a:pPr algn="ctr"/>
            <a:r>
              <a:rPr lang="en-US" sz="2000" dirty="0">
                <a:solidFill>
                  <a:schemeClr val="accent1"/>
                </a:solidFill>
                <a:latin typeface="Century Gothic" panose="020B0502020202020204" pitchFamily="34" charset="0"/>
              </a:rPr>
              <a:t>Platform/</a:t>
            </a:r>
          </a:p>
          <a:p>
            <a:pPr algn="ctr"/>
            <a:r>
              <a:rPr lang="en-US" sz="2000" dirty="0">
                <a:solidFill>
                  <a:schemeClr val="accent1"/>
                </a:solidFill>
                <a:latin typeface="Century Gothic" panose="020B0502020202020204" pitchFamily="34" charset="0"/>
              </a:rPr>
              <a:t>Framework</a:t>
            </a:r>
          </a:p>
        </p:txBody>
      </p:sp>
      <p:sp>
        <p:nvSpPr>
          <p:cNvPr id="107" name="Title 1">
            <a:extLst>
              <a:ext uri="{FF2B5EF4-FFF2-40B4-BE49-F238E27FC236}">
                <a16:creationId xmlns:a16="http://schemas.microsoft.com/office/drawing/2014/main" id="{A4497ECE-15F0-3BE7-1DB1-2398B4FD9B39}"/>
              </a:ext>
            </a:extLst>
          </p:cNvPr>
          <p:cNvSpPr txBox="1">
            <a:spLocks/>
          </p:cNvSpPr>
          <p:nvPr/>
        </p:nvSpPr>
        <p:spPr>
          <a:xfrm>
            <a:off x="10328562" y="5044373"/>
            <a:ext cx="1343970" cy="12003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Protocol</a:t>
            </a:r>
          </a:p>
          <a:p>
            <a:pPr algn="ctr"/>
            <a:r>
              <a:rPr lang="en-US" sz="2000" dirty="0">
                <a:solidFill>
                  <a:schemeClr val="accent1"/>
                </a:solidFill>
                <a:latin typeface="Century Gothic" panose="020B0502020202020204" pitchFamily="34" charset="0"/>
              </a:rPr>
              <a:t>and</a:t>
            </a:r>
          </a:p>
          <a:p>
            <a:pPr algn="ctr"/>
            <a:r>
              <a:rPr lang="en-US" sz="2000" dirty="0">
                <a:solidFill>
                  <a:schemeClr val="accent1"/>
                </a:solidFill>
                <a:latin typeface="Century Gothic" panose="020B0502020202020204" pitchFamily="34" charset="0"/>
              </a:rPr>
              <a:t>Media Type</a:t>
            </a:r>
          </a:p>
        </p:txBody>
      </p:sp>
    </p:spTree>
    <p:extLst>
      <p:ext uri="{BB962C8B-B14F-4D97-AF65-F5344CB8AC3E}">
        <p14:creationId xmlns:p14="http://schemas.microsoft.com/office/powerpoint/2010/main" val="1199851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3000">
        <p159:morph option="byObject"/>
      </p:transition>
    </mc:Choice>
    <mc:Fallback>
      <p:transition spd="slow"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500"/>
                                        <p:tgtEl>
                                          <p:spTgt spid="104"/>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500"/>
                                        <p:tgtEl>
                                          <p:spTgt spid="106"/>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par>
                                <p:cTn id="31" presetID="22" presetClass="entr" presetSubtype="1"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par>
                                <p:cTn id="34" presetID="22" presetClass="entr" presetSubtype="1"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par>
                                <p:cTn id="37" presetID="22" presetClass="entr" presetSubtype="1"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22" presetClass="entr" presetSubtype="1"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10" presetClass="entr" presetSubtype="0" fill="hold"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par>
                                <p:cTn id="59" presetID="10"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par>
                                <p:cTn id="65" presetID="10"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childTnLst>
                                </p:cTn>
                              </p:par>
                              <p:par>
                                <p:cTn id="68" presetID="10" presetClass="entr" presetSubtype="0" fill="hold" nodeType="with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500"/>
                                        <p:tgtEl>
                                          <p:spTgt spid="90"/>
                                        </p:tgtEl>
                                      </p:cBhvr>
                                    </p:animEffect>
                                  </p:childTnLst>
                                </p:cTn>
                              </p:par>
                              <p:par>
                                <p:cTn id="71" presetID="10" presetClass="entr" presetSubtype="0"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fade">
                                      <p:cBhvr>
                                        <p:cTn id="73" dur="500"/>
                                        <p:tgtEl>
                                          <p:spTgt spid="93"/>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7"/>
                                        </p:tgtEl>
                                        <p:attrNameLst>
                                          <p:attrName>style.visibility</p:attrName>
                                        </p:attrNameLst>
                                      </p:cBhvr>
                                      <p:to>
                                        <p:strVal val="visible"/>
                                      </p:to>
                                    </p:set>
                                    <p:animEffect transition="in" filter="fade">
                                      <p:cBhvr>
                                        <p:cTn id="80" dur="500"/>
                                        <p:tgtEl>
                                          <p:spTgt spid="107"/>
                                        </p:tgtEl>
                                      </p:cBhvr>
                                    </p:animEffect>
                                  </p:childTnLst>
                                </p:cTn>
                              </p:par>
                            </p:childTnLst>
                          </p:cTn>
                        </p:par>
                        <p:par>
                          <p:cTn id="81" fill="hold">
                            <p:stCondLst>
                              <p:cond delay="2500"/>
                            </p:stCondLst>
                            <p:childTnLst>
                              <p:par>
                                <p:cTn id="82" presetID="22" presetClass="entr" presetSubtype="4" fill="hold" nodeType="after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wipe(down)">
                                      <p:cBhvr>
                                        <p:cTn id="84" dur="500"/>
                                        <p:tgtEl>
                                          <p:spTgt spid="96"/>
                                        </p:tgtEl>
                                      </p:cBhvr>
                                    </p:animEffect>
                                  </p:childTnLst>
                                </p:cTn>
                              </p:par>
                              <p:par>
                                <p:cTn id="85" presetID="22" presetClass="entr" presetSubtype="4" fill="hold"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wipe(down)">
                                      <p:cBhvr>
                                        <p:cTn id="87" dur="500"/>
                                        <p:tgtEl>
                                          <p:spTgt spid="100"/>
                                        </p:tgtEl>
                                      </p:cBhvr>
                                    </p:animEffect>
                                  </p:childTnLst>
                                </p:cTn>
                              </p:par>
                              <p:par>
                                <p:cTn id="88" presetID="22" presetClass="entr" presetSubtype="4"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wipe(down)">
                                      <p:cBhvr>
                                        <p:cTn id="90" dur="500"/>
                                        <p:tgtEl>
                                          <p:spTgt spid="101"/>
                                        </p:tgtEl>
                                      </p:cBhvr>
                                    </p:animEffect>
                                  </p:childTnLst>
                                </p:cTn>
                              </p:par>
                            </p:childTnLst>
                          </p:cTn>
                        </p:par>
                        <p:par>
                          <p:cTn id="91" fill="hold">
                            <p:stCondLst>
                              <p:cond delay="3000"/>
                            </p:stCondLst>
                            <p:childTnLst>
                              <p:par>
                                <p:cTn id="92" presetID="22" presetClass="entr" presetSubtype="4" fill="hold" nodeType="after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wipe(down)">
                                      <p:cBhvr>
                                        <p:cTn id="94" dur="500"/>
                                        <p:tgtEl>
                                          <p:spTgt spid="102"/>
                                        </p:tgtEl>
                                      </p:cBhvr>
                                    </p:animEffect>
                                  </p:childTnLst>
                                </p:cTn>
                              </p:par>
                              <p:par>
                                <p:cTn id="95" presetID="22" presetClass="entr" presetSubtype="4" fill="hold" nodeType="withEffect">
                                  <p:stCondLst>
                                    <p:cond delay="0"/>
                                  </p:stCondLst>
                                  <p:childTnLst>
                                    <p:set>
                                      <p:cBhvr>
                                        <p:cTn id="96" dur="1" fill="hold">
                                          <p:stCondLst>
                                            <p:cond delay="0"/>
                                          </p:stCondLst>
                                        </p:cTn>
                                        <p:tgtEl>
                                          <p:spTgt spid="103"/>
                                        </p:tgtEl>
                                        <p:attrNameLst>
                                          <p:attrName>style.visibility</p:attrName>
                                        </p:attrNameLst>
                                      </p:cBhvr>
                                      <p:to>
                                        <p:strVal val="visible"/>
                                      </p:to>
                                    </p:set>
                                    <p:animEffect transition="in" filter="wipe(down)">
                                      <p:cBhvr>
                                        <p:cTn id="97" dur="500"/>
                                        <p:tgtEl>
                                          <p:spTgt spid="10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06"/>
                                        </p:tgtEl>
                                        <p:attrNameLst>
                                          <p:attrName>style.visibility</p:attrName>
                                        </p:attrNameLst>
                                      </p:cBhvr>
                                      <p:to>
                                        <p:strVal val="visible"/>
                                      </p:to>
                                    </p:set>
                                    <p:animEffect transition="in" filter="fade">
                                      <p:cBhvr>
                                        <p:cTn id="10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p:bldP spid="106" grpId="1"/>
      <p:bldP spid="10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B5585D4-7C5A-0574-F929-9EC72513B396}"/>
              </a:ext>
            </a:extLst>
          </p:cNvPr>
          <p:cNvGrpSpPr/>
          <p:nvPr/>
        </p:nvGrpSpPr>
        <p:grpSpPr>
          <a:xfrm>
            <a:off x="1810016" y="610342"/>
            <a:ext cx="8571969" cy="1585815"/>
            <a:chOff x="454117" y="2324063"/>
            <a:chExt cx="3333137" cy="2209874"/>
          </a:xfrm>
        </p:grpSpPr>
        <p:sp>
          <p:nvSpPr>
            <p:cNvPr id="5" name="Rounded Rectangle 4">
              <a:extLst>
                <a:ext uri="{FF2B5EF4-FFF2-40B4-BE49-F238E27FC236}">
                  <a16:creationId xmlns:a16="http://schemas.microsoft.com/office/drawing/2014/main" id="{9994BEB1-0936-A1C4-3BAB-52DC610B0DFB}"/>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6" name="Title 1">
              <a:extLst>
                <a:ext uri="{FF2B5EF4-FFF2-40B4-BE49-F238E27FC236}">
                  <a16:creationId xmlns:a16="http://schemas.microsoft.com/office/drawing/2014/main" id="{47772E3D-3707-B3E3-3E37-8A3C29F57F3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cxnSp>
        <p:nvCxnSpPr>
          <p:cNvPr id="8" name="Straight Connector 7">
            <a:extLst>
              <a:ext uri="{FF2B5EF4-FFF2-40B4-BE49-F238E27FC236}">
                <a16:creationId xmlns:a16="http://schemas.microsoft.com/office/drawing/2014/main" id="{8A6030A2-3523-9F70-B690-C4316DFDD14C}"/>
              </a:ext>
            </a:extLst>
          </p:cNvPr>
          <p:cNvCxnSpPr>
            <a:cxnSpLocks/>
            <a:endCxn id="16" idx="1"/>
          </p:cNvCxnSpPr>
          <p:nvPr/>
        </p:nvCxnSpPr>
        <p:spPr>
          <a:xfrm>
            <a:off x="5250425" y="3784414"/>
            <a:ext cx="747149" cy="51746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01559D-D74A-7494-CA11-8BF39EC23F32}"/>
              </a:ext>
            </a:extLst>
          </p:cNvPr>
          <p:cNvCxnSpPr>
            <a:cxnSpLocks/>
          </p:cNvCxnSpPr>
          <p:nvPr/>
        </p:nvCxnSpPr>
        <p:spPr>
          <a:xfrm>
            <a:off x="3717895" y="4551081"/>
            <a:ext cx="1056020" cy="499528"/>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82DB5B-291F-C250-6515-B034F156BF8E}"/>
              </a:ext>
            </a:extLst>
          </p:cNvPr>
          <p:cNvCxnSpPr>
            <a:cxnSpLocks/>
          </p:cNvCxnSpPr>
          <p:nvPr/>
        </p:nvCxnSpPr>
        <p:spPr>
          <a:xfrm flipV="1">
            <a:off x="3688156" y="3741009"/>
            <a:ext cx="1173516" cy="58137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7C376-5867-8072-0E3D-908563AC40FC}"/>
              </a:ext>
            </a:extLst>
          </p:cNvPr>
          <p:cNvCxnSpPr>
            <a:cxnSpLocks/>
          </p:cNvCxnSpPr>
          <p:nvPr/>
        </p:nvCxnSpPr>
        <p:spPr>
          <a:xfrm flipV="1">
            <a:off x="6363812" y="5038307"/>
            <a:ext cx="840380" cy="724503"/>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840F1E-17B2-553A-DD6A-79162EA5D466}"/>
              </a:ext>
            </a:extLst>
          </p:cNvPr>
          <p:cNvCxnSpPr>
            <a:cxnSpLocks/>
          </p:cNvCxnSpPr>
          <p:nvPr/>
        </p:nvCxnSpPr>
        <p:spPr>
          <a:xfrm flipV="1">
            <a:off x="5103070" y="3165501"/>
            <a:ext cx="1046769" cy="441636"/>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A3284B-654C-9854-6F6F-DA6CDFAC23DF}"/>
              </a:ext>
            </a:extLst>
          </p:cNvPr>
          <p:cNvCxnSpPr>
            <a:cxnSpLocks/>
          </p:cNvCxnSpPr>
          <p:nvPr/>
        </p:nvCxnSpPr>
        <p:spPr>
          <a:xfrm>
            <a:off x="5245519" y="5245345"/>
            <a:ext cx="752057" cy="517464"/>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B5E0F5-4AED-F422-76D9-6DE99C49D400}"/>
              </a:ext>
            </a:extLst>
          </p:cNvPr>
          <p:cNvCxnSpPr>
            <a:cxnSpLocks/>
          </p:cNvCxnSpPr>
          <p:nvPr/>
        </p:nvCxnSpPr>
        <p:spPr>
          <a:xfrm>
            <a:off x="6386328" y="3208253"/>
            <a:ext cx="2052965" cy="82344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77D6E4-DAAA-599E-1B7A-423356A7732E}"/>
              </a:ext>
            </a:extLst>
          </p:cNvPr>
          <p:cNvCxnSpPr>
            <a:cxnSpLocks/>
          </p:cNvCxnSpPr>
          <p:nvPr/>
        </p:nvCxnSpPr>
        <p:spPr>
          <a:xfrm flipV="1">
            <a:off x="7624507" y="4155563"/>
            <a:ext cx="925028" cy="621760"/>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D2EE4E5-C487-3557-51EE-B79C636FAE49}"/>
              </a:ext>
            </a:extLst>
          </p:cNvPr>
          <p:cNvSpPr/>
          <p:nvPr/>
        </p:nvSpPr>
        <p:spPr>
          <a:xfrm>
            <a:off x="3363953" y="4220303"/>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4CF4FD-B6EA-1D32-7382-1BADBEAE3A2B}"/>
              </a:ext>
            </a:extLst>
          </p:cNvPr>
          <p:cNvSpPr/>
          <p:nvPr/>
        </p:nvSpPr>
        <p:spPr>
          <a:xfrm>
            <a:off x="4700476" y="4855115"/>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AA0450-4239-E5D6-695A-B4CDD7BEE780}"/>
              </a:ext>
            </a:extLst>
          </p:cNvPr>
          <p:cNvSpPr/>
          <p:nvPr/>
        </p:nvSpPr>
        <p:spPr>
          <a:xfrm>
            <a:off x="4700476" y="3481915"/>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4A8324C-4D60-1F4C-E9D2-891CBBEF9500}"/>
              </a:ext>
            </a:extLst>
          </p:cNvPr>
          <p:cNvSpPr/>
          <p:nvPr/>
        </p:nvSpPr>
        <p:spPr>
          <a:xfrm>
            <a:off x="5916002" y="5579691"/>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469BDD-DE84-9FDD-142F-050B5AA540FA}"/>
              </a:ext>
            </a:extLst>
          </p:cNvPr>
          <p:cNvSpPr/>
          <p:nvPr/>
        </p:nvSpPr>
        <p:spPr>
          <a:xfrm>
            <a:off x="5916002" y="4220301"/>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6CC4E04-E340-FF85-92FC-AE409F54CACF}"/>
              </a:ext>
            </a:extLst>
          </p:cNvPr>
          <p:cNvSpPr/>
          <p:nvPr/>
        </p:nvSpPr>
        <p:spPr>
          <a:xfrm>
            <a:off x="5916002" y="2924893"/>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88E0F6-B740-94C9-3839-2E59706C59F6}"/>
              </a:ext>
            </a:extLst>
          </p:cNvPr>
          <p:cNvSpPr/>
          <p:nvPr/>
        </p:nvSpPr>
        <p:spPr>
          <a:xfrm>
            <a:off x="7179830" y="4576605"/>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3FC730-AF91-A915-A39C-09A10CA2CABE}"/>
              </a:ext>
            </a:extLst>
          </p:cNvPr>
          <p:cNvSpPr/>
          <p:nvPr/>
        </p:nvSpPr>
        <p:spPr>
          <a:xfrm>
            <a:off x="8271025" y="3847487"/>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316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000">
        <p159:morph option="byObject"/>
      </p:transition>
    </mc:Choice>
    <mc:Fallback>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26" grpId="0" animBg="1"/>
      <p:bldP spid="27" grpId="0" animBg="1"/>
      <p:bldP spid="3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lumMod val="50000"/>
                    </a:schemeClr>
                  </a:solidFill>
                  <a:latin typeface="Century Gothic" panose="020B0502020202020204" pitchFamily="34" charset="0"/>
                </a:rPr>
                <a:t>Profile</a:t>
              </a:r>
            </a:p>
          </p:txBody>
        </p:sp>
      </p:grpSp>
    </p:spTree>
    <p:extLst>
      <p:ext uri="{BB962C8B-B14F-4D97-AF65-F5344CB8AC3E}">
        <p14:creationId xmlns:p14="http://schemas.microsoft.com/office/powerpoint/2010/main" val="1729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9FC7248-0F37-1C36-7A94-1065830E20A4}"/>
              </a:ext>
            </a:extLst>
          </p:cNvPr>
          <p:cNvCxnSpPr>
            <a:cxnSpLocks/>
          </p:cNvCxnSpPr>
          <p:nvPr/>
        </p:nvCxnSpPr>
        <p:spPr>
          <a:xfrm>
            <a:off x="7186446" y="3580859"/>
            <a:ext cx="927964" cy="0"/>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61C7F5AB-FD92-DC77-5F17-2952127AAD93}"/>
              </a:ext>
            </a:extLst>
          </p:cNvPr>
          <p:cNvSpPr/>
          <p:nvPr/>
        </p:nvSpPr>
        <p:spPr>
          <a:xfrm>
            <a:off x="8038082" y="320848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9391B4E-CA4B-8647-B691-E429EC7C1E9D}"/>
              </a:ext>
            </a:extLst>
          </p:cNvPr>
          <p:cNvCxnSpPr>
            <a:cxnSpLocks/>
          </p:cNvCxnSpPr>
          <p:nvPr/>
        </p:nvCxnSpPr>
        <p:spPr>
          <a:xfrm flipV="1">
            <a:off x="6096000" y="1333319"/>
            <a:ext cx="0" cy="90284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677B4F5-3738-568A-A6F8-4A66ADA32AB9}"/>
              </a:ext>
            </a:extLst>
          </p:cNvPr>
          <p:cNvSpPr/>
          <p:nvPr/>
        </p:nvSpPr>
        <p:spPr>
          <a:xfrm rot="5400000" flipH="1" flipV="1">
            <a:off x="5747288" y="606152"/>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7B5B516-67B4-BD18-C331-0D1E42EE2CDC}"/>
              </a:ext>
            </a:extLst>
          </p:cNvPr>
          <p:cNvCxnSpPr>
            <a:cxnSpLocks/>
            <a:stCxn id="9" idx="5"/>
          </p:cNvCxnSpPr>
          <p:nvPr/>
        </p:nvCxnSpPr>
        <p:spPr>
          <a:xfrm flipV="1">
            <a:off x="3530599" y="4393581"/>
            <a:ext cx="1577658" cy="1174137"/>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D981569-E54B-347A-AEA9-76DB3E9453DB}"/>
              </a:ext>
            </a:extLst>
          </p:cNvPr>
          <p:cNvSpPr/>
          <p:nvPr/>
        </p:nvSpPr>
        <p:spPr>
          <a:xfrm rot="5400000" flipH="1" flipV="1">
            <a:off x="2935310" y="5465583"/>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4647B26-43A6-615B-09B3-274CEE870380}"/>
              </a:ext>
            </a:extLst>
          </p:cNvPr>
          <p:cNvCxnSpPr>
            <a:cxnSpLocks/>
          </p:cNvCxnSpPr>
          <p:nvPr/>
        </p:nvCxnSpPr>
        <p:spPr>
          <a:xfrm flipV="1">
            <a:off x="7189499" y="1664135"/>
            <a:ext cx="1207105" cy="94742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AA0A93D-EF79-EF9C-6DE3-4E21090D4AA3}"/>
              </a:ext>
            </a:extLst>
          </p:cNvPr>
          <p:cNvSpPr/>
          <p:nvPr/>
        </p:nvSpPr>
        <p:spPr>
          <a:xfrm rot="18753134">
            <a:off x="8268212" y="1113143"/>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788E8C2-AB36-D3B6-3908-B04EB15ACF0B}"/>
              </a:ext>
            </a:extLst>
          </p:cNvPr>
          <p:cNvCxnSpPr>
            <a:cxnSpLocks/>
          </p:cNvCxnSpPr>
          <p:nvPr/>
        </p:nvCxnSpPr>
        <p:spPr>
          <a:xfrm>
            <a:off x="2992084" y="2290692"/>
            <a:ext cx="2169194" cy="764415"/>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0A4923B-4B2D-A08F-3FCE-9A096913D991}"/>
              </a:ext>
            </a:extLst>
          </p:cNvPr>
          <p:cNvSpPr/>
          <p:nvPr/>
        </p:nvSpPr>
        <p:spPr>
          <a:xfrm rot="18753134">
            <a:off x="2359962" y="181300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FD9FAED-E124-EA63-99FB-556A7E774814}"/>
              </a:ext>
            </a:extLst>
          </p:cNvPr>
          <p:cNvCxnSpPr>
            <a:cxnSpLocks/>
          </p:cNvCxnSpPr>
          <p:nvPr/>
        </p:nvCxnSpPr>
        <p:spPr>
          <a:xfrm>
            <a:off x="6687603" y="4767342"/>
            <a:ext cx="448405" cy="85640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A05CBBE-185A-878D-664A-BA8FCC0F30B9}"/>
              </a:ext>
            </a:extLst>
          </p:cNvPr>
          <p:cNvSpPr/>
          <p:nvPr/>
        </p:nvSpPr>
        <p:spPr>
          <a:xfrm rot="20850745">
            <a:off x="6944913" y="553248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21553FC5-D234-470C-F3BD-3668ED938064}"/>
              </a:ext>
            </a:extLst>
          </p:cNvPr>
          <p:cNvGrpSpPr/>
          <p:nvPr/>
        </p:nvGrpSpPr>
        <p:grpSpPr>
          <a:xfrm>
            <a:off x="5124430" y="2369701"/>
            <a:ext cx="2169194" cy="2169194"/>
            <a:chOff x="4682069" y="549127"/>
            <a:chExt cx="2827862" cy="2827862"/>
          </a:xfrm>
        </p:grpSpPr>
        <p:pic>
          <p:nvPicPr>
            <p:cNvPr id="17" name="Graphic 16" descr="Paper outline">
              <a:extLst>
                <a:ext uri="{FF2B5EF4-FFF2-40B4-BE49-F238E27FC236}">
                  <a16:creationId xmlns:a16="http://schemas.microsoft.com/office/drawing/2014/main" id="{F4E5510B-64C0-A7C5-9555-60386395F2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8" name="Picture 17" descr="Logo&#10;&#10;Description automatically generated">
              <a:extLst>
                <a:ext uri="{FF2B5EF4-FFF2-40B4-BE49-F238E27FC236}">
                  <a16:creationId xmlns:a16="http://schemas.microsoft.com/office/drawing/2014/main" id="{427A13E8-7385-8715-C91F-1C58CD2BB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850754125"/>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par>
                                <p:cTn id="11" presetID="22" presetClass="entr" presetSubtype="2"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4109766" y="1531495"/>
            <a:ext cx="3972468" cy="379501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spTree>
    <p:extLst>
      <p:ext uri="{BB962C8B-B14F-4D97-AF65-F5344CB8AC3E}">
        <p14:creationId xmlns:p14="http://schemas.microsoft.com/office/powerpoint/2010/main" val="4717856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642158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9838" y="1635919"/>
            <a:ext cx="3586162" cy="3586162"/>
          </a:xfrm>
          <a:prstGeom prst="rect">
            <a:avLst/>
          </a:prstGeom>
        </p:spPr>
      </p:pic>
    </p:spTree>
    <p:extLst>
      <p:ext uri="{BB962C8B-B14F-4D97-AF65-F5344CB8AC3E}">
        <p14:creationId xmlns:p14="http://schemas.microsoft.com/office/powerpoint/2010/main" val="818956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642158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9838"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1251"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3910013"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3882706"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Tree>
    <p:extLst>
      <p:ext uri="{BB962C8B-B14F-4D97-AF65-F5344CB8AC3E}">
        <p14:creationId xmlns:p14="http://schemas.microsoft.com/office/powerpoint/2010/main" val="875956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28C4C7-C160-DBD0-B11F-F0BEF5AA5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000" y="-2187426"/>
            <a:ext cx="6196013" cy="11015134"/>
          </a:xfrm>
          <a:prstGeom prst="rect">
            <a:avLst/>
          </a:prstGeom>
          <a:noFill/>
          <a:extLst>
            <a:ext uri="{909E8E84-426E-40DD-AFC4-6F175D3DCCD1}">
              <a14:hiddenFill xmlns:a14="http://schemas.microsoft.com/office/drawing/2010/main">
                <a:solidFill>
                  <a:srgbClr val="FFFFFF"/>
                </a:solidFill>
              </a14:hiddenFill>
            </a:ext>
          </a:extLst>
        </p:spPr>
      </p:pic>
      <p:sp>
        <p:nvSpPr>
          <p:cNvPr id="13" name="Frame 12">
            <a:extLst>
              <a:ext uri="{FF2B5EF4-FFF2-40B4-BE49-F238E27FC236}">
                <a16:creationId xmlns:a16="http://schemas.microsoft.com/office/drawing/2014/main" id="{A0FB1237-0734-80F4-052C-122EFB1E8FA9}"/>
              </a:ext>
            </a:extLst>
          </p:cNvPr>
          <p:cNvSpPr/>
          <p:nvPr/>
        </p:nvSpPr>
        <p:spPr>
          <a:xfrm>
            <a:off x="5558971" y="6066971"/>
            <a:ext cx="1088572" cy="39188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652426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886806" y="676152"/>
            <a:ext cx="4198450" cy="543926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E12DEA-3038-7496-D5F2-175D3C0E1C44}"/>
              </a:ext>
            </a:extLst>
          </p:cNvPr>
          <p:cNvSpPr txBox="1"/>
          <p:nvPr/>
        </p:nvSpPr>
        <p:spPr>
          <a:xfrm>
            <a:off x="4264245" y="87577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Implementation</a:t>
            </a:r>
          </a:p>
        </p:txBody>
      </p:sp>
      <p:sp>
        <p:nvSpPr>
          <p:cNvPr id="23" name="Rounded Rectangle 22">
            <a:extLst>
              <a:ext uri="{FF2B5EF4-FFF2-40B4-BE49-F238E27FC236}">
                <a16:creationId xmlns:a16="http://schemas.microsoft.com/office/drawing/2014/main" id="{AA2AD92B-A2E0-E91F-7DF8-028D4FCC30AB}"/>
              </a:ext>
            </a:extLst>
          </p:cNvPr>
          <p:cNvSpPr/>
          <p:nvPr/>
        </p:nvSpPr>
        <p:spPr>
          <a:xfrm>
            <a:off x="4093482" y="1528641"/>
            <a:ext cx="3814665" cy="429187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solidFill>
              <a:latin typeface="Century Gothic" panose="020B0502020202020204" pitchFamily="34" charset="0"/>
            </a:endParaRP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7FD34349-09BB-369E-1492-877DB16BDB60}"/>
              </a:ext>
            </a:extLst>
          </p:cNvPr>
          <p:cNvCxnSpPr>
            <a:cxnSpLocks/>
          </p:cNvCxnSpPr>
          <p:nvPr/>
        </p:nvCxnSpPr>
        <p:spPr>
          <a:xfrm>
            <a:off x="4809506" y="2137554"/>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C27974-19E3-D50E-6A9A-5F6B25C3E6FA}"/>
              </a:ext>
            </a:extLst>
          </p:cNvPr>
          <p:cNvCxnSpPr>
            <a:cxnSpLocks/>
          </p:cNvCxnSpPr>
          <p:nvPr/>
        </p:nvCxnSpPr>
        <p:spPr>
          <a:xfrm>
            <a:off x="4809506" y="2352373"/>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27FE7A-C0B7-64E6-10D8-CAF35557718D}"/>
              </a:ext>
            </a:extLst>
          </p:cNvPr>
          <p:cNvCxnSpPr>
            <a:cxnSpLocks/>
          </p:cNvCxnSpPr>
          <p:nvPr/>
        </p:nvCxnSpPr>
        <p:spPr>
          <a:xfrm>
            <a:off x="4809506" y="2567192"/>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A3F1E1-DAF2-E16E-DCE1-46CC825C09AA}"/>
              </a:ext>
            </a:extLst>
          </p:cNvPr>
          <p:cNvCxnSpPr>
            <a:cxnSpLocks/>
          </p:cNvCxnSpPr>
          <p:nvPr/>
        </p:nvCxnSpPr>
        <p:spPr>
          <a:xfrm>
            <a:off x="4809506" y="2782011"/>
            <a:ext cx="141712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4C35766-8338-EDCB-DDB8-BF82E2BB5A29}"/>
              </a:ext>
            </a:extLst>
          </p:cNvPr>
          <p:cNvCxnSpPr>
            <a:cxnSpLocks/>
          </p:cNvCxnSpPr>
          <p:nvPr/>
        </p:nvCxnSpPr>
        <p:spPr>
          <a:xfrm>
            <a:off x="4809506" y="2996830"/>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ECE848-14B1-458C-C38C-B75C02922E6E}"/>
              </a:ext>
            </a:extLst>
          </p:cNvPr>
          <p:cNvCxnSpPr>
            <a:cxnSpLocks/>
          </p:cNvCxnSpPr>
          <p:nvPr/>
        </p:nvCxnSpPr>
        <p:spPr>
          <a:xfrm>
            <a:off x="4809506" y="3211649"/>
            <a:ext cx="91439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EAE6B4-8B40-2777-67B7-C6AAE9C704BD}"/>
              </a:ext>
            </a:extLst>
          </p:cNvPr>
          <p:cNvCxnSpPr>
            <a:cxnSpLocks/>
          </p:cNvCxnSpPr>
          <p:nvPr/>
        </p:nvCxnSpPr>
        <p:spPr>
          <a:xfrm>
            <a:off x="4809506" y="3426468"/>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364BF7-1B40-796A-0192-FBFCD86700C5}"/>
              </a:ext>
            </a:extLst>
          </p:cNvPr>
          <p:cNvCxnSpPr>
            <a:cxnSpLocks/>
          </p:cNvCxnSpPr>
          <p:nvPr/>
        </p:nvCxnSpPr>
        <p:spPr>
          <a:xfrm>
            <a:off x="4809506" y="3641287"/>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CC19D2-EB71-1253-C225-C604360E76EA}"/>
              </a:ext>
            </a:extLst>
          </p:cNvPr>
          <p:cNvCxnSpPr>
            <a:cxnSpLocks/>
          </p:cNvCxnSpPr>
          <p:nvPr/>
        </p:nvCxnSpPr>
        <p:spPr>
          <a:xfrm>
            <a:off x="4809506" y="3856106"/>
            <a:ext cx="195942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ADBC91E-0553-BB0B-5809-644D5D6A2917}"/>
              </a:ext>
            </a:extLst>
          </p:cNvPr>
          <p:cNvCxnSpPr>
            <a:cxnSpLocks/>
          </p:cNvCxnSpPr>
          <p:nvPr/>
        </p:nvCxnSpPr>
        <p:spPr>
          <a:xfrm>
            <a:off x="4809506" y="4070925"/>
            <a:ext cx="195942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C59F0-9DAD-6A3D-E4FF-D71A0646541B}"/>
              </a:ext>
            </a:extLst>
          </p:cNvPr>
          <p:cNvCxnSpPr>
            <a:cxnSpLocks/>
          </p:cNvCxnSpPr>
          <p:nvPr/>
        </p:nvCxnSpPr>
        <p:spPr>
          <a:xfrm>
            <a:off x="4809506" y="4285744"/>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D75837-A25B-61D8-0FC7-233F1B61E847}"/>
              </a:ext>
            </a:extLst>
          </p:cNvPr>
          <p:cNvCxnSpPr>
            <a:cxnSpLocks/>
          </p:cNvCxnSpPr>
          <p:nvPr/>
        </p:nvCxnSpPr>
        <p:spPr>
          <a:xfrm>
            <a:off x="4809506" y="4500563"/>
            <a:ext cx="1840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E1BF68-F013-88C9-B515-FE2C950DCB83}"/>
              </a:ext>
            </a:extLst>
          </p:cNvPr>
          <p:cNvCxnSpPr>
            <a:cxnSpLocks/>
          </p:cNvCxnSpPr>
          <p:nvPr/>
        </p:nvCxnSpPr>
        <p:spPr>
          <a:xfrm>
            <a:off x="4809506" y="4715382"/>
            <a:ext cx="1840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EDD17A-11AE-4D2A-5E94-EB7174D60CBD}"/>
              </a:ext>
            </a:extLst>
          </p:cNvPr>
          <p:cNvCxnSpPr>
            <a:cxnSpLocks/>
          </p:cNvCxnSpPr>
          <p:nvPr/>
        </p:nvCxnSpPr>
        <p:spPr>
          <a:xfrm>
            <a:off x="4809506" y="4930201"/>
            <a:ext cx="129440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9150D5-130C-7298-282D-72F516274356}"/>
              </a:ext>
            </a:extLst>
          </p:cNvPr>
          <p:cNvCxnSpPr>
            <a:cxnSpLocks/>
          </p:cNvCxnSpPr>
          <p:nvPr/>
        </p:nvCxnSpPr>
        <p:spPr>
          <a:xfrm>
            <a:off x="4809506" y="5145020"/>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229D07-03AE-76DA-F702-358B23C5EDBA}"/>
              </a:ext>
            </a:extLst>
          </p:cNvPr>
          <p:cNvCxnSpPr>
            <a:cxnSpLocks/>
          </p:cNvCxnSpPr>
          <p:nvPr/>
        </p:nvCxnSpPr>
        <p:spPr>
          <a:xfrm>
            <a:off x="4809506" y="5359845"/>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475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par>
                                <p:cTn id="12" presetID="22" presetClass="entr" presetSubtype="8" fill="hold"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par>
                                <p:cTn id="15" presetID="22" presetClass="entr" presetSubtype="8"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par>
                                <p:cTn id="18" presetID="22" presetClass="entr" presetSubtype="8"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par>
                                <p:cTn id="24" presetID="22" presetClass="entr" presetSubtype="8"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left)">
                                      <p:cBhvr>
                                        <p:cTn id="26" dur="500"/>
                                        <p:tgtEl>
                                          <p:spTgt spid="52"/>
                                        </p:tgtEl>
                                      </p:cBhvr>
                                    </p:animEffect>
                                  </p:childTnLst>
                                </p:cTn>
                              </p:par>
                              <p:par>
                                <p:cTn id="27" presetID="22" presetClass="entr" presetSubtype="8"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left)">
                                      <p:cBhvr>
                                        <p:cTn id="29" dur="500"/>
                                        <p:tgtEl>
                                          <p:spTgt spid="55"/>
                                        </p:tgtEl>
                                      </p:cBhvr>
                                    </p:animEffect>
                                  </p:childTnLst>
                                </p:cTn>
                              </p:par>
                              <p:par>
                                <p:cTn id="30" presetID="22" presetClass="entr" presetSubtype="8"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par>
                                <p:cTn id="33" presetID="22" presetClass="entr" presetSubtype="8"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left)">
                                      <p:cBhvr>
                                        <p:cTn id="35" dur="500"/>
                                        <p:tgtEl>
                                          <p:spTgt spid="59"/>
                                        </p:tgtEl>
                                      </p:cBhvr>
                                    </p:animEffect>
                                  </p:childTnLst>
                                </p:cTn>
                              </p:par>
                              <p:par>
                                <p:cTn id="36" presetID="22" presetClass="entr" presetSubtype="8" fill="hold"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par>
                                <p:cTn id="39" presetID="22" presetClass="entr" presetSubtype="8"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par>
                                <p:cTn id="42" presetID="22" presetClass="entr" presetSubtype="8" fill="hold"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left)">
                                      <p:cBhvr>
                                        <p:cTn id="44" dur="500"/>
                                        <p:tgtEl>
                                          <p:spTgt spid="64"/>
                                        </p:tgtEl>
                                      </p:cBhvr>
                                    </p:animEffect>
                                  </p:childTnLst>
                                </p:cTn>
                              </p:par>
                              <p:par>
                                <p:cTn id="45" presetID="22" presetClass="entr" presetSubtype="8"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wipe(left)">
                                      <p:cBhvr>
                                        <p:cTn id="47" dur="500"/>
                                        <p:tgtEl>
                                          <p:spTgt spid="67"/>
                                        </p:tgtEl>
                                      </p:cBhvr>
                                    </p:animEffect>
                                  </p:childTnLst>
                                </p:cTn>
                              </p:par>
                              <p:par>
                                <p:cTn id="48" presetID="22" presetClass="entr" presetSubtype="8" fill="hold"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wipe(left)">
                                      <p:cBhvr>
                                        <p:cTn id="50" dur="500"/>
                                        <p:tgtEl>
                                          <p:spTgt spid="68"/>
                                        </p:tgtEl>
                                      </p:cBhvr>
                                    </p:animEffect>
                                  </p:childTnLst>
                                </p:cTn>
                              </p:par>
                              <p:par>
                                <p:cTn id="51" presetID="22" presetClass="entr" presetSubtype="8"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left)">
                                      <p:cBhvr>
                                        <p:cTn id="53" dur="500"/>
                                        <p:tgtEl>
                                          <p:spTgt spid="70"/>
                                        </p:tgtEl>
                                      </p:cBhvr>
                                    </p:animEffect>
                                  </p:childTnLst>
                                </p:cTn>
                              </p:par>
                              <p:par>
                                <p:cTn id="54" presetID="22" presetClass="entr" presetSubtype="8" fill="hold"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wipe(left)">
                                      <p:cBhvr>
                                        <p:cTn id="5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F66C56C-FB4E-AD25-B516-31F51CCBE180}"/>
              </a:ext>
            </a:extLst>
          </p:cNvPr>
          <p:cNvSpPr/>
          <p:nvPr/>
        </p:nvSpPr>
        <p:spPr>
          <a:xfrm>
            <a:off x="3886806" y="1033347"/>
            <a:ext cx="4198450" cy="491026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13318DC-8141-1AC9-44BA-DE23C7313914}"/>
              </a:ext>
            </a:extLst>
          </p:cNvPr>
          <p:cNvSpPr/>
          <p:nvPr/>
        </p:nvSpPr>
        <p:spPr>
          <a:xfrm>
            <a:off x="4093482" y="1885837"/>
            <a:ext cx="3814665" cy="3874464"/>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solidFill>
              <a:latin typeface="Century Gothic" panose="020B0502020202020204" pitchFamily="34" charset="0"/>
            </a:endParaRPr>
          </a:p>
        </p:txBody>
      </p:sp>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14" name="TextBox 13">
            <a:extLst>
              <a:ext uri="{FF2B5EF4-FFF2-40B4-BE49-F238E27FC236}">
                <a16:creationId xmlns:a16="http://schemas.microsoft.com/office/drawing/2014/main" id="{48E12DEA-3038-7496-D5F2-175D3C0E1C44}"/>
              </a:ext>
            </a:extLst>
          </p:cNvPr>
          <p:cNvSpPr txBox="1"/>
          <p:nvPr/>
        </p:nvSpPr>
        <p:spPr>
          <a:xfrm>
            <a:off x="4279028" y="126887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Implementation</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4527FE7A-C0B7-64E6-10D8-CAF35557718D}"/>
              </a:ext>
            </a:extLst>
          </p:cNvPr>
          <p:cNvCxnSpPr>
            <a:cxnSpLocks/>
          </p:cNvCxnSpPr>
          <p:nvPr/>
        </p:nvCxnSpPr>
        <p:spPr>
          <a:xfrm>
            <a:off x="4809506" y="2947203"/>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A3F1E1-DAF2-E16E-DCE1-46CC825C09AA}"/>
              </a:ext>
            </a:extLst>
          </p:cNvPr>
          <p:cNvCxnSpPr>
            <a:cxnSpLocks/>
          </p:cNvCxnSpPr>
          <p:nvPr/>
        </p:nvCxnSpPr>
        <p:spPr>
          <a:xfrm>
            <a:off x="4809506" y="3162022"/>
            <a:ext cx="141712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ECE848-14B1-458C-C38C-B75C02922E6E}"/>
              </a:ext>
            </a:extLst>
          </p:cNvPr>
          <p:cNvCxnSpPr>
            <a:cxnSpLocks/>
          </p:cNvCxnSpPr>
          <p:nvPr/>
        </p:nvCxnSpPr>
        <p:spPr>
          <a:xfrm>
            <a:off x="4809506" y="3591660"/>
            <a:ext cx="91439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EAE6B4-8B40-2777-67B7-C6AAE9C704BD}"/>
              </a:ext>
            </a:extLst>
          </p:cNvPr>
          <p:cNvCxnSpPr>
            <a:cxnSpLocks/>
          </p:cNvCxnSpPr>
          <p:nvPr/>
        </p:nvCxnSpPr>
        <p:spPr>
          <a:xfrm>
            <a:off x="4809506" y="3806479"/>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C59F0-9DAD-6A3D-E4FF-D71A0646541B}"/>
              </a:ext>
            </a:extLst>
          </p:cNvPr>
          <p:cNvCxnSpPr>
            <a:cxnSpLocks/>
          </p:cNvCxnSpPr>
          <p:nvPr/>
        </p:nvCxnSpPr>
        <p:spPr>
          <a:xfrm>
            <a:off x="4809506" y="4309495"/>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229D07-03AE-76DA-F702-358B23C5EDBA}"/>
              </a:ext>
            </a:extLst>
          </p:cNvPr>
          <p:cNvCxnSpPr>
            <a:cxnSpLocks/>
          </p:cNvCxnSpPr>
          <p:nvPr/>
        </p:nvCxnSpPr>
        <p:spPr>
          <a:xfrm>
            <a:off x="4809506" y="4053560"/>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B37926-2D98-23D4-6E94-9961DDDF3BC1}"/>
              </a:ext>
            </a:extLst>
          </p:cNvPr>
          <p:cNvCxnSpPr>
            <a:cxnSpLocks/>
          </p:cNvCxnSpPr>
          <p:nvPr/>
        </p:nvCxnSpPr>
        <p:spPr>
          <a:xfrm>
            <a:off x="7018315" y="2768847"/>
            <a:ext cx="0" cy="1879306"/>
          </a:xfrm>
          <a:prstGeom prst="straightConnector1">
            <a:avLst/>
          </a:prstGeom>
          <a:ln w="7620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290A54D-13E6-1A7F-45B4-A44AFAEEC584}"/>
              </a:ext>
            </a:extLst>
          </p:cNvPr>
          <p:cNvSpPr txBox="1"/>
          <p:nvPr/>
        </p:nvSpPr>
        <p:spPr>
          <a:xfrm>
            <a:off x="4264244" y="4641840"/>
            <a:ext cx="3443571" cy="830997"/>
          </a:xfrm>
          <a:prstGeom prst="rect">
            <a:avLst/>
          </a:prstGeom>
          <a:noFill/>
        </p:spPr>
        <p:txBody>
          <a:bodyPr wrap="square" rtlCol="0">
            <a:spAutoFit/>
          </a:bodyPr>
          <a:lstStyle/>
          <a:p>
            <a:pPr algn="r"/>
            <a:r>
              <a:rPr lang="en-US" sz="2400" dirty="0">
                <a:solidFill>
                  <a:schemeClr val="accent6">
                    <a:lumMod val="60000"/>
                    <a:lumOff val="40000"/>
                  </a:schemeClr>
                </a:solidFill>
                <a:latin typeface="Century Gothic" panose="020B0502020202020204" pitchFamily="34" charset="0"/>
              </a:rPr>
              <a:t>Reduced implementation effort </a:t>
            </a:r>
          </a:p>
        </p:txBody>
      </p:sp>
    </p:spTree>
    <p:extLst>
      <p:ext uri="{BB962C8B-B14F-4D97-AF65-F5344CB8AC3E}">
        <p14:creationId xmlns:p14="http://schemas.microsoft.com/office/powerpoint/2010/main" val="2198060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913087" y="1161750"/>
            <a:ext cx="4198450" cy="433180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E12DEA-3038-7496-D5F2-175D3C0E1C44}"/>
              </a:ext>
            </a:extLst>
          </p:cNvPr>
          <p:cNvSpPr txBox="1"/>
          <p:nvPr/>
        </p:nvSpPr>
        <p:spPr>
          <a:xfrm>
            <a:off x="4143658" y="1824908"/>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15" name="Rounded Rectangle 14">
            <a:extLst>
              <a:ext uri="{FF2B5EF4-FFF2-40B4-BE49-F238E27FC236}">
                <a16:creationId xmlns:a16="http://schemas.microsoft.com/office/drawing/2014/main" id="{7B5EA87A-01F3-CD26-21DE-58A79B5A2C48}"/>
              </a:ext>
            </a:extLst>
          </p:cNvPr>
          <p:cNvSpPr/>
          <p:nvPr/>
        </p:nvSpPr>
        <p:spPr>
          <a:xfrm rot="16200000">
            <a:off x="6753563" y="3494313"/>
            <a:ext cx="2097162" cy="3054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70AC799B-26EE-7732-6725-BEF9FF05402F}"/>
              </a:ext>
            </a:extLst>
          </p:cNvPr>
          <p:cNvSpPr/>
          <p:nvPr/>
        </p:nvSpPr>
        <p:spPr>
          <a:xfrm>
            <a:off x="4273045" y="2755063"/>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Network Protocol:</a:t>
            </a:r>
          </a:p>
        </p:txBody>
      </p:sp>
      <p:sp>
        <p:nvSpPr>
          <p:cNvPr id="18" name="Rounded Rectangle 17">
            <a:extLst>
              <a:ext uri="{FF2B5EF4-FFF2-40B4-BE49-F238E27FC236}">
                <a16:creationId xmlns:a16="http://schemas.microsoft.com/office/drawing/2014/main" id="{41885B1A-26AA-6B49-B24B-4EBF6FC08360}"/>
              </a:ext>
            </a:extLst>
          </p:cNvPr>
          <p:cNvSpPr/>
          <p:nvPr/>
        </p:nvSpPr>
        <p:spPr>
          <a:xfrm>
            <a:off x="4273045" y="3389464"/>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a:t>
            </a:r>
          </a:p>
        </p:txBody>
      </p:sp>
      <p:sp>
        <p:nvSpPr>
          <p:cNvPr id="23" name="Rounded Rectangle 22">
            <a:extLst>
              <a:ext uri="{FF2B5EF4-FFF2-40B4-BE49-F238E27FC236}">
                <a16:creationId xmlns:a16="http://schemas.microsoft.com/office/drawing/2014/main" id="{AA2AD92B-A2E0-E91F-7DF8-028D4FCC30AB}"/>
              </a:ext>
            </a:extLst>
          </p:cNvPr>
          <p:cNvSpPr/>
          <p:nvPr/>
        </p:nvSpPr>
        <p:spPr>
          <a:xfrm>
            <a:off x="4273045" y="4072474"/>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u="none" strike="noStrike" dirty="0">
                <a:solidFill>
                  <a:schemeClr val="bg2"/>
                </a:solidFill>
                <a:effectLst/>
                <a:latin typeface="Century Gothic" panose="020B0502020202020204" pitchFamily="34" charset="0"/>
              </a:rPr>
              <a:t>Data </a:t>
            </a:r>
            <a:r>
              <a:rPr lang="en-GB" dirty="0">
                <a:solidFill>
                  <a:schemeClr val="bg2"/>
                </a:solidFill>
                <a:latin typeface="Century Gothic" panose="020B0502020202020204" pitchFamily="34" charset="0"/>
              </a:rPr>
              <a:t>Structure</a:t>
            </a:r>
            <a:r>
              <a:rPr lang="en-GB" b="0" i="0" u="none" strike="noStrike" dirty="0">
                <a:solidFill>
                  <a:schemeClr val="bg2"/>
                </a:solidFill>
                <a:effectLst/>
                <a:latin typeface="Century Gothic" panose="020B0502020202020204" pitchFamily="34" charset="0"/>
              </a:rPr>
              <a:t>:</a:t>
            </a:r>
            <a:endParaRPr lang="en-US" dirty="0">
              <a:solidFill>
                <a:schemeClr val="bg2"/>
              </a:solidFill>
              <a:latin typeface="Century Gothic" panose="020B0502020202020204" pitchFamily="34" charset="0"/>
            </a:endParaRPr>
          </a:p>
        </p:txBody>
      </p:sp>
      <p:sp>
        <p:nvSpPr>
          <p:cNvPr id="25" name="Rounded Rectangle 24">
            <a:extLst>
              <a:ext uri="{FF2B5EF4-FFF2-40B4-BE49-F238E27FC236}">
                <a16:creationId xmlns:a16="http://schemas.microsoft.com/office/drawing/2014/main" id="{54939986-8EDC-FDE7-4D2D-F641B300A972}"/>
              </a:ext>
            </a:extLst>
          </p:cNvPr>
          <p:cNvSpPr/>
          <p:nvPr/>
        </p:nvSpPr>
        <p:spPr>
          <a:xfrm rot="16200000">
            <a:off x="7682714" y="2803374"/>
            <a:ext cx="238859" cy="16980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819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23" grpId="0" animBg="1"/>
      <p:bldP spid="2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5FF9A8A5-36B7-74FC-FB57-31168914B46C}"/>
              </a:ext>
            </a:extLst>
          </p:cNvPr>
          <p:cNvSpPr/>
          <p:nvPr/>
        </p:nvSpPr>
        <p:spPr>
          <a:xfrm>
            <a:off x="3913087" y="890277"/>
            <a:ext cx="4198450" cy="49440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52A81B-9412-798C-2401-F0AA8AE88F90}"/>
              </a:ext>
            </a:extLst>
          </p:cNvPr>
          <p:cNvSpPr txBox="1"/>
          <p:nvPr/>
        </p:nvSpPr>
        <p:spPr>
          <a:xfrm>
            <a:off x="4143658" y="1410562"/>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38" name="Rounded Rectangle 37">
            <a:extLst>
              <a:ext uri="{FF2B5EF4-FFF2-40B4-BE49-F238E27FC236}">
                <a16:creationId xmlns:a16="http://schemas.microsoft.com/office/drawing/2014/main" id="{97A3F00A-072F-A1FD-D2C8-1B0FDAB9C6CE}"/>
              </a:ext>
            </a:extLst>
          </p:cNvPr>
          <p:cNvSpPr/>
          <p:nvPr/>
        </p:nvSpPr>
        <p:spPr>
          <a:xfrm rot="16200000">
            <a:off x="6201105" y="3405434"/>
            <a:ext cx="3164522" cy="3054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CC97B739-BE3C-7663-7B28-4A9EC941CD30}"/>
              </a:ext>
            </a:extLst>
          </p:cNvPr>
          <p:cNvSpPr/>
          <p:nvPr/>
        </p:nvSpPr>
        <p:spPr>
          <a:xfrm rot="16200000">
            <a:off x="7603152" y="2257080"/>
            <a:ext cx="360428" cy="16980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3" name="Rounded Rectangle 42">
            <a:extLst>
              <a:ext uri="{FF2B5EF4-FFF2-40B4-BE49-F238E27FC236}">
                <a16:creationId xmlns:a16="http://schemas.microsoft.com/office/drawing/2014/main" id="{2243F330-2095-2EB2-C4CF-8E22437EF91D}"/>
              </a:ext>
            </a:extLst>
          </p:cNvPr>
          <p:cNvSpPr/>
          <p:nvPr/>
        </p:nvSpPr>
        <p:spPr>
          <a:xfrm>
            <a:off x="4268817" y="2589037"/>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Network Protocol:</a:t>
            </a:r>
          </a:p>
        </p:txBody>
      </p:sp>
      <p:sp>
        <p:nvSpPr>
          <p:cNvPr id="44" name="Rounded Rectangle 43">
            <a:extLst>
              <a:ext uri="{FF2B5EF4-FFF2-40B4-BE49-F238E27FC236}">
                <a16:creationId xmlns:a16="http://schemas.microsoft.com/office/drawing/2014/main" id="{B0A7F022-7E40-2F78-2840-0A995925286C}"/>
              </a:ext>
            </a:extLst>
          </p:cNvPr>
          <p:cNvSpPr/>
          <p:nvPr/>
        </p:nvSpPr>
        <p:spPr>
          <a:xfrm>
            <a:off x="4273045" y="3829080"/>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a:t>
            </a:r>
          </a:p>
        </p:txBody>
      </p:sp>
      <p:sp>
        <p:nvSpPr>
          <p:cNvPr id="45" name="Rounded Rectangle 44">
            <a:extLst>
              <a:ext uri="{FF2B5EF4-FFF2-40B4-BE49-F238E27FC236}">
                <a16:creationId xmlns:a16="http://schemas.microsoft.com/office/drawing/2014/main" id="{2D3C7099-E1B5-9974-DB51-98592EA3CDC8}"/>
              </a:ext>
            </a:extLst>
          </p:cNvPr>
          <p:cNvSpPr/>
          <p:nvPr/>
        </p:nvSpPr>
        <p:spPr>
          <a:xfrm>
            <a:off x="4273045" y="4512090"/>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u="none" strike="noStrike" dirty="0">
                <a:solidFill>
                  <a:schemeClr val="bg2"/>
                </a:solidFill>
                <a:effectLst/>
                <a:latin typeface="Century Gothic" panose="020B0502020202020204" pitchFamily="34" charset="0"/>
              </a:rPr>
              <a:t>Data </a:t>
            </a:r>
            <a:r>
              <a:rPr lang="en-GB" dirty="0">
                <a:solidFill>
                  <a:schemeClr val="bg2"/>
                </a:solidFill>
                <a:latin typeface="Century Gothic" panose="020B0502020202020204" pitchFamily="34" charset="0"/>
              </a:rPr>
              <a:t>Structure</a:t>
            </a:r>
            <a:r>
              <a:rPr lang="en-GB" b="0" i="0" u="none" strike="noStrike" dirty="0">
                <a:solidFill>
                  <a:schemeClr val="bg2"/>
                </a:solidFill>
                <a:effectLst/>
                <a:latin typeface="Century Gothic" panose="020B0502020202020204" pitchFamily="34" charset="0"/>
              </a:rPr>
              <a:t>:</a:t>
            </a:r>
            <a:endParaRPr lang="en-US" dirty="0">
              <a:solidFill>
                <a:schemeClr val="bg2"/>
              </a:solidFill>
              <a:latin typeface="Century Gothic" panose="020B0502020202020204" pitchFamily="34" charset="0"/>
            </a:endParaRPr>
          </a:p>
        </p:txBody>
      </p:sp>
      <p:sp>
        <p:nvSpPr>
          <p:cNvPr id="46" name="Rounded Rectangle 45">
            <a:extLst>
              <a:ext uri="{FF2B5EF4-FFF2-40B4-BE49-F238E27FC236}">
                <a16:creationId xmlns:a16="http://schemas.microsoft.com/office/drawing/2014/main" id="{DFA4C3C4-EA4A-09CE-E0C1-2B565CEDC144}"/>
              </a:ext>
            </a:extLst>
          </p:cNvPr>
          <p:cNvSpPr/>
          <p:nvPr/>
        </p:nvSpPr>
        <p:spPr>
          <a:xfrm>
            <a:off x="4268817" y="3131802"/>
            <a:ext cx="818314" cy="44534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HTTP</a:t>
            </a:r>
          </a:p>
        </p:txBody>
      </p:sp>
      <p:sp>
        <p:nvSpPr>
          <p:cNvPr id="47" name="Rounded Rectangle 46">
            <a:extLst>
              <a:ext uri="{FF2B5EF4-FFF2-40B4-BE49-F238E27FC236}">
                <a16:creationId xmlns:a16="http://schemas.microsoft.com/office/drawing/2014/main" id="{569AB86F-F991-46A7-B987-4DEE46E64224}"/>
              </a:ext>
            </a:extLst>
          </p:cNvPr>
          <p:cNvSpPr/>
          <p:nvPr/>
        </p:nvSpPr>
        <p:spPr>
          <a:xfrm>
            <a:off x="5352893" y="3131802"/>
            <a:ext cx="890148" cy="44534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40000"/>
                    <a:lumOff val="60000"/>
                  </a:schemeClr>
                </a:solidFill>
                <a:latin typeface="Century Gothic" panose="020B0502020202020204" pitchFamily="34" charset="0"/>
              </a:rPr>
              <a:t>MQTT</a:t>
            </a:r>
          </a:p>
        </p:txBody>
      </p:sp>
      <p:sp>
        <p:nvSpPr>
          <p:cNvPr id="48" name="Rounded Rectangle 47">
            <a:extLst>
              <a:ext uri="{FF2B5EF4-FFF2-40B4-BE49-F238E27FC236}">
                <a16:creationId xmlns:a16="http://schemas.microsoft.com/office/drawing/2014/main" id="{40A9A06B-4B72-A1E1-4C00-547F2425A4C3}"/>
              </a:ext>
            </a:extLst>
          </p:cNvPr>
          <p:cNvSpPr/>
          <p:nvPr/>
        </p:nvSpPr>
        <p:spPr>
          <a:xfrm>
            <a:off x="6508803" y="3131802"/>
            <a:ext cx="890148" cy="44534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latin typeface="Century Gothic" panose="020B0502020202020204" pitchFamily="34" charset="0"/>
              </a:rPr>
              <a:t>CoAP</a:t>
            </a:r>
          </a:p>
        </p:txBody>
      </p:sp>
    </p:spTree>
    <p:extLst>
      <p:ext uri="{BB962C8B-B14F-4D97-AF65-F5344CB8AC3E}">
        <p14:creationId xmlns:p14="http://schemas.microsoft.com/office/powerpoint/2010/main" val="3434292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000">
        <p159:morph option="byObject"/>
      </p:transition>
    </mc:Choice>
    <mc:Fallback>
      <p:transition spd="slow" advTm="5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913087" y="1997020"/>
            <a:ext cx="4198450" cy="2848222"/>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95D6AA0-92FC-2E2C-397D-6FCABFF0C9CF}"/>
              </a:ext>
            </a:extLst>
          </p:cNvPr>
          <p:cNvSpPr/>
          <p:nvPr/>
        </p:nvSpPr>
        <p:spPr>
          <a:xfrm>
            <a:off x="4444501" y="3226055"/>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 Key:</a:t>
            </a:r>
          </a:p>
        </p:txBody>
      </p:sp>
      <p:sp>
        <p:nvSpPr>
          <p:cNvPr id="14" name="TextBox 13">
            <a:extLst>
              <a:ext uri="{FF2B5EF4-FFF2-40B4-BE49-F238E27FC236}">
                <a16:creationId xmlns:a16="http://schemas.microsoft.com/office/drawing/2014/main" id="{48E12DEA-3038-7496-D5F2-175D3C0E1C44}"/>
              </a:ext>
            </a:extLst>
          </p:cNvPr>
          <p:cNvSpPr txBox="1"/>
          <p:nvPr/>
        </p:nvSpPr>
        <p:spPr>
          <a:xfrm>
            <a:off x="4143658" y="2517305"/>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16" name="Rounded Rectangle 15">
            <a:extLst>
              <a:ext uri="{FF2B5EF4-FFF2-40B4-BE49-F238E27FC236}">
                <a16:creationId xmlns:a16="http://schemas.microsoft.com/office/drawing/2014/main" id="{F8A52EB7-AA4F-B969-6FF8-ED90A2D77203}"/>
              </a:ext>
            </a:extLst>
          </p:cNvPr>
          <p:cNvSpPr/>
          <p:nvPr/>
        </p:nvSpPr>
        <p:spPr>
          <a:xfrm>
            <a:off x="4444501" y="3860456"/>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IP Address:</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3712856" y="1864527"/>
            <a:ext cx="4615954" cy="3130739"/>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0E8837E-A838-7618-C5BC-198F82D0FC60}"/>
              </a:ext>
            </a:extLst>
          </p:cNvPr>
          <p:cNvSpPr txBox="1"/>
          <p:nvPr/>
        </p:nvSpPr>
        <p:spPr>
          <a:xfrm>
            <a:off x="4315317" y="3332841"/>
            <a:ext cx="2983701" cy="338554"/>
          </a:xfrm>
          <a:prstGeom prst="rect">
            <a:avLst/>
          </a:prstGeom>
          <a:noFill/>
        </p:spPr>
        <p:txBody>
          <a:bodyPr wrap="square" rtlCol="0">
            <a:spAutoFit/>
          </a:bodyPr>
          <a:lstStyle/>
          <a:p>
            <a:pPr algn="ctr"/>
            <a:r>
              <a:rPr lang="en-US" sz="1600" dirty="0">
                <a:latin typeface="Century Gothic" panose="020B0502020202020204" pitchFamily="34" charset="0"/>
              </a:rPr>
              <a:t>                           ***********</a:t>
            </a:r>
          </a:p>
        </p:txBody>
      </p:sp>
      <p:sp>
        <p:nvSpPr>
          <p:cNvPr id="8" name="TextBox 7">
            <a:extLst>
              <a:ext uri="{FF2B5EF4-FFF2-40B4-BE49-F238E27FC236}">
                <a16:creationId xmlns:a16="http://schemas.microsoft.com/office/drawing/2014/main" id="{4065286B-9905-ACA2-96EA-16B2DEDE0787}"/>
              </a:ext>
            </a:extLst>
          </p:cNvPr>
          <p:cNvSpPr txBox="1"/>
          <p:nvPr/>
        </p:nvSpPr>
        <p:spPr>
          <a:xfrm>
            <a:off x="4622002" y="3938039"/>
            <a:ext cx="3555308" cy="338554"/>
          </a:xfrm>
          <a:prstGeom prst="rect">
            <a:avLst/>
          </a:prstGeom>
          <a:noFill/>
        </p:spPr>
        <p:txBody>
          <a:bodyPr wrap="square" rtlCol="0">
            <a:spAutoFit/>
          </a:bodyPr>
          <a:lstStyle/>
          <a:p>
            <a:pPr algn="ctr"/>
            <a:r>
              <a:rPr lang="en-DE" sz="1600" b="0" i="0" u="none" strike="noStrike" dirty="0">
                <a:effectLst/>
                <a:latin typeface="Century Gothic" panose="020B0502020202020204" pitchFamily="34" charset="0"/>
              </a:rPr>
              <a:t>192.168. 0.1</a:t>
            </a:r>
            <a:endParaRPr lang="en-US" sz="1600" dirty="0">
              <a:latin typeface="Century Gothic" panose="020B0502020202020204" pitchFamily="34" charset="0"/>
            </a:endParaRPr>
          </a:p>
        </p:txBody>
      </p:sp>
      <p:sp>
        <p:nvSpPr>
          <p:cNvPr id="11" name="TextBox 10">
            <a:extLst>
              <a:ext uri="{FF2B5EF4-FFF2-40B4-BE49-F238E27FC236}">
                <a16:creationId xmlns:a16="http://schemas.microsoft.com/office/drawing/2014/main" id="{5F238672-2B98-EB46-A66D-BAB4FB450BD6}"/>
              </a:ext>
            </a:extLst>
          </p:cNvPr>
          <p:cNvSpPr txBox="1"/>
          <p:nvPr/>
        </p:nvSpPr>
        <p:spPr>
          <a:xfrm>
            <a:off x="3460917" y="135841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A Specific Profile</a:t>
            </a:r>
          </a:p>
        </p:txBody>
      </p:sp>
    </p:spTree>
    <p:extLst>
      <p:ext uri="{BB962C8B-B14F-4D97-AF65-F5344CB8AC3E}">
        <p14:creationId xmlns:p14="http://schemas.microsoft.com/office/powerpoint/2010/main" val="35381068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000">
        <p159:morph option="byObject"/>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grpId="0" nodeType="withEffect">
                                  <p:stCondLst>
                                    <p:cond delay="0"/>
                                  </p:stCondLst>
                                  <p:iterate type="lt">
                                    <p:tmAbs val="500"/>
                                  </p:iterate>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1"/>
                            </p:stCondLst>
                            <p:childTnLst>
                              <p:par>
                                <p:cTn id="11" presetID="1" presetClass="entr" presetSubtype="0" fill="hold" grpId="0" nodeType="afterEffect">
                                  <p:stCondLst>
                                    <p:cond delay="0"/>
                                  </p:stCondLst>
                                  <p:iterate type="lt">
                                    <p:tmAbs val="500"/>
                                  </p:iterate>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601A3FC-2346-16B0-3A67-1C948B7554BE}"/>
              </a:ext>
            </a:extLst>
          </p:cNvPr>
          <p:cNvSpPr/>
          <p:nvPr/>
        </p:nvSpPr>
        <p:spPr>
          <a:xfrm>
            <a:off x="7560489" y="1474471"/>
            <a:ext cx="2614613" cy="2614613"/>
          </a:xfrm>
          <a:prstGeom prst="ellipse">
            <a:avLst/>
          </a:prstGeom>
          <a:gradFill flip="none" rotWithShape="1">
            <a:gsLst>
              <a:gs pos="76000">
                <a:schemeClr val="accent4">
                  <a:lumMod val="5000"/>
                  <a:lumOff val="95000"/>
                  <a:alpha val="3149"/>
                </a:schemeClr>
              </a:gs>
              <a:gs pos="25000">
                <a:srgbClr val="FFFF00"/>
              </a:gs>
              <a:gs pos="88000">
                <a:schemeClr val="accent4">
                  <a:lumMod val="45000"/>
                  <a:lumOff val="55000"/>
                </a:schemeClr>
              </a:gs>
              <a:gs pos="81000">
                <a:schemeClr val="accent4">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625E2A5-DF38-CBD2-E7BC-9131E9177528}"/>
              </a:ext>
            </a:extLst>
          </p:cNvPr>
          <p:cNvGrpSpPr/>
          <p:nvPr/>
        </p:nvGrpSpPr>
        <p:grpSpPr>
          <a:xfrm>
            <a:off x="727885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694"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71107"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2709869"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2682562"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cxnSp>
        <p:nvCxnSpPr>
          <p:cNvPr id="13" name="Straight Connector 12">
            <a:extLst>
              <a:ext uri="{FF2B5EF4-FFF2-40B4-BE49-F238E27FC236}">
                <a16:creationId xmlns:a16="http://schemas.microsoft.com/office/drawing/2014/main" id="{CAB665BA-E5B5-C13A-F85E-E8D53FD08F49}"/>
              </a:ext>
            </a:extLst>
          </p:cNvPr>
          <p:cNvCxnSpPr>
            <a:cxnSpLocks/>
          </p:cNvCxnSpPr>
          <p:nvPr/>
        </p:nvCxnSpPr>
        <p:spPr>
          <a:xfrm>
            <a:off x="4141134" y="3561115"/>
            <a:ext cx="353824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661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E3402AC-B7E7-2204-EDCA-3E7987A263BE}"/>
              </a:ext>
            </a:extLst>
          </p:cNvPr>
          <p:cNvSpPr/>
          <p:nvPr/>
        </p:nvSpPr>
        <p:spPr>
          <a:xfrm>
            <a:off x="1837509" y="1482635"/>
            <a:ext cx="8516983" cy="38927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2E56A8E-FABD-0C2C-17FE-6CC8B051F36D}"/>
              </a:ext>
            </a:extLst>
          </p:cNvPr>
          <p:cNvSpPr/>
          <p:nvPr/>
        </p:nvSpPr>
        <p:spPr>
          <a:xfrm>
            <a:off x="2072639" y="256685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Key:</a:t>
            </a:r>
          </a:p>
        </p:txBody>
      </p:sp>
      <p:sp>
        <p:nvSpPr>
          <p:cNvPr id="9" name="Rounded Rectangle 8">
            <a:extLst>
              <a:ext uri="{FF2B5EF4-FFF2-40B4-BE49-F238E27FC236}">
                <a16:creationId xmlns:a16="http://schemas.microsoft.com/office/drawing/2014/main" id="{28BA598D-49F6-DDB0-C22D-925F002AABAD}"/>
              </a:ext>
            </a:extLst>
          </p:cNvPr>
          <p:cNvSpPr/>
          <p:nvPr/>
        </p:nvSpPr>
        <p:spPr>
          <a:xfrm>
            <a:off x="2072639" y="384701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IP Address:</a:t>
            </a:r>
          </a:p>
        </p:txBody>
      </p:sp>
      <p:sp>
        <p:nvSpPr>
          <p:cNvPr id="12" name="TextBox 11">
            <a:extLst>
              <a:ext uri="{FF2B5EF4-FFF2-40B4-BE49-F238E27FC236}">
                <a16:creationId xmlns:a16="http://schemas.microsoft.com/office/drawing/2014/main" id="{BBF15407-5139-613F-FA33-8C7BA928D8A9}"/>
              </a:ext>
            </a:extLst>
          </p:cNvPr>
          <p:cNvSpPr txBox="1"/>
          <p:nvPr/>
        </p:nvSpPr>
        <p:spPr>
          <a:xfrm>
            <a:off x="3506828" y="2848124"/>
            <a:ext cx="2589171" cy="646331"/>
          </a:xfrm>
          <a:prstGeom prst="rect">
            <a:avLst/>
          </a:prstGeom>
          <a:noFill/>
        </p:spPr>
        <p:txBody>
          <a:bodyPr wrap="square" rtlCol="0">
            <a:spAutoFit/>
          </a:bodyPr>
          <a:lstStyle/>
          <a:p>
            <a:pPr algn="ctr"/>
            <a:r>
              <a:rPr lang="en-US" sz="3600" dirty="0">
                <a:latin typeface="Century Gothic" panose="020B0502020202020204" pitchFamily="34" charset="0"/>
              </a:rPr>
              <a:t>***********</a:t>
            </a:r>
          </a:p>
        </p:txBody>
      </p:sp>
      <p:sp>
        <p:nvSpPr>
          <p:cNvPr id="13" name="TextBox 12">
            <a:extLst>
              <a:ext uri="{FF2B5EF4-FFF2-40B4-BE49-F238E27FC236}">
                <a16:creationId xmlns:a16="http://schemas.microsoft.com/office/drawing/2014/main" id="{B498E38E-3D67-8285-1624-A6743645AD99}"/>
              </a:ext>
            </a:extLst>
          </p:cNvPr>
          <p:cNvSpPr txBox="1"/>
          <p:nvPr/>
        </p:nvSpPr>
        <p:spPr>
          <a:xfrm>
            <a:off x="4595914" y="4010436"/>
            <a:ext cx="3555308" cy="646331"/>
          </a:xfrm>
          <a:prstGeom prst="rect">
            <a:avLst/>
          </a:prstGeom>
          <a:noFill/>
        </p:spPr>
        <p:txBody>
          <a:bodyPr wrap="square" rtlCol="0">
            <a:spAutoFit/>
          </a:bodyPr>
          <a:lstStyle/>
          <a:p>
            <a:pPr algn="ctr"/>
            <a:r>
              <a:rPr lang="en-DE" sz="3600" b="0" i="0" u="none" strike="noStrike" dirty="0">
                <a:effectLst/>
                <a:latin typeface="Century Gothic" panose="020B0502020202020204" pitchFamily="34" charset="0"/>
              </a:rPr>
              <a:t>192.168. 0.1</a:t>
            </a:r>
            <a:endParaRPr lang="en-US" sz="3600" dirty="0">
              <a:latin typeface="Century Gothic" panose="020B0502020202020204" pitchFamily="34" charset="0"/>
            </a:endParaRPr>
          </a:p>
        </p:txBody>
      </p:sp>
      <p:sp>
        <p:nvSpPr>
          <p:cNvPr id="14" name="TextBox 13">
            <a:extLst>
              <a:ext uri="{FF2B5EF4-FFF2-40B4-BE49-F238E27FC236}">
                <a16:creationId xmlns:a16="http://schemas.microsoft.com/office/drawing/2014/main" id="{78B914FF-38FE-3AFE-0266-43C0256C6F33}"/>
              </a:ext>
            </a:extLst>
          </p:cNvPr>
          <p:cNvSpPr txBox="1"/>
          <p:nvPr/>
        </p:nvSpPr>
        <p:spPr>
          <a:xfrm>
            <a:off x="2122679" y="1767031"/>
            <a:ext cx="3443571"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Configurations</a:t>
            </a:r>
          </a:p>
        </p:txBody>
      </p:sp>
      <p:sp>
        <p:nvSpPr>
          <p:cNvPr id="2" name="Rounded Rectangle 1">
            <a:extLst>
              <a:ext uri="{FF2B5EF4-FFF2-40B4-BE49-F238E27FC236}">
                <a16:creationId xmlns:a16="http://schemas.microsoft.com/office/drawing/2014/main" id="{4449F70D-C53D-333B-1A12-F619852ABF1A}"/>
              </a:ext>
            </a:extLst>
          </p:cNvPr>
          <p:cNvSpPr/>
          <p:nvPr/>
        </p:nvSpPr>
        <p:spPr>
          <a:xfrm>
            <a:off x="831055" y="865924"/>
            <a:ext cx="10529887" cy="5126151"/>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17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5001"/>
                            </p:stCondLst>
                            <p:childTnLst>
                              <p:par>
                                <p:cTn id="8" presetID="1" presetClass="entr" presetSubtype="0" fill="hold" grpId="0" nodeType="afterEffect">
                                  <p:stCondLst>
                                    <p:cond delay="0"/>
                                  </p:stCondLst>
                                  <p:iterate type="lt">
                                    <p:tmAbs val="500"/>
                                  </p:iterate>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E3402AC-B7E7-2204-EDCA-3E7987A263BE}"/>
              </a:ext>
            </a:extLst>
          </p:cNvPr>
          <p:cNvSpPr/>
          <p:nvPr/>
        </p:nvSpPr>
        <p:spPr>
          <a:xfrm>
            <a:off x="1837509" y="1482635"/>
            <a:ext cx="8516983" cy="38927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2E56A8E-FABD-0C2C-17FE-6CC8B051F36D}"/>
              </a:ext>
            </a:extLst>
          </p:cNvPr>
          <p:cNvSpPr/>
          <p:nvPr/>
        </p:nvSpPr>
        <p:spPr>
          <a:xfrm>
            <a:off x="2072639" y="256685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Key:</a:t>
            </a:r>
          </a:p>
        </p:txBody>
      </p:sp>
      <p:sp>
        <p:nvSpPr>
          <p:cNvPr id="9" name="Rounded Rectangle 8">
            <a:extLst>
              <a:ext uri="{FF2B5EF4-FFF2-40B4-BE49-F238E27FC236}">
                <a16:creationId xmlns:a16="http://schemas.microsoft.com/office/drawing/2014/main" id="{28BA598D-49F6-DDB0-C22D-925F002AABAD}"/>
              </a:ext>
            </a:extLst>
          </p:cNvPr>
          <p:cNvSpPr/>
          <p:nvPr/>
        </p:nvSpPr>
        <p:spPr>
          <a:xfrm>
            <a:off x="2072639" y="384701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IP Address:</a:t>
            </a:r>
          </a:p>
        </p:txBody>
      </p:sp>
      <p:sp>
        <p:nvSpPr>
          <p:cNvPr id="12" name="TextBox 11">
            <a:extLst>
              <a:ext uri="{FF2B5EF4-FFF2-40B4-BE49-F238E27FC236}">
                <a16:creationId xmlns:a16="http://schemas.microsoft.com/office/drawing/2014/main" id="{BBF15407-5139-613F-FA33-8C7BA928D8A9}"/>
              </a:ext>
            </a:extLst>
          </p:cNvPr>
          <p:cNvSpPr txBox="1"/>
          <p:nvPr/>
        </p:nvSpPr>
        <p:spPr>
          <a:xfrm>
            <a:off x="3506828" y="2848124"/>
            <a:ext cx="2589171" cy="646331"/>
          </a:xfrm>
          <a:prstGeom prst="rect">
            <a:avLst/>
          </a:prstGeom>
          <a:noFill/>
        </p:spPr>
        <p:txBody>
          <a:bodyPr wrap="square" rtlCol="0">
            <a:spAutoFit/>
          </a:bodyPr>
          <a:lstStyle/>
          <a:p>
            <a:pPr algn="ctr"/>
            <a:r>
              <a:rPr lang="en-US" sz="3600" dirty="0">
                <a:latin typeface="Century Gothic" panose="020B0502020202020204" pitchFamily="34" charset="0"/>
              </a:rPr>
              <a:t>***********</a:t>
            </a:r>
          </a:p>
        </p:txBody>
      </p:sp>
      <p:sp>
        <p:nvSpPr>
          <p:cNvPr id="13" name="TextBox 12">
            <a:extLst>
              <a:ext uri="{FF2B5EF4-FFF2-40B4-BE49-F238E27FC236}">
                <a16:creationId xmlns:a16="http://schemas.microsoft.com/office/drawing/2014/main" id="{B498E38E-3D67-8285-1624-A6743645AD99}"/>
              </a:ext>
            </a:extLst>
          </p:cNvPr>
          <p:cNvSpPr txBox="1"/>
          <p:nvPr/>
        </p:nvSpPr>
        <p:spPr>
          <a:xfrm>
            <a:off x="4595914" y="4010436"/>
            <a:ext cx="3555308" cy="646331"/>
          </a:xfrm>
          <a:prstGeom prst="rect">
            <a:avLst/>
          </a:prstGeom>
          <a:noFill/>
        </p:spPr>
        <p:txBody>
          <a:bodyPr wrap="square" rtlCol="0">
            <a:spAutoFit/>
          </a:bodyPr>
          <a:lstStyle/>
          <a:p>
            <a:pPr algn="ctr"/>
            <a:r>
              <a:rPr lang="en-DE" sz="3600" b="0" i="0" u="none" strike="noStrike" dirty="0">
                <a:effectLst/>
                <a:latin typeface="Century Gothic" panose="020B0502020202020204" pitchFamily="34" charset="0"/>
              </a:rPr>
              <a:t>192.168. 0.1</a:t>
            </a:r>
            <a:endParaRPr lang="en-US" sz="3600" dirty="0">
              <a:latin typeface="Century Gothic" panose="020B0502020202020204" pitchFamily="34" charset="0"/>
            </a:endParaRPr>
          </a:p>
        </p:txBody>
      </p:sp>
      <p:sp>
        <p:nvSpPr>
          <p:cNvPr id="14" name="TextBox 13">
            <a:extLst>
              <a:ext uri="{FF2B5EF4-FFF2-40B4-BE49-F238E27FC236}">
                <a16:creationId xmlns:a16="http://schemas.microsoft.com/office/drawing/2014/main" id="{78B914FF-38FE-3AFE-0266-43C0256C6F33}"/>
              </a:ext>
            </a:extLst>
          </p:cNvPr>
          <p:cNvSpPr txBox="1"/>
          <p:nvPr/>
        </p:nvSpPr>
        <p:spPr>
          <a:xfrm>
            <a:off x="2122679" y="1767031"/>
            <a:ext cx="3443571"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Configurations</a:t>
            </a:r>
          </a:p>
        </p:txBody>
      </p:sp>
    </p:spTree>
    <p:extLst>
      <p:ext uri="{BB962C8B-B14F-4D97-AF65-F5344CB8AC3E}">
        <p14:creationId xmlns:p14="http://schemas.microsoft.com/office/powerpoint/2010/main" val="352060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5001"/>
                            </p:stCondLst>
                            <p:childTnLst>
                              <p:par>
                                <p:cTn id="8" presetID="1" presetClass="entr" presetSubtype="0" fill="hold" grpId="0" nodeType="afterEffect">
                                  <p:stCondLst>
                                    <p:cond delay="0"/>
                                  </p:stCondLst>
                                  <p:iterate type="lt">
                                    <p:tmAbs val="500"/>
                                  </p:iterate>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lumMod val="50000"/>
                    </a:schemeClr>
                  </a:solidFill>
                  <a:latin typeface="Century Gothic" panose="020B0502020202020204" pitchFamily="34" charset="0"/>
                </a:rPr>
                <a:t>Profile</a:t>
              </a:r>
            </a:p>
          </p:txBody>
        </p:sp>
      </p:grpSp>
      <p:grpSp>
        <p:nvGrpSpPr>
          <p:cNvPr id="11" name="Group 10">
            <a:extLst>
              <a:ext uri="{FF2B5EF4-FFF2-40B4-BE49-F238E27FC236}">
                <a16:creationId xmlns:a16="http://schemas.microsoft.com/office/drawing/2014/main" id="{F1405DA4-9FED-6DA1-D976-7BE885BC0037}"/>
              </a:ext>
            </a:extLst>
          </p:cNvPr>
          <p:cNvGrpSpPr/>
          <p:nvPr/>
        </p:nvGrpSpPr>
        <p:grpSpPr>
          <a:xfrm>
            <a:off x="5791725" y="668904"/>
            <a:ext cx="3085624" cy="1769212"/>
            <a:chOff x="454117" y="2324063"/>
            <a:chExt cx="3333137" cy="2209874"/>
          </a:xfrm>
        </p:grpSpPr>
        <p:sp>
          <p:nvSpPr>
            <p:cNvPr id="13" name="Rounded Rectangle 12">
              <a:extLst>
                <a:ext uri="{FF2B5EF4-FFF2-40B4-BE49-F238E27FC236}">
                  <a16:creationId xmlns:a16="http://schemas.microsoft.com/office/drawing/2014/main" id="{6F334EDA-EE1B-9F1D-2593-3E91B17A26B7}"/>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4" name="Title 1">
              <a:extLst>
                <a:ext uri="{FF2B5EF4-FFF2-40B4-BE49-F238E27FC236}">
                  <a16:creationId xmlns:a16="http://schemas.microsoft.com/office/drawing/2014/main" id="{654CFDDF-538E-FD7B-B89F-1CB243E171C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bg2"/>
                  </a:solidFill>
                  <a:latin typeface="Century Gothic" panose="020B0502020202020204" pitchFamily="34" charset="0"/>
                </a:rPr>
                <a:t>WoT</a:t>
              </a:r>
              <a:r>
                <a:rPr lang="en-US" sz="28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1226820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0">
        <p159:morph option="byObject"/>
      </p:transition>
    </mc:Choice>
    <mc:Fallback>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B7D54A8D-1FD8-A7E2-6E0C-594CF4741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 y="-1658982"/>
            <a:ext cx="10744200" cy="10744200"/>
          </a:xfrm>
          <a:prstGeom prst="rect">
            <a:avLst/>
          </a:prstGeom>
        </p:spPr>
      </p:pic>
      <p:sp>
        <p:nvSpPr>
          <p:cNvPr id="7" name="TextBox 6">
            <a:extLst>
              <a:ext uri="{FF2B5EF4-FFF2-40B4-BE49-F238E27FC236}">
                <a16:creationId xmlns:a16="http://schemas.microsoft.com/office/drawing/2014/main" id="{2BEBAB14-C1B3-6091-BE15-2A75443000E7}"/>
              </a:ext>
            </a:extLst>
          </p:cNvPr>
          <p:cNvSpPr txBox="1"/>
          <p:nvPr/>
        </p:nvSpPr>
        <p:spPr>
          <a:xfrm>
            <a:off x="4257996" y="4343742"/>
            <a:ext cx="3676007"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IoT applications</a:t>
            </a:r>
          </a:p>
        </p:txBody>
      </p:sp>
      <p:grpSp>
        <p:nvGrpSpPr>
          <p:cNvPr id="17" name="Group 16">
            <a:extLst>
              <a:ext uri="{FF2B5EF4-FFF2-40B4-BE49-F238E27FC236}">
                <a16:creationId xmlns:a16="http://schemas.microsoft.com/office/drawing/2014/main" id="{62DA02A6-B85F-0847-E0DC-B67AF04745DA}"/>
              </a:ext>
            </a:extLst>
          </p:cNvPr>
          <p:cNvGrpSpPr/>
          <p:nvPr/>
        </p:nvGrpSpPr>
        <p:grpSpPr>
          <a:xfrm>
            <a:off x="3151541" y="1556472"/>
            <a:ext cx="5888919" cy="2800377"/>
            <a:chOff x="875207" y="1613261"/>
            <a:chExt cx="10411096" cy="4950824"/>
          </a:xfrm>
        </p:grpSpPr>
        <p:sp>
          <p:nvSpPr>
            <p:cNvPr id="2" name="Rectangle: Rounded Corners 4">
              <a:extLst>
                <a:ext uri="{FF2B5EF4-FFF2-40B4-BE49-F238E27FC236}">
                  <a16:creationId xmlns:a16="http://schemas.microsoft.com/office/drawing/2014/main" id="{E2A16ECD-1F70-C744-872A-3A5EF59470BC}"/>
                </a:ext>
              </a:extLst>
            </p:cNvPr>
            <p:cNvSpPr/>
            <p:nvPr/>
          </p:nvSpPr>
          <p:spPr>
            <a:xfrm>
              <a:off x="875207" y="1613261"/>
              <a:ext cx="10411096" cy="4950824"/>
            </a:xfrm>
            <a:prstGeom prst="roundRect">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18">
              <a:extLst>
                <a:ext uri="{FF2B5EF4-FFF2-40B4-BE49-F238E27FC236}">
                  <a16:creationId xmlns:a16="http://schemas.microsoft.com/office/drawing/2014/main" id="{C86A9570-0E4B-899D-E942-78FB9243D8F0}"/>
                </a:ext>
              </a:extLst>
            </p:cNvPr>
            <p:cNvSpPr/>
            <p:nvPr/>
          </p:nvSpPr>
          <p:spPr>
            <a:xfrm>
              <a:off x="1295401" y="3833949"/>
              <a:ext cx="9446620" cy="2493432"/>
            </a:xfrm>
            <a:prstGeom prst="roundRect">
              <a:avLst/>
            </a:prstGeom>
            <a:solidFill>
              <a:schemeClr val="accent3">
                <a:lumMod val="8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5">
              <a:extLst>
                <a:ext uri="{FF2B5EF4-FFF2-40B4-BE49-F238E27FC236}">
                  <a16:creationId xmlns:a16="http://schemas.microsoft.com/office/drawing/2014/main" id="{CD59DD58-21F5-71EA-92F2-4AFA63BA3E6B}"/>
                </a:ext>
              </a:extLst>
            </p:cNvPr>
            <p:cNvSpPr/>
            <p:nvPr/>
          </p:nvSpPr>
          <p:spPr>
            <a:xfrm>
              <a:off x="1177835" y="1867987"/>
              <a:ext cx="2956557" cy="1711236"/>
            </a:xfrm>
            <a:prstGeom prst="roundRect">
              <a:avLst/>
            </a:prstGeom>
            <a:solidFill>
              <a:schemeClr val="accent5">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6">
              <a:extLst>
                <a:ext uri="{FF2B5EF4-FFF2-40B4-BE49-F238E27FC236}">
                  <a16:creationId xmlns:a16="http://schemas.microsoft.com/office/drawing/2014/main" id="{BB234DE2-B014-D362-3C8A-12D6D50B85EC}"/>
                </a:ext>
              </a:extLst>
            </p:cNvPr>
            <p:cNvSpPr/>
            <p:nvPr/>
          </p:nvSpPr>
          <p:spPr>
            <a:xfrm>
              <a:off x="4526281" y="1867986"/>
              <a:ext cx="2956557" cy="1711237"/>
            </a:xfrm>
            <a:prstGeom prst="roundRect">
              <a:avLst/>
            </a:prstGeom>
            <a:solidFill>
              <a:schemeClr val="accent5">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F7FA872-48AC-019E-758F-34F127911BE2}"/>
                </a:ext>
              </a:extLst>
            </p:cNvPr>
            <p:cNvSpPr/>
            <p:nvPr/>
          </p:nvSpPr>
          <p:spPr>
            <a:xfrm>
              <a:off x="7874727" y="1867986"/>
              <a:ext cx="2956557" cy="1711237"/>
            </a:xfrm>
            <a:prstGeom prst="roundRect">
              <a:avLst/>
            </a:prstGeom>
            <a:solidFill>
              <a:schemeClr val="accent5">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3FCA5A86-6019-BEB4-EC16-197A90E2E244}"/>
                </a:ext>
              </a:extLst>
            </p:cNvPr>
            <p:cNvGraphicFramePr/>
            <p:nvPr>
              <p:extLst>
                <p:ext uri="{D42A27DB-BD31-4B8C-83A1-F6EECF244321}">
                  <p14:modId xmlns:p14="http://schemas.microsoft.com/office/powerpoint/2010/main" val="4032825982"/>
                </p:ext>
              </p:extLst>
            </p:nvPr>
          </p:nvGraphicFramePr>
          <p:xfrm>
            <a:off x="4580713" y="1879832"/>
            <a:ext cx="2577901" cy="17112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0" name="Diagram 9">
              <a:extLst>
                <a:ext uri="{FF2B5EF4-FFF2-40B4-BE49-F238E27FC236}">
                  <a16:creationId xmlns:a16="http://schemas.microsoft.com/office/drawing/2014/main" id="{365C5119-9898-D9AE-8B27-F8F61F104618}"/>
                </a:ext>
              </a:extLst>
            </p:cNvPr>
            <p:cNvGraphicFramePr/>
            <p:nvPr>
              <p:extLst>
                <p:ext uri="{D42A27DB-BD31-4B8C-83A1-F6EECF244321}">
                  <p14:modId xmlns:p14="http://schemas.microsoft.com/office/powerpoint/2010/main" val="2224395188"/>
                </p:ext>
              </p:extLst>
            </p:nvPr>
          </p:nvGraphicFramePr>
          <p:xfrm>
            <a:off x="1783082" y="1930805"/>
            <a:ext cx="1338937" cy="160928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F0727D7-8637-CBA5-D983-14BBC64D6D5E}"/>
                    </a:ext>
                  </a:extLst>
                </p:cNvPr>
                <p:cNvGraphicFramePr/>
                <p:nvPr>
                  <p:extLst>
                    <p:ext uri="{D42A27DB-BD31-4B8C-83A1-F6EECF244321}">
                      <p14:modId xmlns:p14="http://schemas.microsoft.com/office/powerpoint/2010/main" val="109672479"/>
                    </p:ext>
                  </p:extLst>
                </p:nvPr>
              </p:nvGraphicFramePr>
              <p:xfrm>
                <a:off x="2656113" y="4022996"/>
                <a:ext cx="6580777" cy="2304385"/>
              </p:xfrm>
              <a:graphic>
                <a:graphicData uri="http://schemas.microsoft.com/office/drawing/2014/chartex">
                  <cx:chart xmlns:cx="http://schemas.microsoft.com/office/drawing/2014/chartex" xmlns:r="http://schemas.openxmlformats.org/officeDocument/2006/relationships" r:id="rId15"/>
                </a:graphicData>
              </a:graphic>
            </p:graphicFrame>
          </mc:Choice>
          <mc:Fallback xmlns="">
            <p:pic>
              <p:nvPicPr>
                <p:cNvPr id="15" name="Chart 14">
                  <a:extLst>
                    <a:ext uri="{FF2B5EF4-FFF2-40B4-BE49-F238E27FC236}">
                      <a16:creationId xmlns:a16="http://schemas.microsoft.com/office/drawing/2014/main" id="{1F0727D7-8637-CBA5-D983-14BBC64D6D5E}"/>
                    </a:ext>
                  </a:extLst>
                </p:cNvPr>
                <p:cNvPicPr>
                  <a:picLocks noGrp="1" noRot="1" noChangeAspect="1" noMove="1" noResize="1" noEditPoints="1" noAdjustHandles="1" noChangeArrowheads="1" noChangeShapeType="1"/>
                </p:cNvPicPr>
                <p:nvPr/>
              </p:nvPicPr>
              <p:blipFill>
                <a:blip r:embed="rId16"/>
                <a:stretch>
                  <a:fillRect/>
                </a:stretch>
              </p:blipFill>
              <p:spPr>
                <a:xfrm>
                  <a:off x="4158890" y="2919511"/>
                  <a:ext cx="3722342" cy="1303449"/>
                </a:xfrm>
                <a:prstGeom prst="rect">
                  <a:avLst/>
                </a:prstGeom>
              </p:spPr>
            </p:pic>
          </mc:Fallback>
        </mc:AlternateContent>
        <p:pic>
          <p:nvPicPr>
            <p:cNvPr id="16" name="Graphic 15" descr="Thermometer with solid fill">
              <a:extLst>
                <a:ext uri="{FF2B5EF4-FFF2-40B4-BE49-F238E27FC236}">
                  <a16:creationId xmlns:a16="http://schemas.microsoft.com/office/drawing/2014/main" id="{AB591090-87DC-B084-C240-B69B62A7E4C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553996" y="1942076"/>
              <a:ext cx="1598018" cy="1598018"/>
            </a:xfrm>
            <a:prstGeom prst="rect">
              <a:avLst/>
            </a:prstGeom>
          </p:spPr>
        </p:pic>
      </p:grpSp>
    </p:spTree>
    <p:extLst>
      <p:ext uri="{BB962C8B-B14F-4D97-AF65-F5344CB8AC3E}">
        <p14:creationId xmlns:p14="http://schemas.microsoft.com/office/powerpoint/2010/main" val="2769352341"/>
      </p:ext>
    </p:extLst>
  </p:cSld>
  <p:clrMapOvr>
    <a:masterClrMapping/>
  </p:clrMapOvr>
  <mc:AlternateContent xmlns:mc="http://schemas.openxmlformats.org/markup-compatibility/2006">
    <mc:Choice xmlns:p14="http://schemas.microsoft.com/office/powerpoint/2010/main" Requires="p14">
      <p:transition spd="slow" p14:dur="2000" advTm="4000"/>
    </mc:Choice>
    <mc:Fallback>
      <p:transition spd="slow"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Untitled">
            <a:extLst>
              <a:ext uri="{FF2B5EF4-FFF2-40B4-BE49-F238E27FC236}">
                <a16:creationId xmlns:a16="http://schemas.microsoft.com/office/drawing/2014/main" id="{D31012C3-B6C7-8139-5C5B-1D321909B5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p>
        </p:txBody>
      </p:sp>
      <p:sp>
        <p:nvSpPr>
          <p:cNvPr id="9" name="Rounded Rectangle 8">
            <a:extLst>
              <a:ext uri="{FF2B5EF4-FFF2-40B4-BE49-F238E27FC236}">
                <a16:creationId xmlns:a16="http://schemas.microsoft.com/office/drawing/2014/main" id="{27B63988-ED47-660C-C8E7-E34BF1A28A5E}"/>
              </a:ext>
            </a:extLst>
          </p:cNvPr>
          <p:cNvSpPr/>
          <p:nvPr/>
        </p:nvSpPr>
        <p:spPr>
          <a:xfrm>
            <a:off x="3285294" y="298993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312496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Tree>
    <p:extLst>
      <p:ext uri="{BB962C8B-B14F-4D97-AF65-F5344CB8AC3E}">
        <p14:creationId xmlns:p14="http://schemas.microsoft.com/office/powerpoint/2010/main" val="164932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B7D54A8D-1FD8-A7E2-6E0C-594CF4741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 y="-1658982"/>
            <a:ext cx="10744200" cy="10744200"/>
          </a:xfrm>
          <a:prstGeom prst="rect">
            <a:avLst/>
          </a:prstGeom>
        </p:spPr>
      </p:pic>
      <p:pic>
        <p:nvPicPr>
          <p:cNvPr id="8" name="Picture 4">
            <a:extLst>
              <a:ext uri="{FF2B5EF4-FFF2-40B4-BE49-F238E27FC236}">
                <a16:creationId xmlns:a16="http://schemas.microsoft.com/office/drawing/2014/main" id="{476E4832-E71E-B476-0F6D-F6ACDD619A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538" y="2813758"/>
            <a:ext cx="3408925" cy="91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1100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grpSp>
        <p:nvGrpSpPr>
          <p:cNvPr id="13" name="Group 12">
            <a:extLst>
              <a:ext uri="{FF2B5EF4-FFF2-40B4-BE49-F238E27FC236}">
                <a16:creationId xmlns:a16="http://schemas.microsoft.com/office/drawing/2014/main" id="{830A8A4B-19BF-A290-9ABB-84D3049CF71F}"/>
              </a:ext>
            </a:extLst>
          </p:cNvPr>
          <p:cNvGrpSpPr/>
          <p:nvPr/>
        </p:nvGrpSpPr>
        <p:grpSpPr>
          <a:xfrm>
            <a:off x="4445793" y="2153608"/>
            <a:ext cx="3300413" cy="1971675"/>
            <a:chOff x="4445793" y="2153608"/>
            <a:chExt cx="3300413" cy="1971675"/>
          </a:xfrm>
        </p:grpSpPr>
        <p:sp>
          <p:nvSpPr>
            <p:cNvPr id="6" name="Rounded Rectangle 5">
              <a:extLst>
                <a:ext uri="{FF2B5EF4-FFF2-40B4-BE49-F238E27FC236}">
                  <a16:creationId xmlns:a16="http://schemas.microsoft.com/office/drawing/2014/main" id="{36758299-2676-443B-65AF-28D8D806A3B4}"/>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4517682" y="2341519"/>
              <a:ext cx="3156634" cy="400110"/>
            </a:xfrm>
            <a:prstGeom prst="rect">
              <a:avLst/>
            </a:prstGeom>
            <a:noFill/>
          </p:spPr>
          <p:txBody>
            <a:bodyPr wrap="none" rtlCol="0">
              <a:spAutoFit/>
            </a:bodyPr>
            <a:lstStyle/>
            <a:p>
              <a:pPr algn="ctr"/>
              <a:r>
                <a:rPr lang="en-US" sz="2000" dirty="0">
                  <a:solidFill>
                    <a:schemeClr val="accent6">
                      <a:lumMod val="50000"/>
                    </a:schemeClr>
                  </a:solidFill>
                  <a:latin typeface="Century Gothic" panose="020B0502020202020204" pitchFamily="34" charset="0"/>
                </a:rPr>
                <a:t>Scripting runtime system</a:t>
              </a:r>
            </a:p>
          </p:txBody>
        </p:sp>
        <p:pic>
          <p:nvPicPr>
            <p:cNvPr id="9" name="Graphic 8" descr="Paper outline">
              <a:extLst>
                <a:ext uri="{FF2B5EF4-FFF2-40B4-BE49-F238E27FC236}">
                  <a16:creationId xmlns:a16="http://schemas.microsoft.com/office/drawing/2014/main" id="{FA62E5B6-B830-86B4-5A85-14F160685A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0" name="Graphic 9" descr="Paper outline">
              <a:extLst>
                <a:ext uri="{FF2B5EF4-FFF2-40B4-BE49-F238E27FC236}">
                  <a16:creationId xmlns:a16="http://schemas.microsoft.com/office/drawing/2014/main" id="{67B5D326-CCB0-144F-38FA-18349CB1C1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1" name="Graphic 10" descr="Paper outline">
              <a:extLst>
                <a:ext uri="{FF2B5EF4-FFF2-40B4-BE49-F238E27FC236}">
                  <a16:creationId xmlns:a16="http://schemas.microsoft.com/office/drawing/2014/main" id="{3E1835C9-62FA-6406-C499-405DFA3AF9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2" name="Graphic 11" descr="Paper outline">
              <a:extLst>
                <a:ext uri="{FF2B5EF4-FFF2-40B4-BE49-F238E27FC236}">
                  <a16:creationId xmlns:a16="http://schemas.microsoft.com/office/drawing/2014/main" id="{6CF49155-5623-24A3-89C1-507F46FAD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spTree>
    <p:extLst>
      <p:ext uri="{BB962C8B-B14F-4D97-AF65-F5344CB8AC3E}">
        <p14:creationId xmlns:p14="http://schemas.microsoft.com/office/powerpoint/2010/main" val="1787091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0C13EC64-3B64-6797-3FF7-35065FE11BA0}"/>
              </a:ext>
            </a:extLst>
          </p:cNvPr>
          <p:cNvGrpSpPr/>
          <p:nvPr/>
        </p:nvGrpSpPr>
        <p:grpSpPr>
          <a:xfrm>
            <a:off x="4768140" y="2686850"/>
            <a:ext cx="2563522" cy="1484299"/>
            <a:chOff x="4393367" y="2153608"/>
            <a:chExt cx="3405265"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393367" y="2341520"/>
              <a:ext cx="3405265" cy="449720"/>
            </a:xfrm>
            <a:prstGeom prst="rect">
              <a:avLst/>
            </a:prstGeom>
            <a:noFill/>
          </p:spPr>
          <p:txBody>
            <a:bodyPr wrap="none" rtlCol="0">
              <a:spAutoFit/>
            </a:bodyPr>
            <a:lstStyle/>
            <a:p>
              <a:pPr algn="ctr"/>
              <a:r>
                <a:rPr lang="en-US" sz="16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sp>
        <p:nvSpPr>
          <p:cNvPr id="16" name="TextBox 15">
            <a:extLst>
              <a:ext uri="{FF2B5EF4-FFF2-40B4-BE49-F238E27FC236}">
                <a16:creationId xmlns:a16="http://schemas.microsoft.com/office/drawing/2014/main" id="{8F061344-FA5E-C12A-1493-35344C34605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Tree>
    <p:extLst>
      <p:ext uri="{BB962C8B-B14F-4D97-AF65-F5344CB8AC3E}">
        <p14:creationId xmlns:p14="http://schemas.microsoft.com/office/powerpoint/2010/main" val="2062265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2" name="Group 1">
            <a:extLst>
              <a:ext uri="{FF2B5EF4-FFF2-40B4-BE49-F238E27FC236}">
                <a16:creationId xmlns:a16="http://schemas.microsoft.com/office/drawing/2014/main" id="{0C13EC64-3B64-6797-3FF7-35065FE11BA0}"/>
              </a:ext>
            </a:extLst>
          </p:cNvPr>
          <p:cNvGrpSpPr/>
          <p:nvPr/>
        </p:nvGrpSpPr>
        <p:grpSpPr>
          <a:xfrm>
            <a:off x="5099357" y="3374652"/>
            <a:ext cx="2039359" cy="1218318"/>
            <a:chOff x="4445793" y="2153608"/>
            <a:chExt cx="3300413"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502882" y="2341520"/>
              <a:ext cx="3186237" cy="448284"/>
            </a:xfrm>
            <a:prstGeom prst="rect">
              <a:avLst/>
            </a:prstGeom>
            <a:noFill/>
          </p:spPr>
          <p:txBody>
            <a:bodyPr wrap="none" rtlCol="0">
              <a:spAutoFit/>
            </a:bodyPr>
            <a:lstStyle/>
            <a:p>
              <a:pPr algn="ctr"/>
              <a:r>
                <a:rPr lang="en-US" sz="12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grpSp>
        <p:nvGrpSpPr>
          <p:cNvPr id="9" name="Group 8">
            <a:extLst>
              <a:ext uri="{FF2B5EF4-FFF2-40B4-BE49-F238E27FC236}">
                <a16:creationId xmlns:a16="http://schemas.microsoft.com/office/drawing/2014/main" id="{877F2E41-1917-7CEB-B8D0-E91CDED9A6CE}"/>
              </a:ext>
            </a:extLst>
          </p:cNvPr>
          <p:cNvGrpSpPr/>
          <p:nvPr/>
        </p:nvGrpSpPr>
        <p:grpSpPr>
          <a:xfrm>
            <a:off x="5040272" y="2388162"/>
            <a:ext cx="2157529" cy="677327"/>
            <a:chOff x="454117" y="2324063"/>
            <a:chExt cx="3333137" cy="2209874"/>
          </a:xfrm>
        </p:grpSpPr>
        <p:sp>
          <p:nvSpPr>
            <p:cNvPr id="10" name="Rounded Rectangle 9">
              <a:extLst>
                <a:ext uri="{FF2B5EF4-FFF2-40B4-BE49-F238E27FC236}">
                  <a16:creationId xmlns:a16="http://schemas.microsoft.com/office/drawing/2014/main" id="{740CDF52-16D0-757B-A361-EDBC298C8243}"/>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12E0B1F1-3CCC-1C49-7368-C5D87ABB52A4}"/>
                </a:ext>
              </a:extLst>
            </p:cNvPr>
            <p:cNvSpPr txBox="1">
              <a:spLocks/>
            </p:cNvSpPr>
            <p:nvPr/>
          </p:nvSpPr>
          <p:spPr>
            <a:xfrm>
              <a:off x="563298" y="2650889"/>
              <a:ext cx="3114775" cy="1556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err="1">
                  <a:solidFill>
                    <a:schemeClr val="bg2"/>
                  </a:solidFill>
                  <a:latin typeface="Century Gothic" panose="020B0502020202020204" pitchFamily="34" charset="0"/>
                </a:rPr>
                <a:t>WoT</a:t>
              </a:r>
              <a:r>
                <a:rPr lang="en-US" sz="16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8694116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2" name="Group 1">
            <a:extLst>
              <a:ext uri="{FF2B5EF4-FFF2-40B4-BE49-F238E27FC236}">
                <a16:creationId xmlns:a16="http://schemas.microsoft.com/office/drawing/2014/main" id="{0C13EC64-3B64-6797-3FF7-35065FE11BA0}"/>
              </a:ext>
            </a:extLst>
          </p:cNvPr>
          <p:cNvGrpSpPr/>
          <p:nvPr/>
        </p:nvGrpSpPr>
        <p:grpSpPr>
          <a:xfrm>
            <a:off x="4456409" y="3374652"/>
            <a:ext cx="2039359" cy="1218318"/>
            <a:chOff x="4445793" y="2153608"/>
            <a:chExt cx="3300413"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502882" y="2341520"/>
              <a:ext cx="3186237" cy="448284"/>
            </a:xfrm>
            <a:prstGeom prst="rect">
              <a:avLst/>
            </a:prstGeom>
            <a:noFill/>
          </p:spPr>
          <p:txBody>
            <a:bodyPr wrap="none" rtlCol="0">
              <a:spAutoFit/>
            </a:bodyPr>
            <a:lstStyle/>
            <a:p>
              <a:pPr algn="ctr"/>
              <a:r>
                <a:rPr lang="en-US" sz="12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grpSp>
        <p:nvGrpSpPr>
          <p:cNvPr id="9" name="Group 8">
            <a:extLst>
              <a:ext uri="{FF2B5EF4-FFF2-40B4-BE49-F238E27FC236}">
                <a16:creationId xmlns:a16="http://schemas.microsoft.com/office/drawing/2014/main" id="{877F2E41-1917-7CEB-B8D0-E91CDED9A6CE}"/>
              </a:ext>
            </a:extLst>
          </p:cNvPr>
          <p:cNvGrpSpPr/>
          <p:nvPr/>
        </p:nvGrpSpPr>
        <p:grpSpPr>
          <a:xfrm>
            <a:off x="4397324" y="2388162"/>
            <a:ext cx="2157529" cy="677327"/>
            <a:chOff x="454117" y="2324063"/>
            <a:chExt cx="3333137" cy="2209874"/>
          </a:xfrm>
        </p:grpSpPr>
        <p:sp>
          <p:nvSpPr>
            <p:cNvPr id="10" name="Rounded Rectangle 9">
              <a:extLst>
                <a:ext uri="{FF2B5EF4-FFF2-40B4-BE49-F238E27FC236}">
                  <a16:creationId xmlns:a16="http://schemas.microsoft.com/office/drawing/2014/main" id="{740CDF52-16D0-757B-A361-EDBC298C8243}"/>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12E0B1F1-3CCC-1C49-7368-C5D87ABB52A4}"/>
                </a:ext>
              </a:extLst>
            </p:cNvPr>
            <p:cNvSpPr txBox="1">
              <a:spLocks/>
            </p:cNvSpPr>
            <p:nvPr/>
          </p:nvSpPr>
          <p:spPr>
            <a:xfrm>
              <a:off x="563298" y="2650889"/>
              <a:ext cx="3114775" cy="1556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err="1">
                  <a:solidFill>
                    <a:schemeClr val="bg2"/>
                  </a:solidFill>
                  <a:latin typeface="Century Gothic" panose="020B0502020202020204" pitchFamily="34" charset="0"/>
                </a:rPr>
                <a:t>WoT</a:t>
              </a:r>
              <a:r>
                <a:rPr lang="en-US" sz="1600" dirty="0">
                  <a:solidFill>
                    <a:schemeClr val="bg2"/>
                  </a:solidFill>
                  <a:latin typeface="Century Gothic" panose="020B0502020202020204" pitchFamily="34" charset="0"/>
                </a:rPr>
                <a:t> Scripting API</a:t>
              </a:r>
            </a:p>
          </p:txBody>
        </p:sp>
      </p:grpSp>
      <p:sp>
        <p:nvSpPr>
          <p:cNvPr id="28" name="TextBox 27">
            <a:extLst>
              <a:ext uri="{FF2B5EF4-FFF2-40B4-BE49-F238E27FC236}">
                <a16:creationId xmlns:a16="http://schemas.microsoft.com/office/drawing/2014/main" id="{C0079FC3-CB0B-663C-541C-5436B73A330C}"/>
              </a:ext>
            </a:extLst>
          </p:cNvPr>
          <p:cNvSpPr txBox="1"/>
          <p:nvPr/>
        </p:nvSpPr>
        <p:spPr>
          <a:xfrm>
            <a:off x="6526889" y="3792452"/>
            <a:ext cx="1521570" cy="415498"/>
          </a:xfrm>
          <a:prstGeom prst="rect">
            <a:avLst/>
          </a:prstGeom>
          <a:noFill/>
        </p:spPr>
        <p:txBody>
          <a:bodyPr wrap="none" rtlCol="0">
            <a:spAutoFit/>
          </a:bodyPr>
          <a:lstStyle/>
          <a:p>
            <a:pPr algn="ctr"/>
            <a:r>
              <a:rPr lang="en-US" sz="1050" dirty="0">
                <a:solidFill>
                  <a:schemeClr val="accent1"/>
                </a:solidFill>
                <a:latin typeface="Century Gothic" panose="020B0502020202020204" pitchFamily="34" charset="0"/>
              </a:rPr>
              <a:t>Portable application</a:t>
            </a:r>
          </a:p>
          <a:p>
            <a:pPr algn="ctr"/>
            <a:r>
              <a:rPr lang="en-US" sz="1050" dirty="0">
                <a:solidFill>
                  <a:schemeClr val="accent1"/>
                </a:solidFill>
                <a:latin typeface="Century Gothic" panose="020B0502020202020204" pitchFamily="34" charset="0"/>
              </a:rPr>
              <a:t>scripts</a:t>
            </a:r>
          </a:p>
        </p:txBody>
      </p:sp>
      <p:grpSp>
        <p:nvGrpSpPr>
          <p:cNvPr id="36" name="Group 35">
            <a:extLst>
              <a:ext uri="{FF2B5EF4-FFF2-40B4-BE49-F238E27FC236}">
                <a16:creationId xmlns:a16="http://schemas.microsoft.com/office/drawing/2014/main" id="{4F95F1A4-36D1-CC1F-A9CF-BC2520131359}"/>
              </a:ext>
            </a:extLst>
          </p:cNvPr>
          <p:cNvGrpSpPr/>
          <p:nvPr/>
        </p:nvGrpSpPr>
        <p:grpSpPr>
          <a:xfrm>
            <a:off x="6772211" y="2896499"/>
            <a:ext cx="1030926" cy="861848"/>
            <a:chOff x="6772211" y="2896499"/>
            <a:chExt cx="1030926" cy="861848"/>
          </a:xfrm>
        </p:grpSpPr>
        <p:pic>
          <p:nvPicPr>
            <p:cNvPr id="37" name="Graphic 36" descr="Paper outline">
              <a:extLst>
                <a:ext uri="{FF2B5EF4-FFF2-40B4-BE49-F238E27FC236}">
                  <a16:creationId xmlns:a16="http://schemas.microsoft.com/office/drawing/2014/main" id="{C218862E-68B7-7B5A-7231-E90EC4DD51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62968" y="2901861"/>
              <a:ext cx="640169" cy="640169"/>
            </a:xfrm>
            <a:prstGeom prst="rect">
              <a:avLst/>
            </a:prstGeom>
          </p:spPr>
        </p:pic>
        <p:grpSp>
          <p:nvGrpSpPr>
            <p:cNvPr id="38" name="Group 37">
              <a:extLst>
                <a:ext uri="{FF2B5EF4-FFF2-40B4-BE49-F238E27FC236}">
                  <a16:creationId xmlns:a16="http://schemas.microsoft.com/office/drawing/2014/main" id="{B4474FC2-D0CE-62B3-FD05-76C9D6FEA13D}"/>
                </a:ext>
              </a:extLst>
            </p:cNvPr>
            <p:cNvGrpSpPr/>
            <p:nvPr/>
          </p:nvGrpSpPr>
          <p:grpSpPr>
            <a:xfrm>
              <a:off x="6772211" y="2896499"/>
              <a:ext cx="880656" cy="861848"/>
              <a:chOff x="6772211" y="2896499"/>
              <a:chExt cx="880656" cy="861848"/>
            </a:xfrm>
          </p:grpSpPr>
          <p:sp>
            <p:nvSpPr>
              <p:cNvPr id="39" name="Rectangle 38">
                <a:extLst>
                  <a:ext uri="{FF2B5EF4-FFF2-40B4-BE49-F238E27FC236}">
                    <a16:creationId xmlns:a16="http://schemas.microsoft.com/office/drawing/2014/main" id="{E884C3C6-E8D7-F93D-1187-4C056515831F}"/>
                  </a:ext>
                </a:extLst>
              </p:cNvPr>
              <p:cNvSpPr/>
              <p:nvPr/>
            </p:nvSpPr>
            <p:spPr>
              <a:xfrm>
                <a:off x="6908439" y="2968434"/>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Paper outline">
                <a:extLst>
                  <a:ext uri="{FF2B5EF4-FFF2-40B4-BE49-F238E27FC236}">
                    <a16:creationId xmlns:a16="http://schemas.microsoft.com/office/drawing/2014/main" id="{5F316865-3139-1886-7618-6E78DA5B28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72211" y="2896499"/>
                <a:ext cx="640169" cy="640169"/>
              </a:xfrm>
              <a:prstGeom prst="rect">
                <a:avLst/>
              </a:prstGeom>
            </p:spPr>
          </p:pic>
          <p:sp>
            <p:nvSpPr>
              <p:cNvPr id="41" name="Rectangle 40">
                <a:extLst>
                  <a:ext uri="{FF2B5EF4-FFF2-40B4-BE49-F238E27FC236}">
                    <a16:creationId xmlns:a16="http://schemas.microsoft.com/office/drawing/2014/main" id="{D6FBA826-D4F9-04DC-606B-24765CEFD5FE}"/>
                  </a:ext>
                </a:extLst>
              </p:cNvPr>
              <p:cNvSpPr/>
              <p:nvPr/>
            </p:nvSpPr>
            <p:spPr>
              <a:xfrm>
                <a:off x="7148926" y="3190113"/>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Paper outline">
                <a:extLst>
                  <a:ext uri="{FF2B5EF4-FFF2-40B4-BE49-F238E27FC236}">
                    <a16:creationId xmlns:a16="http://schemas.microsoft.com/office/drawing/2014/main" id="{F15D19C8-72A3-A3FC-5244-5A1BF5E7A1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12698" y="3118178"/>
                <a:ext cx="640169" cy="640169"/>
              </a:xfrm>
              <a:prstGeom prst="rect">
                <a:avLst/>
              </a:prstGeom>
            </p:spPr>
          </p:pic>
        </p:grpSp>
      </p:grpSp>
    </p:spTree>
    <p:extLst>
      <p:ext uri="{BB962C8B-B14F-4D97-AF65-F5344CB8AC3E}">
        <p14:creationId xmlns:p14="http://schemas.microsoft.com/office/powerpoint/2010/main" val="2212387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12" name="Group 11">
            <a:extLst>
              <a:ext uri="{FF2B5EF4-FFF2-40B4-BE49-F238E27FC236}">
                <a16:creationId xmlns:a16="http://schemas.microsoft.com/office/drawing/2014/main" id="{1D9B818A-2645-708D-0489-935B19DAFF24}"/>
              </a:ext>
            </a:extLst>
          </p:cNvPr>
          <p:cNvGrpSpPr/>
          <p:nvPr/>
        </p:nvGrpSpPr>
        <p:grpSpPr>
          <a:xfrm>
            <a:off x="4187784" y="2508368"/>
            <a:ext cx="1707137" cy="1427156"/>
            <a:chOff x="6772211" y="2896499"/>
            <a:chExt cx="1030926" cy="861848"/>
          </a:xfrm>
        </p:grpSpPr>
        <p:pic>
          <p:nvPicPr>
            <p:cNvPr id="19" name="Graphic 18" descr="Paper outline">
              <a:extLst>
                <a:ext uri="{FF2B5EF4-FFF2-40B4-BE49-F238E27FC236}">
                  <a16:creationId xmlns:a16="http://schemas.microsoft.com/office/drawing/2014/main" id="{DFDC90FE-5DAE-95BF-F67C-F6E4E8E37D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2968" y="2901861"/>
              <a:ext cx="640169" cy="640169"/>
            </a:xfrm>
            <a:prstGeom prst="rect">
              <a:avLst/>
            </a:prstGeom>
          </p:spPr>
        </p:pic>
        <p:grpSp>
          <p:nvGrpSpPr>
            <p:cNvPr id="5" name="Group 4">
              <a:extLst>
                <a:ext uri="{FF2B5EF4-FFF2-40B4-BE49-F238E27FC236}">
                  <a16:creationId xmlns:a16="http://schemas.microsoft.com/office/drawing/2014/main" id="{63A1700B-EF61-2331-0F3F-D0C7FED34CAD}"/>
                </a:ext>
              </a:extLst>
            </p:cNvPr>
            <p:cNvGrpSpPr/>
            <p:nvPr/>
          </p:nvGrpSpPr>
          <p:grpSpPr>
            <a:xfrm>
              <a:off x="6772211" y="2896499"/>
              <a:ext cx="880656" cy="861848"/>
              <a:chOff x="6772211" y="2896499"/>
              <a:chExt cx="880656" cy="861848"/>
            </a:xfrm>
          </p:grpSpPr>
          <p:sp>
            <p:nvSpPr>
              <p:cNvPr id="25" name="Rectangle 24">
                <a:extLst>
                  <a:ext uri="{FF2B5EF4-FFF2-40B4-BE49-F238E27FC236}">
                    <a16:creationId xmlns:a16="http://schemas.microsoft.com/office/drawing/2014/main" id="{EB092DA0-C1A9-02DE-D26F-A21DB7FDB66B}"/>
                  </a:ext>
                </a:extLst>
              </p:cNvPr>
              <p:cNvSpPr/>
              <p:nvPr/>
            </p:nvSpPr>
            <p:spPr>
              <a:xfrm>
                <a:off x="6908439" y="2968434"/>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Paper outline">
                <a:extLst>
                  <a:ext uri="{FF2B5EF4-FFF2-40B4-BE49-F238E27FC236}">
                    <a16:creationId xmlns:a16="http://schemas.microsoft.com/office/drawing/2014/main" id="{3F198C39-8BD5-BE2D-CCCD-950C0BD442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72211" y="2896499"/>
                <a:ext cx="640169" cy="640169"/>
              </a:xfrm>
              <a:prstGeom prst="rect">
                <a:avLst/>
              </a:prstGeom>
            </p:spPr>
          </p:pic>
          <p:sp>
            <p:nvSpPr>
              <p:cNvPr id="22" name="Rectangle 21">
                <a:extLst>
                  <a:ext uri="{FF2B5EF4-FFF2-40B4-BE49-F238E27FC236}">
                    <a16:creationId xmlns:a16="http://schemas.microsoft.com/office/drawing/2014/main" id="{84AA153B-3401-73FB-5E06-4F3C7585618D}"/>
                  </a:ext>
                </a:extLst>
              </p:cNvPr>
              <p:cNvSpPr/>
              <p:nvPr/>
            </p:nvSpPr>
            <p:spPr>
              <a:xfrm>
                <a:off x="7148926" y="3190113"/>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Paper outline">
                <a:extLst>
                  <a:ext uri="{FF2B5EF4-FFF2-40B4-BE49-F238E27FC236}">
                    <a16:creationId xmlns:a16="http://schemas.microsoft.com/office/drawing/2014/main" id="{F37510FF-8672-9126-9ADC-848B9204D7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2698" y="3118178"/>
                <a:ext cx="640169" cy="640169"/>
              </a:xfrm>
              <a:prstGeom prst="rect">
                <a:avLst/>
              </a:prstGeom>
            </p:spPr>
          </p:pic>
        </p:grpSp>
      </p:grpSp>
      <p:sp>
        <p:nvSpPr>
          <p:cNvPr id="28" name="TextBox 27">
            <a:extLst>
              <a:ext uri="{FF2B5EF4-FFF2-40B4-BE49-F238E27FC236}">
                <a16:creationId xmlns:a16="http://schemas.microsoft.com/office/drawing/2014/main" id="{C0079FC3-CB0B-663C-541C-5436B73A330C}"/>
              </a:ext>
            </a:extLst>
          </p:cNvPr>
          <p:cNvSpPr txBox="1"/>
          <p:nvPr/>
        </p:nvSpPr>
        <p:spPr>
          <a:xfrm>
            <a:off x="4221767" y="4054643"/>
            <a:ext cx="2226893" cy="584775"/>
          </a:xfrm>
          <a:prstGeom prst="rect">
            <a:avLst/>
          </a:prstGeom>
          <a:noFill/>
        </p:spPr>
        <p:txBody>
          <a:bodyPr wrap="none" rtlCol="0">
            <a:spAutoFit/>
          </a:bodyPr>
          <a:lstStyle/>
          <a:p>
            <a:pPr algn="ctr"/>
            <a:r>
              <a:rPr lang="en-US" sz="1600" dirty="0">
                <a:solidFill>
                  <a:schemeClr val="accent1"/>
                </a:solidFill>
                <a:latin typeface="Century Gothic" panose="020B0502020202020204" pitchFamily="34" charset="0"/>
              </a:rPr>
              <a:t>Portable application</a:t>
            </a:r>
          </a:p>
          <a:p>
            <a:pPr algn="ctr"/>
            <a:r>
              <a:rPr lang="en-US" sz="1600" dirty="0">
                <a:solidFill>
                  <a:schemeClr val="accent1"/>
                </a:solidFill>
                <a:latin typeface="Century Gothic" panose="020B0502020202020204" pitchFamily="34" charset="0"/>
              </a:rPr>
              <a:t>scripts</a:t>
            </a:r>
          </a:p>
        </p:txBody>
      </p:sp>
      <p:sp>
        <p:nvSpPr>
          <p:cNvPr id="16" name="TextBox 15">
            <a:extLst>
              <a:ext uri="{FF2B5EF4-FFF2-40B4-BE49-F238E27FC236}">
                <a16:creationId xmlns:a16="http://schemas.microsoft.com/office/drawing/2014/main" id="{A64891CF-3A29-6FD4-B1EA-730AE153630B}"/>
              </a:ext>
            </a:extLst>
          </p:cNvPr>
          <p:cNvSpPr txBox="1"/>
          <p:nvPr/>
        </p:nvSpPr>
        <p:spPr>
          <a:xfrm>
            <a:off x="6262896" y="2697676"/>
            <a:ext cx="1641796" cy="1077218"/>
          </a:xfrm>
          <a:prstGeom prst="rect">
            <a:avLst/>
          </a:prstGeom>
          <a:noFill/>
        </p:spPr>
        <p:txBody>
          <a:bodyPr wrap="none" rtlCol="0">
            <a:spAutoFit/>
          </a:bodyPr>
          <a:lstStyle/>
          <a:p>
            <a:pPr algn="ctr"/>
            <a:r>
              <a:rPr lang="en-US" sz="1600" dirty="0">
                <a:solidFill>
                  <a:schemeClr val="accent1"/>
                </a:solidFill>
                <a:latin typeface="Century Gothic" panose="020B0502020202020204" pitchFamily="34" charset="0"/>
              </a:rPr>
              <a:t>Behavior of</a:t>
            </a:r>
          </a:p>
          <a:p>
            <a:pPr algn="ctr"/>
            <a:r>
              <a:rPr lang="en-US" sz="1600" dirty="0">
                <a:solidFill>
                  <a:schemeClr val="accent1"/>
                </a:solidFill>
                <a:latin typeface="Century Gothic" panose="020B0502020202020204" pitchFamily="34" charset="0"/>
              </a:rPr>
              <a:t>Things, </a:t>
            </a:r>
          </a:p>
          <a:p>
            <a:pPr algn="ctr"/>
            <a:r>
              <a:rPr lang="en-US" sz="1600" dirty="0">
                <a:solidFill>
                  <a:schemeClr val="accent1"/>
                </a:solidFill>
                <a:latin typeface="Century Gothic" panose="020B0502020202020204" pitchFamily="34" charset="0"/>
              </a:rPr>
              <a:t>Consumer,</a:t>
            </a:r>
          </a:p>
          <a:p>
            <a:pPr algn="ctr"/>
            <a:r>
              <a:rPr lang="en-US" sz="1600" dirty="0">
                <a:solidFill>
                  <a:schemeClr val="accent1"/>
                </a:solidFill>
                <a:latin typeface="Century Gothic" panose="020B0502020202020204" pitchFamily="34" charset="0"/>
              </a:rPr>
              <a:t>Intermediaries.</a:t>
            </a:r>
          </a:p>
        </p:txBody>
      </p:sp>
      <p:sp>
        <p:nvSpPr>
          <p:cNvPr id="18" name="Right Bracket 17">
            <a:extLst>
              <a:ext uri="{FF2B5EF4-FFF2-40B4-BE49-F238E27FC236}">
                <a16:creationId xmlns:a16="http://schemas.microsoft.com/office/drawing/2014/main" id="{5ED7C887-90FB-2E9C-8CA6-7EEBB2AAAFB2}"/>
              </a:ext>
            </a:extLst>
          </p:cNvPr>
          <p:cNvSpPr/>
          <p:nvPr/>
        </p:nvSpPr>
        <p:spPr>
          <a:xfrm>
            <a:off x="5669211" y="2482806"/>
            <a:ext cx="455929" cy="147352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81875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350819"/>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743780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5186" y="2646597"/>
            <a:ext cx="914400" cy="914400"/>
          </a:xfrm>
          <a:prstGeom prst="rect">
            <a:avLst/>
          </a:prstGeom>
        </p:spPr>
      </p:pic>
    </p:spTree>
    <p:extLst>
      <p:ext uri="{BB962C8B-B14F-4D97-AF65-F5344CB8AC3E}">
        <p14:creationId xmlns:p14="http://schemas.microsoft.com/office/powerpoint/2010/main" val="4398377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9618" y="4302013"/>
            <a:ext cx="914400" cy="914400"/>
          </a:xfrm>
          <a:prstGeom prst="rect">
            <a:avLst/>
          </a:prstGeom>
        </p:spPr>
      </p:pic>
    </p:spTree>
    <p:extLst>
      <p:ext uri="{BB962C8B-B14F-4D97-AF65-F5344CB8AC3E}">
        <p14:creationId xmlns:p14="http://schemas.microsoft.com/office/powerpoint/2010/main" val="3534447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82829" y="4329107"/>
            <a:ext cx="914400" cy="914400"/>
          </a:xfrm>
          <a:prstGeom prst="rect">
            <a:avLst/>
          </a:prstGeom>
        </p:spPr>
      </p:pic>
    </p:spTree>
    <p:extLst>
      <p:ext uri="{BB962C8B-B14F-4D97-AF65-F5344CB8AC3E}">
        <p14:creationId xmlns:p14="http://schemas.microsoft.com/office/powerpoint/2010/main" val="3188116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grpSp>
        <p:nvGrpSpPr>
          <p:cNvPr id="32" name="Group 31">
            <a:extLst>
              <a:ext uri="{FF2B5EF4-FFF2-40B4-BE49-F238E27FC236}">
                <a16:creationId xmlns:a16="http://schemas.microsoft.com/office/drawing/2014/main" id="{6182DC70-5A11-E4BA-EB15-B49B3F65CDC8}"/>
              </a:ext>
            </a:extLst>
          </p:cNvPr>
          <p:cNvGrpSpPr/>
          <p:nvPr/>
        </p:nvGrpSpPr>
        <p:grpSpPr>
          <a:xfrm>
            <a:off x="3482316" y="2637427"/>
            <a:ext cx="5281685" cy="2831505"/>
            <a:chOff x="3482316" y="2637427"/>
            <a:chExt cx="5281685" cy="2831505"/>
          </a:xfrm>
        </p:grpSpPr>
        <p:cxnSp>
          <p:nvCxnSpPr>
            <p:cNvPr id="12" name="Straight Connector 11">
              <a:extLst>
                <a:ext uri="{FF2B5EF4-FFF2-40B4-BE49-F238E27FC236}">
                  <a16:creationId xmlns:a16="http://schemas.microsoft.com/office/drawing/2014/main" id="{8304E8DB-F33F-A24B-E665-68D19E672428}"/>
                </a:ext>
              </a:extLst>
            </p:cNvPr>
            <p:cNvCxnSpPr>
              <a:cxnSpLocks/>
            </p:cNvCxnSpPr>
            <p:nvPr/>
          </p:nvCxnSpPr>
          <p:spPr>
            <a:xfrm flipV="1">
              <a:off x="6346209" y="2950188"/>
              <a:ext cx="2090245" cy="588561"/>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39A95B-2BB3-32BB-3A81-11E6C8FB7F4A}"/>
                </a:ext>
              </a:extLst>
            </p:cNvPr>
            <p:cNvCxnSpPr>
              <a:cxnSpLocks/>
            </p:cNvCxnSpPr>
            <p:nvPr/>
          </p:nvCxnSpPr>
          <p:spPr>
            <a:xfrm>
              <a:off x="3809862" y="3357738"/>
              <a:ext cx="1241947" cy="1339365"/>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41F052B-8932-9CB2-EDE0-F69BECCF1CDC}"/>
                </a:ext>
              </a:extLst>
            </p:cNvPr>
            <p:cNvCxnSpPr>
              <a:cxnSpLocks/>
            </p:cNvCxnSpPr>
            <p:nvPr/>
          </p:nvCxnSpPr>
          <p:spPr>
            <a:xfrm>
              <a:off x="3919045" y="3257566"/>
              <a:ext cx="2303058" cy="304292"/>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CFDCB76C-8C2A-A1C0-C114-C9E64CBDE029}"/>
                </a:ext>
              </a:extLst>
            </p:cNvPr>
            <p:cNvSpPr/>
            <p:nvPr/>
          </p:nvSpPr>
          <p:spPr>
            <a:xfrm>
              <a:off x="3482316" y="2950189"/>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B459031-25BE-798F-6C8C-A166B5DE7846}"/>
                </a:ext>
              </a:extLst>
            </p:cNvPr>
            <p:cNvSpPr/>
            <p:nvPr/>
          </p:nvSpPr>
          <p:spPr>
            <a:xfrm>
              <a:off x="4724263" y="4369557"/>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69C23BD-4589-C5A6-99F1-CC8C8F9EBC99}"/>
                </a:ext>
              </a:extLst>
            </p:cNvPr>
            <p:cNvSpPr/>
            <p:nvPr/>
          </p:nvSpPr>
          <p:spPr>
            <a:xfrm>
              <a:off x="5894557" y="3234312"/>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5740395-B709-7427-B13E-56A3F6AF4B09}"/>
                </a:ext>
              </a:extLst>
            </p:cNvPr>
            <p:cNvSpPr/>
            <p:nvPr/>
          </p:nvSpPr>
          <p:spPr>
            <a:xfrm>
              <a:off x="8108908" y="2637427"/>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11C982A-9DF5-8001-BB4B-A0C0FD151365}"/>
                </a:ext>
              </a:extLst>
            </p:cNvPr>
            <p:cNvCxnSpPr>
              <a:cxnSpLocks/>
            </p:cNvCxnSpPr>
            <p:nvPr/>
          </p:nvCxnSpPr>
          <p:spPr>
            <a:xfrm flipV="1">
              <a:off x="7522053" y="3257566"/>
              <a:ext cx="914401" cy="1704123"/>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9568419-4DBB-8060-9726-59653DAAD275}"/>
                </a:ext>
              </a:extLst>
            </p:cNvPr>
            <p:cNvSpPr/>
            <p:nvPr/>
          </p:nvSpPr>
          <p:spPr>
            <a:xfrm>
              <a:off x="7033145" y="4813839"/>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7063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309565" y="2674644"/>
            <a:ext cx="5703806" cy="584775"/>
          </a:xfrm>
          <a:prstGeom prst="rect">
            <a:avLst/>
          </a:prstGeom>
          <a:noFill/>
        </p:spPr>
        <p:txBody>
          <a:bodyPr wrap="none" rtlCol="0">
            <a:spAutoFit/>
          </a:bodyPr>
          <a:lstStyle/>
          <a:p>
            <a:r>
              <a:rPr lang="en-US" sz="3200" dirty="0">
                <a:solidFill>
                  <a:schemeClr val="accent1"/>
                </a:solidFill>
                <a:latin typeface="Century Gothic" panose="020B0502020202020204" pitchFamily="34" charset="0"/>
                <a:cs typeface="Consolas" panose="020B0609020204030204" pitchFamily="49" charset="0"/>
              </a:rPr>
              <a:t>Both </a:t>
            </a:r>
            <a:r>
              <a:rPr lang="en-US" sz="3200">
                <a:solidFill>
                  <a:schemeClr val="accent1"/>
                </a:solidFill>
                <a:latin typeface="Century Gothic" panose="020B0502020202020204" pitchFamily="34" charset="0"/>
                <a:cs typeface="Consolas" panose="020B0609020204030204" pitchFamily="49" charset="0"/>
              </a:rPr>
              <a:t>snippets are </a:t>
            </a:r>
            <a:r>
              <a:rPr lang="en-US" sz="3200" dirty="0">
                <a:solidFill>
                  <a:schemeClr val="accent1"/>
                </a:solidFill>
                <a:latin typeface="Century Gothic" panose="020B0502020202020204" pitchFamily="34" charset="0"/>
                <a:cs typeface="Consolas" panose="020B0609020204030204" pitchFamily="49" charset="0"/>
              </a:rPr>
              <a:t>the same!</a:t>
            </a:r>
            <a:endParaRPr lang="en-US" sz="3200" dirty="0">
              <a:solidFill>
                <a:schemeClr val="accent2"/>
              </a:solidFill>
              <a:latin typeface="Century Gothic" panose="020B0502020202020204" pitchFamily="34" charset="0"/>
              <a:cs typeface="Consolas" panose="020B0609020204030204" pitchFamily="49" charset="0"/>
            </a:endParaRP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390400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374551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374551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spTree>
    <p:extLst>
      <p:ext uri="{BB962C8B-B14F-4D97-AF65-F5344CB8AC3E}">
        <p14:creationId xmlns:p14="http://schemas.microsoft.com/office/powerpoint/2010/main" val="455044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1">
            <a:extLst>
              <a:ext uri="{FF2B5EF4-FFF2-40B4-BE49-F238E27FC236}">
                <a16:creationId xmlns:a16="http://schemas.microsoft.com/office/drawing/2014/main" id="{848EF7AB-66AD-E9C5-E5F2-E7D3D07497ED}"/>
              </a:ext>
            </a:extLst>
          </p:cNvPr>
          <p:cNvSpPr/>
          <p:nvPr/>
        </p:nvSpPr>
        <p:spPr>
          <a:xfrm>
            <a:off x="6808319" y="2592580"/>
            <a:ext cx="1229194" cy="2158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a:extLst>
              <a:ext uri="{FF2B5EF4-FFF2-40B4-BE49-F238E27FC236}">
                <a16:creationId xmlns:a16="http://schemas.microsoft.com/office/drawing/2014/main" id="{E2D0BD91-186B-2463-A35C-78AAE5C5DE8E}"/>
              </a:ext>
            </a:extLst>
          </p:cNvPr>
          <p:cNvSpPr/>
          <p:nvPr/>
        </p:nvSpPr>
        <p:spPr>
          <a:xfrm flipV="1">
            <a:off x="2638270" y="2259768"/>
            <a:ext cx="1229194" cy="2158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6B181A-D95F-65A4-CD7F-55448CF48C1E}"/>
              </a:ext>
            </a:extLst>
          </p:cNvPr>
          <p:cNvSpPr txBox="1"/>
          <p:nvPr/>
        </p:nvSpPr>
        <p:spPr>
          <a:xfrm>
            <a:off x="3698147" y="3309080"/>
            <a:ext cx="2397853" cy="523220"/>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Productivity</a:t>
            </a:r>
          </a:p>
        </p:txBody>
      </p:sp>
      <p:sp>
        <p:nvSpPr>
          <p:cNvPr id="5" name="TextBox 4">
            <a:extLst>
              <a:ext uri="{FF2B5EF4-FFF2-40B4-BE49-F238E27FC236}">
                <a16:creationId xmlns:a16="http://schemas.microsoft.com/office/drawing/2014/main" id="{0EA2AD6E-6822-DB31-2310-58261AA37184}"/>
              </a:ext>
            </a:extLst>
          </p:cNvPr>
          <p:cNvSpPr txBox="1"/>
          <p:nvPr/>
        </p:nvSpPr>
        <p:spPr>
          <a:xfrm>
            <a:off x="8249873" y="3309080"/>
            <a:ext cx="2397853" cy="954107"/>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Integration cost</a:t>
            </a:r>
          </a:p>
        </p:txBody>
      </p:sp>
    </p:spTree>
    <p:extLst>
      <p:ext uri="{BB962C8B-B14F-4D97-AF65-F5344CB8AC3E}">
        <p14:creationId xmlns:p14="http://schemas.microsoft.com/office/powerpoint/2010/main" val="55264783"/>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758087"/>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3172689"/>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802804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mc:Choice xmlns:p14="http://schemas.microsoft.com/office/powerpoint/2010/main" Requires="p14">
      <p:transition spd="slow" p14:dur="2000" advTm="1000"/>
    </mc:Choice>
    <mc:Fallback>
      <p:transition spd="slow"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grpSp>
        <p:nvGrpSpPr>
          <p:cNvPr id="11" name="Group 10">
            <a:extLst>
              <a:ext uri="{FF2B5EF4-FFF2-40B4-BE49-F238E27FC236}">
                <a16:creationId xmlns:a16="http://schemas.microsoft.com/office/drawing/2014/main" id="{D98CDA38-65A7-5949-A047-41EE0B58A122}"/>
              </a:ext>
            </a:extLst>
          </p:cNvPr>
          <p:cNvGrpSpPr/>
          <p:nvPr/>
        </p:nvGrpSpPr>
        <p:grpSpPr>
          <a:xfrm>
            <a:off x="1590284" y="2923957"/>
            <a:ext cx="3593205" cy="1926313"/>
            <a:chOff x="698165" y="2637427"/>
            <a:chExt cx="5281685" cy="2831505"/>
          </a:xfrm>
        </p:grpSpPr>
        <p:cxnSp>
          <p:nvCxnSpPr>
            <p:cNvPr id="12" name="Straight Connector 11">
              <a:extLst>
                <a:ext uri="{FF2B5EF4-FFF2-40B4-BE49-F238E27FC236}">
                  <a16:creationId xmlns:a16="http://schemas.microsoft.com/office/drawing/2014/main" id="{8304E8DB-F33F-A24B-E665-68D19E672428}"/>
                </a:ext>
              </a:extLst>
            </p:cNvPr>
            <p:cNvCxnSpPr>
              <a:cxnSpLocks/>
            </p:cNvCxnSpPr>
            <p:nvPr/>
          </p:nvCxnSpPr>
          <p:spPr>
            <a:xfrm flipV="1">
              <a:off x="3562058" y="2950188"/>
              <a:ext cx="2090245" cy="588561"/>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339A95B-2BB3-32BB-3A81-11E6C8FB7F4A}"/>
                </a:ext>
              </a:extLst>
            </p:cNvPr>
            <p:cNvCxnSpPr>
              <a:cxnSpLocks/>
            </p:cNvCxnSpPr>
            <p:nvPr/>
          </p:nvCxnSpPr>
          <p:spPr>
            <a:xfrm>
              <a:off x="1025711" y="3357738"/>
              <a:ext cx="1241947" cy="1339365"/>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41F052B-8932-9CB2-EDE0-F69BECCF1CDC}"/>
                </a:ext>
              </a:extLst>
            </p:cNvPr>
            <p:cNvCxnSpPr>
              <a:cxnSpLocks/>
            </p:cNvCxnSpPr>
            <p:nvPr/>
          </p:nvCxnSpPr>
          <p:spPr>
            <a:xfrm>
              <a:off x="1134894" y="3257566"/>
              <a:ext cx="2303058" cy="304292"/>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CFDCB76C-8C2A-A1C0-C114-C9E64CBDE029}"/>
                </a:ext>
              </a:extLst>
            </p:cNvPr>
            <p:cNvSpPr/>
            <p:nvPr/>
          </p:nvSpPr>
          <p:spPr>
            <a:xfrm>
              <a:off x="698165" y="2950189"/>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9B459031-25BE-798F-6C8C-A166B5DE7846}"/>
                </a:ext>
              </a:extLst>
            </p:cNvPr>
            <p:cNvSpPr/>
            <p:nvPr/>
          </p:nvSpPr>
          <p:spPr>
            <a:xfrm>
              <a:off x="1940112" y="4369557"/>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69C23BD-4589-C5A6-99F1-CC8C8F9EBC99}"/>
                </a:ext>
              </a:extLst>
            </p:cNvPr>
            <p:cNvSpPr/>
            <p:nvPr/>
          </p:nvSpPr>
          <p:spPr>
            <a:xfrm>
              <a:off x="3110406" y="3234312"/>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5740395-B709-7427-B13E-56A3F6AF4B09}"/>
                </a:ext>
              </a:extLst>
            </p:cNvPr>
            <p:cNvSpPr/>
            <p:nvPr/>
          </p:nvSpPr>
          <p:spPr>
            <a:xfrm>
              <a:off x="5324757" y="2637427"/>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11C982A-9DF5-8001-BB4B-A0C0FD151365}"/>
                </a:ext>
              </a:extLst>
            </p:cNvPr>
            <p:cNvCxnSpPr>
              <a:cxnSpLocks/>
            </p:cNvCxnSpPr>
            <p:nvPr/>
          </p:nvCxnSpPr>
          <p:spPr>
            <a:xfrm flipV="1">
              <a:off x="4737902" y="3257566"/>
              <a:ext cx="914401" cy="1704123"/>
            </a:xfrm>
            <a:prstGeom prst="line">
              <a:avLst/>
            </a:prstGeom>
            <a:ln w="38100">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9568419-4DBB-8060-9726-59653DAAD275}"/>
                </a:ext>
              </a:extLst>
            </p:cNvPr>
            <p:cNvSpPr/>
            <p:nvPr/>
          </p:nvSpPr>
          <p:spPr>
            <a:xfrm>
              <a:off x="4248994" y="4813839"/>
              <a:ext cx="655093" cy="65509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1">
            <a:extLst>
              <a:ext uri="{FF2B5EF4-FFF2-40B4-BE49-F238E27FC236}">
                <a16:creationId xmlns:a16="http://schemas.microsoft.com/office/drawing/2014/main" id="{7FB37FD7-3E94-8EC5-6CB3-52F551A4723B}"/>
              </a:ext>
            </a:extLst>
          </p:cNvPr>
          <p:cNvSpPr txBox="1">
            <a:spLocks/>
          </p:cNvSpPr>
          <p:nvPr/>
        </p:nvSpPr>
        <p:spPr>
          <a:xfrm>
            <a:off x="6773773" y="2607272"/>
            <a:ext cx="3827944" cy="25596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5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2914421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3510764" y="1924334"/>
            <a:ext cx="5170472" cy="348728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37879770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17791</TotalTime>
  <Words>3064</Words>
  <Application>Microsoft Macintosh PowerPoint</Application>
  <PresentationFormat>Widescreen</PresentationFormat>
  <Paragraphs>464</Paragraphs>
  <Slides>74</Slides>
  <Notes>74</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Century Gothic</vt:lpstr>
      <vt:lpstr>Consolas</vt:lpstr>
      <vt:lpstr>Office Theme</vt:lpstr>
      <vt:lpstr>PowerPoint Presentation</vt:lpstr>
      <vt:lpstr>What are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356</cp:revision>
  <dcterms:created xsi:type="dcterms:W3CDTF">2023-01-06T10:41:30Z</dcterms:created>
  <dcterms:modified xsi:type="dcterms:W3CDTF">2023-10-04T12:13:06Z</dcterms:modified>
</cp:coreProperties>
</file>