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13" r:id="rId2"/>
    <p:sldId id="258" r:id="rId3"/>
    <p:sldId id="321" r:id="rId4"/>
    <p:sldId id="331" r:id="rId5"/>
    <p:sldId id="332" r:id="rId6"/>
    <p:sldId id="333" r:id="rId7"/>
    <p:sldId id="259" r:id="rId8"/>
    <p:sldId id="350" r:id="rId9"/>
    <p:sldId id="262" r:id="rId10"/>
    <p:sldId id="340" r:id="rId11"/>
    <p:sldId id="339" r:id="rId12"/>
    <p:sldId id="298" r:id="rId13"/>
    <p:sldId id="300" r:id="rId14"/>
    <p:sldId id="301" r:id="rId15"/>
    <p:sldId id="304" r:id="rId16"/>
    <p:sldId id="306" r:id="rId17"/>
    <p:sldId id="308" r:id="rId18"/>
    <p:sldId id="328" r:id="rId19"/>
    <p:sldId id="330" r:id="rId20"/>
    <p:sldId id="334" r:id="rId21"/>
    <p:sldId id="335" r:id="rId22"/>
    <p:sldId id="337" r:id="rId23"/>
    <p:sldId id="267" r:id="rId24"/>
    <p:sldId id="341" r:id="rId25"/>
    <p:sldId id="343" r:id="rId26"/>
    <p:sldId id="345" r:id="rId27"/>
    <p:sldId id="346" r:id="rId28"/>
    <p:sldId id="347" r:id="rId29"/>
    <p:sldId id="348" r:id="rId30"/>
    <p:sldId id="344" r:id="rId31"/>
    <p:sldId id="265" r:id="rId32"/>
    <p:sldId id="338" r:id="rId33"/>
    <p:sldId id="322" r:id="rId34"/>
    <p:sldId id="354" r:id="rId35"/>
    <p:sldId id="379" r:id="rId36"/>
    <p:sldId id="276" r:id="rId37"/>
    <p:sldId id="318" r:id="rId38"/>
    <p:sldId id="351" r:id="rId39"/>
    <p:sldId id="352" r:id="rId40"/>
    <p:sldId id="353" r:id="rId41"/>
    <p:sldId id="311" r:id="rId42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75000" autoAdjust="0"/>
  </p:normalViewPr>
  <p:slideViewPr>
    <p:cSldViewPr snapToGrid="0" showGuides="1">
      <p:cViewPr varScale="1">
        <p:scale>
          <a:sx n="91" d="100"/>
          <a:sy n="91" d="100"/>
        </p:scale>
        <p:origin x="1784" y="176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tutorial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  <a:t>You can proceed to the next tutorial by clicking on the card or the video description.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5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2" y="4622137"/>
            <a:ext cx="1987160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Welcome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8896497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00">
        <p159:morph option="byObject"/>
      </p:transition>
    </mc:Choice>
    <mc:Fallback xmlns="">
      <p:transition spd="slow" advClick="0" advTm="3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9D50C5-FAF9-69C9-E581-B5318807CD15}"/>
              </a:ext>
            </a:extLst>
          </p:cNvPr>
          <p:cNvSpPr/>
          <p:nvPr/>
        </p:nvSpPr>
        <p:spPr>
          <a:xfrm>
            <a:off x="1032256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EE81-90D0-AEF5-195E-CD3BBEC1AAC8}"/>
              </a:ext>
            </a:extLst>
          </p:cNvPr>
          <p:cNvSpPr txBox="1"/>
          <p:nvPr/>
        </p:nvSpPr>
        <p:spPr>
          <a:xfrm>
            <a:off x="2731008" y="585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C36A-72C0-5D97-08B6-18C18A96A95D}"/>
              </a:ext>
            </a:extLst>
          </p:cNvPr>
          <p:cNvSpPr txBox="1"/>
          <p:nvPr/>
        </p:nvSpPr>
        <p:spPr>
          <a:xfrm>
            <a:off x="8769346" y="2544227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Next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10344-5073-9351-D254-6D8408C00B10}"/>
              </a:ext>
            </a:extLst>
          </p:cNvPr>
          <p:cNvSpPr>
            <a:spLocks/>
          </p:cNvSpPr>
          <p:nvPr/>
        </p:nvSpPr>
        <p:spPr>
          <a:xfrm>
            <a:off x="4507675" y="432606"/>
            <a:ext cx="3176651" cy="36964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740300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Subscribe to our Channel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8E07-0ADA-3213-F04B-B618F86FE55A}"/>
              </a:ext>
            </a:extLst>
          </p:cNvPr>
          <p:cNvSpPr txBox="1"/>
          <p:nvPr/>
        </p:nvSpPr>
        <p:spPr>
          <a:xfrm>
            <a:off x="1032256" y="2544228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Playlist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419334-D010-AABC-F69E-4CE3A439194D}"/>
              </a:ext>
            </a:extLst>
          </p:cNvPr>
          <p:cNvSpPr/>
          <p:nvPr/>
        </p:nvSpPr>
        <p:spPr>
          <a:xfrm>
            <a:off x="4899713" y="736429"/>
            <a:ext cx="2392574" cy="239257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CFD8EC-DAD6-2D70-BC4C-CA8D499F942E}"/>
              </a:ext>
            </a:extLst>
          </p:cNvPr>
          <p:cNvSpPr/>
          <p:nvPr/>
        </p:nvSpPr>
        <p:spPr>
          <a:xfrm>
            <a:off x="6612128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AA16E-808D-3522-0FE3-B850A47CEDCF}"/>
              </a:ext>
            </a:extLst>
          </p:cNvPr>
          <p:cNvGrpSpPr/>
          <p:nvPr/>
        </p:nvGrpSpPr>
        <p:grpSpPr>
          <a:xfrm>
            <a:off x="4037449" y="-748441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1BB5AF-9B55-4CCE-DA38-F1E107F3AD8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2F926BC-3A56-BA67-826E-B26E9DFD7D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CBFB6DC0-DA5C-A9ED-0254-8512DEEF5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4FE09599-D6FA-AF11-29F3-367DB71BD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D4696513-A68A-71F7-120F-D36025DCC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E57E54A4-843B-AF09-D15B-23A835647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980C7B-6E5D-5B98-14AE-640049FDA4ED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FF7196-2538-0B7F-A5D2-0980963723F8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B75F763-D803-E106-6586-5566F4B5D967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557C99-7C8D-7BF4-DCEA-7693BCC08A96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2FDE7-6A82-A1BE-135E-FE1E09B486A0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59FB87-130E-5645-E3B0-87732D3014C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62D7B73F-DA67-F1FD-C1F5-C6E66EDD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1C8743D-E679-3BFB-28B1-BB1C2CF3C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76368597-46C2-F802-4410-78561C705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29E47F5C-F873-9209-2E7A-19BD178B3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62497-22A5-98AF-5138-C69648B465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104A49-935E-226C-A688-48898E9840C8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1F78B-CCA8-319B-280B-2A1277EA568C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8C2ECD-4075-9555-A0F6-F8D4C4212406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471FA-94F0-56AA-2AAF-F2C72275E6E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03D215-BE75-1909-FA6D-0A1FC98AF3A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91BEA1-8968-9B03-4532-0FE81B851E95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2FDB52-2F31-3D58-06D8-9A059703AA1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F3D301-B0DB-CD17-E7BF-7CE76CC5606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72543A0A-4DC5-91AF-9E17-A21EA909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8F1FFD7C-F9C5-D1FE-9E01-7BD96DB42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3481FE26-0B00-8744-AAC9-7781539B9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9C82A888-E385-3DEF-2208-5DD931376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FA2BCD-98A6-49B0-FC0F-3A579E20B11D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0F9F-CC15-46BB-6BAD-DDC937DFB64A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4BCC9A-F513-79E8-F72F-EADCA1B88C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9B49-C1B1-2319-96EC-E66E11E06CC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50F502BF-11C6-0FB5-B3BC-513829F2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64176BBC-A11C-94E8-855A-B7663CD3E1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2F3618B-187F-0BB4-7687-D70365226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5AA9EE42-D348-1322-8CC1-F5AB5982A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99A3A-F8D4-4936-F00D-3B55143CB924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884EF0-2AAA-9190-0E3B-1696D05629D1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94BD9E-71E5-B24B-D5FC-3739ED8197FA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70A97-20B8-9CEB-9BDE-7D0AD3232E1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551BC-8962-1A54-9F9F-FF0B0FE84011}"/>
              </a:ext>
            </a:extLst>
          </p:cNvPr>
          <p:cNvGrpSpPr/>
          <p:nvPr/>
        </p:nvGrpSpPr>
        <p:grpSpPr>
          <a:xfrm>
            <a:off x="4037449" y="-3297671"/>
            <a:ext cx="9354452" cy="42753835"/>
            <a:chOff x="3799317" y="-7938927"/>
            <a:chExt cx="9354452" cy="427538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8C419EF-7F66-D569-BC98-07E3124C56B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46D87E-F7F2-7CFD-B86D-30BF67C3D62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70" name="Graphic 169" descr="Film strip outline">
                  <a:extLst>
                    <a:ext uri="{FF2B5EF4-FFF2-40B4-BE49-F238E27FC236}">
                      <a16:creationId xmlns:a16="http://schemas.microsoft.com/office/drawing/2014/main" id="{BA50DE2B-4CD4-2130-6C5C-2FF1EB01F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Film strip outline">
                  <a:extLst>
                    <a:ext uri="{FF2B5EF4-FFF2-40B4-BE49-F238E27FC236}">
                      <a16:creationId xmlns:a16="http://schemas.microsoft.com/office/drawing/2014/main" id="{BD86993E-E2B6-4A60-60A8-9DE4E1688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2" name="Graphic 171" descr="Film strip outline">
                  <a:extLst>
                    <a:ext uri="{FF2B5EF4-FFF2-40B4-BE49-F238E27FC236}">
                      <a16:creationId xmlns:a16="http://schemas.microsoft.com/office/drawing/2014/main" id="{C4A8ABDC-5874-4641-90E6-D50FBA8EE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Film strip outline">
                  <a:extLst>
                    <a:ext uri="{FF2B5EF4-FFF2-40B4-BE49-F238E27FC236}">
                      <a16:creationId xmlns:a16="http://schemas.microsoft.com/office/drawing/2014/main" id="{D787D799-3627-6266-015D-9AF4349EC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4192F75-6BD9-1F93-E9A2-19586C2A8133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F47575A-856D-A9C7-2A97-06A6CEDDD1BF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192D00-CCF7-D466-283F-CB14DCE13FF4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63B08A-38E3-1E4F-6A3F-F8B7FF70BA19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8B3F454-4224-4F49-F89D-1E604935A74B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1C124A0-F5F0-19B6-D6B3-E282CBE2421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61" name="Graphic 160" descr="Film strip outline">
                  <a:extLst>
                    <a:ext uri="{FF2B5EF4-FFF2-40B4-BE49-F238E27FC236}">
                      <a16:creationId xmlns:a16="http://schemas.microsoft.com/office/drawing/2014/main" id="{1BB8DC5E-A1AB-8276-9726-3F1BFA299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Film strip outline">
                  <a:extLst>
                    <a:ext uri="{FF2B5EF4-FFF2-40B4-BE49-F238E27FC236}">
                      <a16:creationId xmlns:a16="http://schemas.microsoft.com/office/drawing/2014/main" id="{E737343F-2D7B-47F1-BF4C-115DC75C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Film strip outline">
                  <a:extLst>
                    <a:ext uri="{FF2B5EF4-FFF2-40B4-BE49-F238E27FC236}">
                      <a16:creationId xmlns:a16="http://schemas.microsoft.com/office/drawing/2014/main" id="{30F00F0B-9CDC-B366-DBD4-EB328EDC5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Film strip outline">
                  <a:extLst>
                    <a:ext uri="{FF2B5EF4-FFF2-40B4-BE49-F238E27FC236}">
                      <a16:creationId xmlns:a16="http://schemas.microsoft.com/office/drawing/2014/main" id="{5083C9AE-089C-D4B6-8393-93CA5F95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72E5FA-E205-218C-A834-2B67B060518C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13AD3D-C98F-5917-8FAA-517AF903473A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992567-E291-532F-1F5F-1769E94AE7A8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7A4CF4-5D98-4F19-472A-E7D0444B1CAA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AE4F1C-9A9F-A834-EF44-93485185BFC9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1DB9F2-BE96-C7BA-89A1-3E9A034A4E4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56627E-B13A-8FC5-DB3B-E49F23D31414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999F8A5-C3A4-956D-CAB5-24C7E135794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891A88E-9354-7A09-78E1-F7EA10740A9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54" name="Graphic 153" descr="Film strip outline">
                  <a:extLst>
                    <a:ext uri="{FF2B5EF4-FFF2-40B4-BE49-F238E27FC236}">
                      <a16:creationId xmlns:a16="http://schemas.microsoft.com/office/drawing/2014/main" id="{A6388652-D6EE-4F9F-839C-AC2E1B744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Film strip outline">
                  <a:extLst>
                    <a:ext uri="{FF2B5EF4-FFF2-40B4-BE49-F238E27FC236}">
                      <a16:creationId xmlns:a16="http://schemas.microsoft.com/office/drawing/2014/main" id="{5AB02A9E-3377-E75E-71BE-9E7108575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Film strip outline">
                  <a:extLst>
                    <a:ext uri="{FF2B5EF4-FFF2-40B4-BE49-F238E27FC236}">
                      <a16:creationId xmlns:a16="http://schemas.microsoft.com/office/drawing/2014/main" id="{7F8D6408-E223-1656-827C-7D9F3C226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7" name="Graphic 156" descr="Film strip outline">
                  <a:extLst>
                    <a:ext uri="{FF2B5EF4-FFF2-40B4-BE49-F238E27FC236}">
                      <a16:creationId xmlns:a16="http://schemas.microsoft.com/office/drawing/2014/main" id="{C761949F-AAD9-331E-BA3B-AC8326BF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047122-2AFE-3746-D554-70C3A0AD953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E722A32-69DF-12FC-8DB4-948B34C0B8FE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EC9282-65A6-A432-C0AC-29C692EFCE47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EBA81E2-2FD1-609E-C5F5-FA0E3BBE661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148" name="Graphic 147" descr="Film strip outline">
                <a:extLst>
                  <a:ext uri="{FF2B5EF4-FFF2-40B4-BE49-F238E27FC236}">
                    <a16:creationId xmlns:a16="http://schemas.microsoft.com/office/drawing/2014/main" id="{08D7440C-BF6A-30A0-71A1-1885D197A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49" name="Graphic 148" descr="Film strip outline">
                <a:extLst>
                  <a:ext uri="{FF2B5EF4-FFF2-40B4-BE49-F238E27FC236}">
                    <a16:creationId xmlns:a16="http://schemas.microsoft.com/office/drawing/2014/main" id="{6E951614-A860-3594-8BA8-2FEE08FEF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0" name="Graphic 149" descr="Film strip outline">
                <a:extLst>
                  <a:ext uri="{FF2B5EF4-FFF2-40B4-BE49-F238E27FC236}">
                    <a16:creationId xmlns:a16="http://schemas.microsoft.com/office/drawing/2014/main" id="{B84DBF58-6BAB-3356-A45A-3291F6D56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1" name="Graphic 150" descr="Film strip outline">
                <a:extLst>
                  <a:ext uri="{FF2B5EF4-FFF2-40B4-BE49-F238E27FC236}">
                    <a16:creationId xmlns:a16="http://schemas.microsoft.com/office/drawing/2014/main" id="{831975CF-7451-8AD8-7C3F-8CC8CF151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1D8326-4B03-A9C7-2D3A-C8E9221F16E1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930212-24FA-3BBF-5F93-FA7770F815FF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6CC11D-1DED-ACA7-4288-2BCA4EE8C82F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D9D05F-DC6A-638C-C39F-DAACB3CF159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8ECFD-1D82-0706-6B49-46EFB08FB365}"/>
              </a:ext>
            </a:extLst>
          </p:cNvPr>
          <p:cNvGrpSpPr/>
          <p:nvPr/>
        </p:nvGrpSpPr>
        <p:grpSpPr>
          <a:xfrm>
            <a:off x="4037449" y="-30341668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C65290-3DB8-B3A3-DD88-376E94E2DF28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B12906-72E9-4811-EBC8-D736ABF8A0C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05B653AF-BE55-65CF-DE43-992E601C0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D1AAEAD5-B5C0-3E9D-906E-B0F118490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8CDEF31D-0CB9-0FAF-06C2-D05031E8B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12BA9832-70C4-C7ED-6D7A-EE233DF0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C752A-0594-A2C9-F391-C1A2A07E1582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F9F7DE-700C-734E-CF69-B6D39FCFC925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6917FC-49C2-3F01-1C69-30936021A016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A6490A-8A0E-1A42-ECCF-997629503071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AA9E44-E835-1A1A-2BE0-2416FE4ECF8A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4333505-8DC1-B748-6B65-AAE359769D0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A864570B-44E0-3797-E718-1D74D697F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82407D0-8D59-431D-4504-5CD0CD1BB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A933450E-8709-7E47-9DD2-594D8BAA0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146F5F02-AF0C-13A1-9149-8C5FDDE86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D2415D-9E2F-A2FC-12E7-7259D0100ABA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36C1CE-397A-812F-350C-7CDF20186469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712B-E0A9-B285-EA72-DD97E8D47B53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97CD6-C08C-984B-B6B5-A0443BB94D95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7AA7B-3FC4-DB79-EFAD-80CC232C40F5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2F95B-3ABD-9418-86FC-4A0654AC6CD1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85F170-E0DA-4238-EB1A-79054A27469F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5DA5F2-B6FD-00E6-EA8C-3F1F7FC28522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237E73C-B146-40F2-8C47-B2B4890FA364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96F49844-CCCA-0675-E0B0-0E32EC6B0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463EEB2B-D227-4737-B675-6F43E0E43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7B73849F-581C-CDBB-71A9-FD28A48F9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B7B8D8FC-125D-2BA6-DA53-6737523B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D51005-CD69-F6D7-4A6F-CABA9FBB90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C77ED3-C443-DD0A-0ED9-B98E316639C2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40BBB-D2A6-246C-9152-8C6F1CC5DC10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BF9A19-F306-049B-A35F-492AC85F7E82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F0F0F81E-D064-7F72-3CE9-EA7B3CE69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D9B2C6F6-EDCC-ED56-6352-354A4000B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79D15C4-5BC9-7010-D3C6-F8A0CA15A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9B5E0FE7-DF12-9D6A-2B05-82D21F15B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3AC1E-5DF7-5DB2-8DB9-D4F5D9822867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6FA4A2-0AC1-17DA-843E-5D0EC7F8DB2B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3F59E-568F-599C-BF49-E67F60546AAD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EE29B5-4B5C-9240-CD7D-7AB5E6FF5D2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44" y="2766219"/>
            <a:ext cx="9363112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A60B5D-2275-C37E-0063-1AE203A9A5AF}"/>
              </a:ext>
            </a:extLst>
          </p:cNvPr>
          <p:cNvSpPr txBox="1">
            <a:spLocks/>
          </p:cNvSpPr>
          <p:nvPr/>
        </p:nvSpPr>
        <p:spPr>
          <a:xfrm>
            <a:off x="1414444" y="438649"/>
            <a:ext cx="93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13119</TotalTime>
  <Words>1269</Words>
  <Application>Microsoft Macintosh PowerPoint</Application>
  <PresentationFormat>Widescreen</PresentationFormat>
  <Paragraphs>250</Paragraphs>
  <Slides>41</Slides>
  <Notes>41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Consolas</vt:lpstr>
      <vt:lpstr>Helvetica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Expect from this Tutorial Series?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IoT and WoT</vt:lpstr>
      <vt:lpstr>PowerPoint Presentation</vt:lpstr>
      <vt:lpstr>PowerPoint Presentation</vt:lpstr>
      <vt:lpstr>What is a Thing and Thing Description?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 of Things in a Nutshell?</vt:lpstr>
      <vt:lpstr>What is Web of Things in a Nutshell?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226</cp:revision>
  <cp:lastPrinted>2022-12-08T10:35:14Z</cp:lastPrinted>
  <dcterms:created xsi:type="dcterms:W3CDTF">2022-10-09T17:16:27Z</dcterms:created>
  <dcterms:modified xsi:type="dcterms:W3CDTF">2023-11-22T15:58:54Z</dcterms:modified>
</cp:coreProperties>
</file>