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099063D-0D20-228F-D7B1-4D1261675FEE}" name="Korkan, Ege (T CED EWT-DE)" initials="KE(CED" userId="S::ege.korkan@siemens.com::d4a09f25-e37d-4f6d-95cf-a8c302d7e2d2" providerId="AD"/>
  <p188:author id="{5002F5AD-2487-77E3-18C8-E949CCAA7A6F}" name="Sezgin, Idil" initials="SI" userId="Sezgin, Idil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44" autoAdjust="0"/>
    <p:restoredTop sz="85634" autoAdjust="0"/>
  </p:normalViewPr>
  <p:slideViewPr>
    <p:cSldViewPr snapToGrid="0" showGuides="1">
      <p:cViewPr>
        <p:scale>
          <a:sx n="81" d="100"/>
          <a:sy n="81" d="100"/>
        </p:scale>
        <p:origin x="392" y="696"/>
      </p:cViewPr>
      <p:guideLst>
        <p:guide orient="horz" pos="2160"/>
        <p:guide pos="386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BE133555-111A-4397-9510-7D1E642AA942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838D45EA-097A-449E-8E80-C10F8140AB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41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8D45EA-097A-449E-8E80-C10F8140AB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3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361-894C-4E1E-9D40-0AFC03E55FF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7BB7-0240-4E37-98F1-1CEA97BE6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6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361-894C-4E1E-9D40-0AFC03E55FF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7BB7-0240-4E37-98F1-1CEA97BE6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9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361-894C-4E1E-9D40-0AFC03E55FF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7BB7-0240-4E37-98F1-1CEA97BE6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361-894C-4E1E-9D40-0AFC03E55FF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7BB7-0240-4E37-98F1-1CEA97BE6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07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361-894C-4E1E-9D40-0AFC03E55FF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7BB7-0240-4E37-98F1-1CEA97BE6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361-894C-4E1E-9D40-0AFC03E55FF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7BB7-0240-4E37-98F1-1CEA97BE6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6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361-894C-4E1E-9D40-0AFC03E55FF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7BB7-0240-4E37-98F1-1CEA97BE6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57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361-894C-4E1E-9D40-0AFC03E55FF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7BB7-0240-4E37-98F1-1CEA97BE6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0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361-894C-4E1E-9D40-0AFC03E55FF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7BB7-0240-4E37-98F1-1CEA97BE6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9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361-894C-4E1E-9D40-0AFC03E55FF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7BB7-0240-4E37-98F1-1CEA97BE6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8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4361-894C-4E1E-9D40-0AFC03E55FFF}" type="datetimeFigureOut">
              <a:rPr lang="en-US" smtClean="0"/>
              <a:t>11/6/23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F7BB7-0240-4E37-98F1-1CEA97BE6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31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B4361-894C-4E1E-9D40-0AFC03E55FFF}" type="datetimeFigureOut">
              <a:rPr lang="en-US" smtClean="0"/>
              <a:pPr/>
              <a:t>11/6/23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F7BB7-0240-4E37-98F1-1CEA97BE687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07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79D50C5-FAF9-69C9-E581-B5318807CD15}"/>
              </a:ext>
            </a:extLst>
          </p:cNvPr>
          <p:cNvSpPr/>
          <p:nvPr/>
        </p:nvSpPr>
        <p:spPr>
          <a:xfrm>
            <a:off x="1032256" y="3291829"/>
            <a:ext cx="4547616" cy="2818177"/>
          </a:xfrm>
          <a:prstGeom prst="roundRect">
            <a:avLst>
              <a:gd name="adj" fmla="val 8522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2EE81-90D0-AEF5-195E-CD3BBEC1AAC8}"/>
              </a:ext>
            </a:extLst>
          </p:cNvPr>
          <p:cNvSpPr txBox="1"/>
          <p:nvPr/>
        </p:nvSpPr>
        <p:spPr>
          <a:xfrm>
            <a:off x="2731008" y="5852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4EC36A-72C0-5D97-08B6-18C18A96A95D}"/>
              </a:ext>
            </a:extLst>
          </p:cNvPr>
          <p:cNvSpPr txBox="1"/>
          <p:nvPr/>
        </p:nvSpPr>
        <p:spPr>
          <a:xfrm>
            <a:off x="8769346" y="2544227"/>
            <a:ext cx="2390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Next Video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610344-5073-9351-D254-6D8408C00B10}"/>
              </a:ext>
            </a:extLst>
          </p:cNvPr>
          <p:cNvSpPr>
            <a:spLocks/>
          </p:cNvSpPr>
          <p:nvPr/>
        </p:nvSpPr>
        <p:spPr>
          <a:xfrm>
            <a:off x="4507675" y="432606"/>
            <a:ext cx="3176651" cy="369648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1740300"/>
              </a:avLst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  <a:latin typeface="Century Gothic" panose="020B0502020202020204" pitchFamily="34" charset="0"/>
              </a:rPr>
              <a:t>Subscribe to our Channel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648E07-0ADA-3213-F04B-B618F86FE55A}"/>
              </a:ext>
            </a:extLst>
          </p:cNvPr>
          <p:cNvSpPr txBox="1"/>
          <p:nvPr/>
        </p:nvSpPr>
        <p:spPr>
          <a:xfrm>
            <a:off x="1032256" y="2544228"/>
            <a:ext cx="1556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Century Gothic" panose="020B0502020202020204" pitchFamily="34" charset="0"/>
              </a:rPr>
              <a:t>Playlist</a:t>
            </a:r>
            <a:r>
              <a:rPr lang="en-US" sz="2400" dirty="0">
                <a:solidFill>
                  <a:schemeClr val="accent2"/>
                </a:solidFill>
                <a:latin typeface="Century Gothic" panose="020B0502020202020204" pitchFamily="34" charset="0"/>
              </a:rPr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0419334-D010-AABC-F69E-4CE3A439194D}"/>
              </a:ext>
            </a:extLst>
          </p:cNvPr>
          <p:cNvSpPr/>
          <p:nvPr/>
        </p:nvSpPr>
        <p:spPr>
          <a:xfrm>
            <a:off x="4899713" y="736429"/>
            <a:ext cx="2392574" cy="2392574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7CFD8EC-DAD6-2D70-BC4C-CA8D499F942E}"/>
              </a:ext>
            </a:extLst>
          </p:cNvPr>
          <p:cNvSpPr/>
          <p:nvPr/>
        </p:nvSpPr>
        <p:spPr>
          <a:xfrm>
            <a:off x="6612128" y="3291829"/>
            <a:ext cx="4547616" cy="2818177"/>
          </a:xfrm>
          <a:prstGeom prst="roundRect">
            <a:avLst>
              <a:gd name="adj" fmla="val 8522"/>
            </a:avLst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35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65000">
        <p159:morph option="byObject"/>
      </p:transition>
    </mc:Choice>
    <mc:Fallback>
      <p:transition spd="slow" advTm="65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WoT">
      <a:dk1>
        <a:srgbClr val="EDF3F8"/>
      </a:dk1>
      <a:lt1>
        <a:srgbClr val="000000"/>
      </a:lt1>
      <a:dk2>
        <a:srgbClr val="ECBF7C"/>
      </a:dk2>
      <a:lt2>
        <a:srgbClr val="AFCBE0"/>
      </a:lt2>
      <a:accent1>
        <a:srgbClr val="0052A5"/>
      </a:accent1>
      <a:accent2>
        <a:srgbClr val="ED7D31"/>
      </a:accent2>
      <a:accent3>
        <a:srgbClr val="FFFFF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13748</TotalTime>
  <Words>8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Payloads?</dc:title>
  <dc:creator>Sezgin, Idil</dc:creator>
  <cp:lastModifiedBy>Idil Sezgin</cp:lastModifiedBy>
  <cp:revision>165</cp:revision>
  <dcterms:created xsi:type="dcterms:W3CDTF">2022-07-29T13:15:21Z</dcterms:created>
  <dcterms:modified xsi:type="dcterms:W3CDTF">2023-11-06T13:55:47Z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f75f480-7803-4ee9-bb54-84d0635fdbe7_Enabled">
    <vt:lpwstr>true</vt:lpwstr>
  </property>
  <property fmtid="{D5CDD505-2E9C-101B-9397-08002B2CF9AE}" pid="3" name="MSIP_Label_6f75f480-7803-4ee9-bb54-84d0635fdbe7_SetDate">
    <vt:lpwstr>2022-08-19T08:46:47Z</vt:lpwstr>
  </property>
  <property fmtid="{D5CDD505-2E9C-101B-9397-08002B2CF9AE}" pid="4" name="MSIP_Label_6f75f480-7803-4ee9-bb54-84d0635fdbe7_Method">
    <vt:lpwstr>Privileged</vt:lpwstr>
  </property>
  <property fmtid="{D5CDD505-2E9C-101B-9397-08002B2CF9AE}" pid="5" name="MSIP_Label_6f75f480-7803-4ee9-bb54-84d0635fdbe7_Name">
    <vt:lpwstr>unrestricted</vt:lpwstr>
  </property>
  <property fmtid="{D5CDD505-2E9C-101B-9397-08002B2CF9AE}" pid="6" name="MSIP_Label_6f75f480-7803-4ee9-bb54-84d0635fdbe7_SiteId">
    <vt:lpwstr>38ae3bcd-9579-4fd4-adda-b42e1495d55a</vt:lpwstr>
  </property>
  <property fmtid="{D5CDD505-2E9C-101B-9397-08002B2CF9AE}" pid="7" name="MSIP_Label_6f75f480-7803-4ee9-bb54-84d0635fdbe7_ActionId">
    <vt:lpwstr>6e33223b-a0fe-4333-88ae-0778be5194be</vt:lpwstr>
  </property>
  <property fmtid="{D5CDD505-2E9C-101B-9397-08002B2CF9AE}" pid="8" name="MSIP_Label_6f75f480-7803-4ee9-bb54-84d0635fdbe7_ContentBits">
    <vt:lpwstr>0</vt:lpwstr>
  </property>
</Properties>
</file>