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55" r:id="rId2"/>
    <p:sldId id="383" r:id="rId3"/>
    <p:sldId id="386" r:id="rId4"/>
    <p:sldId id="388" r:id="rId5"/>
    <p:sldId id="387" r:id="rId6"/>
    <p:sldId id="391" r:id="rId7"/>
    <p:sldId id="403" r:id="rId8"/>
    <p:sldId id="390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4" r:id="rId20"/>
    <p:sldId id="406" r:id="rId21"/>
    <p:sldId id="405" r:id="rId22"/>
    <p:sldId id="407" r:id="rId23"/>
    <p:sldId id="408" r:id="rId24"/>
    <p:sldId id="409" r:id="rId25"/>
    <p:sldId id="411" r:id="rId26"/>
    <p:sldId id="410" r:id="rId27"/>
    <p:sldId id="412" r:id="rId28"/>
    <p:sldId id="413" r:id="rId29"/>
    <p:sldId id="414" r:id="rId30"/>
    <p:sldId id="416" r:id="rId31"/>
    <p:sldId id="417" r:id="rId32"/>
    <p:sldId id="419" r:id="rId33"/>
    <p:sldId id="420" r:id="rId34"/>
    <p:sldId id="422" r:id="rId35"/>
    <p:sldId id="423" r:id="rId36"/>
    <p:sldId id="3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E8FA3C"/>
    <a:srgbClr val="F2F2F2"/>
    <a:srgbClr val="33CC33"/>
    <a:srgbClr val="AFCBE0"/>
    <a:srgbClr val="0052A5"/>
    <a:srgbClr val="6600FF"/>
    <a:srgbClr val="33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77" autoAdjust="0"/>
    <p:restoredTop sz="86886" autoAdjust="0"/>
  </p:normalViewPr>
  <p:slideViewPr>
    <p:cSldViewPr snapToGrid="0">
      <p:cViewPr varScale="1">
        <p:scale>
          <a:sx n="80" d="100"/>
          <a:sy n="80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C6DA-5C8D-412A-A384-5B74A29C9C7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65D8-144D-4958-A83E-0D860455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th</a:t>
            </a:r>
            <a:r>
              <a:rPr lang="tr-TR" dirty="0"/>
              <a:t>is video,</a:t>
            </a:r>
            <a:r>
              <a:rPr lang="en-US" dirty="0"/>
              <a:t> we will explain arch</a:t>
            </a:r>
            <a:r>
              <a:rPr lang="tr-TR" dirty="0"/>
              <a:t>i</a:t>
            </a:r>
            <a:r>
              <a:rPr lang="en-US" dirty="0" err="1"/>
              <a:t>tecture</a:t>
            </a:r>
            <a:r>
              <a:rPr lang="en-US" dirty="0"/>
              <a:t> patterns</a:t>
            </a:r>
            <a:r>
              <a:rPr lang="tr-TR" dirty="0"/>
              <a:t>,</a:t>
            </a:r>
            <a:r>
              <a:rPr lang="en-US" dirty="0"/>
              <a:t> and how devices/ things interact with controllers, agents, and servers.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5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3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to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to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tr-TR" dirty="0"/>
              <a:t>move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architecture pattern, </a:t>
            </a:r>
            <a:r>
              <a:rPr lang="en-US" dirty="0"/>
              <a:t>Thing-to-Thing</a:t>
            </a:r>
            <a:r>
              <a:rPr lang="tr-TR" dirty="0"/>
              <a:t>. In this </a:t>
            </a:r>
            <a:r>
              <a:rPr lang="en-US" dirty="0"/>
              <a:t>scenario</a:t>
            </a:r>
            <a:r>
              <a:rPr lang="tr-TR" dirty="0"/>
              <a:t> we have an electronic appliance let's say a heater and a </a:t>
            </a:r>
            <a:r>
              <a:rPr lang="tr-TR" dirty="0" err="1"/>
              <a:t>temperature</a:t>
            </a:r>
            <a:r>
              <a:rPr lang="tr-TR" dirty="0"/>
              <a:t> sensor.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4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appliance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 how this architecture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appliance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appliance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appliance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8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Third architecture that we will intorduce is Gateways.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0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home gateways pattern is achieved by placing a gateway between a home network and the Internet to manage electronic appliances inside the house. It can also receive commands from a remote controller over the Internet.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9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pattern, the home gateway has both client and server roles.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5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when the remote controller in this case a smartphone, activates the electronic appliance let's say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en-US" dirty="0"/>
              <a:t> in the client role and the smartphone in the server role.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1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way around, when the </a:t>
            </a:r>
            <a:r>
              <a:rPr lang="tr-TR" dirty="0"/>
              <a:t>security </a:t>
            </a:r>
            <a:r>
              <a:rPr lang="tr-TR" dirty="0" err="1"/>
              <a:t>camera</a:t>
            </a:r>
            <a:r>
              <a:rPr lang="en-US" dirty="0"/>
              <a:t> sends a message to the smartphone, the gateway acts as a server role for the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en-US" dirty="0"/>
              <a:t> and it acts as a client for the smartphone. If the camera is in a client role, it can pass the firewalls easily.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0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7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7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1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model one or more devices. Digital Twins can be categorized in different ways depending on weather a device is connected to the cloud or gateway.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Lastly</a:t>
            </a:r>
            <a:r>
              <a:rPr lang="tr-TR" dirty="0"/>
              <a:t>, we will move to </a:t>
            </a:r>
            <a:r>
              <a:rPr lang="tr-TR" dirty="0" err="1"/>
              <a:t>cross</a:t>
            </a:r>
            <a:r>
              <a:rPr lang="tr-TR" dirty="0"/>
              <a:t>-domain </a:t>
            </a:r>
            <a:r>
              <a:rPr lang="tr-TR" dirty="0" err="1"/>
              <a:t>collaboration</a:t>
            </a:r>
            <a:r>
              <a:rPr lang="tr-TR" dirty="0"/>
              <a:t>. </a:t>
            </a:r>
            <a:r>
              <a:rPr lang="en-US" dirty="0"/>
              <a:t>In cross-domain collaborations, each system involves other systems in other domains. For example, Smart Factory with Smart City, Smart City with Smart 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those models, you can exchange information directly with each other in a peer-to-peer manner or indirectly via some collaboration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2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explain Building Blocks in </a:t>
            </a:r>
            <a:r>
              <a:rPr lang="en-US" dirty="0" err="1"/>
              <a:t>WoT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44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will show</a:t>
            </a:r>
            <a:r>
              <a:rPr lang="tr-TR" dirty="0"/>
              <a:t> </a:t>
            </a:r>
            <a:r>
              <a:rPr lang="en-US" dirty="0"/>
              <a:t>how they are used in the </a:t>
            </a:r>
            <a:r>
              <a:rPr lang="en-US" dirty="0" err="1"/>
              <a:t>WoT</a:t>
            </a:r>
            <a:r>
              <a:rPr lang="en-US" dirty="0"/>
              <a:t>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We will introduce 6 </a:t>
            </a:r>
            <a:r>
              <a:rPr lang="tr-TR" dirty="0" err="1"/>
              <a:t>archtecture</a:t>
            </a:r>
            <a:r>
              <a:rPr lang="tr-TR" dirty="0"/>
              <a:t> patterns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first, let’s </a:t>
            </a:r>
            <a:r>
              <a:rPr lang="tr-TR" dirty="0"/>
              <a:t>start with </a:t>
            </a:r>
            <a:r>
              <a:rPr lang="en-US" dirty="0"/>
              <a:t>the device controllers</a:t>
            </a:r>
            <a:r>
              <a:rPr lang="tr-TR" dirty="0"/>
              <a:t>. </a:t>
            </a:r>
            <a:r>
              <a:rPr lang="en-US" dirty="0"/>
              <a:t>A common deployment pattern is a local device controlled by a user-operated remote controller. </a:t>
            </a:r>
            <a:r>
              <a:rPr lang="tr-TR" dirty="0" err="1"/>
              <a:t>Let’s</a:t>
            </a:r>
            <a:r>
              <a:rPr lang="tr-TR" dirty="0"/>
              <a:t> remember the smart house example from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video.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remote controller can access the electronic appliance through the local home network. In this pattern at least </a:t>
            </a:r>
            <a:r>
              <a:rPr lang="tr-TR" dirty="0"/>
              <a:t>&lt;</a:t>
            </a:r>
            <a:r>
              <a:rPr lang="en-US" dirty="0"/>
              <a:t>one device</a:t>
            </a:r>
            <a:r>
              <a:rPr lang="tr-TR" dirty="0"/>
              <a:t>&gt;</a:t>
            </a:r>
            <a:r>
              <a:rPr lang="en-US" dirty="0"/>
              <a:t> (electronic appliance) has a server role that can accept a request and respond. Another device (remote controller)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F9CB-E3D7-441A-A1FF-5C1CDFA7D5B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AEDECF-CA77-A241-43F0-1133D41290B1}"/>
              </a:ext>
            </a:extLst>
          </p:cNvPr>
          <p:cNvSpPr txBox="1">
            <a:spLocks/>
          </p:cNvSpPr>
          <p:nvPr/>
        </p:nvSpPr>
        <p:spPr>
          <a:xfrm>
            <a:off x="6261326" y="4644420"/>
            <a:ext cx="359409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Architecture Patterns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C1D12-93AE-F369-E64C-33AF94451D50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520380-3466-9C63-2C7D-108702479253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51CE5AC-415B-FF4A-7E69-CF76CB6AC943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3E99C-C383-A62B-CD81-9B99789A48F4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5248189-D205-78EA-AB1D-945D2AFBB99F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7A8FE5-30C3-91B3-1FDF-3CAD9BDD32B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BE55F-A93B-F07D-B3E9-73A6CC249B85}"/>
              </a:ext>
            </a:extLst>
          </p:cNvPr>
          <p:cNvCxnSpPr>
            <a:cxnSpLocks/>
            <a:stCxn id="13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7C9369-733F-CCAE-ABD3-74AD9AA4BE01}"/>
              </a:ext>
            </a:extLst>
          </p:cNvPr>
          <p:cNvCxnSpPr>
            <a:cxnSpLocks/>
            <a:stCxn id="25" idx="5"/>
            <a:endCxn id="16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D1C0AD8-9F3F-97C9-0D16-B3972AF9BE44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F61D1C-6220-98B9-50BE-36DB0D79B14F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B18FF0-2702-1761-E7F6-5ACF9FE70A35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0A26D4D-F619-49EE-B3A3-B6B46460E95B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3CDBA5-9E25-1A95-AEC4-D705463A887B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853A6E1-B085-41E0-4266-8D2D60DF5E2A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19E646-8027-12F5-8417-C298ABB5996C}"/>
              </a:ext>
            </a:extLst>
          </p:cNvPr>
          <p:cNvCxnSpPr>
            <a:cxnSpLocks/>
            <a:stCxn id="25" idx="0"/>
            <a:endCxn id="20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AD42FA-C035-40D9-9C47-80E8D979C663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30FC2CC-25D7-F0BA-8898-31914E02A0A2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37A1B4-C476-F7D6-1877-D1DF51DDD8A0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B8974A-0FE4-596B-241C-2727868AFA1F}"/>
              </a:ext>
            </a:extLst>
          </p:cNvPr>
          <p:cNvCxnSpPr>
            <a:cxnSpLocks/>
            <a:stCxn id="18" idx="6"/>
            <a:endCxn id="24" idx="1"/>
          </p:cNvCxnSpPr>
          <p:nvPr/>
        </p:nvCxnSpPr>
        <p:spPr>
          <a:xfrm>
            <a:off x="5632545" y="4263885"/>
            <a:ext cx="970408" cy="7212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E5326A17-4B2D-A111-A482-ADC0165D1E97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7E5B72-638E-0D4E-1421-8CA056E4B79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A7B28016-F4C3-D954-6344-A2BF37902DA5}"/>
              </a:ext>
            </a:extLst>
          </p:cNvPr>
          <p:cNvSpPr/>
          <p:nvPr/>
        </p:nvSpPr>
        <p:spPr>
          <a:xfrm flipH="1">
            <a:off x="9253334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9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3" grpId="0" animBg="1"/>
      <p:bldP spid="14" grpId="0" animBg="1"/>
      <p:bldP spid="16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6784326" y="3711372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94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85360" y="3696349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84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38565" y="4409790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09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699B9AF-6D9C-67D9-FB7B-E9FD139DA08D}"/>
              </a:ext>
            </a:extLst>
          </p:cNvPr>
          <p:cNvSpPr/>
          <p:nvPr/>
        </p:nvSpPr>
        <p:spPr>
          <a:xfrm>
            <a:off x="3158943" y="4466679"/>
            <a:ext cx="163377" cy="131991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3839405" y="4409790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84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3839404" y="440978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30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08084" y="440978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73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08084" y="367826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23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6643564" y="367826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49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4068384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08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135630"/>
            <a:ext cx="0" cy="5706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8662B6-E956-6B93-5C58-CBBBA0680133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543777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5F3786C9-1330-4510-27E1-F0CC5E42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0" y="6995160"/>
            <a:ext cx="914400" cy="9144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0B97F-26B5-C541-08F5-22E41964F79A}"/>
              </a:ext>
            </a:extLst>
          </p:cNvPr>
          <p:cNvSpPr/>
          <p:nvPr/>
        </p:nvSpPr>
        <p:spPr>
          <a:xfrm>
            <a:off x="-3690420" y="2197912"/>
            <a:ext cx="3177000" cy="2462175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64778B0D-BDD5-C977-3C99-954AC4C9F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690104" y="2916043"/>
            <a:ext cx="1443998" cy="14439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8711484-0B5F-15D5-81B4-D2478965A622}"/>
              </a:ext>
            </a:extLst>
          </p:cNvPr>
          <p:cNvGrpSpPr/>
          <p:nvPr/>
        </p:nvGrpSpPr>
        <p:grpSpPr>
          <a:xfrm>
            <a:off x="404032" y="2197912"/>
            <a:ext cx="3177000" cy="2462175"/>
            <a:chOff x="404032" y="2197912"/>
            <a:chExt cx="3177000" cy="24621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08188-4CF8-E85A-FD80-CF2112BEC473}"/>
                </a:ext>
              </a:extLst>
            </p:cNvPr>
            <p:cNvSpPr/>
            <p:nvPr/>
          </p:nvSpPr>
          <p:spPr>
            <a:xfrm>
              <a:off x="404032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Graphic 3" descr="Play with solid fill">
              <a:extLst>
                <a:ext uri="{FF2B5EF4-FFF2-40B4-BE49-F238E27FC236}">
                  <a16:creationId xmlns:a16="http://schemas.microsoft.com/office/drawing/2014/main" id="{F500FF87-EC65-B96F-0FCE-95765034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533" y="2916043"/>
              <a:ext cx="1443998" cy="144399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C477E5-1511-AAE9-50C6-64315B27BF51}"/>
              </a:ext>
            </a:extLst>
          </p:cNvPr>
          <p:cNvGrpSpPr/>
          <p:nvPr/>
        </p:nvGrpSpPr>
        <p:grpSpPr>
          <a:xfrm>
            <a:off x="4498484" y="2197912"/>
            <a:ext cx="3177000" cy="2462175"/>
            <a:chOff x="4498484" y="2197912"/>
            <a:chExt cx="3177000" cy="24621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0CFA3C-492C-DF5B-7AC5-17D1E91B56AC}"/>
                </a:ext>
              </a:extLst>
            </p:cNvPr>
            <p:cNvSpPr/>
            <p:nvPr/>
          </p:nvSpPr>
          <p:spPr>
            <a:xfrm>
              <a:off x="4498484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 descr="Play with solid fill">
              <a:extLst>
                <a:ext uri="{FF2B5EF4-FFF2-40B4-BE49-F238E27FC236}">
                  <a16:creationId xmlns:a16="http://schemas.microsoft.com/office/drawing/2014/main" id="{5397F50D-0F51-160E-8626-D2D2B659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4001" y="2916043"/>
              <a:ext cx="1443998" cy="14439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208A78-4B30-27AD-38A7-EAA8AA32CD6F}"/>
              </a:ext>
            </a:extLst>
          </p:cNvPr>
          <p:cNvGrpSpPr/>
          <p:nvPr/>
        </p:nvGrpSpPr>
        <p:grpSpPr>
          <a:xfrm>
            <a:off x="8592935" y="2197912"/>
            <a:ext cx="3177000" cy="2462175"/>
            <a:chOff x="8592935" y="2197912"/>
            <a:chExt cx="3177000" cy="24621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119125-A1A9-9EE4-87F1-1E552ECE36EA}"/>
                </a:ext>
              </a:extLst>
            </p:cNvPr>
            <p:cNvSpPr/>
            <p:nvPr/>
          </p:nvSpPr>
          <p:spPr>
            <a:xfrm>
              <a:off x="8592935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Graphic 6" descr="Play with solid fill">
              <a:extLst>
                <a:ext uri="{FF2B5EF4-FFF2-40B4-BE49-F238E27FC236}">
                  <a16:creationId xmlns:a16="http://schemas.microsoft.com/office/drawing/2014/main" id="{1F101229-EDD0-519D-6E79-A3985E82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0492" y="2916043"/>
              <a:ext cx="1443998" cy="144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407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4EA018-9B82-F1F1-7801-4DB8E2D3623B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2558370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2EB5F7-82D5-8248-81E4-CBE33832B1DA}"/>
              </a:ext>
            </a:extLst>
          </p:cNvPr>
          <p:cNvSpPr/>
          <p:nvPr/>
        </p:nvSpPr>
        <p:spPr>
          <a:xfrm>
            <a:off x="7875768" y="3409032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Turn on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C4A9B-631F-4ACA-2996-61FDE157638D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4281526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2EB5F7-82D5-8248-81E4-CBE33832B1DA}"/>
              </a:ext>
            </a:extLst>
          </p:cNvPr>
          <p:cNvSpPr/>
          <p:nvPr/>
        </p:nvSpPr>
        <p:spPr>
          <a:xfrm>
            <a:off x="5468234" y="3409032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Turn on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541E75-EBE7-80DE-5EF6-5E69B017C0B1}"/>
              </a:ext>
            </a:extLst>
          </p:cNvPr>
          <p:cNvGrpSpPr/>
          <p:nvPr/>
        </p:nvGrpSpPr>
        <p:grpSpPr>
          <a:xfrm>
            <a:off x="2438779" y="1621788"/>
            <a:ext cx="2226613" cy="639767"/>
            <a:chOff x="2438779" y="1621788"/>
            <a:chExt cx="2226613" cy="6397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8026B6-D09A-4EB0-9086-AC14D05627DF}"/>
                </a:ext>
              </a:extLst>
            </p:cNvPr>
            <p:cNvSpPr/>
            <p:nvPr/>
          </p:nvSpPr>
          <p:spPr>
            <a:xfrm rot="16200000">
              <a:off x="2162228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C38301-3512-C62F-C85E-AA95948FDE45}"/>
                </a:ext>
              </a:extLst>
            </p:cNvPr>
            <p:cNvSpPr/>
            <p:nvPr/>
          </p:nvSpPr>
          <p:spPr>
            <a:xfrm rot="16200000">
              <a:off x="2590217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B71A0E-659B-BBA5-BFAD-810E7F981797}"/>
                </a:ext>
              </a:extLst>
            </p:cNvPr>
            <p:cNvSpPr/>
            <p:nvPr/>
          </p:nvSpPr>
          <p:spPr>
            <a:xfrm rot="16200000">
              <a:off x="3018206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67645E-812E-08BD-8800-F857003E2E3D}"/>
                </a:ext>
              </a:extLst>
            </p:cNvPr>
            <p:cNvSpPr/>
            <p:nvPr/>
          </p:nvSpPr>
          <p:spPr>
            <a:xfrm rot="16200000">
              <a:off x="3446195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A9EEF1-9ACE-5B1F-2C98-67A5517D2A48}"/>
                </a:ext>
              </a:extLst>
            </p:cNvPr>
            <p:cNvSpPr/>
            <p:nvPr/>
          </p:nvSpPr>
          <p:spPr>
            <a:xfrm rot="16200000">
              <a:off x="3874184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09C58D-2AE7-C5FE-7E90-C143927DE979}"/>
                </a:ext>
              </a:extLst>
            </p:cNvPr>
            <p:cNvSpPr/>
            <p:nvPr/>
          </p:nvSpPr>
          <p:spPr>
            <a:xfrm rot="16200000">
              <a:off x="4302175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F63C0A-F444-9D6B-31F0-642D409B6F8D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3417751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A68FBD-793D-8E1E-E552-ECE32C98AA03}"/>
              </a:ext>
            </a:extLst>
          </p:cNvPr>
          <p:cNvGrpSpPr/>
          <p:nvPr/>
        </p:nvGrpSpPr>
        <p:grpSpPr>
          <a:xfrm>
            <a:off x="4069991" y="2469114"/>
            <a:ext cx="4052019" cy="1919773"/>
            <a:chOff x="5500199" y="2929808"/>
            <a:chExt cx="1402618" cy="6645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1BF02DF-5278-3B2D-7DCF-A671578BE7EE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0FD2C-AB3E-7615-0B0C-69525E8E9870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DFA649-6BB9-AA74-195D-F0C719093A76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8AE445-8B2E-AB6D-219D-979A249F40A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FE5DEBE-6CCE-268F-33D9-D8F40E63CD47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5C14C-7CFA-0B8B-DA6D-12E177645E29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5D09B-178F-A3D4-7E6D-3287826BE4CE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E3863-D5F3-9443-08E5-23612CCED06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FF463DD6-ABAC-F62C-7C10-C952066C01F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5B57EF2-F1DD-22A2-572E-33E258C05B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2E72C24-FF5F-4E6F-DB5C-A0E1D8F8F1AA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095331-AE2B-91EE-C4AE-F627B7A422EC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838D19C-7B34-0DD3-37C0-ACCB7E91144D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D539BA1-DD20-E280-5FF8-FFAD5D36F669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6782C90-5159-BFFE-A566-2D7ED85033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6678BEC-DAA3-985F-73DC-1BAEDEFEBB92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9C5A01-97C1-A9FE-9CCA-14F53DBF00F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22BB858-81FC-CBD4-AF2F-E8E67F8BDE7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2640335-0C2C-45C7-B9DD-A328B307DF1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86DF9D6-2D36-F38E-0C5D-3ED225528C1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FC86C2-B60E-CAF6-45A1-2638869CA4D1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B2F36A-2128-5741-FF23-6C1D7280D25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007F55-65A5-5BEF-517A-59B9D6FDD0E6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62DB258-7936-455B-34C3-6950EEB6EAFE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3480AB1-3771-00F3-CB8A-10E3C39F2503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39FEB7B-3CC0-7996-C5AE-6BFC8BEC5AF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1DDB79-3654-342E-8605-D7B1928F23A7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06A0E1F-C290-B257-245D-43762A73BF1F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D53DD9-66F2-135A-7DA9-AC7054872F7C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C48145-91C7-0E86-3C19-A2DB4F7BE608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28F7F24-1DBF-38C7-D1A8-4C8D9D80822B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0F50A8-7C65-649C-A11F-AB2D04302C45}"/>
              </a:ext>
            </a:extLst>
          </p:cNvPr>
          <p:cNvSpPr txBox="1"/>
          <p:nvPr/>
        </p:nvSpPr>
        <p:spPr>
          <a:xfrm>
            <a:off x="5109192" y="449837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Gateways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56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04603237-B2A9-8E63-5511-464D0ED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662" y="4610753"/>
            <a:ext cx="777447" cy="77744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8883985" y="539492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214" y="280809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725812" y="258143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02080" y="230128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3984C1-A4A8-44C5-C688-E0A3540798D5}"/>
              </a:ext>
            </a:extLst>
          </p:cNvPr>
          <p:cNvCxnSpPr>
            <a:cxnSpLocks/>
          </p:cNvCxnSpPr>
          <p:nvPr/>
        </p:nvCxnSpPr>
        <p:spPr>
          <a:xfrm>
            <a:off x="8519085" y="2055110"/>
            <a:ext cx="0" cy="193021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098155" y="1081235"/>
            <a:ext cx="2658434" cy="1523237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031599" y="542156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7887890" y="1211478"/>
            <a:ext cx="926065" cy="1271161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307606" y="402586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Security camera with solid fill">
            <a:extLst>
              <a:ext uri="{FF2B5EF4-FFF2-40B4-BE49-F238E27FC236}">
                <a16:creationId xmlns:a16="http://schemas.microsoft.com/office/drawing/2014/main" id="{996B017D-03DE-2485-0ED3-2EDBE3BA8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2229" y="3429000"/>
            <a:ext cx="1081149" cy="1032852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787447" y="4027969"/>
            <a:ext cx="2745070" cy="551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426833" y="357388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65EC2E2-5631-F74C-7AD2-645A69702D6E}"/>
              </a:ext>
            </a:extLst>
          </p:cNvPr>
          <p:cNvCxnSpPr>
            <a:cxnSpLocks/>
          </p:cNvCxnSpPr>
          <p:nvPr/>
        </p:nvCxnSpPr>
        <p:spPr>
          <a:xfrm>
            <a:off x="10179386" y="1842853"/>
            <a:ext cx="0" cy="250972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4B618B-0265-2F74-8A47-C6E97DFC2BB9}"/>
              </a:ext>
            </a:extLst>
          </p:cNvPr>
          <p:cNvCxnSpPr>
            <a:cxnSpLocks/>
          </p:cNvCxnSpPr>
          <p:nvPr/>
        </p:nvCxnSpPr>
        <p:spPr>
          <a:xfrm>
            <a:off x="9785290" y="1842853"/>
            <a:ext cx="394096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972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">
        <p159:morph option="byObject"/>
      </p:transition>
    </mc:Choice>
    <mc:Fallback>
      <p:transition spd="slow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A68FBD-793D-8E1E-E552-ECE32C98AA03}"/>
              </a:ext>
            </a:extLst>
          </p:cNvPr>
          <p:cNvGrpSpPr/>
          <p:nvPr/>
        </p:nvGrpSpPr>
        <p:grpSpPr>
          <a:xfrm>
            <a:off x="4069991" y="2469114"/>
            <a:ext cx="4052019" cy="1919773"/>
            <a:chOff x="5500199" y="2929808"/>
            <a:chExt cx="1402618" cy="6645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1BF02DF-5278-3B2D-7DCF-A671578BE7EE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0FD2C-AB3E-7615-0B0C-69525E8E9870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DFA649-6BB9-AA74-195D-F0C719093A76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8AE445-8B2E-AB6D-219D-979A249F40A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FE5DEBE-6CCE-268F-33D9-D8F40E63CD47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5C14C-7CFA-0B8B-DA6D-12E177645E29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5D09B-178F-A3D4-7E6D-3287826BE4CE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E3863-D5F3-9443-08E5-23612CCED06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FF463DD6-ABAC-F62C-7C10-C952066C01F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5B57EF2-F1DD-22A2-572E-33E258C05B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2E72C24-FF5F-4E6F-DB5C-A0E1D8F8F1AA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095331-AE2B-91EE-C4AE-F627B7A422EC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838D19C-7B34-0DD3-37C0-ACCB7E91144D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D539BA1-DD20-E280-5FF8-FFAD5D36F669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6782C90-5159-BFFE-A566-2D7ED85033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6678BEC-DAA3-985F-73DC-1BAEDEFEBB92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9C5A01-97C1-A9FE-9CCA-14F53DBF00F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22BB858-81FC-CBD4-AF2F-E8E67F8BDE7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2640335-0C2C-45C7-B9DD-A328B307DF1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86DF9D6-2D36-F38E-0C5D-3ED225528C1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FC86C2-B60E-CAF6-45A1-2638869CA4D1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B2F36A-2128-5741-FF23-6C1D7280D25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007F55-65A5-5BEF-517A-59B9D6FDD0E6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62DB258-7936-455B-34C3-6950EEB6EAFE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3480AB1-3771-00F3-CB8A-10E3C39F2503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39FEB7B-3CC0-7996-C5AE-6BFC8BEC5AF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1DDB79-3654-342E-8605-D7B1928F23A7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06A0E1F-C290-B257-245D-43762A73BF1F}"/>
                </a:ext>
              </a:extLst>
            </p:cNvPr>
            <p:cNvSpPr/>
            <p:nvPr/>
          </p:nvSpPr>
          <p:spPr>
            <a:xfrm>
              <a:off x="5740091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D53DD9-66F2-135A-7DA9-AC7054872F7C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C48145-91C7-0E86-3C19-A2DB4F7BE608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28F7F24-1DBF-38C7-D1A8-4C8D9D80822B}"/>
                </a:ext>
              </a:extLst>
            </p:cNvPr>
            <p:cNvSpPr/>
            <p:nvPr/>
          </p:nvSpPr>
          <p:spPr>
            <a:xfrm>
              <a:off x="5740091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0F50A8-7C65-649C-A11F-AB2D04302C45}"/>
              </a:ext>
            </a:extLst>
          </p:cNvPr>
          <p:cNvSpPr txBox="1"/>
          <p:nvPr/>
        </p:nvSpPr>
        <p:spPr>
          <a:xfrm>
            <a:off x="3676919" y="4498378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Both server and client roles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37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FB9CB2-0F6D-C3DF-F00D-F09EC8FB1194}"/>
              </a:ext>
            </a:extLst>
          </p:cNvPr>
          <p:cNvSpPr/>
          <p:nvPr/>
        </p:nvSpPr>
        <p:spPr>
          <a:xfrm>
            <a:off x="9865736" y="3314985"/>
            <a:ext cx="167171" cy="16717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882255" y="3412649"/>
            <a:ext cx="417418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04603237-B2A9-8E63-5511-464D0ED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0655" y="2994363"/>
            <a:ext cx="777447" cy="77744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9093978" y="377853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022" y="219277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820620" y="196611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96888" y="168596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645922" y="2861471"/>
            <a:ext cx="1588772" cy="910339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174510" y="2314862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402414" y="341054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Security camera with solid fill">
            <a:extLst>
              <a:ext uri="{FF2B5EF4-FFF2-40B4-BE49-F238E27FC236}">
                <a16:creationId xmlns:a16="http://schemas.microsoft.com/office/drawing/2014/main" id="{996B017D-03DE-2485-0ED3-2EDBE3BA8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7037" y="2813680"/>
            <a:ext cx="1081149" cy="103285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555134" y="295856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8185398" y="2939696"/>
            <a:ext cx="569025" cy="781070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3FE0F0B-48C1-6C6D-A6E6-39EF69CE6849}"/>
              </a:ext>
            </a:extLst>
          </p:cNvPr>
          <p:cNvSpPr txBox="1">
            <a:spLocks/>
          </p:cNvSpPr>
          <p:nvPr/>
        </p:nvSpPr>
        <p:spPr>
          <a:xfrm>
            <a:off x="4747040" y="3678770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for Smartphone</a:t>
            </a:r>
          </a:p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for Security Camera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4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000">
        <p159:morph option="byObject"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45495 -0.0011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402414" y="341054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882255" y="3412649"/>
            <a:ext cx="417418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BFB9CB2-0F6D-C3DF-F00D-F09EC8FB1194}"/>
              </a:ext>
            </a:extLst>
          </p:cNvPr>
          <p:cNvSpPr/>
          <p:nvPr/>
        </p:nvSpPr>
        <p:spPr>
          <a:xfrm>
            <a:off x="4298186" y="3316640"/>
            <a:ext cx="167171" cy="167171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9093978" y="377853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022" y="219277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820620" y="196611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96888" y="168596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645922" y="2861471"/>
            <a:ext cx="1588772" cy="910339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174510" y="2314862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3" name="Graphic 52" descr="Security camera with solid fill">
            <a:extLst>
              <a:ext uri="{FF2B5EF4-FFF2-40B4-BE49-F238E27FC236}">
                <a16:creationId xmlns:a16="http://schemas.microsoft.com/office/drawing/2014/main" id="{996B017D-03DE-2485-0ED3-2EDBE3BA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7037" y="2813680"/>
            <a:ext cx="1081149" cy="103285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555134" y="295856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8185398" y="2939696"/>
            <a:ext cx="569025" cy="781070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3FE0F0B-48C1-6C6D-A6E6-39EF69CE6849}"/>
              </a:ext>
            </a:extLst>
          </p:cNvPr>
          <p:cNvSpPr txBox="1">
            <a:spLocks/>
          </p:cNvSpPr>
          <p:nvPr/>
        </p:nvSpPr>
        <p:spPr>
          <a:xfrm>
            <a:off x="4747040" y="3678770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for Smartphone</a:t>
            </a:r>
          </a:p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for Security Camera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 descr="Smart Phone with solid fill">
            <a:extLst>
              <a:ext uri="{FF2B5EF4-FFF2-40B4-BE49-F238E27FC236}">
                <a16:creationId xmlns:a16="http://schemas.microsoft.com/office/drawing/2014/main" id="{C9EBFE9F-649B-4CE9-933C-58B371765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0655" y="2994363"/>
            <a:ext cx="777447" cy="7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6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000">
        <p159:morph option="byObject"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4537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B67BF23-F21E-2D3F-383E-B05F6B35C387}"/>
              </a:ext>
            </a:extLst>
          </p:cNvPr>
          <p:cNvGrpSpPr/>
          <p:nvPr/>
        </p:nvGrpSpPr>
        <p:grpSpPr>
          <a:xfrm>
            <a:off x="5019721" y="2269593"/>
            <a:ext cx="3134861" cy="2318815"/>
            <a:chOff x="-1380950" y="1209919"/>
            <a:chExt cx="3134861" cy="2318815"/>
          </a:xfrm>
        </p:grpSpPr>
        <p:pic>
          <p:nvPicPr>
            <p:cNvPr id="10" name="Graphic 9" descr="Robot Hand with solid fill">
              <a:extLst>
                <a:ext uri="{FF2B5EF4-FFF2-40B4-BE49-F238E27FC236}">
                  <a16:creationId xmlns:a16="http://schemas.microsoft.com/office/drawing/2014/main" id="{43EA6342-B7A6-A0BA-1F3E-E47443B03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FA43E-9A23-0C39-31C3-783BB5E3B8E5}"/>
                </a:ext>
              </a:extLst>
            </p:cNvPr>
            <p:cNvSpPr txBox="1"/>
            <p:nvPr/>
          </p:nvSpPr>
          <p:spPr>
            <a:xfrm>
              <a:off x="-1356236" y="1529235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  <p:pic>
        <p:nvPicPr>
          <p:cNvPr id="9" name="Graphic 8" descr="Security camera outline">
            <a:extLst>
              <a:ext uri="{FF2B5EF4-FFF2-40B4-BE49-F238E27FC236}">
                <a16:creationId xmlns:a16="http://schemas.microsoft.com/office/drawing/2014/main" id="{7842538A-5CE9-ED92-9979-34ACC7FDE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880" y="2269593"/>
            <a:ext cx="2576239" cy="2576239"/>
          </a:xfrm>
          <a:prstGeom prst="rect">
            <a:avLst/>
          </a:prstGeom>
        </p:spPr>
      </p:pic>
      <p:pic>
        <p:nvPicPr>
          <p:cNvPr id="4" name="Graphic 3" descr="Robot Hand with solid fill">
            <a:extLst>
              <a:ext uri="{FF2B5EF4-FFF2-40B4-BE49-F238E27FC236}">
                <a16:creationId xmlns:a16="http://schemas.microsoft.com/office/drawing/2014/main" id="{10939970-E575-4912-3AB0-F7E67A028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63051" y="2096051"/>
            <a:ext cx="2665898" cy="26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9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3224E19-04B4-682B-E6E7-A4BE993B7B14}"/>
              </a:ext>
            </a:extLst>
          </p:cNvPr>
          <p:cNvSpPr/>
          <p:nvPr/>
        </p:nvSpPr>
        <p:spPr>
          <a:xfrm>
            <a:off x="6248239" y="1853697"/>
            <a:ext cx="4518933" cy="2589271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AE1FD-8AAA-C285-AD8E-F7932559EF00}"/>
              </a:ext>
            </a:extLst>
          </p:cNvPr>
          <p:cNvSpPr txBox="1">
            <a:spLocks/>
          </p:cNvSpPr>
          <p:nvPr/>
        </p:nvSpPr>
        <p:spPr>
          <a:xfrm>
            <a:off x="7042907" y="4442968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Digital Twin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650397-3301-2C00-1BF2-E798BAF1E5AB}"/>
              </a:ext>
            </a:extLst>
          </p:cNvPr>
          <p:cNvSpPr txBox="1">
            <a:spLocks/>
          </p:cNvSpPr>
          <p:nvPr/>
        </p:nvSpPr>
        <p:spPr>
          <a:xfrm>
            <a:off x="2219494" y="4405376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Device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Robot Hand with solid fill">
            <a:extLst>
              <a:ext uri="{FF2B5EF4-FFF2-40B4-BE49-F238E27FC236}">
                <a16:creationId xmlns:a16="http://schemas.microsoft.com/office/drawing/2014/main" id="{DFF38D72-5141-2FD3-42D1-2D36D4F34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58079" y="1877703"/>
            <a:ext cx="2318815" cy="23188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9363C-F75C-4A47-D1FC-DCBDEF7233BC}"/>
              </a:ext>
            </a:extLst>
          </p:cNvPr>
          <p:cNvGrpSpPr/>
          <p:nvPr/>
        </p:nvGrpSpPr>
        <p:grpSpPr>
          <a:xfrm>
            <a:off x="7344910" y="1877703"/>
            <a:ext cx="3134861" cy="2318815"/>
            <a:chOff x="-1380950" y="1209919"/>
            <a:chExt cx="3134861" cy="2318815"/>
          </a:xfrm>
        </p:grpSpPr>
        <p:pic>
          <p:nvPicPr>
            <p:cNvPr id="9" name="Graphic 8" descr="Robot Hand with solid fill">
              <a:extLst>
                <a:ext uri="{FF2B5EF4-FFF2-40B4-BE49-F238E27FC236}">
                  <a16:creationId xmlns:a16="http://schemas.microsoft.com/office/drawing/2014/main" id="{BC5B4D9E-69EA-480A-458B-F8344B05E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B3522F-7A44-A593-0D6E-EB562BD795FA}"/>
                </a:ext>
              </a:extLst>
            </p:cNvPr>
            <p:cNvSpPr txBox="1"/>
            <p:nvPr/>
          </p:nvSpPr>
          <p:spPr>
            <a:xfrm>
              <a:off x="-1356236" y="1529235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80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0B97F-26B5-C541-08F5-22E41964F79A}"/>
              </a:ext>
            </a:extLst>
          </p:cNvPr>
          <p:cNvSpPr/>
          <p:nvPr/>
        </p:nvSpPr>
        <p:spPr>
          <a:xfrm>
            <a:off x="424380" y="2197913"/>
            <a:ext cx="3177000" cy="2462175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64778B0D-BDD5-C977-3C99-954AC4C9F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4696" y="2916044"/>
            <a:ext cx="1443998" cy="14439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DA0B04-EB9B-7C03-861A-3D58C0C560BE}"/>
              </a:ext>
            </a:extLst>
          </p:cNvPr>
          <p:cNvGrpSpPr/>
          <p:nvPr/>
        </p:nvGrpSpPr>
        <p:grpSpPr>
          <a:xfrm>
            <a:off x="4518832" y="2197913"/>
            <a:ext cx="3177000" cy="2462175"/>
            <a:chOff x="4518832" y="2197913"/>
            <a:chExt cx="3177000" cy="24621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08188-4CF8-E85A-FD80-CF2112BEC473}"/>
                </a:ext>
              </a:extLst>
            </p:cNvPr>
            <p:cNvSpPr/>
            <p:nvPr/>
          </p:nvSpPr>
          <p:spPr>
            <a:xfrm>
              <a:off x="4518832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Graphic 3" descr="Play with solid fill">
              <a:extLst>
                <a:ext uri="{FF2B5EF4-FFF2-40B4-BE49-F238E27FC236}">
                  <a16:creationId xmlns:a16="http://schemas.microsoft.com/office/drawing/2014/main" id="{F500FF87-EC65-B96F-0FCE-95765034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5333" y="2916044"/>
              <a:ext cx="1443998" cy="14439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4D6943-A91D-5279-B0CB-D48FE2B9055C}"/>
              </a:ext>
            </a:extLst>
          </p:cNvPr>
          <p:cNvGrpSpPr/>
          <p:nvPr/>
        </p:nvGrpSpPr>
        <p:grpSpPr>
          <a:xfrm>
            <a:off x="8613284" y="2197913"/>
            <a:ext cx="3177000" cy="2462175"/>
            <a:chOff x="8613284" y="2197913"/>
            <a:chExt cx="3177000" cy="24621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0CFA3C-492C-DF5B-7AC5-17D1E91B56AC}"/>
                </a:ext>
              </a:extLst>
            </p:cNvPr>
            <p:cNvSpPr/>
            <p:nvPr/>
          </p:nvSpPr>
          <p:spPr>
            <a:xfrm>
              <a:off x="8613284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 descr="Play with solid fill">
              <a:extLst>
                <a:ext uri="{FF2B5EF4-FFF2-40B4-BE49-F238E27FC236}">
                  <a16:creationId xmlns:a16="http://schemas.microsoft.com/office/drawing/2014/main" id="{5397F50D-0F51-160E-8626-D2D2B659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88801" y="2916044"/>
              <a:ext cx="1443998" cy="144399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D496D-3343-4807-B579-21C1B6A380D0}"/>
              </a:ext>
            </a:extLst>
          </p:cNvPr>
          <p:cNvGrpSpPr/>
          <p:nvPr/>
        </p:nvGrpSpPr>
        <p:grpSpPr>
          <a:xfrm>
            <a:off x="12707735" y="2197913"/>
            <a:ext cx="3177000" cy="2462175"/>
            <a:chOff x="12707735" y="2197913"/>
            <a:chExt cx="3177000" cy="24621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119125-A1A9-9EE4-87F1-1E552ECE36EA}"/>
                </a:ext>
              </a:extLst>
            </p:cNvPr>
            <p:cNvSpPr/>
            <p:nvPr/>
          </p:nvSpPr>
          <p:spPr>
            <a:xfrm>
              <a:off x="12707735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Graphic 6" descr="Play with solid fill">
              <a:extLst>
                <a:ext uri="{FF2B5EF4-FFF2-40B4-BE49-F238E27FC236}">
                  <a16:creationId xmlns:a16="http://schemas.microsoft.com/office/drawing/2014/main" id="{1F101229-EDD0-519D-6E79-A3985E82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35292" y="2916044"/>
              <a:ext cx="1443998" cy="1443998"/>
            </a:xfrm>
            <a:prstGeom prst="rect">
              <a:avLst/>
            </a:prstGeom>
          </p:spPr>
        </p:pic>
      </p:grp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5F3786C9-1330-4510-27E1-F0CC5E42A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3437" y="3902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4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52F11B-66A3-04D4-6976-8167430EAC81}"/>
              </a:ext>
            </a:extLst>
          </p:cNvPr>
          <p:cNvSpPr txBox="1">
            <a:spLocks/>
          </p:cNvSpPr>
          <p:nvPr/>
        </p:nvSpPr>
        <p:spPr>
          <a:xfrm>
            <a:off x="8904407" y="4636914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610EB128-F0A6-060B-CCA2-6D9C2324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1084" y="3852747"/>
            <a:ext cx="777447" cy="7774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2A8A14-4A93-5380-A0CF-A477AFCDE495}"/>
              </a:ext>
            </a:extLst>
          </p:cNvPr>
          <p:cNvCxnSpPr>
            <a:cxnSpLocks/>
          </p:cNvCxnSpPr>
          <p:nvPr/>
        </p:nvCxnSpPr>
        <p:spPr>
          <a:xfrm>
            <a:off x="2419815" y="2596506"/>
            <a:ext cx="2146596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4966C1-30E4-896E-BC9D-D996D71E6151}"/>
              </a:ext>
            </a:extLst>
          </p:cNvPr>
          <p:cNvCxnSpPr>
            <a:cxnSpLocks/>
          </p:cNvCxnSpPr>
          <p:nvPr/>
        </p:nvCxnSpPr>
        <p:spPr>
          <a:xfrm>
            <a:off x="7810693" y="2596506"/>
            <a:ext cx="240382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195A8-29A3-1972-69F2-806C7DD29526}"/>
              </a:ext>
            </a:extLst>
          </p:cNvPr>
          <p:cNvCxnSpPr>
            <a:cxnSpLocks/>
          </p:cNvCxnSpPr>
          <p:nvPr/>
        </p:nvCxnSpPr>
        <p:spPr>
          <a:xfrm flipV="1">
            <a:off x="2419815" y="2598512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352E0-B694-BACE-7166-D7AD3D535272}"/>
              </a:ext>
            </a:extLst>
          </p:cNvPr>
          <p:cNvCxnSpPr>
            <a:cxnSpLocks/>
          </p:cNvCxnSpPr>
          <p:nvPr/>
        </p:nvCxnSpPr>
        <p:spPr>
          <a:xfrm flipV="1">
            <a:off x="10214517" y="2598512"/>
            <a:ext cx="0" cy="110799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Robot Hand with solid fill">
            <a:extLst>
              <a:ext uri="{FF2B5EF4-FFF2-40B4-BE49-F238E27FC236}">
                <a16:creationId xmlns:a16="http://schemas.microsoft.com/office/drawing/2014/main" id="{BFB87C03-68EE-4928-D43D-2E835DB02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04475" y="3536621"/>
            <a:ext cx="1688638" cy="1688638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B8D7DB31-F260-DAE4-E36E-E4CA51030092}"/>
              </a:ext>
            </a:extLst>
          </p:cNvPr>
          <p:cNvSpPr/>
          <p:nvPr/>
        </p:nvSpPr>
        <p:spPr>
          <a:xfrm>
            <a:off x="4381308" y="1482847"/>
            <a:ext cx="3880844" cy="2223657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25204-BA7D-AD46-5707-A0ED4ED235FB}"/>
              </a:ext>
            </a:extLst>
          </p:cNvPr>
          <p:cNvGrpSpPr/>
          <p:nvPr/>
        </p:nvGrpSpPr>
        <p:grpSpPr>
          <a:xfrm>
            <a:off x="5323124" y="1592372"/>
            <a:ext cx="2670983" cy="1991390"/>
            <a:chOff x="-1380951" y="1209919"/>
            <a:chExt cx="3110147" cy="2318815"/>
          </a:xfrm>
        </p:grpSpPr>
        <p:pic>
          <p:nvPicPr>
            <p:cNvPr id="17" name="Graphic 16" descr="Robot Hand with solid fill">
              <a:extLst>
                <a:ext uri="{FF2B5EF4-FFF2-40B4-BE49-F238E27FC236}">
                  <a16:creationId xmlns:a16="http://schemas.microsoft.com/office/drawing/2014/main" id="{1CD9C575-F3C9-DA0E-B7B6-6965627C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898929-4C00-240D-4CDF-B8ADB05566B1}"/>
                </a:ext>
              </a:extLst>
            </p:cNvPr>
            <p:cNvSpPr txBox="1"/>
            <p:nvPr/>
          </p:nvSpPr>
          <p:spPr>
            <a:xfrm>
              <a:off x="-1380951" y="1594200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51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3224E19-04B4-682B-E6E7-A4BE993B7B14}"/>
              </a:ext>
            </a:extLst>
          </p:cNvPr>
          <p:cNvSpPr/>
          <p:nvPr/>
        </p:nvSpPr>
        <p:spPr>
          <a:xfrm>
            <a:off x="4443025" y="1421037"/>
            <a:ext cx="3395159" cy="1945368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2F11B-66A3-04D4-6976-8167430EAC81}"/>
              </a:ext>
            </a:extLst>
          </p:cNvPr>
          <p:cNvSpPr txBox="1">
            <a:spLocks/>
          </p:cNvSpPr>
          <p:nvPr/>
        </p:nvSpPr>
        <p:spPr>
          <a:xfrm>
            <a:off x="8904407" y="4636914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610EB128-F0A6-060B-CCA2-6D9C2324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1084" y="3852747"/>
            <a:ext cx="777447" cy="7774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2A8A14-4A93-5380-A0CF-A477AFCDE495}"/>
              </a:ext>
            </a:extLst>
          </p:cNvPr>
          <p:cNvCxnSpPr>
            <a:cxnSpLocks/>
          </p:cNvCxnSpPr>
          <p:nvPr/>
        </p:nvCxnSpPr>
        <p:spPr>
          <a:xfrm>
            <a:off x="1494264" y="2596506"/>
            <a:ext cx="3072147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4966C1-30E4-896E-BC9D-D996D71E6151}"/>
              </a:ext>
            </a:extLst>
          </p:cNvPr>
          <p:cNvCxnSpPr>
            <a:cxnSpLocks/>
          </p:cNvCxnSpPr>
          <p:nvPr/>
        </p:nvCxnSpPr>
        <p:spPr>
          <a:xfrm>
            <a:off x="7810693" y="2596506"/>
            <a:ext cx="240382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195A8-29A3-1972-69F2-806C7DD29526}"/>
              </a:ext>
            </a:extLst>
          </p:cNvPr>
          <p:cNvCxnSpPr>
            <a:cxnSpLocks/>
          </p:cNvCxnSpPr>
          <p:nvPr/>
        </p:nvCxnSpPr>
        <p:spPr>
          <a:xfrm flipV="1">
            <a:off x="1494264" y="2617527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352E0-B694-BACE-7166-D7AD3D535272}"/>
              </a:ext>
            </a:extLst>
          </p:cNvPr>
          <p:cNvCxnSpPr>
            <a:cxnSpLocks/>
          </p:cNvCxnSpPr>
          <p:nvPr/>
        </p:nvCxnSpPr>
        <p:spPr>
          <a:xfrm flipV="1">
            <a:off x="10214517" y="2598512"/>
            <a:ext cx="0" cy="110799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621D3D-5B3E-0223-4492-1BABF7FD8143}"/>
              </a:ext>
            </a:extLst>
          </p:cNvPr>
          <p:cNvGrpSpPr/>
          <p:nvPr/>
        </p:nvGrpSpPr>
        <p:grpSpPr>
          <a:xfrm>
            <a:off x="4897021" y="1513660"/>
            <a:ext cx="2199961" cy="1638847"/>
            <a:chOff x="-1380950" y="1209919"/>
            <a:chExt cx="3134861" cy="2318815"/>
          </a:xfrm>
        </p:grpSpPr>
        <p:pic>
          <p:nvPicPr>
            <p:cNvPr id="46" name="Graphic 45" descr="Robot Hand with solid fill">
              <a:extLst>
                <a:ext uri="{FF2B5EF4-FFF2-40B4-BE49-F238E27FC236}">
                  <a16:creationId xmlns:a16="http://schemas.microsoft.com/office/drawing/2014/main" id="{063FD400-4B16-5C3B-2213-A71804A3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EB984-C178-7AB4-57BA-27C7A7012164}"/>
                </a:ext>
              </a:extLst>
            </p:cNvPr>
            <p:cNvSpPr txBox="1"/>
            <p:nvPr/>
          </p:nvSpPr>
          <p:spPr>
            <a:xfrm>
              <a:off x="-1356235" y="1646113"/>
              <a:ext cx="3110146" cy="17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410CA-3965-622B-C624-A54023AA624F}"/>
              </a:ext>
            </a:extLst>
          </p:cNvPr>
          <p:cNvCxnSpPr>
            <a:cxnSpLocks/>
          </p:cNvCxnSpPr>
          <p:nvPr/>
        </p:nvCxnSpPr>
        <p:spPr>
          <a:xfrm flipV="1">
            <a:off x="3746810" y="2598512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Robot Hand with solid fill">
            <a:extLst>
              <a:ext uri="{FF2B5EF4-FFF2-40B4-BE49-F238E27FC236}">
                <a16:creationId xmlns:a16="http://schemas.microsoft.com/office/drawing/2014/main" id="{D0607B82-C076-D5D7-6E16-A201CAC5B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03460" y="3543862"/>
            <a:ext cx="1693140" cy="169314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D07892-96FE-D76D-E950-F3ADF5E661E0}"/>
              </a:ext>
            </a:extLst>
          </p:cNvPr>
          <p:cNvCxnSpPr>
            <a:cxnSpLocks/>
          </p:cNvCxnSpPr>
          <p:nvPr/>
        </p:nvCxnSpPr>
        <p:spPr>
          <a:xfrm>
            <a:off x="3304178" y="4481873"/>
            <a:ext cx="9043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60D07C8-4135-D215-E284-0921234F6825}"/>
              </a:ext>
            </a:extLst>
          </p:cNvPr>
          <p:cNvSpPr/>
          <p:nvPr/>
        </p:nvSpPr>
        <p:spPr>
          <a:xfrm>
            <a:off x="3222279" y="4161833"/>
            <a:ext cx="2481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A0E1A71-092D-5770-C085-8E91161E7CB0}"/>
              </a:ext>
            </a:extLst>
          </p:cNvPr>
          <p:cNvSpPr/>
          <p:nvPr/>
        </p:nvSpPr>
        <p:spPr>
          <a:xfrm>
            <a:off x="4032176" y="4161833"/>
            <a:ext cx="2481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0907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">
        <p159:morph option="byObject"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90103A7-E9E2-AEF0-B8BF-0B0EB3C0DEFF}"/>
              </a:ext>
            </a:extLst>
          </p:cNvPr>
          <p:cNvSpPr/>
          <p:nvPr/>
        </p:nvSpPr>
        <p:spPr>
          <a:xfrm>
            <a:off x="2629330" y="2255437"/>
            <a:ext cx="6933341" cy="2963402"/>
          </a:xfrm>
          <a:prstGeom prst="triangle">
            <a:avLst/>
          </a:prstGeom>
          <a:noFill/>
          <a:ln w="285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A62235-93D9-ECB8-FCDD-8D56FF1708FE}"/>
              </a:ext>
            </a:extLst>
          </p:cNvPr>
          <p:cNvSpPr/>
          <p:nvPr/>
        </p:nvSpPr>
        <p:spPr>
          <a:xfrm>
            <a:off x="2670969" y="4487115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470BDE-01B3-4F14-C92F-8334239CEE59}"/>
              </a:ext>
            </a:extLst>
          </p:cNvPr>
          <p:cNvSpPr/>
          <p:nvPr/>
        </p:nvSpPr>
        <p:spPr>
          <a:xfrm>
            <a:off x="5635948" y="1741887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05F2A-2FBE-3187-6222-EE559D072C88}"/>
              </a:ext>
            </a:extLst>
          </p:cNvPr>
          <p:cNvSpPr/>
          <p:nvPr/>
        </p:nvSpPr>
        <p:spPr>
          <a:xfrm>
            <a:off x="8801240" y="4542175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C1897-1227-9B3E-9226-953828171084}"/>
              </a:ext>
            </a:extLst>
          </p:cNvPr>
          <p:cNvSpPr/>
          <p:nvPr/>
        </p:nvSpPr>
        <p:spPr>
          <a:xfrm>
            <a:off x="2216480" y="5035135"/>
            <a:ext cx="880016" cy="41535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FD71E-0341-6A42-7B7E-21114D96883F}"/>
              </a:ext>
            </a:extLst>
          </p:cNvPr>
          <p:cNvSpPr/>
          <p:nvPr/>
        </p:nvSpPr>
        <p:spPr>
          <a:xfrm>
            <a:off x="5483706" y="1726847"/>
            <a:ext cx="1241000" cy="28398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719472-5FBD-EE5B-5049-5A3EF2817589}"/>
              </a:ext>
            </a:extLst>
          </p:cNvPr>
          <p:cNvGrpSpPr/>
          <p:nvPr/>
        </p:nvGrpSpPr>
        <p:grpSpPr>
          <a:xfrm>
            <a:off x="5238352" y="462254"/>
            <a:ext cx="1633393" cy="2321061"/>
            <a:chOff x="9345300" y="1543767"/>
            <a:chExt cx="2232660" cy="3172624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B57BC41-0576-E71C-8690-37E438ACD112}"/>
                </a:ext>
              </a:extLst>
            </p:cNvPr>
            <p:cNvSpPr txBox="1">
              <a:spLocks/>
            </p:cNvSpPr>
            <p:nvPr/>
          </p:nvSpPr>
          <p:spPr>
            <a:xfrm>
              <a:off x="9345300" y="3832472"/>
              <a:ext cx="2232660" cy="8839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Smart Cities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7" name="Graphic 6" descr="City with solid fill">
              <a:extLst>
                <a:ext uri="{FF2B5EF4-FFF2-40B4-BE49-F238E27FC236}">
                  <a16:creationId xmlns:a16="http://schemas.microsoft.com/office/drawing/2014/main" id="{00500D94-8952-AA0F-4407-0E9550D6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7389" y="2148893"/>
              <a:ext cx="2013619" cy="20136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0CD2B-D16B-3114-BF2D-C5512123C231}"/>
                </a:ext>
              </a:extLst>
            </p:cNvPr>
            <p:cNvGrpSpPr/>
            <p:nvPr/>
          </p:nvGrpSpPr>
          <p:grpSpPr>
            <a:xfrm rot="18900000">
              <a:off x="10050468" y="1543767"/>
              <a:ext cx="822323" cy="822322"/>
              <a:chOff x="1802723" y="376912"/>
              <a:chExt cx="822323" cy="822322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12C34F-680D-06D3-8B04-491F231715CF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E85DD-246E-7E93-3B9A-94D67E2190AD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0218A17-6CE9-6C6F-5F4B-CB546ED72D5A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57DAA-E6C5-64D5-720A-93247C3C6301}"/>
              </a:ext>
            </a:extLst>
          </p:cNvPr>
          <p:cNvGrpSpPr/>
          <p:nvPr/>
        </p:nvGrpSpPr>
        <p:grpSpPr>
          <a:xfrm>
            <a:off x="8138312" y="4024983"/>
            <a:ext cx="2766815" cy="2677329"/>
            <a:chOff x="3235245" y="1677579"/>
            <a:chExt cx="3555765" cy="344076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11D2F28E-3CBC-A71A-0480-AC68095EB0EB}"/>
                </a:ext>
              </a:extLst>
            </p:cNvPr>
            <p:cNvSpPr txBox="1">
              <a:spLocks/>
            </p:cNvSpPr>
            <p:nvPr/>
          </p:nvSpPr>
          <p:spPr>
            <a:xfrm>
              <a:off x="3235245" y="4234423"/>
              <a:ext cx="3555765" cy="883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Industial </a:t>
              </a:r>
            </a:p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Graphic 5" descr="Factory with solid fill">
              <a:extLst>
                <a:ext uri="{FF2B5EF4-FFF2-40B4-BE49-F238E27FC236}">
                  <a16:creationId xmlns:a16="http://schemas.microsoft.com/office/drawing/2014/main" id="{5B7600BB-B66E-4A92-2141-F2E31E95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69439" y="1795797"/>
              <a:ext cx="2487377" cy="24873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27507-CE1D-7B72-B878-BBD4BE0EE8C1}"/>
                </a:ext>
              </a:extLst>
            </p:cNvPr>
            <p:cNvGrpSpPr/>
            <p:nvPr/>
          </p:nvGrpSpPr>
          <p:grpSpPr>
            <a:xfrm rot="18900000">
              <a:off x="5016055" y="1677579"/>
              <a:ext cx="822323" cy="822322"/>
              <a:chOff x="1802723" y="376912"/>
              <a:chExt cx="822323" cy="82232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C9B1A-DAD5-C1A4-03CC-957875E6F4DE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96C807-9B09-DBC0-045D-CB28B6902E95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B32E151-52ED-77AB-FFB6-FF3A19CACAD3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1236D-CDA4-5B57-73EB-9054138BAA9D}"/>
              </a:ext>
            </a:extLst>
          </p:cNvPr>
          <p:cNvGrpSpPr/>
          <p:nvPr/>
        </p:nvGrpSpPr>
        <p:grpSpPr>
          <a:xfrm>
            <a:off x="1758787" y="4404160"/>
            <a:ext cx="1873313" cy="2145523"/>
            <a:chOff x="539496" y="1543766"/>
            <a:chExt cx="2590800" cy="296726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67F680AF-E2DF-A8E4-A0BC-FB424BF9F606}"/>
                </a:ext>
              </a:extLst>
            </p:cNvPr>
            <p:cNvSpPr txBox="1">
              <a:spLocks/>
            </p:cNvSpPr>
            <p:nvPr/>
          </p:nvSpPr>
          <p:spPr>
            <a:xfrm>
              <a:off x="539496" y="4008113"/>
              <a:ext cx="2590800" cy="502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Smart Homes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Graphic 16" descr="Home with solid fill">
              <a:extLst>
                <a:ext uri="{FF2B5EF4-FFF2-40B4-BE49-F238E27FC236}">
                  <a16:creationId xmlns:a16="http://schemas.microsoft.com/office/drawing/2014/main" id="{365001EF-070E-803C-AFBC-7AA98C16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5402" y="1871976"/>
              <a:ext cx="2258988" cy="225898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39A4D-F297-0391-A403-BC5CE71D430E}"/>
                </a:ext>
              </a:extLst>
            </p:cNvPr>
            <p:cNvGrpSpPr/>
            <p:nvPr/>
          </p:nvGrpSpPr>
          <p:grpSpPr>
            <a:xfrm rot="18900000">
              <a:off x="2136224" y="1543766"/>
              <a:ext cx="822323" cy="822323"/>
              <a:chOff x="1802724" y="376911"/>
              <a:chExt cx="822323" cy="822323"/>
            </a:xfrm>
            <a:solidFill>
              <a:schemeClr val="tx2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5AD83C6-638B-4794-D2E0-6FC02C5ECE89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28D96C-F25B-F978-56C3-94504FF670B0}"/>
                  </a:ext>
                </a:extLst>
              </p:cNvPr>
              <p:cNvSpPr/>
              <p:nvPr/>
            </p:nvSpPr>
            <p:spPr>
              <a:xfrm>
                <a:off x="1802789" y="613563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EA25E61-2CB1-B502-50F7-F42BFCA0E8D3}"/>
                  </a:ext>
                </a:extLst>
              </p:cNvPr>
              <p:cNvSpPr/>
              <p:nvPr/>
            </p:nvSpPr>
            <p:spPr>
              <a:xfrm>
                <a:off x="1802724" y="376911"/>
                <a:ext cx="822323" cy="822323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11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Objec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06B48A6-FDD2-D114-A424-330040F2B9B6}"/>
              </a:ext>
            </a:extLst>
          </p:cNvPr>
          <p:cNvSpPr/>
          <p:nvPr/>
        </p:nvSpPr>
        <p:spPr>
          <a:xfrm>
            <a:off x="2629330" y="2255437"/>
            <a:ext cx="6933341" cy="2963402"/>
          </a:xfrm>
          <a:prstGeom prst="triangle">
            <a:avLst/>
          </a:prstGeom>
          <a:noFill/>
          <a:ln w="285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05F2A-2FBE-3187-6222-EE559D072C88}"/>
              </a:ext>
            </a:extLst>
          </p:cNvPr>
          <p:cNvSpPr/>
          <p:nvPr/>
        </p:nvSpPr>
        <p:spPr>
          <a:xfrm>
            <a:off x="8782569" y="4780854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6F4346-5800-60E0-4DFE-A959568A2949}"/>
              </a:ext>
            </a:extLst>
          </p:cNvPr>
          <p:cNvSpPr/>
          <p:nvPr/>
        </p:nvSpPr>
        <p:spPr>
          <a:xfrm>
            <a:off x="8811119" y="4826147"/>
            <a:ext cx="2085180" cy="1473144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92FBC8-D4C5-5D76-87C4-928494DB7DBF}"/>
              </a:ext>
            </a:extLst>
          </p:cNvPr>
          <p:cNvSpPr/>
          <p:nvPr/>
        </p:nvSpPr>
        <p:spPr>
          <a:xfrm>
            <a:off x="10564189" y="4580979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C1897-1227-9B3E-9226-953828171084}"/>
              </a:ext>
            </a:extLst>
          </p:cNvPr>
          <p:cNvSpPr/>
          <p:nvPr/>
        </p:nvSpPr>
        <p:spPr>
          <a:xfrm>
            <a:off x="2216480" y="5035135"/>
            <a:ext cx="880016" cy="41535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1236D-CDA4-5B57-73EB-9054138BAA9D}"/>
              </a:ext>
            </a:extLst>
          </p:cNvPr>
          <p:cNvGrpSpPr/>
          <p:nvPr/>
        </p:nvGrpSpPr>
        <p:grpSpPr>
          <a:xfrm>
            <a:off x="246126" y="4239171"/>
            <a:ext cx="1175481" cy="1346268"/>
            <a:chOff x="705402" y="1543766"/>
            <a:chExt cx="2258988" cy="2587198"/>
          </a:xfrm>
        </p:grpSpPr>
        <p:pic>
          <p:nvPicPr>
            <p:cNvPr id="17" name="Graphic 16" descr="Home with solid fill">
              <a:extLst>
                <a:ext uri="{FF2B5EF4-FFF2-40B4-BE49-F238E27FC236}">
                  <a16:creationId xmlns:a16="http://schemas.microsoft.com/office/drawing/2014/main" id="{365001EF-070E-803C-AFBC-7AA98C16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402" y="1871976"/>
              <a:ext cx="2258988" cy="225898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39A4D-F297-0391-A403-BC5CE71D430E}"/>
                </a:ext>
              </a:extLst>
            </p:cNvPr>
            <p:cNvGrpSpPr/>
            <p:nvPr/>
          </p:nvGrpSpPr>
          <p:grpSpPr>
            <a:xfrm rot="18900000">
              <a:off x="2136224" y="1543766"/>
              <a:ext cx="822323" cy="822323"/>
              <a:chOff x="1802724" y="376911"/>
              <a:chExt cx="822323" cy="822323"/>
            </a:xfrm>
            <a:solidFill>
              <a:schemeClr val="tx2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5AD83C6-638B-4794-D2E0-6FC02C5ECE89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28D96C-F25B-F978-56C3-94504FF670B0}"/>
                  </a:ext>
                </a:extLst>
              </p:cNvPr>
              <p:cNvSpPr/>
              <p:nvPr/>
            </p:nvSpPr>
            <p:spPr>
              <a:xfrm>
                <a:off x="1802789" y="613563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EA25E61-2CB1-B502-50F7-F42BFCA0E8D3}"/>
                  </a:ext>
                </a:extLst>
              </p:cNvPr>
              <p:cNvSpPr/>
              <p:nvPr/>
            </p:nvSpPr>
            <p:spPr>
              <a:xfrm>
                <a:off x="1802724" y="376911"/>
                <a:ext cx="822323" cy="822323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57DAA-E6C5-64D5-720A-93247C3C6301}"/>
              </a:ext>
            </a:extLst>
          </p:cNvPr>
          <p:cNvGrpSpPr/>
          <p:nvPr/>
        </p:nvGrpSpPr>
        <p:grpSpPr>
          <a:xfrm>
            <a:off x="10464275" y="4413280"/>
            <a:ext cx="1126727" cy="1180277"/>
            <a:chOff x="3769439" y="1677579"/>
            <a:chExt cx="2487377" cy="2605595"/>
          </a:xfrm>
        </p:grpSpPr>
        <p:pic>
          <p:nvPicPr>
            <p:cNvPr id="6" name="Graphic 5" descr="Factory with solid fill">
              <a:extLst>
                <a:ext uri="{FF2B5EF4-FFF2-40B4-BE49-F238E27FC236}">
                  <a16:creationId xmlns:a16="http://schemas.microsoft.com/office/drawing/2014/main" id="{5B7600BB-B66E-4A92-2141-F2E31E95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69439" y="1795797"/>
              <a:ext cx="2487377" cy="24873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27507-CE1D-7B72-B878-BBD4BE0EE8C1}"/>
                </a:ext>
              </a:extLst>
            </p:cNvPr>
            <p:cNvGrpSpPr/>
            <p:nvPr/>
          </p:nvGrpSpPr>
          <p:grpSpPr>
            <a:xfrm rot="18900000">
              <a:off x="5016055" y="1677579"/>
              <a:ext cx="822323" cy="822322"/>
              <a:chOff x="1802723" y="376912"/>
              <a:chExt cx="822323" cy="82232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C9B1A-DAD5-C1A4-03CC-957875E6F4DE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96C807-9B09-DBC0-045D-CB28B6902E95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B32E151-52ED-77AB-FFB6-FF3A19CACAD3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655293-A81F-0894-0836-14216D25825B}"/>
              </a:ext>
            </a:extLst>
          </p:cNvPr>
          <p:cNvSpPr/>
          <p:nvPr/>
        </p:nvSpPr>
        <p:spPr>
          <a:xfrm>
            <a:off x="996458" y="4826147"/>
            <a:ext cx="2085180" cy="1473144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57BC00-F735-F9B4-7675-C32751CF7082}"/>
              </a:ext>
            </a:extLst>
          </p:cNvPr>
          <p:cNvGrpSpPr/>
          <p:nvPr/>
        </p:nvGrpSpPr>
        <p:grpSpPr>
          <a:xfrm>
            <a:off x="2362801" y="4545763"/>
            <a:ext cx="1403836" cy="665112"/>
            <a:chOff x="5500199" y="2929808"/>
            <a:chExt cx="1402618" cy="66453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CBF3B3-2330-6429-01C8-C16726ED9B1A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80F0E5F-6A98-8ECD-A25D-D8C9EAC850BA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C73FA5C-69AE-671D-471D-DF83CD32627E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4EB3E09-4EC5-DA8D-31B3-3DFCA74023D4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49BD856-7CCA-AAC2-0BE1-A8A84B05534E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F406B93-DE49-12AB-9809-47D2843D17A8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AEB7AB-C428-9E57-8E49-3982FAEAB8D4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53DC4B2-2E72-B1CE-45BE-4954B066A7BF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1039EE89-4E7A-6328-C307-EDEBE5162274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FAE21509-472B-CB79-F952-EEB36E0660F0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313CDF67-9754-1F89-B08F-895749E5BEC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2C56C1-EDC9-5647-E05E-DCA616CE22A4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550A107-AF84-CE86-CCA4-98FC977170EA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38B82FE-D549-719F-1F48-F003E2D08CEA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B4BCE55-1366-494D-5515-C141281E8219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B539FD92-EE8A-83AF-735B-9DFE9CEE9D93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6BDD9F-FA60-C61F-0744-3BA03DC2EC2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7ACCD3-D5EA-2AE4-8BFA-C3747C6C93E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487D0E59-EB2B-815F-7897-8A60989A0025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A970D35-53F8-A4D1-DB67-7B2E8B49F307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3ECE177D-EF32-96EB-05A7-7F68FD5C029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C33E36B-4C71-AE85-2211-5A74592F6D00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37695B8-6B68-AA26-B286-DEE12CE6E3B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DA650F6D-C948-9CA3-4BE5-9AA6C238A7B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3543051E-BC24-3366-8F6A-E6170F6EF88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B043D08-2797-6C2B-1912-3BF733BF1C69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B9DB3CC-E6DA-22D6-80E3-B6D4127E5B2E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3853F9A-0C0D-A80B-E444-7E6941A3257E}"/>
                </a:ext>
              </a:extLst>
            </p:cNvPr>
            <p:cNvSpPr/>
            <p:nvPr/>
          </p:nvSpPr>
          <p:spPr>
            <a:xfrm>
              <a:off x="5740091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B6F8C13-30F7-126D-5E24-E6D94949423B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864C28-0542-4C47-B268-B824BFA89E49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0749D96-ED22-2261-FE11-12E784CF6050}"/>
                </a:ext>
              </a:extLst>
            </p:cNvPr>
            <p:cNvSpPr/>
            <p:nvPr/>
          </p:nvSpPr>
          <p:spPr>
            <a:xfrm>
              <a:off x="5740091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911C25-F54C-3B36-B56E-03E8776101B7}"/>
              </a:ext>
            </a:extLst>
          </p:cNvPr>
          <p:cNvCxnSpPr>
            <a:cxnSpLocks/>
          </p:cNvCxnSpPr>
          <p:nvPr/>
        </p:nvCxnSpPr>
        <p:spPr>
          <a:xfrm flipV="1">
            <a:off x="2660672" y="5251180"/>
            <a:ext cx="0" cy="76957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FB33BC-F624-0E67-1B1B-50205115B7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1369" y="5384609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13DC66-DCFC-D83C-149D-97545F1FD0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1369" y="5741448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13370D4-1A02-71E9-9FB0-5D612FA953F0}"/>
              </a:ext>
            </a:extLst>
          </p:cNvPr>
          <p:cNvSpPr/>
          <p:nvPr/>
        </p:nvSpPr>
        <p:spPr>
          <a:xfrm>
            <a:off x="1967041" y="5574703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D0C659-CBE1-CD60-E55E-0818C0B77647}"/>
              </a:ext>
            </a:extLst>
          </p:cNvPr>
          <p:cNvSpPr/>
          <p:nvPr/>
        </p:nvSpPr>
        <p:spPr>
          <a:xfrm>
            <a:off x="1967041" y="5904549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DCFB01-51D3-08D6-CB5F-B592496FA800}"/>
              </a:ext>
            </a:extLst>
          </p:cNvPr>
          <p:cNvCxnSpPr>
            <a:cxnSpLocks/>
          </p:cNvCxnSpPr>
          <p:nvPr/>
        </p:nvCxnSpPr>
        <p:spPr>
          <a:xfrm flipH="1" flipV="1">
            <a:off x="9013251" y="5008018"/>
            <a:ext cx="0" cy="76957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536740-0B7C-468D-298C-AFF741EAC6CA}"/>
              </a:ext>
            </a:extLst>
          </p:cNvPr>
          <p:cNvCxnSpPr>
            <a:cxnSpLocks/>
          </p:cNvCxnSpPr>
          <p:nvPr/>
        </p:nvCxnSpPr>
        <p:spPr>
          <a:xfrm>
            <a:off x="9013251" y="5420749"/>
            <a:ext cx="1038828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F87386-5D9F-C9E3-B70D-3E88C6E87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2554" y="5498286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67B912D-8BC5-092E-2ECD-E54CF53EF0D3}"/>
              </a:ext>
            </a:extLst>
          </p:cNvPr>
          <p:cNvSpPr/>
          <p:nvPr/>
        </p:nvSpPr>
        <p:spPr>
          <a:xfrm flipH="1">
            <a:off x="9528463" y="5661387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ACC475-8929-9F2A-0254-51F1FA5BE467}"/>
              </a:ext>
            </a:extLst>
          </p:cNvPr>
          <p:cNvCxnSpPr>
            <a:cxnSpLocks/>
          </p:cNvCxnSpPr>
          <p:nvPr/>
        </p:nvCxnSpPr>
        <p:spPr>
          <a:xfrm flipV="1">
            <a:off x="9645348" y="4995321"/>
            <a:ext cx="0" cy="425428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2349395-5AB9-DB30-60B0-9C72C5ECF418}"/>
              </a:ext>
            </a:extLst>
          </p:cNvPr>
          <p:cNvSpPr/>
          <p:nvPr/>
        </p:nvSpPr>
        <p:spPr>
          <a:xfrm flipH="1">
            <a:off x="9962870" y="4987142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E238D7-4F8A-E610-E942-CDFB191D6AF3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10052079" y="5165561"/>
            <a:ext cx="0" cy="267662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1D7A9DD-668B-FB2A-7F23-9576ED964D22}"/>
              </a:ext>
            </a:extLst>
          </p:cNvPr>
          <p:cNvSpPr/>
          <p:nvPr/>
        </p:nvSpPr>
        <p:spPr>
          <a:xfrm flipH="1">
            <a:off x="9552349" y="4987142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72B96B-69A5-ACBA-A4F0-2F050CC1D602}"/>
              </a:ext>
            </a:extLst>
          </p:cNvPr>
          <p:cNvSpPr/>
          <p:nvPr/>
        </p:nvSpPr>
        <p:spPr>
          <a:xfrm flipH="1">
            <a:off x="9586300" y="5353972"/>
            <a:ext cx="118096" cy="118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404D177-E49B-3FB2-787F-B832AD546622}"/>
              </a:ext>
            </a:extLst>
          </p:cNvPr>
          <p:cNvSpPr/>
          <p:nvPr/>
        </p:nvSpPr>
        <p:spPr>
          <a:xfrm flipH="1">
            <a:off x="9993397" y="5348438"/>
            <a:ext cx="118096" cy="118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62BE9D-E808-92BE-53D8-76E9CF1348E8}"/>
              </a:ext>
            </a:extLst>
          </p:cNvPr>
          <p:cNvSpPr/>
          <p:nvPr/>
        </p:nvSpPr>
        <p:spPr>
          <a:xfrm>
            <a:off x="5088730" y="808155"/>
            <a:ext cx="2085180" cy="1473144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719472-5FBD-EE5B-5049-5A3EF2817589}"/>
              </a:ext>
            </a:extLst>
          </p:cNvPr>
          <p:cNvGrpSpPr/>
          <p:nvPr/>
        </p:nvGrpSpPr>
        <p:grpSpPr>
          <a:xfrm>
            <a:off x="4346759" y="231558"/>
            <a:ext cx="1083295" cy="1408842"/>
            <a:chOff x="9437389" y="1543767"/>
            <a:chExt cx="2013619" cy="2618745"/>
          </a:xfrm>
        </p:grpSpPr>
        <p:pic>
          <p:nvPicPr>
            <p:cNvPr id="7" name="Graphic 6" descr="City with solid fill">
              <a:extLst>
                <a:ext uri="{FF2B5EF4-FFF2-40B4-BE49-F238E27FC236}">
                  <a16:creationId xmlns:a16="http://schemas.microsoft.com/office/drawing/2014/main" id="{00500D94-8952-AA0F-4407-0E9550D6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37389" y="2148893"/>
              <a:ext cx="2013619" cy="20136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0CD2B-D16B-3114-BF2D-C5512123C231}"/>
                </a:ext>
              </a:extLst>
            </p:cNvPr>
            <p:cNvGrpSpPr/>
            <p:nvPr/>
          </p:nvGrpSpPr>
          <p:grpSpPr>
            <a:xfrm rot="18900000">
              <a:off x="10050468" y="1543767"/>
              <a:ext cx="822323" cy="822322"/>
              <a:chOff x="1802723" y="376912"/>
              <a:chExt cx="822323" cy="822322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12C34F-680D-06D3-8B04-491F231715CF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E85DD-246E-7E93-3B9A-94D67E2190AD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0218A17-6CE9-6C6F-5F4B-CB546ED72D5A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8D1F94F-40FD-0063-9B2F-C021D734D163}"/>
              </a:ext>
            </a:extLst>
          </p:cNvPr>
          <p:cNvGrpSpPr/>
          <p:nvPr/>
        </p:nvGrpSpPr>
        <p:grpSpPr>
          <a:xfrm>
            <a:off x="6099523" y="1385029"/>
            <a:ext cx="479392" cy="812333"/>
            <a:chOff x="5822336" y="1350419"/>
            <a:chExt cx="479392" cy="812333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4D318C-CA77-4043-3AFB-449FACAE9398}"/>
                </a:ext>
              </a:extLst>
            </p:cNvPr>
            <p:cNvCxnSpPr>
              <a:cxnSpLocks/>
            </p:cNvCxnSpPr>
            <p:nvPr/>
          </p:nvCxnSpPr>
          <p:spPr>
            <a:xfrm>
              <a:off x="5850538" y="1450208"/>
              <a:ext cx="418968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81DF349-8D9D-5C8F-BD69-3C3B2048A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121" y="1439629"/>
              <a:ext cx="0" cy="723123"/>
            </a:xfrm>
            <a:prstGeom prst="line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C9C0518-7686-B666-E9C4-4AC87B29A1F5}"/>
                </a:ext>
              </a:extLst>
            </p:cNvPr>
            <p:cNvSpPr/>
            <p:nvPr/>
          </p:nvSpPr>
          <p:spPr>
            <a:xfrm rot="5400000">
              <a:off x="6123309" y="1350419"/>
              <a:ext cx="178419" cy="178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579C38A-A2E7-95AA-4B26-3EB70B379129}"/>
                </a:ext>
              </a:extLst>
            </p:cNvPr>
            <p:cNvSpPr/>
            <p:nvPr/>
          </p:nvSpPr>
          <p:spPr>
            <a:xfrm rot="5400000">
              <a:off x="5822336" y="1380215"/>
              <a:ext cx="118096" cy="118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737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">
        <p159:morph option="byObject"/>
      </p:transition>
    </mc:Choice>
    <mc:Fallback>
      <p:transition spd="slow" advTm="6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CA38EC-929E-EC12-61DD-7F294024EE16}"/>
              </a:ext>
            </a:extLst>
          </p:cNvPr>
          <p:cNvGrpSpPr/>
          <p:nvPr/>
        </p:nvGrpSpPr>
        <p:grpSpPr>
          <a:xfrm>
            <a:off x="4159987" y="-720722"/>
            <a:ext cx="9353362" cy="10694499"/>
            <a:chOff x="3779876" y="-1750036"/>
            <a:chExt cx="9353362" cy="10694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EEF01-6126-10CA-7A6A-AF339B997C55}"/>
                </a:ext>
              </a:extLst>
            </p:cNvPr>
            <p:cNvGrpSpPr/>
            <p:nvPr/>
          </p:nvGrpSpPr>
          <p:grpSpPr>
            <a:xfrm>
              <a:off x="3779876" y="-1750036"/>
              <a:ext cx="9353362" cy="10694499"/>
              <a:chOff x="4058386" y="-3327400"/>
              <a:chExt cx="9353362" cy="106944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E5F0A2-8C06-9060-EBE7-E71333D1122C}"/>
                  </a:ext>
                </a:extLst>
              </p:cNvPr>
              <p:cNvGrpSpPr/>
              <p:nvPr/>
            </p:nvGrpSpPr>
            <p:grpSpPr>
              <a:xfrm>
                <a:off x="4058386" y="-3327400"/>
                <a:ext cx="9353362" cy="10694499"/>
                <a:chOff x="3800407" y="-2311509"/>
                <a:chExt cx="9353362" cy="1069449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207145E-A720-512B-6AEA-6F29383EA11E}"/>
                    </a:ext>
                  </a:extLst>
                </p:cNvPr>
                <p:cNvGrpSpPr/>
                <p:nvPr/>
              </p:nvGrpSpPr>
              <p:grpSpPr>
                <a:xfrm>
                  <a:off x="3800407" y="-2311509"/>
                  <a:ext cx="9353362" cy="10694499"/>
                  <a:chOff x="3728723" y="-274320"/>
                  <a:chExt cx="9353362" cy="10694499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C2BA4EE-4474-5BAD-5A14-D252EBB31152}"/>
                      </a:ext>
                    </a:extLst>
                  </p:cNvPr>
                  <p:cNvGrpSpPr/>
                  <p:nvPr/>
                </p:nvGrpSpPr>
                <p:grpSpPr>
                  <a:xfrm>
                    <a:off x="3728723" y="-274320"/>
                    <a:ext cx="9353362" cy="10694499"/>
                    <a:chOff x="-5543947" y="167323"/>
                    <a:chExt cx="9353362" cy="10694499"/>
                  </a:xfrm>
                </p:grpSpPr>
                <p:pic>
                  <p:nvPicPr>
                    <p:cNvPr id="25" name="Graphic 24" descr="Film strip outline">
                      <a:extLst>
                        <a:ext uri="{FF2B5EF4-FFF2-40B4-BE49-F238E27FC236}">
                          <a16:creationId xmlns:a16="http://schemas.microsoft.com/office/drawing/2014/main" id="{09F661E9-2078-99E3-D44A-389CFB7A19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3947" y="2838937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Film strip outline">
                      <a:extLst>
                        <a:ext uri="{FF2B5EF4-FFF2-40B4-BE49-F238E27FC236}">
                          <a16:creationId xmlns:a16="http://schemas.microsoft.com/office/drawing/2014/main" id="{8F11F163-C672-CD9D-5A43-F1937E1B83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5505573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Film strip outline">
                      <a:extLst>
                        <a:ext uri="{FF2B5EF4-FFF2-40B4-BE49-F238E27FC236}">
                          <a16:creationId xmlns:a16="http://schemas.microsoft.com/office/drawing/2014/main" id="{F186FA92-534B-7559-DE9D-CEEAD042C3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8164992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Film strip outline">
                      <a:extLst>
                        <a:ext uri="{FF2B5EF4-FFF2-40B4-BE49-F238E27FC236}">
                          <a16:creationId xmlns:a16="http://schemas.microsoft.com/office/drawing/2014/main" id="{78844FE6-1CF5-6CA8-83F0-4362BF6F47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167323"/>
                      <a:ext cx="9352274" cy="26968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7A000E7-CFC5-5174-B2B9-5C887ADFCB1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432" y="338942"/>
                    <a:ext cx="18473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en-US" sz="3600" dirty="0">
                      <a:solidFill>
                        <a:schemeClr val="accent5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FF0538-8969-E7F3-6FF7-79470CF802B2}"/>
                    </a:ext>
                  </a:extLst>
                </p:cNvPr>
                <p:cNvSpPr txBox="1"/>
                <p:nvPr/>
              </p:nvSpPr>
              <p:spPr>
                <a:xfrm>
                  <a:off x="7210074" y="-1461768"/>
                  <a:ext cx="278954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tr-TR" sz="3600" dirty="0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Application</a:t>
                  </a:r>
                </a:p>
                <a:p>
                  <a:pPr algn="ctr"/>
                  <a:r>
                    <a:rPr lang="tr-TR" sz="3600" dirty="0" err="1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Domains</a:t>
                  </a:r>
                  <a:endPara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5A94F-22F6-4E0E-616A-DF39FFCFC2E0}"/>
                  </a:ext>
                </a:extLst>
              </p:cNvPr>
              <p:cNvSpPr txBox="1"/>
              <p:nvPr/>
            </p:nvSpPr>
            <p:spPr>
              <a:xfrm>
                <a:off x="7377484" y="188977"/>
                <a:ext cx="2970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Architecture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Patterns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9752-9071-0DD2-8AD2-36506A21CA0A}"/>
                  </a:ext>
                </a:extLst>
              </p:cNvPr>
              <p:cNvSpPr txBox="1"/>
              <p:nvPr/>
            </p:nvSpPr>
            <p:spPr>
              <a:xfrm>
                <a:off x="7930121" y="2694110"/>
                <a:ext cx="19175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Building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Blocks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A3A6D1-CD22-9624-FAB2-144BA626796C}"/>
                </a:ext>
              </a:extLst>
            </p:cNvPr>
            <p:cNvSpPr txBox="1"/>
            <p:nvPr/>
          </p:nvSpPr>
          <p:spPr>
            <a:xfrm>
              <a:off x="7148476" y="7060874"/>
              <a:ext cx="26869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 </a:t>
              </a:r>
            </a:p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81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CA38EC-929E-EC12-61DD-7F294024EE16}"/>
              </a:ext>
            </a:extLst>
          </p:cNvPr>
          <p:cNvGrpSpPr/>
          <p:nvPr/>
        </p:nvGrpSpPr>
        <p:grpSpPr>
          <a:xfrm>
            <a:off x="4159987" y="-3046824"/>
            <a:ext cx="9353362" cy="10694499"/>
            <a:chOff x="3779876" y="-1750036"/>
            <a:chExt cx="9353362" cy="10694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EEF01-6126-10CA-7A6A-AF339B997C55}"/>
                </a:ext>
              </a:extLst>
            </p:cNvPr>
            <p:cNvGrpSpPr/>
            <p:nvPr/>
          </p:nvGrpSpPr>
          <p:grpSpPr>
            <a:xfrm>
              <a:off x="3779876" y="-1750036"/>
              <a:ext cx="9353362" cy="10694499"/>
              <a:chOff x="4058386" y="-3327400"/>
              <a:chExt cx="9353362" cy="106944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E5F0A2-8C06-9060-EBE7-E71333D1122C}"/>
                  </a:ext>
                </a:extLst>
              </p:cNvPr>
              <p:cNvGrpSpPr/>
              <p:nvPr/>
            </p:nvGrpSpPr>
            <p:grpSpPr>
              <a:xfrm>
                <a:off x="4058386" y="-3327400"/>
                <a:ext cx="9353362" cy="10694499"/>
                <a:chOff x="3800407" y="-2311509"/>
                <a:chExt cx="9353362" cy="1069449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207145E-A720-512B-6AEA-6F29383EA11E}"/>
                    </a:ext>
                  </a:extLst>
                </p:cNvPr>
                <p:cNvGrpSpPr/>
                <p:nvPr/>
              </p:nvGrpSpPr>
              <p:grpSpPr>
                <a:xfrm>
                  <a:off x="3800407" y="-2311509"/>
                  <a:ext cx="9353362" cy="10694499"/>
                  <a:chOff x="3728723" y="-274320"/>
                  <a:chExt cx="9353362" cy="10694499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C2BA4EE-4474-5BAD-5A14-D252EBB31152}"/>
                      </a:ext>
                    </a:extLst>
                  </p:cNvPr>
                  <p:cNvGrpSpPr/>
                  <p:nvPr/>
                </p:nvGrpSpPr>
                <p:grpSpPr>
                  <a:xfrm>
                    <a:off x="3728723" y="-274320"/>
                    <a:ext cx="9353362" cy="10694499"/>
                    <a:chOff x="-5543947" y="167323"/>
                    <a:chExt cx="9353362" cy="10694499"/>
                  </a:xfrm>
                </p:grpSpPr>
                <p:pic>
                  <p:nvPicPr>
                    <p:cNvPr id="25" name="Graphic 24" descr="Film strip outline">
                      <a:extLst>
                        <a:ext uri="{FF2B5EF4-FFF2-40B4-BE49-F238E27FC236}">
                          <a16:creationId xmlns:a16="http://schemas.microsoft.com/office/drawing/2014/main" id="{09F661E9-2078-99E3-D44A-389CFB7A19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3947" y="2838937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Film strip outline">
                      <a:extLst>
                        <a:ext uri="{FF2B5EF4-FFF2-40B4-BE49-F238E27FC236}">
                          <a16:creationId xmlns:a16="http://schemas.microsoft.com/office/drawing/2014/main" id="{8F11F163-C672-CD9D-5A43-F1937E1B83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5505573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Film strip outline">
                      <a:extLst>
                        <a:ext uri="{FF2B5EF4-FFF2-40B4-BE49-F238E27FC236}">
                          <a16:creationId xmlns:a16="http://schemas.microsoft.com/office/drawing/2014/main" id="{F186FA92-534B-7559-DE9D-CEEAD042C3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8164992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Film strip outline">
                      <a:extLst>
                        <a:ext uri="{FF2B5EF4-FFF2-40B4-BE49-F238E27FC236}">
                          <a16:creationId xmlns:a16="http://schemas.microsoft.com/office/drawing/2014/main" id="{78844FE6-1CF5-6CA8-83F0-4362BF6F47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167323"/>
                      <a:ext cx="9352274" cy="26968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7A000E7-CFC5-5174-B2B9-5C887ADFCB1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432" y="338942"/>
                    <a:ext cx="18473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en-US" sz="3600" dirty="0">
                      <a:solidFill>
                        <a:schemeClr val="accent5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FF0538-8969-E7F3-6FF7-79470CF802B2}"/>
                    </a:ext>
                  </a:extLst>
                </p:cNvPr>
                <p:cNvSpPr txBox="1"/>
                <p:nvPr/>
              </p:nvSpPr>
              <p:spPr>
                <a:xfrm>
                  <a:off x="7210074" y="-1461768"/>
                  <a:ext cx="278954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tr-TR" sz="3600" dirty="0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Application</a:t>
                  </a:r>
                </a:p>
                <a:p>
                  <a:pPr algn="ctr"/>
                  <a:r>
                    <a:rPr lang="tr-TR" sz="3600" dirty="0" err="1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Domains</a:t>
                  </a:r>
                  <a:endPara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5A94F-22F6-4E0E-616A-DF39FFCFC2E0}"/>
                  </a:ext>
                </a:extLst>
              </p:cNvPr>
              <p:cNvSpPr txBox="1"/>
              <p:nvPr/>
            </p:nvSpPr>
            <p:spPr>
              <a:xfrm>
                <a:off x="7377484" y="188977"/>
                <a:ext cx="2970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Architecture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Patterns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9752-9071-0DD2-8AD2-36506A21CA0A}"/>
                  </a:ext>
                </a:extLst>
              </p:cNvPr>
              <p:cNvSpPr txBox="1"/>
              <p:nvPr/>
            </p:nvSpPr>
            <p:spPr>
              <a:xfrm>
                <a:off x="7930121" y="2694110"/>
                <a:ext cx="19175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Building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Blocks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A3A6D1-CD22-9624-FAB2-144BA626796C}"/>
                </a:ext>
              </a:extLst>
            </p:cNvPr>
            <p:cNvSpPr txBox="1"/>
            <p:nvPr/>
          </p:nvSpPr>
          <p:spPr>
            <a:xfrm>
              <a:off x="7148476" y="7060874"/>
              <a:ext cx="26869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 </a:t>
              </a:r>
            </a:p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44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BFB97C66-49AA-82AC-045A-3A466A97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3816" y="2267199"/>
            <a:ext cx="3270526" cy="32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B6AAF-82CC-FA39-7749-8C5CF5261FFC}"/>
              </a:ext>
            </a:extLst>
          </p:cNvPr>
          <p:cNvSpPr txBox="1"/>
          <p:nvPr/>
        </p:nvSpPr>
        <p:spPr>
          <a:xfrm>
            <a:off x="4451210" y="2227134"/>
            <a:ext cx="34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Server Client Model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6A253-614B-F7C8-E674-576042BBD382}"/>
              </a:ext>
            </a:extLst>
          </p:cNvPr>
          <p:cNvGrpSpPr/>
          <p:nvPr/>
        </p:nvGrpSpPr>
        <p:grpSpPr>
          <a:xfrm>
            <a:off x="3666924" y="2832779"/>
            <a:ext cx="4858151" cy="2633754"/>
            <a:chOff x="3481843" y="2710164"/>
            <a:chExt cx="5228313" cy="2834430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7E0E141C-D647-BF76-B6A3-3AB5AD6A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03237" y="2710164"/>
              <a:ext cx="928480" cy="928480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169BFCF5-6EAF-D089-9BF0-11B15DCA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1676" y="3734707"/>
              <a:ext cx="928480" cy="928480"/>
            </a:xfrm>
            <a:prstGeom prst="rect">
              <a:avLst/>
            </a:prstGeom>
          </p:spPr>
        </p:pic>
        <p:pic>
          <p:nvPicPr>
            <p:cNvPr id="13" name="Graphic 12" descr="Computer with solid fill">
              <a:extLst>
                <a:ext uri="{FF2B5EF4-FFF2-40B4-BE49-F238E27FC236}">
                  <a16:creationId xmlns:a16="http://schemas.microsoft.com/office/drawing/2014/main" id="{52D27D4E-14D3-9C58-192E-1BB7CEE9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8576" y="4708000"/>
              <a:ext cx="836594" cy="836594"/>
            </a:xfrm>
            <a:prstGeom prst="rect">
              <a:avLst/>
            </a:prstGeom>
          </p:spPr>
        </p:pic>
        <p:pic>
          <p:nvPicPr>
            <p:cNvPr id="14" name="Graphic 13" descr="Smart Phone with solid fill">
              <a:extLst>
                <a:ext uri="{FF2B5EF4-FFF2-40B4-BE49-F238E27FC236}">
                  <a16:creationId xmlns:a16="http://schemas.microsoft.com/office/drawing/2014/main" id="{D2DCA2C3-DD75-396A-2EF9-334B69EE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81843" y="3803402"/>
              <a:ext cx="711281" cy="71128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059BAC-FCC8-93BF-5D52-61724AA25D4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946873" y="3740036"/>
              <a:ext cx="1" cy="9679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21E01-B605-8BAA-F01C-EE2E5326FE35}"/>
                </a:ext>
              </a:extLst>
            </p:cNvPr>
            <p:cNvCxnSpPr>
              <a:cxnSpLocks/>
            </p:cNvCxnSpPr>
            <p:nvPr/>
          </p:nvCxnSpPr>
          <p:spPr>
            <a:xfrm>
              <a:off x="6035309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793EF7-13A0-09C7-2962-57CD97BD7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127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464ACF-D2F6-28E4-6BBC-714A1A998890}"/>
                </a:ext>
              </a:extLst>
            </p:cNvPr>
            <p:cNvSpPr/>
            <p:nvPr/>
          </p:nvSpPr>
          <p:spPr>
            <a:xfrm>
              <a:off x="4145027" y="4087649"/>
              <a:ext cx="361721" cy="22259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268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B6AAF-82CC-FA39-7749-8C5CF5261FFC}"/>
              </a:ext>
            </a:extLst>
          </p:cNvPr>
          <p:cNvSpPr txBox="1"/>
          <p:nvPr/>
        </p:nvSpPr>
        <p:spPr>
          <a:xfrm>
            <a:off x="4858878" y="2215012"/>
            <a:ext cx="216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How in WoT?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6A253-614B-F7C8-E674-576042BBD382}"/>
              </a:ext>
            </a:extLst>
          </p:cNvPr>
          <p:cNvGrpSpPr/>
          <p:nvPr/>
        </p:nvGrpSpPr>
        <p:grpSpPr>
          <a:xfrm>
            <a:off x="3666924" y="2832779"/>
            <a:ext cx="4858151" cy="2633754"/>
            <a:chOff x="3481843" y="2710164"/>
            <a:chExt cx="5228313" cy="2834430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7E0E141C-D647-BF76-B6A3-3AB5AD6A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03237" y="2710164"/>
              <a:ext cx="928480" cy="928480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169BFCF5-6EAF-D089-9BF0-11B15DCA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1676" y="3734707"/>
              <a:ext cx="928480" cy="928480"/>
            </a:xfrm>
            <a:prstGeom prst="rect">
              <a:avLst/>
            </a:prstGeom>
          </p:spPr>
        </p:pic>
        <p:pic>
          <p:nvPicPr>
            <p:cNvPr id="13" name="Graphic 12" descr="Computer with solid fill">
              <a:extLst>
                <a:ext uri="{FF2B5EF4-FFF2-40B4-BE49-F238E27FC236}">
                  <a16:creationId xmlns:a16="http://schemas.microsoft.com/office/drawing/2014/main" id="{52D27D4E-14D3-9C58-192E-1BB7CEE9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8576" y="4708000"/>
              <a:ext cx="836594" cy="836594"/>
            </a:xfrm>
            <a:prstGeom prst="rect">
              <a:avLst/>
            </a:prstGeom>
          </p:spPr>
        </p:pic>
        <p:pic>
          <p:nvPicPr>
            <p:cNvPr id="14" name="Graphic 13" descr="Smart Phone with solid fill">
              <a:extLst>
                <a:ext uri="{FF2B5EF4-FFF2-40B4-BE49-F238E27FC236}">
                  <a16:creationId xmlns:a16="http://schemas.microsoft.com/office/drawing/2014/main" id="{D2DCA2C3-DD75-396A-2EF9-334B69EE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81843" y="3803402"/>
              <a:ext cx="711281" cy="71128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059BAC-FCC8-93BF-5D52-61724AA25D4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946873" y="3740036"/>
              <a:ext cx="1" cy="9679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21E01-B605-8BAA-F01C-EE2E5326FE35}"/>
                </a:ext>
              </a:extLst>
            </p:cNvPr>
            <p:cNvCxnSpPr>
              <a:cxnSpLocks/>
            </p:cNvCxnSpPr>
            <p:nvPr/>
          </p:nvCxnSpPr>
          <p:spPr>
            <a:xfrm>
              <a:off x="6035309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793EF7-13A0-09C7-2962-57CD97BD7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127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464ACF-D2F6-28E4-6BBC-714A1A998890}"/>
                </a:ext>
              </a:extLst>
            </p:cNvPr>
            <p:cNvSpPr/>
            <p:nvPr/>
          </p:nvSpPr>
          <p:spPr>
            <a:xfrm>
              <a:off x="4145027" y="4087649"/>
              <a:ext cx="361721" cy="22259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661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50BF29D-71EB-6AED-04A9-CBFA274CDADC}"/>
              </a:ext>
            </a:extLst>
          </p:cNvPr>
          <p:cNvGrpSpPr/>
          <p:nvPr/>
        </p:nvGrpSpPr>
        <p:grpSpPr>
          <a:xfrm>
            <a:off x="539263" y="1937239"/>
            <a:ext cx="5287105" cy="2983522"/>
            <a:chOff x="1922584" y="1781907"/>
            <a:chExt cx="3364523" cy="298352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B1825B1-A1B6-FFCD-280B-B00FE578AE23}"/>
                </a:ext>
              </a:extLst>
            </p:cNvPr>
            <p:cNvSpPr/>
            <p:nvPr/>
          </p:nvSpPr>
          <p:spPr>
            <a:xfrm>
              <a:off x="1922584" y="1781907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Device Controllers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58B1AD-9D88-2390-938E-0A3846691AFE}"/>
                </a:ext>
              </a:extLst>
            </p:cNvPr>
            <p:cNvSpPr/>
            <p:nvPr/>
          </p:nvSpPr>
          <p:spPr>
            <a:xfrm>
              <a:off x="1922584" y="2992315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Thing-to-Thing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319F4C0-31E8-5305-BBFE-A058B2667B4C}"/>
                </a:ext>
              </a:extLst>
            </p:cNvPr>
            <p:cNvSpPr/>
            <p:nvPr/>
          </p:nvSpPr>
          <p:spPr>
            <a:xfrm>
              <a:off x="1922584" y="4202722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Gateways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612F9-1BAA-F15D-12DC-99B6FC01EC75}"/>
              </a:ext>
            </a:extLst>
          </p:cNvPr>
          <p:cNvGrpSpPr/>
          <p:nvPr/>
        </p:nvGrpSpPr>
        <p:grpSpPr>
          <a:xfrm>
            <a:off x="6365631" y="1937239"/>
            <a:ext cx="5287105" cy="2983522"/>
            <a:chOff x="6904895" y="1781907"/>
            <a:chExt cx="3364523" cy="298352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47D591-624D-729D-A2F6-B2F28393F0DC}"/>
                </a:ext>
              </a:extLst>
            </p:cNvPr>
            <p:cNvSpPr/>
            <p:nvPr/>
          </p:nvSpPr>
          <p:spPr>
            <a:xfrm>
              <a:off x="6904895" y="1781907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</a:t>
              </a:r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igital Twins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57F829-8B58-F688-BE86-676AD60B1BD0}"/>
                </a:ext>
              </a:extLst>
            </p:cNvPr>
            <p:cNvSpPr/>
            <p:nvPr/>
          </p:nvSpPr>
          <p:spPr>
            <a:xfrm>
              <a:off x="6904895" y="2992315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Cross-domain Collaboration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2D266D-FF4F-B64C-59BA-895536B1CF9B}"/>
                </a:ext>
              </a:extLst>
            </p:cNvPr>
            <p:cNvSpPr/>
            <p:nvPr/>
          </p:nvSpPr>
          <p:spPr>
            <a:xfrm>
              <a:off x="6904895" y="4202722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System Integration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970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Object"/>
      </p:transition>
    </mc:Choice>
    <mc:Fallback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35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000">
        <p159:morph option="byObject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1A34CE41-0981-7078-B2C6-80EB1C61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01" y="4173885"/>
            <a:ext cx="896809" cy="856747"/>
          </a:xfrm>
          <a:prstGeom prst="rect">
            <a:avLst/>
          </a:prstGeom>
        </p:spPr>
      </p:pic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143" y="3024750"/>
            <a:ext cx="595762" cy="569148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73768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2285331" y="4957157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Electron</a:t>
            </a: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ic appliances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7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9611</TotalTime>
  <Words>1626</Words>
  <Application>Microsoft Macintosh PowerPoint</Application>
  <PresentationFormat>Widescreen</PresentationFormat>
  <Paragraphs>187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249</cp:revision>
  <dcterms:created xsi:type="dcterms:W3CDTF">2023-01-06T10:41:30Z</dcterms:created>
  <dcterms:modified xsi:type="dcterms:W3CDTF">2023-10-04T13:56:59Z</dcterms:modified>
</cp:coreProperties>
</file>