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1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311" r:id="rId2"/>
    <p:sldId id="257" r:id="rId3"/>
    <p:sldId id="258" r:id="rId4"/>
    <p:sldId id="321" r:id="rId5"/>
    <p:sldId id="322" r:id="rId6"/>
    <p:sldId id="269" r:id="rId7"/>
    <p:sldId id="324" r:id="rId8"/>
    <p:sldId id="323" r:id="rId9"/>
    <p:sldId id="325" r:id="rId10"/>
    <p:sldId id="270" r:id="rId11"/>
    <p:sldId id="295" r:id="rId12"/>
    <p:sldId id="297" r:id="rId13"/>
    <p:sldId id="326" r:id="rId14"/>
    <p:sldId id="296" r:id="rId15"/>
    <p:sldId id="328" r:id="rId16"/>
    <p:sldId id="260" r:id="rId17"/>
    <p:sldId id="329" r:id="rId18"/>
    <p:sldId id="330" r:id="rId19"/>
    <p:sldId id="266" r:id="rId20"/>
    <p:sldId id="335" r:id="rId21"/>
    <p:sldId id="334" r:id="rId22"/>
    <p:sldId id="357" r:id="rId23"/>
    <p:sldId id="336" r:id="rId24"/>
    <p:sldId id="337" r:id="rId25"/>
    <p:sldId id="267" r:id="rId26"/>
    <p:sldId id="340" r:id="rId27"/>
    <p:sldId id="338" r:id="rId28"/>
    <p:sldId id="339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259" r:id="rId38"/>
    <p:sldId id="264" r:id="rId39"/>
    <p:sldId id="358" r:id="rId40"/>
    <p:sldId id="360" r:id="rId41"/>
    <p:sldId id="349" r:id="rId42"/>
    <p:sldId id="261" r:id="rId43"/>
    <p:sldId id="351" r:id="rId44"/>
    <p:sldId id="352" r:id="rId45"/>
    <p:sldId id="353" r:id="rId46"/>
    <p:sldId id="354" r:id="rId47"/>
    <p:sldId id="355" r:id="rId48"/>
    <p:sldId id="356" r:id="rId49"/>
    <p:sldId id="359" r:id="rId50"/>
    <p:sldId id="318" r:id="rId51"/>
    <p:sldId id="315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84" autoAdjust="0"/>
    <p:restoredTop sz="78680" autoAdjust="0"/>
  </p:normalViewPr>
  <p:slideViewPr>
    <p:cSldViewPr snapToGrid="0" showGuides="1">
      <p:cViewPr varScale="1">
        <p:scale>
          <a:sx n="98" d="100"/>
          <a:sy n="98" d="100"/>
        </p:scale>
        <p:origin x="1224" y="192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8T12:31:43.101"/>
    </inkml:context>
    <inkml:brush xml:id="br0">
      <inkml:brushProperty name="width" value="0.35" units="cm"/>
      <inkml:brushProperty name="height" value="2.1" units="cm"/>
      <inkml:brushProperty name="color" value="#E71224"/>
      <inkml:brushProperty name="inkEffects" value="pencil"/>
    </inkml:brush>
  </inkml:definitions>
  <inkml:trace contextRef="#ctx0" brushRef="#br0">2780 59 8002,'-5'-4'2888,"-10"-1"-2440,-13-5-120,-35-2 49,-28 2-241,-19 7 72,-15 6 112,-17 8 32,-14 9-64,-13 7-80,-13 8-128,-10 11-40,-5 8-32,-3 12 0,8 13 104,8 11 32,15 12 48,13 12 0,21 10-104,23 9-40,28 11-64,31 6-24,33 6-32,33-1-8,31-1 16,29-3 8,24-6 16,18-5 0,17-10-8,16-10 16,17-11 160,21-9 80,20-10 120,24-13 56,25-16-48,27-16-32,26-20-72,22-17-48,13-19-64,8-19-16,-2-17 1,-5-16-1,-12-13-24,-20-11 0,-22-13 8,-25-7 0,-31-13 40,-26-8 16,-33-9 64,-39-11 24,-39-11 40,-46-10 0,-45-12-40,-47-8-16,-46-5-16,-44 5-8,-38 11 0,-35 19-24,-29 24-112,-29 26-64,-21 29-184,-19 26-56,-15 28-80,-8 24-32,-1 21-128,4 18-192,15 17-857,17 11-1151,25 9 1712,56-7-10883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ADA77-5DDC-4AF4-ADA4-7274EAA582B1}" type="datetimeFigureOut">
              <a:rPr lang="en-US" smtClean="0"/>
              <a:t>8/28/23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C4380-5DCF-4E50-AEDE-018F4CAF1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38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this video, we will take a closer look at JSON since it is the most used payload </a:t>
            </a:r>
            <a:r>
              <a:rPr lang="tr-TR" dirty="0"/>
              <a:t>format </a:t>
            </a:r>
            <a:r>
              <a:rPr lang="en-US" dirty="0"/>
              <a:t>in the Web of Things</a:t>
            </a:r>
            <a:r>
              <a:rPr lang="tr-TR" dirty="0"/>
              <a:t> </a:t>
            </a:r>
            <a:r>
              <a:rPr 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, as well as the way Thing Descriptions are represented</a:t>
            </a:r>
            <a:r>
              <a:rPr lang="en-US" dirty="0"/>
              <a:t>. So</a:t>
            </a:r>
            <a:r>
              <a:rPr lang="tr-TR" dirty="0"/>
              <a:t>, let’s </a:t>
            </a:r>
            <a:r>
              <a:rPr lang="en-US" dirty="0"/>
              <a:t>start with what is JSON.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17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easy for machines to parse and generate.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2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Let’s take a look at how </a:t>
            </a:r>
            <a:r>
              <a:rPr lang="tr-TR" dirty="0" err="1"/>
              <a:t>parsing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generating happening.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50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18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47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was standardized by ECMA and IETF in around 2013, the current version is 2017 [RFC 8259]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6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Let’s look at the quick facts about the JSON.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70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was standardized by ECMA and IETF in around 2013, the current version is 2017 [RFC 8259]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59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was standardized by ECMA and IETF in around 2013, the current version is 2017 [RFC 8259]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15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is used for data exchange but also for configuration files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can be translated to other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popular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formats like XML, YAML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in both ways, and other formats.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10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is used for data exchange but also for configuration files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can be translated to other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popular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formats like XML, YAML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in both ways, and other formats.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53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66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is used for data exchange but also for configuration files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can be translated to other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popular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formats like XML, YAML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in both ways, and other formats.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438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is used for data exchange but also for configuration files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can be translated to other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popular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formats like XML, YAML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in both ways, and other formats.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93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is used for data exchange but also for configuration files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can be translated to other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popular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formats like XML, YAML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in both ways, and other formats.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433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is used for data exchange but also for configuration files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can be translated to other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popular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formats like XML, YAML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in both ways, and other formats.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402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Even though JSON stands for Java Script Object Notation, it does not only consist of objects but also allows primitive types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 such as strings and numbers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. The confusion comes from the very early versions of JSON which only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included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objects and would not allow the primitive types to exist on their 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905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Even though JSON stands for Java Script Object Notation, it does not only consist of objects but also allows primitive types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. 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660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Even though JSON stands for Java Script Object Notation, it does not only consist of objects but also allows primitive types and arrays.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739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The confusion comes from the very early interpretations of JSON by the </a:t>
            </a:r>
            <a:r>
              <a:rPr lang="en-US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comunities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 which only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included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objects and would not allow the primitive types to exist on their 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251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The confusion comes from the </a:t>
            </a:r>
            <a:r>
              <a:rPr lang="en-GB" dirty="0"/>
              <a:t>certain previous specifications of JSON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 which only </a:t>
            </a:r>
            <a:r>
              <a:rPr lang="en-GB" dirty="0"/>
              <a:t>constrained a JSON text to be an object or an array.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 Thus, those previous versions mislead that the primitive types can not  exist on their own.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346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However, JSON has 5 primitive types that are also accepted</a:t>
            </a:r>
            <a:r>
              <a:rPr lang="tr-TR" dirty="0"/>
              <a:t> on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own</a:t>
            </a:r>
            <a:r>
              <a:rPr lang="en-US" dirty="0"/>
              <a:t>. 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28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JSON is a lightweight data-interchange format.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647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However, JSON has 5 primitive types that are also accepted</a:t>
            </a:r>
            <a:r>
              <a:rPr lang="tr-TR" dirty="0"/>
              <a:t> on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own</a:t>
            </a:r>
            <a:r>
              <a:rPr lang="en-US" dirty="0"/>
              <a:t>. 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407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Lets look closer to these primitive types; String, Number,</a:t>
            </a:r>
            <a:r>
              <a:rPr lang="tr-TR" dirty="0"/>
              <a:t> </a:t>
            </a:r>
            <a:r>
              <a:rPr lang="tr-TR" dirty="0" err="1"/>
              <a:t>Boolean</a:t>
            </a:r>
            <a:r>
              <a:rPr lang="en-US" dirty="0"/>
              <a:t>, and null. These primitive types are mapped programming </a:t>
            </a:r>
            <a:r>
              <a:rPr lang="en-US" dirty="0" err="1"/>
              <a:t>consepts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279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Lets look closer to these primitive types; String, Number,</a:t>
            </a:r>
            <a:r>
              <a:rPr lang="tr-TR" dirty="0"/>
              <a:t> </a:t>
            </a:r>
            <a:r>
              <a:rPr lang="tr-TR" dirty="0" err="1"/>
              <a:t>Boolean</a:t>
            </a:r>
            <a:r>
              <a:rPr lang="en-US" dirty="0"/>
              <a:t>, and null.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79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Lets look closer to these primitive types; String, Number,</a:t>
            </a:r>
            <a:r>
              <a:rPr lang="tr-TR" dirty="0"/>
              <a:t> </a:t>
            </a:r>
            <a:r>
              <a:rPr lang="tr-TR" dirty="0" err="1"/>
              <a:t>Boolean</a:t>
            </a:r>
            <a:r>
              <a:rPr lang="en-US" dirty="0"/>
              <a:t>, and null.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130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Lets look closer to these primitive types; String, Number,</a:t>
            </a:r>
            <a:r>
              <a:rPr lang="tr-TR" dirty="0"/>
              <a:t> </a:t>
            </a:r>
            <a:r>
              <a:rPr lang="tr-TR" dirty="0" err="1"/>
              <a:t>Boolean</a:t>
            </a:r>
            <a:r>
              <a:rPr lang="en-US" dirty="0"/>
              <a:t>, and null.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105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Lets look closer to these primitive types; String, Number,</a:t>
            </a:r>
            <a:r>
              <a:rPr lang="tr-TR" dirty="0"/>
              <a:t> </a:t>
            </a:r>
            <a:r>
              <a:rPr lang="tr-TR" dirty="0" err="1"/>
              <a:t>Boolean</a:t>
            </a:r>
            <a:r>
              <a:rPr lang="en-US" dirty="0"/>
              <a:t>, and null.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854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Lets look closer to these primitive types; String, Number,</a:t>
            </a:r>
            <a:r>
              <a:rPr lang="tr-TR" dirty="0"/>
              <a:t> Boolean</a:t>
            </a:r>
            <a:r>
              <a:rPr lang="en-US" dirty="0"/>
              <a:t>, and null.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233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/>
                </a:solidFill>
              </a:rPr>
              <a:t>Json</a:t>
            </a:r>
            <a:r>
              <a:rPr lang="en-US" dirty="0">
                <a:solidFill>
                  <a:schemeClr val="accent1"/>
                </a:solidFill>
              </a:rPr>
              <a:t> is built on two structures; name/ value pairs and ordered list of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598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/>
                </a:solidFill>
              </a:rPr>
              <a:t>Json</a:t>
            </a:r>
            <a:r>
              <a:rPr lang="en-US" dirty="0">
                <a:solidFill>
                  <a:schemeClr val="accent1"/>
                </a:solidFill>
              </a:rPr>
              <a:t> is built on two structures; name/ value pairs and ordered list of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In various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 err="1">
                <a:solidFill>
                  <a:schemeClr val="accent1"/>
                </a:solidFill>
              </a:rPr>
              <a:t>programming</a:t>
            </a:r>
            <a:r>
              <a:rPr lang="en-US" dirty="0">
                <a:solidFill>
                  <a:schemeClr val="accent1"/>
                </a:solidFill>
              </a:rPr>
              <a:t> languages, this </a:t>
            </a:r>
            <a:r>
              <a:rPr lang="tr-TR" dirty="0">
                <a:solidFill>
                  <a:schemeClr val="accent1"/>
                </a:solidFill>
              </a:rPr>
              <a:t>can be </a:t>
            </a:r>
            <a:r>
              <a:rPr lang="tr-TR" dirty="0" err="1">
                <a:solidFill>
                  <a:schemeClr val="accent1"/>
                </a:solidFill>
              </a:rPr>
              <a:t>called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an object, struct, dictionary, hash table or keyed list,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An </a:t>
            </a:r>
            <a:r>
              <a:rPr lang="tr-TR" dirty="0">
                <a:solidFill>
                  <a:schemeClr val="accent1"/>
                </a:solidFill>
              </a:rPr>
              <a:t>a</a:t>
            </a:r>
            <a:r>
              <a:rPr lang="en-US" dirty="0" err="1">
                <a:solidFill>
                  <a:schemeClr val="accent1"/>
                </a:solidFill>
              </a:rPr>
              <a:t>rray</a:t>
            </a:r>
            <a:r>
              <a:rPr lang="en-US" dirty="0">
                <a:solidFill>
                  <a:schemeClr val="accent1"/>
                </a:solidFill>
              </a:rPr>
              <a:t> of different types is allowed too. In most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 err="1">
                <a:solidFill>
                  <a:schemeClr val="accent1"/>
                </a:solidFill>
              </a:rPr>
              <a:t>programming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 languages, this </a:t>
            </a:r>
            <a:r>
              <a:rPr lang="tr-TR" dirty="0">
                <a:solidFill>
                  <a:schemeClr val="accent1"/>
                </a:solidFill>
              </a:rPr>
              <a:t>can be </a:t>
            </a:r>
            <a:r>
              <a:rPr lang="tr-TR" dirty="0" err="1">
                <a:solidFill>
                  <a:schemeClr val="accent1"/>
                </a:solidFill>
              </a:rPr>
              <a:t>called</a:t>
            </a:r>
            <a:r>
              <a:rPr lang="en-US" dirty="0">
                <a:solidFill>
                  <a:schemeClr val="accent1"/>
                </a:solidFill>
              </a:rPr>
              <a:t> as an array, vector, list, or 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194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also called key/ value pairs. Keys are always strings and always start and end with quotation marks.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44A51-42B3-47E9-BD3B-3B35445A809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33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JSON is a lightweight data-interchange format.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01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/>
                </a:solidFill>
              </a:rPr>
              <a:t>Json</a:t>
            </a:r>
            <a:r>
              <a:rPr lang="en-US" dirty="0">
                <a:solidFill>
                  <a:schemeClr val="accent1"/>
                </a:solidFill>
              </a:rPr>
              <a:t> is built on two structures; name/ value pairs and ordered list of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In various</a:t>
            </a:r>
            <a:r>
              <a:rPr lang="tr-TR" dirty="0">
                <a:solidFill>
                  <a:schemeClr val="accent1"/>
                </a:solidFill>
              </a:rPr>
              <a:t> programming</a:t>
            </a:r>
            <a:r>
              <a:rPr lang="en-US" dirty="0">
                <a:solidFill>
                  <a:schemeClr val="accent1"/>
                </a:solidFill>
              </a:rPr>
              <a:t> languages, this </a:t>
            </a:r>
            <a:r>
              <a:rPr lang="tr-TR" dirty="0">
                <a:solidFill>
                  <a:schemeClr val="accent1"/>
                </a:solidFill>
              </a:rPr>
              <a:t>can be called </a:t>
            </a:r>
            <a:r>
              <a:rPr lang="en-US" dirty="0">
                <a:solidFill>
                  <a:schemeClr val="accent1"/>
                </a:solidFill>
              </a:rPr>
              <a:t>an object, struct, dictionary, hash table or keyed list,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An </a:t>
            </a:r>
            <a:r>
              <a:rPr lang="tr-TR" dirty="0">
                <a:solidFill>
                  <a:schemeClr val="accent1"/>
                </a:solidFill>
              </a:rPr>
              <a:t>a</a:t>
            </a:r>
            <a:r>
              <a:rPr lang="en-US" dirty="0" err="1">
                <a:solidFill>
                  <a:schemeClr val="accent1"/>
                </a:solidFill>
              </a:rPr>
              <a:t>rray</a:t>
            </a:r>
            <a:r>
              <a:rPr lang="en-US" dirty="0">
                <a:solidFill>
                  <a:schemeClr val="accent1"/>
                </a:solidFill>
              </a:rPr>
              <a:t> of different types is allowed too. In most</a:t>
            </a:r>
            <a:r>
              <a:rPr lang="tr-TR" dirty="0">
                <a:solidFill>
                  <a:schemeClr val="accent1"/>
                </a:solidFill>
              </a:rPr>
              <a:t> programming </a:t>
            </a:r>
            <a:r>
              <a:rPr lang="en-US" dirty="0">
                <a:solidFill>
                  <a:schemeClr val="accent1"/>
                </a:solidFill>
              </a:rPr>
              <a:t> languages, this </a:t>
            </a:r>
            <a:r>
              <a:rPr lang="tr-TR" dirty="0">
                <a:solidFill>
                  <a:schemeClr val="accent1"/>
                </a:solidFill>
              </a:rPr>
              <a:t>can be called</a:t>
            </a:r>
            <a:r>
              <a:rPr lang="en-US" dirty="0">
                <a:solidFill>
                  <a:schemeClr val="accent1"/>
                </a:solidFill>
              </a:rPr>
              <a:t> as an array, vector, list, or sequence.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62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look closer at a JSON Object.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726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</a:t>
            </a:r>
            <a:r>
              <a:rPr lang="tr-TR" dirty="0"/>
              <a:t>n</a:t>
            </a:r>
            <a:r>
              <a:rPr lang="en-US" dirty="0"/>
              <a:t> example </a:t>
            </a:r>
            <a:r>
              <a:rPr lang="tr-TR" dirty="0"/>
              <a:t>data sent by a</a:t>
            </a:r>
            <a:r>
              <a:rPr lang="en-US" dirty="0"/>
              <a:t> </a:t>
            </a:r>
            <a:r>
              <a:rPr lang="tr-TR" dirty="0"/>
              <a:t>h</a:t>
            </a:r>
            <a:r>
              <a:rPr lang="en-US" dirty="0" err="1"/>
              <a:t>umidity</a:t>
            </a:r>
            <a:r>
              <a:rPr lang="en-US" dirty="0"/>
              <a:t> </a:t>
            </a:r>
            <a:r>
              <a:rPr lang="tr-TR" dirty="0"/>
              <a:t>s</a:t>
            </a:r>
            <a:r>
              <a:rPr lang="en-US" dirty="0" err="1"/>
              <a:t>ensor</a:t>
            </a:r>
            <a:r>
              <a:rPr lang="en-US" dirty="0"/>
              <a:t>. In between 2 curly brackets, we </a:t>
            </a:r>
            <a:r>
              <a:rPr lang="tr-TR" dirty="0"/>
              <a:t>see </a:t>
            </a:r>
            <a:r>
              <a:rPr lang="en-US" dirty="0"/>
              <a:t>the </a:t>
            </a:r>
            <a:r>
              <a:rPr lang="tr-TR" dirty="0"/>
              <a:t>name</a:t>
            </a:r>
            <a:r>
              <a:rPr lang="en-US" dirty="0"/>
              <a:t> and value pairs</a:t>
            </a:r>
            <a:r>
              <a:rPr lang="tr-TR" dirty="0"/>
              <a:t> that show the data structure and the data itself sent by the sensor.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864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showed that </a:t>
            </a:r>
            <a:r>
              <a:rPr lang="tr-TR" dirty="0"/>
              <a:t>JSON</a:t>
            </a:r>
            <a:r>
              <a:rPr lang="en-US" dirty="0"/>
              <a:t> Arrays can consist of different primitive types before. With JSON arrays it is also possible to list objects in it too.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751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showed that </a:t>
            </a:r>
            <a:r>
              <a:rPr lang="tr-TR" dirty="0"/>
              <a:t>JSON</a:t>
            </a:r>
            <a:r>
              <a:rPr lang="en-US" dirty="0"/>
              <a:t> Arrays can consist of different primitive types before. With JSON arrays it is also possible to list objects in it too.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803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showed that </a:t>
            </a:r>
            <a:r>
              <a:rPr lang="tr-TR" dirty="0"/>
              <a:t>JSON</a:t>
            </a:r>
            <a:r>
              <a:rPr lang="en-US" dirty="0"/>
              <a:t> Arrays can consist of different primitive types before. With JSON arrays it is also possible to list objects in it too.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854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showed that </a:t>
            </a:r>
            <a:r>
              <a:rPr lang="tr-TR" dirty="0"/>
              <a:t>JSON</a:t>
            </a:r>
            <a:r>
              <a:rPr lang="en-US" dirty="0"/>
              <a:t> Arrays can consist of different primitive types before. With JSON arrays it is also possible to list objects in it too.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150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look at an example, in between 2 square brackets we list 2 JSON objects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data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array</a:t>
            </a:r>
            <a:r>
              <a:rPr lang="tr-TR" dirty="0"/>
              <a:t> is </a:t>
            </a:r>
            <a:r>
              <a:rPr lang="tr-TR" dirty="0" err="1"/>
              <a:t>aggregated</a:t>
            </a:r>
            <a:r>
              <a:rPr lang="tr-TR" dirty="0"/>
              <a:t> sensor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sensors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22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video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made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introduction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JSON.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101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In the next video, we will explain JSON types in detail and show the usage of JSON in practice.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D45EA-097A-449E-8E80-C10F8140ABDB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29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JSON is a lightweight data-interchange format.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20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easy for humans to read and write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98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easy for humans to read and write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30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easy for humans to read and write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6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easy for humans to read and write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2FA98-2774-12A1-8D19-B1499E7F4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7C4D8-90F6-FBAF-1BFE-89165ED79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37706-9820-BB7C-D492-6B78684F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1962D-7692-E040-D466-044A90F5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696F6-5070-DC5A-9435-01225C15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3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171E-9E90-7F62-6219-6A9DEBA6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BECC6-7590-D8CD-F127-5A8D9DC4F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FB41A-575B-9934-DB51-C1DADAF8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46FE3-B6A7-DCD6-4425-257FE18BC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8D86F-ED19-026A-496B-26F64922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1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2A84AF-CB43-AD20-3D43-6051807D9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A4E0F-62B2-2A15-68A1-65CE405B5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5CB31-5DF0-28D2-ED59-8A705D27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3B4C1-0396-8346-6055-D22635F8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B1DE9-F26B-255D-711F-A9B5DD71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2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BE67-63B6-2A75-93E7-330D1A54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4719-D9AD-4324-844B-6234B4530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6060-67CF-4AE6-5D2E-3B135767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015DD-56FF-6F8E-6842-5A818F32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E25EB-1D51-3437-0D85-0EF419AB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1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38E6-348E-0FD1-9F81-5738E8BA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B2599-17E5-3DEC-CFE9-4328A86A2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1267F-1897-9DE9-4D02-AA0A24F35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FF5FF-59F5-6EF3-7C54-00A4D945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D4661-7C8B-A1DF-D2B8-979CF775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9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B8A95-2B05-1C8A-F0C0-67A595AD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88E99-E395-66F9-637B-7E25FEA93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D6327-2F66-7159-2DCD-66677F748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EFDC0-16E2-9C33-6B4D-F3908C13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8717D-AB14-44DA-C1A5-85E0C51D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FDC34-2628-02A4-3DD1-8ED8CBB7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5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F85D-629F-5493-ED6F-DA6887621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984B5-2D0E-43A6-A92D-90D86907D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3296A-D116-7BB3-054F-6A56BC027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CF543-4785-7EC5-86BB-80D7676C2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8752B-BCAE-105A-5D8A-9477FA7B3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82F171-3327-B9CC-DCD1-43004C42C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8/28/23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9D5FF5-6EEB-FED0-6957-E15126C74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812CCB-70AA-CA00-CF28-BAAE26A7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0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D8B9-7182-E8E4-8CC9-5E727A58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697DA5-97C0-BD7C-CD07-E90CB1968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8/28/23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26C99-08BB-6222-B3BA-F1537439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F5A40-8AD9-EA6D-7F38-3B952C50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8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75B6DF-D1A4-4BF9-327D-30B65F4D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8/28/23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C1D622-B74D-AE8F-A731-B2CC8561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3AEEC-9440-2B4E-32DC-91B0F99B8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7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AC77-68D8-F0E3-3E90-011D49BB2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723E-0317-D391-FC21-E73CFC47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455CB-22B5-658E-8E32-1D6EFF192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D02D4-A230-AC3A-2858-B6BC86C3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E221C-48CE-24EC-3097-34ACA5C5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6031A-0EA2-A18A-DE6E-60FB2B9A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93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5F557-6677-6D2E-B631-7B99384A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ABBCC7-0016-C6E9-86AF-DE7D9C999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8BE10-B006-0D1D-7397-69C22D974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D3F97-6996-C356-F7BC-84E2F1A9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124D0-5541-AB95-AA7C-CFEDED4C5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DF523-9F80-D9E9-2005-E25AB902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1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4CBDE-0B29-37D9-2BB4-1379F9A8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936DD-398A-7AE7-6EAF-A6D6E5464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DA385-B7E8-B8A8-37C4-1637E9D00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0B191-8485-4720-BA99-41544628E0E9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08F49-9EDA-AF09-CE5E-50D2F0244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98623-024A-A552-0C4E-6C2EFBFA7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1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345D83-D409-9B52-9C82-FDDDACD76508}"/>
              </a:ext>
            </a:extLst>
          </p:cNvPr>
          <p:cNvSpPr/>
          <p:nvPr/>
        </p:nvSpPr>
        <p:spPr>
          <a:xfrm>
            <a:off x="3629686" y="1854645"/>
            <a:ext cx="2261013" cy="2237766"/>
          </a:xfrm>
          <a:prstGeom prst="ellipse">
            <a:avLst/>
          </a:prstGeom>
          <a:solidFill>
            <a:srgbClr val="DFEAF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171A0F8-082F-5FDD-D672-CC1447E0650F}"/>
              </a:ext>
            </a:extLst>
          </p:cNvPr>
          <p:cNvSpPr txBox="1">
            <a:spLocks/>
          </p:cNvSpPr>
          <p:nvPr/>
        </p:nvSpPr>
        <p:spPr>
          <a:xfrm>
            <a:off x="4440538" y="2420849"/>
            <a:ext cx="831086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600" dirty="0">
                <a:solidFill>
                  <a:schemeClr val="tx2"/>
                </a:solidFill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C49C2ED-7708-ADC5-BC30-6D7C31E86922}"/>
              </a:ext>
            </a:extLst>
          </p:cNvPr>
          <p:cNvSpPr/>
          <p:nvPr/>
        </p:nvSpPr>
        <p:spPr>
          <a:xfrm>
            <a:off x="4052137" y="2224929"/>
            <a:ext cx="328240" cy="1485359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F410E7-3BF7-6EA6-B7AA-E50D07F367FD}"/>
              </a:ext>
            </a:extLst>
          </p:cNvPr>
          <p:cNvSpPr txBox="1">
            <a:spLocks/>
          </p:cNvSpPr>
          <p:nvPr/>
        </p:nvSpPr>
        <p:spPr>
          <a:xfrm>
            <a:off x="4439469" y="3146868"/>
            <a:ext cx="683013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600" dirty="0">
                <a:solidFill>
                  <a:schemeClr val="tx2"/>
                </a:solidFill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29E6A4C-0213-DDBF-1FC6-997BF5966B7D}"/>
              </a:ext>
            </a:extLst>
          </p:cNvPr>
          <p:cNvSpPr/>
          <p:nvPr/>
        </p:nvSpPr>
        <p:spPr>
          <a:xfrm flipH="1">
            <a:off x="5145144" y="2225115"/>
            <a:ext cx="328240" cy="1485359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628DABA-3BBC-5F3A-DAD2-D67B34F682F6}"/>
              </a:ext>
            </a:extLst>
          </p:cNvPr>
          <p:cNvSpPr txBox="1">
            <a:spLocks/>
          </p:cNvSpPr>
          <p:nvPr/>
        </p:nvSpPr>
        <p:spPr>
          <a:xfrm>
            <a:off x="4900071" y="2492029"/>
            <a:ext cx="831086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3600" dirty="0">
                <a:solidFill>
                  <a:schemeClr val="bg2"/>
                </a:solidFill>
                <a:latin typeface="Consolas" panose="020B0609020204030204" pitchFamily="49" charset="0"/>
              </a:rPr>
              <a:t>,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3DACFB-3F10-6C83-A627-7FEA7DD66749}"/>
              </a:ext>
            </a:extLst>
          </p:cNvPr>
          <p:cNvCxnSpPr>
            <a:cxnSpLocks/>
            <a:stCxn id="12" idx="3"/>
            <a:endCxn id="25" idx="7"/>
          </p:cNvCxnSpPr>
          <p:nvPr/>
        </p:nvCxnSpPr>
        <p:spPr>
          <a:xfrm flipH="1">
            <a:off x="3387062" y="2688130"/>
            <a:ext cx="568713" cy="49848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1C3962-3BBE-2188-BA1B-A9780D26A271}"/>
              </a:ext>
            </a:extLst>
          </p:cNvPr>
          <p:cNvCxnSpPr>
            <a:cxnSpLocks/>
            <a:stCxn id="25" idx="5"/>
            <a:endCxn id="15" idx="1"/>
          </p:cNvCxnSpPr>
          <p:nvPr/>
        </p:nvCxnSpPr>
        <p:spPr>
          <a:xfrm>
            <a:off x="3373504" y="3348835"/>
            <a:ext cx="606293" cy="70359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1D88A5A-4C8D-E17C-3A41-5BA9CDA0F8AD}"/>
              </a:ext>
            </a:extLst>
          </p:cNvPr>
          <p:cNvSpPr/>
          <p:nvPr/>
        </p:nvSpPr>
        <p:spPr>
          <a:xfrm>
            <a:off x="3939163" y="2591305"/>
            <a:ext cx="113437" cy="113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156CE1-10E4-AC62-CD1D-049CA093296E}"/>
              </a:ext>
            </a:extLst>
          </p:cNvPr>
          <p:cNvSpPr/>
          <p:nvPr/>
        </p:nvSpPr>
        <p:spPr>
          <a:xfrm>
            <a:off x="3317711" y="1888884"/>
            <a:ext cx="180972" cy="180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EF7DEE-0804-FE09-2E6A-BAD73AA60221}"/>
              </a:ext>
            </a:extLst>
          </p:cNvPr>
          <p:cNvCxnSpPr>
            <a:cxnSpLocks/>
            <a:stCxn id="13" idx="4"/>
            <a:endCxn id="25" idx="0"/>
          </p:cNvCxnSpPr>
          <p:nvPr/>
        </p:nvCxnSpPr>
        <p:spPr>
          <a:xfrm flipH="1">
            <a:off x="3308758" y="2069856"/>
            <a:ext cx="99439" cy="107637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A1DBCE7-204E-FFC3-A5E1-A398014A16EC}"/>
              </a:ext>
            </a:extLst>
          </p:cNvPr>
          <p:cNvSpPr/>
          <p:nvPr/>
        </p:nvSpPr>
        <p:spPr>
          <a:xfrm rot="20652436">
            <a:off x="3970115" y="4013433"/>
            <a:ext cx="152311" cy="15231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E2E2ED-D4C3-766E-9B8A-C3CB75C2F520}"/>
              </a:ext>
            </a:extLst>
          </p:cNvPr>
          <p:cNvCxnSpPr>
            <a:cxnSpLocks/>
            <a:stCxn id="15" idx="5"/>
            <a:endCxn id="17" idx="2"/>
          </p:cNvCxnSpPr>
          <p:nvPr/>
        </p:nvCxnSpPr>
        <p:spPr>
          <a:xfrm>
            <a:off x="4112744" y="4126750"/>
            <a:ext cx="845691" cy="15776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87BB66B-B3F9-353F-BF4F-4E087D887BE6}"/>
              </a:ext>
            </a:extLst>
          </p:cNvPr>
          <p:cNvSpPr/>
          <p:nvPr/>
        </p:nvSpPr>
        <p:spPr>
          <a:xfrm rot="684807">
            <a:off x="4956646" y="4211938"/>
            <a:ext cx="180972" cy="180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2D2F9D-D5F3-9AF7-262F-178F8B3DF717}"/>
              </a:ext>
            </a:extLst>
          </p:cNvPr>
          <p:cNvCxnSpPr>
            <a:cxnSpLocks/>
            <a:stCxn id="25" idx="0"/>
            <a:endCxn id="19" idx="0"/>
          </p:cNvCxnSpPr>
          <p:nvPr/>
        </p:nvCxnSpPr>
        <p:spPr>
          <a:xfrm flipH="1">
            <a:off x="3169553" y="3146234"/>
            <a:ext cx="139205" cy="43687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84E0EA8-6B14-2182-04C7-3CD3B394B3C9}"/>
              </a:ext>
            </a:extLst>
          </p:cNvPr>
          <p:cNvSpPr/>
          <p:nvPr/>
        </p:nvSpPr>
        <p:spPr>
          <a:xfrm rot="1830353">
            <a:off x="3094629" y="3576225"/>
            <a:ext cx="99393" cy="993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5CFC224-7879-20A1-E292-CAC202810706}"/>
              </a:ext>
            </a:extLst>
          </p:cNvPr>
          <p:cNvSpPr txBox="1">
            <a:spLocks/>
          </p:cNvSpPr>
          <p:nvPr/>
        </p:nvSpPr>
        <p:spPr>
          <a:xfrm>
            <a:off x="4920589" y="2445914"/>
            <a:ext cx="2891874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000" spc="-150" dirty="0">
                <a:solidFill>
                  <a:schemeClr val="tx2"/>
                </a:solidFill>
                <a:latin typeface="Consolas" panose="020B0609020204030204" pitchFamily="49" charset="0"/>
              </a:rPr>
              <a:t>hat is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AEC271F-110D-0F42-F925-080EEE237E94}"/>
              </a:ext>
            </a:extLst>
          </p:cNvPr>
          <p:cNvSpPr txBox="1">
            <a:spLocks/>
          </p:cNvSpPr>
          <p:nvPr/>
        </p:nvSpPr>
        <p:spPr>
          <a:xfrm>
            <a:off x="4916035" y="3154727"/>
            <a:ext cx="2891874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000" spc="-300" dirty="0">
                <a:solidFill>
                  <a:schemeClr val="tx2"/>
                </a:solidFill>
                <a:latin typeface="Consolas" panose="020B0609020204030204" pitchFamily="49" charset="0"/>
              </a:rPr>
              <a:t>oT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224447-E59A-BC87-33C3-559D10AC6E80}"/>
              </a:ext>
            </a:extLst>
          </p:cNvPr>
          <p:cNvCxnSpPr>
            <a:cxnSpLocks/>
            <a:stCxn id="17" idx="6"/>
            <a:endCxn id="23" idx="1"/>
          </p:cNvCxnSpPr>
          <p:nvPr/>
        </p:nvCxnSpPr>
        <p:spPr>
          <a:xfrm>
            <a:off x="5135829" y="4320330"/>
            <a:ext cx="904365" cy="47058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>
            <a:extLst>
              <a:ext uri="{FF2B5EF4-FFF2-40B4-BE49-F238E27FC236}">
                <a16:creationId xmlns:a16="http://schemas.microsoft.com/office/drawing/2014/main" id="{F0B91597-7171-BC24-3661-2D2A29901613}"/>
              </a:ext>
            </a:extLst>
          </p:cNvPr>
          <p:cNvSpPr/>
          <p:nvPr/>
        </p:nvSpPr>
        <p:spPr>
          <a:xfrm>
            <a:off x="6040194" y="4295077"/>
            <a:ext cx="255735" cy="991672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4428F668-0253-23CE-BDF3-304D56C7C47F}"/>
              </a:ext>
            </a:extLst>
          </p:cNvPr>
          <p:cNvSpPr/>
          <p:nvPr/>
        </p:nvSpPr>
        <p:spPr>
          <a:xfrm flipH="1">
            <a:off x="7942141" y="4295077"/>
            <a:ext cx="255735" cy="991672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83C5D7-2783-5C78-D066-6FE998CBAAF4}"/>
              </a:ext>
            </a:extLst>
          </p:cNvPr>
          <p:cNvSpPr/>
          <p:nvPr/>
        </p:nvSpPr>
        <p:spPr>
          <a:xfrm rot="286644">
            <a:off x="3184061" y="3145834"/>
            <a:ext cx="230220" cy="2302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0B71960-E6F5-8777-F318-FD9CACC8B1D0}"/>
              </a:ext>
            </a:extLst>
          </p:cNvPr>
          <p:cNvSpPr txBox="1">
            <a:spLocks/>
          </p:cNvSpPr>
          <p:nvPr/>
        </p:nvSpPr>
        <p:spPr>
          <a:xfrm>
            <a:off x="6176545" y="4514176"/>
            <a:ext cx="1844298" cy="743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70000"/>
              </a:lnSpc>
            </a:pPr>
            <a:r>
              <a:rPr lang="tr-TR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72507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3500"/>
    </mc:Choice>
    <mc:Fallback xmlns="">
      <p:transition advClick="0" advTm="13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651 -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2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0.2168 2.9629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 animBg="1"/>
      <p:bldP spid="13" grpId="0" animBg="1"/>
      <p:bldP spid="15" grpId="0" animBg="1"/>
      <p:bldP spid="17" grpId="0" animBg="1"/>
      <p:bldP spid="19" grpId="0" animBg="1"/>
      <p:bldP spid="20" grpId="0"/>
      <p:bldP spid="21" grpId="0"/>
      <p:bldP spid="23" grpId="0" animBg="1"/>
      <p:bldP spid="24" grpId="0" animBg="1"/>
      <p:bldP spid="25" grpId="0" animBg="1"/>
      <p:bldP spid="26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DC05BC89-03CC-364B-A578-369ECE5AB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57" y="-1812074"/>
            <a:ext cx="11961486" cy="10862613"/>
          </a:xfrm>
          <a:prstGeom prst="rect">
            <a:avLst/>
          </a:prstGeom>
        </p:spPr>
      </p:pic>
      <p:pic>
        <p:nvPicPr>
          <p:cNvPr id="5" name="Graphic 4" descr="Document with solid fill">
            <a:extLst>
              <a:ext uri="{FF2B5EF4-FFF2-40B4-BE49-F238E27FC236}">
                <a16:creationId xmlns:a16="http://schemas.microsoft.com/office/drawing/2014/main" id="{46DAE8A1-16A2-9C32-67AD-873D41F7B1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28945" y="1641886"/>
            <a:ext cx="2142455" cy="2142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9ED315-897C-B4E8-5095-44E8DD9EA9D9}"/>
              </a:ext>
            </a:extLst>
          </p:cNvPr>
          <p:cNvSpPr txBox="1"/>
          <p:nvPr/>
        </p:nvSpPr>
        <p:spPr>
          <a:xfrm>
            <a:off x="3950503" y="3922841"/>
            <a:ext cx="4711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chemeClr val="accent2"/>
                </a:solidFill>
                <a:latin typeface="Century Gothic" panose="020B0502020202020204" pitchFamily="34" charset="0"/>
              </a:rPr>
              <a:t>You have received a JSON file</a:t>
            </a:r>
            <a:endParaRPr lang="en-US" sz="24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Graphic 2" descr="Cursor with solid fill">
            <a:extLst>
              <a:ext uri="{FF2B5EF4-FFF2-40B4-BE49-F238E27FC236}">
                <a16:creationId xmlns:a16="http://schemas.microsoft.com/office/drawing/2014/main" id="{5BB80775-947F-A836-4D86-0F529DC133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62049" y="39357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29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3000">
        <p159:morph option="byObjec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-0.24063 -0.212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31" y="-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Laptop with solid fill">
            <a:extLst>
              <a:ext uri="{FF2B5EF4-FFF2-40B4-BE49-F238E27FC236}">
                <a16:creationId xmlns:a16="http://schemas.microsoft.com/office/drawing/2014/main" id="{7D25CBB3-3CEF-C95A-9447-45279201A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57" y="-1812074"/>
            <a:ext cx="11961486" cy="1086261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4D5B48-A5BC-82D2-470C-90A05A9BD34F}"/>
              </a:ext>
            </a:extLst>
          </p:cNvPr>
          <p:cNvCxnSpPr>
            <a:cxnSpLocks/>
          </p:cNvCxnSpPr>
          <p:nvPr/>
        </p:nvCxnSpPr>
        <p:spPr>
          <a:xfrm flipV="1">
            <a:off x="8512955" y="2350736"/>
            <a:ext cx="0" cy="1184944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" name="Graphic 3">
            <a:extLst>
              <a:ext uri="{FF2B5EF4-FFF2-40B4-BE49-F238E27FC236}">
                <a16:creationId xmlns:a16="http://schemas.microsoft.com/office/drawing/2014/main" id="{A3D23F13-2FFF-C67E-2756-C1F9FE0A9DBD}"/>
              </a:ext>
            </a:extLst>
          </p:cNvPr>
          <p:cNvGrpSpPr/>
          <p:nvPr/>
        </p:nvGrpSpPr>
        <p:grpSpPr>
          <a:xfrm>
            <a:off x="7611212" y="2026609"/>
            <a:ext cx="1352707" cy="2484690"/>
            <a:chOff x="7301169" y="2033517"/>
            <a:chExt cx="1352707" cy="2484690"/>
          </a:xfrm>
          <a:noFill/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BAB1369-C387-0142-632F-D649CA44A1C2}"/>
                </a:ext>
              </a:extLst>
            </p:cNvPr>
            <p:cNvSpPr/>
            <p:nvPr/>
          </p:nvSpPr>
          <p:spPr>
            <a:xfrm>
              <a:off x="7752066" y="3653977"/>
              <a:ext cx="901810" cy="864230"/>
            </a:xfrm>
            <a:custGeom>
              <a:avLst/>
              <a:gdLst>
                <a:gd name="connsiteX0" fmla="*/ 901507 w 901810"/>
                <a:gd name="connsiteY0" fmla="*/ 431738 h 864230"/>
                <a:gd name="connsiteX1" fmla="*/ 450601 w 901810"/>
                <a:gd name="connsiteY1" fmla="*/ 863854 h 864230"/>
                <a:gd name="connsiteX2" fmla="*/ -306 w 901810"/>
                <a:gd name="connsiteY2" fmla="*/ 431738 h 864230"/>
                <a:gd name="connsiteX3" fmla="*/ 450601 w 901810"/>
                <a:gd name="connsiteY3" fmla="*/ -379 h 864230"/>
                <a:gd name="connsiteX4" fmla="*/ 901507 w 901810"/>
                <a:gd name="connsiteY4" fmla="*/ 431738 h 864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810" h="864230">
                  <a:moveTo>
                    <a:pt x="901507" y="431738"/>
                  </a:moveTo>
                  <a:cubicBezTo>
                    <a:pt x="901507" y="670388"/>
                    <a:pt x="699632" y="863854"/>
                    <a:pt x="450601" y="863854"/>
                  </a:cubicBezTo>
                  <a:cubicBezTo>
                    <a:pt x="201573" y="863854"/>
                    <a:pt x="-306" y="670391"/>
                    <a:pt x="-306" y="431738"/>
                  </a:cubicBezTo>
                  <a:cubicBezTo>
                    <a:pt x="-306" y="193088"/>
                    <a:pt x="201570" y="-379"/>
                    <a:pt x="450601" y="-379"/>
                  </a:cubicBezTo>
                  <a:cubicBezTo>
                    <a:pt x="699628" y="-379"/>
                    <a:pt x="901507" y="193084"/>
                    <a:pt x="901507" y="431738"/>
                  </a:cubicBezTo>
                  <a:close/>
                </a:path>
              </a:pathLst>
            </a:custGeom>
            <a:noFill/>
            <a:ln w="95430" cap="rnd">
              <a:solidFill>
                <a:schemeClr val="accent1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46E8474-3CF2-00FE-F7DC-2FE61A438256}"/>
                </a:ext>
              </a:extLst>
            </p:cNvPr>
            <p:cNvSpPr/>
            <p:nvPr/>
          </p:nvSpPr>
          <p:spPr>
            <a:xfrm>
              <a:off x="7977492" y="2033517"/>
              <a:ext cx="450840" cy="1701238"/>
            </a:xfrm>
            <a:custGeom>
              <a:avLst/>
              <a:gdLst>
                <a:gd name="connsiteX0" fmla="*/ -304 w 450840"/>
                <a:gd name="connsiteY0" fmla="*/ 1700868 h 1701238"/>
                <a:gd name="connsiteX1" fmla="*/ -304 w 450840"/>
                <a:gd name="connsiteY1" fmla="*/ 323756 h 1701238"/>
                <a:gd name="connsiteX2" fmla="*/ 450537 w 450840"/>
                <a:gd name="connsiteY2" fmla="*/ 323756 h 1701238"/>
                <a:gd name="connsiteX3" fmla="*/ 450537 w 450840"/>
                <a:gd name="connsiteY3" fmla="*/ 1700868 h 1701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840" h="1701238">
                  <a:moveTo>
                    <a:pt x="-304" y="1700868"/>
                  </a:moveTo>
                  <a:lnTo>
                    <a:pt x="-304" y="323756"/>
                  </a:lnTo>
                  <a:cubicBezTo>
                    <a:pt x="-304" y="-108413"/>
                    <a:pt x="450537" y="-108413"/>
                    <a:pt x="450537" y="323756"/>
                  </a:cubicBezTo>
                  <a:lnTo>
                    <a:pt x="450537" y="1700868"/>
                  </a:lnTo>
                </a:path>
              </a:pathLst>
            </a:custGeom>
            <a:noFill/>
            <a:ln w="119287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79F38EF-5F81-376D-491C-194717BF9B1F}"/>
                </a:ext>
              </a:extLst>
            </p:cNvPr>
            <p:cNvSpPr/>
            <p:nvPr/>
          </p:nvSpPr>
          <p:spPr>
            <a:xfrm>
              <a:off x="7977519" y="3870035"/>
              <a:ext cx="450903" cy="432114"/>
            </a:xfrm>
            <a:custGeom>
              <a:avLst/>
              <a:gdLst>
                <a:gd name="connsiteX0" fmla="*/ 450601 w 450903"/>
                <a:gd name="connsiteY0" fmla="*/ 215679 h 432114"/>
                <a:gd name="connsiteX1" fmla="*/ 225148 w 450903"/>
                <a:gd name="connsiteY1" fmla="*/ 431738 h 432114"/>
                <a:gd name="connsiteX2" fmla="*/ -306 w 450903"/>
                <a:gd name="connsiteY2" fmla="*/ 215679 h 432114"/>
                <a:gd name="connsiteX3" fmla="*/ 225148 w 450903"/>
                <a:gd name="connsiteY3" fmla="*/ -379 h 432114"/>
                <a:gd name="connsiteX4" fmla="*/ 450601 w 450903"/>
                <a:gd name="connsiteY4" fmla="*/ 215679 h 43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903" h="432114">
                  <a:moveTo>
                    <a:pt x="450601" y="215679"/>
                  </a:moveTo>
                  <a:cubicBezTo>
                    <a:pt x="450601" y="335003"/>
                    <a:pt x="349663" y="431738"/>
                    <a:pt x="225148" y="431738"/>
                  </a:cubicBezTo>
                  <a:cubicBezTo>
                    <a:pt x="100636" y="431738"/>
                    <a:pt x="-306" y="335006"/>
                    <a:pt x="-306" y="215679"/>
                  </a:cubicBezTo>
                  <a:cubicBezTo>
                    <a:pt x="-306" y="96356"/>
                    <a:pt x="100632" y="-379"/>
                    <a:pt x="225148" y="-379"/>
                  </a:cubicBezTo>
                  <a:cubicBezTo>
                    <a:pt x="349659" y="-379"/>
                    <a:pt x="450601" y="96353"/>
                    <a:pt x="450601" y="215679"/>
                  </a:cubicBezTo>
                  <a:close/>
                </a:path>
              </a:pathLst>
            </a:custGeom>
            <a:noFill/>
            <a:ln w="95430" cap="rnd">
              <a:solidFill>
                <a:schemeClr val="accent1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FA55910-1020-D4F6-B2C8-F95994CD51D5}"/>
                </a:ext>
              </a:extLst>
            </p:cNvPr>
            <p:cNvSpPr/>
            <p:nvPr/>
          </p:nvSpPr>
          <p:spPr>
            <a:xfrm>
              <a:off x="7301169" y="3653924"/>
              <a:ext cx="450840" cy="432115"/>
            </a:xfrm>
            <a:custGeom>
              <a:avLst/>
              <a:gdLst>
                <a:gd name="connsiteX0" fmla="*/ 450541 w 450840"/>
                <a:gd name="connsiteY0" fmla="*/ -376 h 432115"/>
                <a:gd name="connsiteX1" fmla="*/ -300 w 450840"/>
                <a:gd name="connsiteY1" fmla="*/ -376 h 43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0840" h="432115">
                  <a:moveTo>
                    <a:pt x="450541" y="-376"/>
                  </a:moveTo>
                  <a:lnTo>
                    <a:pt x="-300" y="-376"/>
                  </a:lnTo>
                </a:path>
              </a:pathLst>
            </a:custGeom>
            <a:noFill/>
            <a:ln w="5964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D710A37-D4B8-28D9-75BB-3DF87E781D71}"/>
                </a:ext>
              </a:extLst>
            </p:cNvPr>
            <p:cNvSpPr/>
            <p:nvPr/>
          </p:nvSpPr>
          <p:spPr>
            <a:xfrm>
              <a:off x="7526528" y="3437953"/>
              <a:ext cx="225482" cy="432115"/>
            </a:xfrm>
            <a:custGeom>
              <a:avLst/>
              <a:gdLst>
                <a:gd name="connsiteX0" fmla="*/ 225182 w 225482"/>
                <a:gd name="connsiteY0" fmla="*/ -375 h 432115"/>
                <a:gd name="connsiteX1" fmla="*/ -301 w 225482"/>
                <a:gd name="connsiteY1" fmla="*/ -375 h 43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5482" h="432115">
                  <a:moveTo>
                    <a:pt x="225182" y="-375"/>
                  </a:moveTo>
                  <a:lnTo>
                    <a:pt x="-301" y="-375"/>
                  </a:lnTo>
                </a:path>
              </a:pathLst>
            </a:custGeom>
            <a:noFill/>
            <a:ln w="5964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3637FF9-9E10-5A3B-DD5A-A31FEA98A6C4}"/>
                </a:ext>
              </a:extLst>
            </p:cNvPr>
            <p:cNvSpPr/>
            <p:nvPr/>
          </p:nvSpPr>
          <p:spPr>
            <a:xfrm>
              <a:off x="7526528" y="3221867"/>
              <a:ext cx="225482" cy="432115"/>
            </a:xfrm>
            <a:custGeom>
              <a:avLst/>
              <a:gdLst>
                <a:gd name="connsiteX0" fmla="*/ 225182 w 225482"/>
                <a:gd name="connsiteY0" fmla="*/ -373 h 432115"/>
                <a:gd name="connsiteX1" fmla="*/ -301 w 225482"/>
                <a:gd name="connsiteY1" fmla="*/ -373 h 43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5482" h="432115">
                  <a:moveTo>
                    <a:pt x="225182" y="-373"/>
                  </a:moveTo>
                  <a:lnTo>
                    <a:pt x="-301" y="-373"/>
                  </a:lnTo>
                </a:path>
              </a:pathLst>
            </a:custGeom>
            <a:noFill/>
            <a:ln w="5964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1C8C241-5144-6CA4-A0EC-EB53260F941E}"/>
                </a:ext>
              </a:extLst>
            </p:cNvPr>
            <p:cNvSpPr/>
            <p:nvPr/>
          </p:nvSpPr>
          <p:spPr>
            <a:xfrm>
              <a:off x="7301169" y="3005784"/>
              <a:ext cx="450840" cy="432115"/>
            </a:xfrm>
            <a:custGeom>
              <a:avLst/>
              <a:gdLst>
                <a:gd name="connsiteX0" fmla="*/ 450541 w 450840"/>
                <a:gd name="connsiteY0" fmla="*/ -372 h 432115"/>
                <a:gd name="connsiteX1" fmla="*/ -300 w 450840"/>
                <a:gd name="connsiteY1" fmla="*/ -372 h 43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0840" h="432115">
                  <a:moveTo>
                    <a:pt x="450541" y="-372"/>
                  </a:moveTo>
                  <a:lnTo>
                    <a:pt x="-300" y="-372"/>
                  </a:lnTo>
                </a:path>
              </a:pathLst>
            </a:custGeom>
            <a:noFill/>
            <a:ln w="5964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D3635A6-F433-DDA6-F2A4-D705FCFA0D6B}"/>
                </a:ext>
              </a:extLst>
            </p:cNvPr>
            <p:cNvSpPr/>
            <p:nvPr/>
          </p:nvSpPr>
          <p:spPr>
            <a:xfrm>
              <a:off x="7526528" y="2789698"/>
              <a:ext cx="225482" cy="432115"/>
            </a:xfrm>
            <a:custGeom>
              <a:avLst/>
              <a:gdLst>
                <a:gd name="connsiteX0" fmla="*/ 225182 w 225482"/>
                <a:gd name="connsiteY0" fmla="*/ -370 h 432115"/>
                <a:gd name="connsiteX1" fmla="*/ -301 w 225482"/>
                <a:gd name="connsiteY1" fmla="*/ -370 h 43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5482" h="432115">
                  <a:moveTo>
                    <a:pt x="225182" y="-370"/>
                  </a:moveTo>
                  <a:lnTo>
                    <a:pt x="-301" y="-370"/>
                  </a:lnTo>
                </a:path>
              </a:pathLst>
            </a:custGeom>
            <a:noFill/>
            <a:ln w="5964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1C9D81A-AE3D-C7BE-E431-91E55A2BF243}"/>
                </a:ext>
              </a:extLst>
            </p:cNvPr>
            <p:cNvSpPr/>
            <p:nvPr/>
          </p:nvSpPr>
          <p:spPr>
            <a:xfrm>
              <a:off x="7526528" y="2573730"/>
              <a:ext cx="225482" cy="432115"/>
            </a:xfrm>
            <a:custGeom>
              <a:avLst/>
              <a:gdLst>
                <a:gd name="connsiteX0" fmla="*/ 225182 w 225482"/>
                <a:gd name="connsiteY0" fmla="*/ -369 h 432115"/>
                <a:gd name="connsiteX1" fmla="*/ -301 w 225482"/>
                <a:gd name="connsiteY1" fmla="*/ -369 h 43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5482" h="432115">
                  <a:moveTo>
                    <a:pt x="225182" y="-369"/>
                  </a:moveTo>
                  <a:lnTo>
                    <a:pt x="-301" y="-369"/>
                  </a:lnTo>
                </a:path>
              </a:pathLst>
            </a:custGeom>
            <a:noFill/>
            <a:ln w="5964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78771A5-96F9-912C-364E-32FA00F6F75F}"/>
                </a:ext>
              </a:extLst>
            </p:cNvPr>
            <p:cNvSpPr/>
            <p:nvPr/>
          </p:nvSpPr>
          <p:spPr>
            <a:xfrm>
              <a:off x="7301169" y="2357644"/>
              <a:ext cx="450840" cy="432115"/>
            </a:xfrm>
            <a:custGeom>
              <a:avLst/>
              <a:gdLst>
                <a:gd name="connsiteX0" fmla="*/ 450541 w 450840"/>
                <a:gd name="connsiteY0" fmla="*/ -368 h 432115"/>
                <a:gd name="connsiteX1" fmla="*/ -300 w 450840"/>
                <a:gd name="connsiteY1" fmla="*/ -368 h 43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0840" h="432115">
                  <a:moveTo>
                    <a:pt x="450541" y="-368"/>
                  </a:moveTo>
                  <a:lnTo>
                    <a:pt x="-300" y="-368"/>
                  </a:lnTo>
                </a:path>
              </a:pathLst>
            </a:custGeom>
            <a:noFill/>
            <a:ln w="5964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3B0332F-5B32-14D1-46A0-15F92C4B93FA}"/>
              </a:ext>
            </a:extLst>
          </p:cNvPr>
          <p:cNvSpPr txBox="1"/>
          <p:nvPr/>
        </p:nvSpPr>
        <p:spPr>
          <a:xfrm>
            <a:off x="2904997" y="2583323"/>
            <a:ext cx="34487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tr-TR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"Temperature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, </a:t>
            </a:r>
            <a:endParaRPr kumimoji="0" lang="tr-TR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"value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35</a:t>
            </a:r>
            <a:endParaRPr kumimoji="0" lang="tr-TR" altLang="en-US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kumimoji="0" lang="tr-TR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A79648-E5FA-265C-BB25-F1EE7BA7AFF7}"/>
              </a:ext>
            </a:extLst>
          </p:cNvPr>
          <p:cNvSpPr txBox="1"/>
          <p:nvPr/>
        </p:nvSpPr>
        <p:spPr>
          <a:xfrm>
            <a:off x="7192508" y="34745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2"/>
                </a:solidFill>
              </a:rPr>
              <a:t>15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0C0E9-2B65-6DA4-0845-6776284D2106}"/>
              </a:ext>
            </a:extLst>
          </p:cNvPr>
          <p:cNvSpPr txBox="1"/>
          <p:nvPr/>
        </p:nvSpPr>
        <p:spPr>
          <a:xfrm>
            <a:off x="7176313" y="21429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2"/>
                </a:solidFill>
              </a:rPr>
              <a:t>35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6938E87-805C-07CC-6E06-ADE214E1EF52}"/>
              </a:ext>
            </a:extLst>
          </p:cNvPr>
          <p:cNvSpPr/>
          <p:nvPr/>
        </p:nvSpPr>
        <p:spPr>
          <a:xfrm>
            <a:off x="6297743" y="2910366"/>
            <a:ext cx="644807" cy="36933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268C2E-7137-CC68-8899-52C2C27BEB11}"/>
              </a:ext>
            </a:extLst>
          </p:cNvPr>
          <p:cNvSpPr txBox="1"/>
          <p:nvPr/>
        </p:nvSpPr>
        <p:spPr>
          <a:xfrm>
            <a:off x="7176313" y="28141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2"/>
                </a:solidFill>
              </a:rPr>
              <a:t>25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E1287D-913D-9DE9-AC7F-B75CCFA50B94}"/>
              </a:ext>
            </a:extLst>
          </p:cNvPr>
          <p:cNvSpPr txBox="1"/>
          <p:nvPr/>
        </p:nvSpPr>
        <p:spPr>
          <a:xfrm>
            <a:off x="5033689" y="1384894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>
                <a:solidFill>
                  <a:schemeClr val="accent2"/>
                </a:solidFill>
                <a:latin typeface="Century Gothic" panose="020B0502020202020204" pitchFamily="34" charset="0"/>
              </a:rPr>
              <a:t>PARSING</a:t>
            </a:r>
            <a:endParaRPr lang="en-US" sz="32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888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 animBg="1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Laptop with solid fill">
            <a:extLst>
              <a:ext uri="{FF2B5EF4-FFF2-40B4-BE49-F238E27FC236}">
                <a16:creationId xmlns:a16="http://schemas.microsoft.com/office/drawing/2014/main" id="{93BD42F6-7DCC-9A5B-56E4-0F84D4E2D68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257" y="-1812074"/>
            <a:ext cx="11961486" cy="10862613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B786EFA-E887-900D-3282-465254300CFA}"/>
              </a:ext>
            </a:extLst>
          </p:cNvPr>
          <p:cNvSpPr/>
          <p:nvPr/>
        </p:nvSpPr>
        <p:spPr>
          <a:xfrm>
            <a:off x="5432310" y="3833182"/>
            <a:ext cx="1401781" cy="7880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E1287D-913D-9DE9-AC7F-B75CCFA50B94}"/>
              </a:ext>
            </a:extLst>
          </p:cNvPr>
          <p:cNvSpPr txBox="1"/>
          <p:nvPr/>
        </p:nvSpPr>
        <p:spPr>
          <a:xfrm>
            <a:off x="4695052" y="1423831"/>
            <a:ext cx="2763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>
                <a:solidFill>
                  <a:schemeClr val="accent2"/>
                </a:solidFill>
                <a:latin typeface="Century Gothic" panose="020B0502020202020204" pitchFamily="34" charset="0"/>
              </a:rPr>
              <a:t>GENERATING</a:t>
            </a:r>
            <a:endParaRPr lang="en-US" sz="32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582A1-4355-A398-B72E-B9062919F6D9}"/>
              </a:ext>
            </a:extLst>
          </p:cNvPr>
          <p:cNvSpPr txBox="1"/>
          <p:nvPr/>
        </p:nvSpPr>
        <p:spPr>
          <a:xfrm>
            <a:off x="4796136" y="2324576"/>
            <a:ext cx="2752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Name:    </a:t>
            </a:r>
            <a:r>
              <a:rPr lang="tr-TR" dirty="0">
                <a:solidFill>
                  <a:schemeClr val="accent2"/>
                </a:solidFill>
                <a:latin typeface="Century Gothic" panose="020B0502020202020204" pitchFamily="34" charset="0"/>
              </a:rPr>
              <a:t>Web of Things</a:t>
            </a:r>
          </a:p>
          <a:p>
            <a:endParaRPr lang="tr-TR" dirty="0">
              <a:solidFill>
                <a:schemeClr val="accent2"/>
              </a:solidFill>
              <a:latin typeface="Century Gothic" panose="020B0502020202020204" pitchFamily="34" charset="0"/>
            </a:endParaRPr>
          </a:p>
          <a:p>
            <a:endParaRPr lang="tr-TR" dirty="0">
              <a:solidFill>
                <a:schemeClr val="accent2"/>
              </a:solidFill>
              <a:latin typeface="Century Gothic" panose="020B0502020202020204" pitchFamily="34" charset="0"/>
            </a:endParaRPr>
          </a:p>
          <a:p>
            <a:endParaRPr lang="en-US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6C1898-08D7-ACB3-4CC8-DE960633AEA8}"/>
              </a:ext>
            </a:extLst>
          </p:cNvPr>
          <p:cNvSpPr/>
          <p:nvPr/>
        </p:nvSpPr>
        <p:spPr>
          <a:xfrm>
            <a:off x="4632960" y="2173183"/>
            <a:ext cx="2956560" cy="6919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DB9684-2200-4C01-B57B-5FBC6E702142}"/>
              </a:ext>
            </a:extLst>
          </p:cNvPr>
          <p:cNvSpPr/>
          <p:nvPr/>
        </p:nvSpPr>
        <p:spPr>
          <a:xfrm>
            <a:off x="4637973" y="2865120"/>
            <a:ext cx="2951547" cy="6919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A873AC-047A-7101-36DA-5BDA9B065BDB}"/>
              </a:ext>
            </a:extLst>
          </p:cNvPr>
          <p:cNvSpPr/>
          <p:nvPr/>
        </p:nvSpPr>
        <p:spPr>
          <a:xfrm>
            <a:off x="4637972" y="2177734"/>
            <a:ext cx="1137987" cy="6919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64C62C-FEAE-F419-E573-4E178F35E4B5}"/>
              </a:ext>
            </a:extLst>
          </p:cNvPr>
          <p:cNvSpPr txBox="1"/>
          <p:nvPr/>
        </p:nvSpPr>
        <p:spPr>
          <a:xfrm>
            <a:off x="4776796" y="2723999"/>
            <a:ext cx="2428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>
              <a:solidFill>
                <a:schemeClr val="accent2"/>
              </a:solidFill>
              <a:latin typeface="Century Gothic" panose="020B0502020202020204" pitchFamily="34" charset="0"/>
            </a:endParaRPr>
          </a:p>
          <a:p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Abbreviation:    </a:t>
            </a:r>
            <a:r>
              <a:rPr lang="tr-TR" dirty="0">
                <a:solidFill>
                  <a:schemeClr val="accent2"/>
                </a:solidFill>
                <a:latin typeface="Century Gothic" panose="020B0502020202020204" pitchFamily="34" charset="0"/>
              </a:rPr>
              <a:t>WoT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940DAE-4888-7CEA-EEC7-8542976333D7}"/>
              </a:ext>
            </a:extLst>
          </p:cNvPr>
          <p:cNvSpPr/>
          <p:nvPr/>
        </p:nvSpPr>
        <p:spPr>
          <a:xfrm>
            <a:off x="4632959" y="2865119"/>
            <a:ext cx="1844041" cy="6919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F3180A-455F-03A4-29B4-67DBC76BBE32}"/>
              </a:ext>
            </a:extLst>
          </p:cNvPr>
          <p:cNvSpPr txBox="1"/>
          <p:nvPr/>
        </p:nvSpPr>
        <p:spPr>
          <a:xfrm>
            <a:off x="5717862" y="4027167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SEND</a:t>
            </a:r>
            <a:endParaRPr lang="en-US" sz="2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2" name="Graphic 41" descr="Cursor with solid fill">
            <a:extLst>
              <a:ext uri="{FF2B5EF4-FFF2-40B4-BE49-F238E27FC236}">
                <a16:creationId xmlns:a16="http://schemas.microsoft.com/office/drawing/2014/main" id="{51E28B94-EEB1-5628-6ACE-986FD8FBF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50034" y="41611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21294"/>
      </p:ext>
    </p:extLst>
  </p:cSld>
  <p:clrMapOvr>
    <a:masterClrMapping/>
  </p:clrMapOvr>
  <p:transition spd="med"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accel="50000" decel="5000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1.66667E-6 3.7037E-7 L -0.2293 -0.06667 " pathEditMode="relative" rAng="0" ptsTypes="AA">
                                      <p:cBhvr>
                                        <p:cTn id="23" dur="2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71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0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22" grpId="0"/>
      <p:bldP spid="3" grpId="0" animBg="1"/>
      <p:bldP spid="23" grpId="0" animBg="1"/>
      <p:bldP spid="25" grpId="0" animBg="1"/>
      <p:bldP spid="26" grpId="0"/>
      <p:bldP spid="27" grpId="0" animBg="1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3B0332F-5B32-14D1-46A0-15F92C4B93FA}"/>
              </a:ext>
            </a:extLst>
          </p:cNvPr>
          <p:cNvSpPr txBox="1"/>
          <p:nvPr/>
        </p:nvSpPr>
        <p:spPr>
          <a:xfrm>
            <a:off x="4207030" y="2228671"/>
            <a:ext cx="34487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tr-TR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tr-TR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tr-TR" alt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Web of Things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, </a:t>
            </a:r>
            <a:endParaRPr kumimoji="0" lang="tr-TR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“Abbreviation"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“</a:t>
            </a:r>
            <a:r>
              <a:rPr lang="tr-TR" alt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WoT</a:t>
            </a:r>
            <a:r>
              <a:rPr lang="en-US" alt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endParaRPr kumimoji="0" lang="tr-TR" altLang="en-US" sz="1800" b="0" i="0" u="none" strike="noStrike" cap="none" normalizeH="0" baseline="0" dirty="0">
              <a:ln>
                <a:noFill/>
              </a:ln>
              <a:solidFill>
                <a:schemeClr val="accent3">
                  <a:lumMod val="6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kumimoji="0" lang="tr-TR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F2FBFD1-82EB-6CCA-AC88-21528E307596}"/>
              </a:ext>
            </a:extLst>
          </p:cNvPr>
          <p:cNvSpPr txBox="1"/>
          <p:nvPr/>
        </p:nvSpPr>
        <p:spPr>
          <a:xfrm>
            <a:off x="4695052" y="3785060"/>
            <a:ext cx="2743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chemeClr val="accent2"/>
                </a:solidFill>
                <a:latin typeface="Century Gothic" panose="020B0502020202020204" pitchFamily="34" charset="0"/>
              </a:rPr>
              <a:t>JSON Generated</a:t>
            </a:r>
            <a:endParaRPr lang="en-US" sz="24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Graphic 4" descr="Laptop with solid fill">
            <a:extLst>
              <a:ext uri="{FF2B5EF4-FFF2-40B4-BE49-F238E27FC236}">
                <a16:creationId xmlns:a16="http://schemas.microsoft.com/office/drawing/2014/main" id="{8C8D35A4-511C-C006-CAE5-1D738A834C4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57" y="-1812074"/>
            <a:ext cx="11961486" cy="1086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70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AF2FBFD1-82EB-6CCA-AC88-21528E307596}"/>
              </a:ext>
            </a:extLst>
          </p:cNvPr>
          <p:cNvSpPr txBox="1"/>
          <p:nvPr/>
        </p:nvSpPr>
        <p:spPr>
          <a:xfrm>
            <a:off x="4724470" y="3858017"/>
            <a:ext cx="2743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chemeClr val="accent2"/>
                </a:solidFill>
                <a:latin typeface="Century Gothic" panose="020B0502020202020204" pitchFamily="34" charset="0"/>
              </a:rPr>
              <a:t>JSON Generated</a:t>
            </a:r>
            <a:endParaRPr lang="en-US" sz="24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7" name="Graphic 56" descr="Document with solid fill">
            <a:extLst>
              <a:ext uri="{FF2B5EF4-FFF2-40B4-BE49-F238E27FC236}">
                <a16:creationId xmlns:a16="http://schemas.microsoft.com/office/drawing/2014/main" id="{19710249-A253-376F-86D7-94DC5FDD5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6777" y="2318269"/>
            <a:ext cx="1249680" cy="124968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5194327-9173-F8AA-443C-982BAD98FCE1}"/>
              </a:ext>
            </a:extLst>
          </p:cNvPr>
          <p:cNvSpPr txBox="1"/>
          <p:nvPr/>
        </p:nvSpPr>
        <p:spPr>
          <a:xfrm>
            <a:off x="5556709" y="3850612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chemeClr val="accent2"/>
                </a:solidFill>
                <a:latin typeface="Century Gothic" panose="020B0502020202020204" pitchFamily="34" charset="0"/>
              </a:rPr>
              <a:t>SENT</a:t>
            </a:r>
            <a:endParaRPr lang="en-US" sz="24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5" name="Graphic 64" descr="Document with solid fill">
            <a:extLst>
              <a:ext uri="{FF2B5EF4-FFF2-40B4-BE49-F238E27FC236}">
                <a16:creationId xmlns:a16="http://schemas.microsoft.com/office/drawing/2014/main" id="{47630C8A-0B64-B221-9067-6791C5B2F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8542" y="2325674"/>
            <a:ext cx="1249680" cy="1249680"/>
          </a:xfrm>
          <a:prstGeom prst="rect">
            <a:avLst/>
          </a:prstGeom>
        </p:spPr>
      </p:pic>
      <p:pic>
        <p:nvPicPr>
          <p:cNvPr id="75" name="Graphic 74" descr="Checkmark with solid fill">
            <a:extLst>
              <a:ext uri="{FF2B5EF4-FFF2-40B4-BE49-F238E27FC236}">
                <a16:creationId xmlns:a16="http://schemas.microsoft.com/office/drawing/2014/main" id="{F5623110-2787-50EC-5F83-C1AF798DA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64417" y="2532285"/>
            <a:ext cx="914400" cy="914400"/>
          </a:xfrm>
          <a:prstGeom prst="rect">
            <a:avLst/>
          </a:prstGeom>
        </p:spPr>
      </p:pic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263DCB6B-265D-4025-FCEF-BE1D02014978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5257" y="-1812074"/>
            <a:ext cx="11961486" cy="1086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83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4000">
        <p159:morph option="byObject"/>
      </p:transition>
    </mc:Choice>
    <mc:Fallback xmlns="">
      <p:transition spd="med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00"/>
                            </p:stCondLst>
                            <p:childTnLst>
                              <p:par>
                                <p:cTn id="1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6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59259E-6 L 0.30912 0.0018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56" y="9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8488-E8DC-0D47-0D8A-A748BBD0A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	   </a:t>
            </a:r>
            <a:r>
              <a:rPr lang="tr-TR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lang="en-US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Quick Facts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A</a:t>
            </a:r>
            <a:r>
              <a:rPr lang="en-US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bout JSON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6AB420-F694-3C3A-4ACB-90C25A552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517" y="2025569"/>
            <a:ext cx="3638636" cy="207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8C96CE-23FC-46A2-26A5-D45E12511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25" y="2481504"/>
            <a:ext cx="3408925" cy="91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1951A87-7F3D-E7B9-6F77-84EBBB09429C}"/>
              </a:ext>
            </a:extLst>
          </p:cNvPr>
          <p:cNvSpPr txBox="1">
            <a:spLocks/>
          </p:cNvSpPr>
          <p:nvPr/>
        </p:nvSpPr>
        <p:spPr>
          <a:xfrm>
            <a:off x="2280212" y="3918422"/>
            <a:ext cx="3408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European Computer Manufacturers Association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37329F1-F895-FBD7-D4D3-F6AFD4019A71}"/>
              </a:ext>
            </a:extLst>
          </p:cNvPr>
          <p:cNvSpPr txBox="1">
            <a:spLocks/>
          </p:cNvSpPr>
          <p:nvPr/>
        </p:nvSpPr>
        <p:spPr>
          <a:xfrm>
            <a:off x="7039373" y="4278536"/>
            <a:ext cx="3408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Internet Engineering Task Force</a:t>
            </a:r>
          </a:p>
        </p:txBody>
      </p:sp>
    </p:spTree>
    <p:extLst>
      <p:ext uri="{BB962C8B-B14F-4D97-AF65-F5344CB8AC3E}">
        <p14:creationId xmlns:p14="http://schemas.microsoft.com/office/powerpoint/2010/main" val="3710245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9000">
        <p159:morph option="byObject"/>
      </p:transition>
    </mc:Choice>
    <mc:Fallback xmlns=""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8488-E8DC-0D47-0D8A-A748BBD0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Quick Facts </a:t>
            </a:r>
            <a:r>
              <a:rPr lang="en-US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A</a:t>
            </a:r>
            <a:r>
              <a:rPr lang="en-US" sz="4000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bout JSON</a:t>
            </a:r>
            <a:endParaRPr 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399785A-2043-5231-53F0-FFA5F640C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656" y="2680089"/>
            <a:ext cx="5573295" cy="149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029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66AB420-F694-3C3A-4ACB-90C25A552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786" y="2007533"/>
            <a:ext cx="4974477" cy="284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8C96CE-23FC-46A2-26A5-D45E12511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353" y="2680089"/>
            <a:ext cx="5573295" cy="149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530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66AB420-F694-3C3A-4ACB-90C25A552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762" y="2007533"/>
            <a:ext cx="4974477" cy="284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8C96CE-23FC-46A2-26A5-D45E12511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05869" y="2680089"/>
            <a:ext cx="5573295" cy="149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086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479788F-C8BB-8ACE-A4DE-B774129A49F3}"/>
              </a:ext>
            </a:extLst>
          </p:cNvPr>
          <p:cNvSpPr txBox="1"/>
          <p:nvPr/>
        </p:nvSpPr>
        <p:spPr>
          <a:xfrm>
            <a:off x="1936318" y="3126908"/>
            <a:ext cx="2781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8CC9A66-875F-2942-872D-D69FB9AA67B6}"/>
              </a:ext>
            </a:extLst>
          </p:cNvPr>
          <p:cNvSpPr/>
          <p:nvPr/>
        </p:nvSpPr>
        <p:spPr>
          <a:xfrm>
            <a:off x="5016139" y="2845070"/>
            <a:ext cx="2062144" cy="5535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30223E-EDE1-F570-F614-ACD43EAAE270}"/>
              </a:ext>
            </a:extLst>
          </p:cNvPr>
          <p:cNvSpPr txBox="1"/>
          <p:nvPr/>
        </p:nvSpPr>
        <p:spPr>
          <a:xfrm>
            <a:off x="8085909" y="2380402"/>
            <a:ext cx="2781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XML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F64B47-1B94-23F5-A847-6C857054CA8C}"/>
              </a:ext>
            </a:extLst>
          </p:cNvPr>
          <p:cNvSpPr txBox="1"/>
          <p:nvPr/>
        </p:nvSpPr>
        <p:spPr>
          <a:xfrm>
            <a:off x="8085909" y="3949615"/>
            <a:ext cx="2781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YAML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3717096-6E49-5542-6454-018277EE2C1D}"/>
              </a:ext>
            </a:extLst>
          </p:cNvPr>
          <p:cNvSpPr/>
          <p:nvPr/>
        </p:nvSpPr>
        <p:spPr>
          <a:xfrm rot="10800000">
            <a:off x="5016139" y="3860733"/>
            <a:ext cx="2062144" cy="5535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10C40A-7D7E-365E-EF95-563A8B0ED376}"/>
              </a:ext>
            </a:extLst>
          </p:cNvPr>
          <p:cNvSpPr txBox="1">
            <a:spLocks/>
          </p:cNvSpPr>
          <p:nvPr/>
        </p:nvSpPr>
        <p:spPr>
          <a:xfrm>
            <a:off x="2702278" y="517525"/>
            <a:ext cx="6787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Quick Facts About JSON</a:t>
            </a:r>
          </a:p>
        </p:txBody>
      </p:sp>
    </p:spTree>
    <p:extLst>
      <p:ext uri="{BB962C8B-B14F-4D97-AF65-F5344CB8AC3E}">
        <p14:creationId xmlns:p14="http://schemas.microsoft.com/office/powerpoint/2010/main" val="3145480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0">
        <p159:morph option="byObject"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B1BC-2999-335B-509B-EB988330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637" y="2766219"/>
            <a:ext cx="6424727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What is JSON?</a:t>
            </a:r>
            <a:endParaRPr lang="en-US" sz="5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331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479788F-C8BB-8ACE-A4DE-B774129A49F3}"/>
              </a:ext>
            </a:extLst>
          </p:cNvPr>
          <p:cNvSpPr txBox="1"/>
          <p:nvPr/>
        </p:nvSpPr>
        <p:spPr>
          <a:xfrm>
            <a:off x="4945585" y="2921169"/>
            <a:ext cx="2300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BCFCD7-A289-398B-056D-0884BB33689D}"/>
              </a:ext>
            </a:extLst>
          </p:cNvPr>
          <p:cNvCxnSpPr>
            <a:cxnSpLocks/>
          </p:cNvCxnSpPr>
          <p:nvPr/>
        </p:nvCxnSpPr>
        <p:spPr>
          <a:xfrm>
            <a:off x="-231820" y="3429000"/>
            <a:ext cx="524656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B34C52-8A8F-C731-72D6-02FC7DDC2546}"/>
              </a:ext>
            </a:extLst>
          </p:cNvPr>
          <p:cNvCxnSpPr>
            <a:cxnSpLocks/>
          </p:cNvCxnSpPr>
          <p:nvPr/>
        </p:nvCxnSpPr>
        <p:spPr>
          <a:xfrm>
            <a:off x="7122018" y="3429000"/>
            <a:ext cx="5228821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Document with solid fill">
            <a:extLst>
              <a:ext uri="{FF2B5EF4-FFF2-40B4-BE49-F238E27FC236}">
                <a16:creationId xmlns:a16="http://schemas.microsoft.com/office/drawing/2014/main" id="{83E28F10-4F0C-4722-A3BF-9F3E5AB8E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888648" y="2856773"/>
            <a:ext cx="1004649" cy="100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23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479788F-C8BB-8ACE-A4DE-B774129A49F3}"/>
              </a:ext>
            </a:extLst>
          </p:cNvPr>
          <p:cNvSpPr txBox="1"/>
          <p:nvPr/>
        </p:nvSpPr>
        <p:spPr>
          <a:xfrm>
            <a:off x="4945585" y="2921169"/>
            <a:ext cx="2300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BCFCD7-A289-398B-056D-0884BB33689D}"/>
              </a:ext>
            </a:extLst>
          </p:cNvPr>
          <p:cNvCxnSpPr>
            <a:cxnSpLocks/>
          </p:cNvCxnSpPr>
          <p:nvPr/>
        </p:nvCxnSpPr>
        <p:spPr>
          <a:xfrm>
            <a:off x="-231820" y="3429000"/>
            <a:ext cx="524656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B34C52-8A8F-C731-72D6-02FC7DDC2546}"/>
              </a:ext>
            </a:extLst>
          </p:cNvPr>
          <p:cNvCxnSpPr>
            <a:cxnSpLocks/>
          </p:cNvCxnSpPr>
          <p:nvPr/>
        </p:nvCxnSpPr>
        <p:spPr>
          <a:xfrm>
            <a:off x="7122018" y="3429000"/>
            <a:ext cx="5228821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Document with solid fill">
            <a:extLst>
              <a:ext uri="{FF2B5EF4-FFF2-40B4-BE49-F238E27FC236}">
                <a16:creationId xmlns:a16="http://schemas.microsoft.com/office/drawing/2014/main" id="{83E28F10-4F0C-4722-A3BF-9F3E5AB8E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2452" y="2856773"/>
            <a:ext cx="1004649" cy="100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74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479788F-C8BB-8ACE-A4DE-B774129A49F3}"/>
              </a:ext>
            </a:extLst>
          </p:cNvPr>
          <p:cNvSpPr txBox="1"/>
          <p:nvPr/>
        </p:nvSpPr>
        <p:spPr>
          <a:xfrm>
            <a:off x="4945585" y="2921169"/>
            <a:ext cx="2300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BCFCD7-A289-398B-056D-0884BB33689D}"/>
              </a:ext>
            </a:extLst>
          </p:cNvPr>
          <p:cNvCxnSpPr>
            <a:cxnSpLocks/>
          </p:cNvCxnSpPr>
          <p:nvPr/>
        </p:nvCxnSpPr>
        <p:spPr>
          <a:xfrm>
            <a:off x="-231820" y="3429000"/>
            <a:ext cx="524656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B34C52-8A8F-C731-72D6-02FC7DDC2546}"/>
              </a:ext>
            </a:extLst>
          </p:cNvPr>
          <p:cNvCxnSpPr>
            <a:cxnSpLocks/>
          </p:cNvCxnSpPr>
          <p:nvPr/>
        </p:nvCxnSpPr>
        <p:spPr>
          <a:xfrm>
            <a:off x="7122018" y="3429000"/>
            <a:ext cx="5228821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Document with solid fill">
            <a:extLst>
              <a:ext uri="{FF2B5EF4-FFF2-40B4-BE49-F238E27FC236}">
                <a16:creationId xmlns:a16="http://schemas.microsoft.com/office/drawing/2014/main" id="{D5C7CD1D-EECD-5A10-27F4-F0E022DB0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868" y="2856773"/>
            <a:ext cx="1004649" cy="100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06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BCFCD7-A289-398B-056D-0884BB33689D}"/>
              </a:ext>
            </a:extLst>
          </p:cNvPr>
          <p:cNvCxnSpPr>
            <a:cxnSpLocks/>
          </p:cNvCxnSpPr>
          <p:nvPr/>
        </p:nvCxnSpPr>
        <p:spPr>
          <a:xfrm>
            <a:off x="-231820" y="3429000"/>
            <a:ext cx="524656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B34C52-8A8F-C731-72D6-02FC7DDC2546}"/>
              </a:ext>
            </a:extLst>
          </p:cNvPr>
          <p:cNvCxnSpPr>
            <a:cxnSpLocks/>
          </p:cNvCxnSpPr>
          <p:nvPr/>
        </p:nvCxnSpPr>
        <p:spPr>
          <a:xfrm>
            <a:off x="7122018" y="3429000"/>
            <a:ext cx="5228821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D19C978-F15B-2CEB-3B8C-1F1C2663208F}"/>
              </a:ext>
            </a:extLst>
          </p:cNvPr>
          <p:cNvSpPr txBox="1"/>
          <p:nvPr/>
        </p:nvSpPr>
        <p:spPr>
          <a:xfrm>
            <a:off x="5199907" y="2882678"/>
            <a:ext cx="1792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XML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Graphic 3" descr="Document with solid fill">
            <a:extLst>
              <a:ext uri="{FF2B5EF4-FFF2-40B4-BE49-F238E27FC236}">
                <a16:creationId xmlns:a16="http://schemas.microsoft.com/office/drawing/2014/main" id="{95367AE9-0A8F-7DD8-5FE7-564410676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60697" y="2856773"/>
            <a:ext cx="1004649" cy="100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42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BCFCD7-A289-398B-056D-0884BB33689D}"/>
              </a:ext>
            </a:extLst>
          </p:cNvPr>
          <p:cNvCxnSpPr>
            <a:cxnSpLocks/>
          </p:cNvCxnSpPr>
          <p:nvPr/>
        </p:nvCxnSpPr>
        <p:spPr>
          <a:xfrm>
            <a:off x="-231820" y="3429000"/>
            <a:ext cx="524656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B34C52-8A8F-C731-72D6-02FC7DDC2546}"/>
              </a:ext>
            </a:extLst>
          </p:cNvPr>
          <p:cNvCxnSpPr>
            <a:cxnSpLocks/>
          </p:cNvCxnSpPr>
          <p:nvPr/>
        </p:nvCxnSpPr>
        <p:spPr>
          <a:xfrm>
            <a:off x="7122018" y="3429000"/>
            <a:ext cx="5228821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2B6AB3A-99A8-CAF5-EC7A-A398B4DC691D}"/>
              </a:ext>
            </a:extLst>
          </p:cNvPr>
          <p:cNvSpPr txBox="1"/>
          <p:nvPr/>
        </p:nvSpPr>
        <p:spPr>
          <a:xfrm>
            <a:off x="4945584" y="2845759"/>
            <a:ext cx="2300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YAML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688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89363-554C-1257-C00C-9B065634D24B}"/>
              </a:ext>
            </a:extLst>
          </p:cNvPr>
          <p:cNvSpPr txBox="1"/>
          <p:nvPr/>
        </p:nvSpPr>
        <p:spPr>
          <a:xfrm>
            <a:off x="637231" y="2769105"/>
            <a:ext cx="2184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5A638-C780-FCDC-ABBD-962C8E52B3C5}"/>
              </a:ext>
            </a:extLst>
          </p:cNvPr>
          <p:cNvSpPr txBox="1"/>
          <p:nvPr/>
        </p:nvSpPr>
        <p:spPr>
          <a:xfrm>
            <a:off x="3793251" y="2810916"/>
            <a:ext cx="10904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400" b="1" dirty="0">
                <a:solidFill>
                  <a:schemeClr val="accent2"/>
                </a:solidFill>
              </a:rPr>
              <a:t>J</a:t>
            </a:r>
            <a:r>
              <a:rPr lang="tr-TR" sz="5400" dirty="0">
                <a:solidFill>
                  <a:schemeClr val="accent1"/>
                </a:solidFill>
              </a:rPr>
              <a:t>ava </a:t>
            </a:r>
            <a:r>
              <a:rPr lang="tr-TR" sz="5400" b="1" dirty="0">
                <a:solidFill>
                  <a:schemeClr val="accent2"/>
                </a:solidFill>
              </a:rPr>
              <a:t>S</a:t>
            </a:r>
            <a:r>
              <a:rPr lang="tr-TR" sz="5400" dirty="0">
                <a:solidFill>
                  <a:schemeClr val="accent1"/>
                </a:solidFill>
              </a:rPr>
              <a:t>cript </a:t>
            </a:r>
            <a:r>
              <a:rPr lang="tr-TR" sz="5400" b="1" dirty="0">
                <a:solidFill>
                  <a:schemeClr val="accent2"/>
                </a:solidFill>
              </a:rPr>
              <a:t>O</a:t>
            </a:r>
            <a:r>
              <a:rPr lang="tr-TR" sz="5400" dirty="0">
                <a:solidFill>
                  <a:schemeClr val="accent1"/>
                </a:solidFill>
              </a:rPr>
              <a:t>bject </a:t>
            </a:r>
            <a:r>
              <a:rPr lang="tr-TR" sz="5400" b="1" dirty="0">
                <a:solidFill>
                  <a:schemeClr val="accent2"/>
                </a:solidFill>
              </a:rPr>
              <a:t>N</a:t>
            </a:r>
            <a:r>
              <a:rPr lang="tr-TR" sz="5400" dirty="0">
                <a:solidFill>
                  <a:schemeClr val="accent1"/>
                </a:solidFill>
              </a:rPr>
              <a:t>otation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D30B320-A591-6FDA-FC32-66182A0C1CF2}"/>
              </a:ext>
            </a:extLst>
          </p:cNvPr>
          <p:cNvSpPr/>
          <p:nvPr/>
        </p:nvSpPr>
        <p:spPr>
          <a:xfrm>
            <a:off x="2943328" y="3182844"/>
            <a:ext cx="679937" cy="309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BBA95F4-AC59-8FC8-3891-2B9C5FE6354E}"/>
                  </a:ext>
                </a:extLst>
              </p14:cNvPr>
              <p14:cNvContentPartPr/>
              <p14:nvPr/>
            </p14:nvContentPartPr>
            <p14:xfrm>
              <a:off x="6818050" y="2810916"/>
              <a:ext cx="2188065" cy="1036636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BBA95F4-AC59-8FC8-3891-2B9C5FE635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55050" y="2432845"/>
                <a:ext cx="2313704" cy="1792419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1B95590-811D-3FB3-FA16-45F32EECAA07}"/>
              </a:ext>
            </a:extLst>
          </p:cNvPr>
          <p:cNvSpPr txBox="1"/>
          <p:nvPr/>
        </p:nvSpPr>
        <p:spPr>
          <a:xfrm>
            <a:off x="2645805" y="4614207"/>
            <a:ext cx="2073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400" b="1" dirty="0">
                <a:solidFill>
                  <a:schemeClr val="accent2"/>
                </a:solidFill>
              </a:rPr>
              <a:t>O</a:t>
            </a:r>
            <a:r>
              <a:rPr lang="tr-TR" sz="5400" dirty="0">
                <a:solidFill>
                  <a:schemeClr val="accent1"/>
                </a:solidFill>
              </a:rPr>
              <a:t>bject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8A7481-ED41-D8A3-C937-C32E485944EE}"/>
              </a:ext>
            </a:extLst>
          </p:cNvPr>
          <p:cNvSpPr txBox="1"/>
          <p:nvPr/>
        </p:nvSpPr>
        <p:spPr>
          <a:xfrm>
            <a:off x="5255175" y="4721929"/>
            <a:ext cx="496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b="1" dirty="0">
                <a:solidFill>
                  <a:schemeClr val="accent2"/>
                </a:solidFill>
              </a:rPr>
              <a:t>Allows primitive types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7F0246A-5BF3-7DE1-F583-9ECEBD37863E}"/>
              </a:ext>
            </a:extLst>
          </p:cNvPr>
          <p:cNvSpPr txBox="1">
            <a:spLocks/>
          </p:cNvSpPr>
          <p:nvPr/>
        </p:nvSpPr>
        <p:spPr>
          <a:xfrm>
            <a:off x="2702278" y="517525"/>
            <a:ext cx="6787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Quick Facts About JSON</a:t>
            </a:r>
          </a:p>
        </p:txBody>
      </p:sp>
    </p:spTree>
    <p:extLst>
      <p:ext uri="{BB962C8B-B14F-4D97-AF65-F5344CB8AC3E}">
        <p14:creationId xmlns:p14="http://schemas.microsoft.com/office/powerpoint/2010/main" val="2732902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8000">
        <p159:morph option="byObject"/>
      </p:transition>
    </mc:Choice>
    <mc:Fallback xmlns="">
      <p:transition spd="slow" advClick="0" advTm="1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1"/>
                            </p:stCondLst>
                            <p:childTnLst>
                              <p:par>
                                <p:cTn id="11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701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701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99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1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89363-554C-1257-C00C-9B065634D24B}"/>
              </a:ext>
            </a:extLst>
          </p:cNvPr>
          <p:cNvSpPr txBox="1"/>
          <p:nvPr/>
        </p:nvSpPr>
        <p:spPr>
          <a:xfrm>
            <a:off x="4528038" y="2631291"/>
            <a:ext cx="80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6FB851-BF76-AF03-C519-CA7B43998015}"/>
              </a:ext>
            </a:extLst>
          </p:cNvPr>
          <p:cNvSpPr txBox="1"/>
          <p:nvPr/>
        </p:nvSpPr>
        <p:spPr>
          <a:xfrm>
            <a:off x="5120371" y="2631291"/>
            <a:ext cx="80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S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EFEC8-E809-9BBC-6133-5423927C0AAD}"/>
              </a:ext>
            </a:extLst>
          </p:cNvPr>
          <p:cNvSpPr txBox="1"/>
          <p:nvPr/>
        </p:nvSpPr>
        <p:spPr>
          <a:xfrm>
            <a:off x="5712704" y="2631291"/>
            <a:ext cx="12255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O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247406-24C1-B0D7-5160-1637AD917467}"/>
              </a:ext>
            </a:extLst>
          </p:cNvPr>
          <p:cNvSpPr txBox="1"/>
          <p:nvPr/>
        </p:nvSpPr>
        <p:spPr>
          <a:xfrm>
            <a:off x="6726782" y="2631291"/>
            <a:ext cx="1027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N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191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89363-554C-1257-C00C-9B065634D24B}"/>
              </a:ext>
            </a:extLst>
          </p:cNvPr>
          <p:cNvSpPr txBox="1"/>
          <p:nvPr/>
        </p:nvSpPr>
        <p:spPr>
          <a:xfrm>
            <a:off x="1308314" y="2631291"/>
            <a:ext cx="80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6FB851-BF76-AF03-C519-CA7B43998015}"/>
              </a:ext>
            </a:extLst>
          </p:cNvPr>
          <p:cNvSpPr txBox="1"/>
          <p:nvPr/>
        </p:nvSpPr>
        <p:spPr>
          <a:xfrm>
            <a:off x="3449069" y="2631291"/>
            <a:ext cx="80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S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EFEC8-E809-9BBC-6133-5423927C0AAD}"/>
              </a:ext>
            </a:extLst>
          </p:cNvPr>
          <p:cNvSpPr txBox="1"/>
          <p:nvPr/>
        </p:nvSpPr>
        <p:spPr>
          <a:xfrm>
            <a:off x="5589824" y="2631291"/>
            <a:ext cx="12255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O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247406-24C1-B0D7-5160-1637AD917467}"/>
              </a:ext>
            </a:extLst>
          </p:cNvPr>
          <p:cNvSpPr txBox="1"/>
          <p:nvPr/>
        </p:nvSpPr>
        <p:spPr>
          <a:xfrm>
            <a:off x="8152323" y="2631291"/>
            <a:ext cx="1027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N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481A50-779D-EEC5-D166-3404102A0EBD}"/>
              </a:ext>
            </a:extLst>
          </p:cNvPr>
          <p:cNvSpPr txBox="1"/>
          <p:nvPr/>
        </p:nvSpPr>
        <p:spPr>
          <a:xfrm>
            <a:off x="1847501" y="3275234"/>
            <a:ext cx="1228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b="1" dirty="0">
                <a:solidFill>
                  <a:schemeClr val="bg2"/>
                </a:solidFill>
                <a:latin typeface="Century Gothic" panose="020B0502020202020204" pitchFamily="34" charset="0"/>
              </a:rPr>
              <a:t>ava</a:t>
            </a:r>
            <a:endParaRPr lang="en-US" sz="40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3E6E13-EF23-FB75-2524-D043EE3BD2E9}"/>
              </a:ext>
            </a:extLst>
          </p:cNvPr>
          <p:cNvSpPr txBox="1"/>
          <p:nvPr/>
        </p:nvSpPr>
        <p:spPr>
          <a:xfrm>
            <a:off x="4062668" y="3275234"/>
            <a:ext cx="1443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cript</a:t>
            </a:r>
            <a:endParaRPr lang="en-US" sz="40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455EEA-084B-ECAC-D6BF-325FCBB7DE83}"/>
              </a:ext>
            </a:extLst>
          </p:cNvPr>
          <p:cNvSpPr txBox="1"/>
          <p:nvPr/>
        </p:nvSpPr>
        <p:spPr>
          <a:xfrm>
            <a:off x="6599806" y="3275234"/>
            <a:ext cx="1604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bject</a:t>
            </a:r>
            <a:endParaRPr lang="en-US" sz="40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37FF98-448C-B727-C7CA-A6B3895582CB}"/>
              </a:ext>
            </a:extLst>
          </p:cNvPr>
          <p:cNvSpPr txBox="1"/>
          <p:nvPr/>
        </p:nvSpPr>
        <p:spPr>
          <a:xfrm>
            <a:off x="9046791" y="3275234"/>
            <a:ext cx="1913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otation</a:t>
            </a:r>
            <a:endParaRPr lang="en-US" sz="40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36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89363-554C-1257-C00C-9B065634D24B}"/>
              </a:ext>
            </a:extLst>
          </p:cNvPr>
          <p:cNvSpPr txBox="1"/>
          <p:nvPr/>
        </p:nvSpPr>
        <p:spPr>
          <a:xfrm>
            <a:off x="4528038" y="2631291"/>
            <a:ext cx="80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6FB851-BF76-AF03-C519-CA7B43998015}"/>
              </a:ext>
            </a:extLst>
          </p:cNvPr>
          <p:cNvSpPr txBox="1"/>
          <p:nvPr/>
        </p:nvSpPr>
        <p:spPr>
          <a:xfrm>
            <a:off x="5120371" y="2631291"/>
            <a:ext cx="80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S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EFEC8-E809-9BBC-6133-5423927C0AAD}"/>
              </a:ext>
            </a:extLst>
          </p:cNvPr>
          <p:cNvSpPr txBox="1"/>
          <p:nvPr/>
        </p:nvSpPr>
        <p:spPr>
          <a:xfrm>
            <a:off x="5712704" y="2631291"/>
            <a:ext cx="12255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O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247406-24C1-B0D7-5160-1637AD917467}"/>
              </a:ext>
            </a:extLst>
          </p:cNvPr>
          <p:cNvSpPr txBox="1"/>
          <p:nvPr/>
        </p:nvSpPr>
        <p:spPr>
          <a:xfrm>
            <a:off x="6726782" y="2631291"/>
            <a:ext cx="1027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N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F52B0F-D822-11F1-695C-FF5FA2CDF7B9}"/>
              </a:ext>
            </a:extLst>
          </p:cNvPr>
          <p:cNvCxnSpPr>
            <a:cxnSpLocks/>
          </p:cNvCxnSpPr>
          <p:nvPr/>
        </p:nvCxnSpPr>
        <p:spPr>
          <a:xfrm>
            <a:off x="-6593983" y="4200951"/>
            <a:ext cx="12865994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41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89363-554C-1257-C00C-9B065634D24B}"/>
              </a:ext>
            </a:extLst>
          </p:cNvPr>
          <p:cNvSpPr txBox="1"/>
          <p:nvPr/>
        </p:nvSpPr>
        <p:spPr>
          <a:xfrm>
            <a:off x="12358405" y="2631291"/>
            <a:ext cx="80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6FB851-BF76-AF03-C519-CA7B43998015}"/>
              </a:ext>
            </a:extLst>
          </p:cNvPr>
          <p:cNvSpPr txBox="1"/>
          <p:nvPr/>
        </p:nvSpPr>
        <p:spPr>
          <a:xfrm>
            <a:off x="12950738" y="2631291"/>
            <a:ext cx="80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S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EFEC8-E809-9BBC-6133-5423927C0AAD}"/>
              </a:ext>
            </a:extLst>
          </p:cNvPr>
          <p:cNvSpPr txBox="1"/>
          <p:nvPr/>
        </p:nvSpPr>
        <p:spPr>
          <a:xfrm>
            <a:off x="13543071" y="2631291"/>
            <a:ext cx="12255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O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247406-24C1-B0D7-5160-1637AD917467}"/>
              </a:ext>
            </a:extLst>
          </p:cNvPr>
          <p:cNvSpPr txBox="1"/>
          <p:nvPr/>
        </p:nvSpPr>
        <p:spPr>
          <a:xfrm>
            <a:off x="14557149" y="2631291"/>
            <a:ext cx="1027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N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F52B0F-D822-11F1-695C-FF5FA2CDF7B9}"/>
              </a:ext>
            </a:extLst>
          </p:cNvPr>
          <p:cNvCxnSpPr>
            <a:cxnSpLocks/>
          </p:cNvCxnSpPr>
          <p:nvPr/>
        </p:nvCxnSpPr>
        <p:spPr>
          <a:xfrm>
            <a:off x="1236384" y="4200951"/>
            <a:ext cx="12865994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8FA57C-C1EB-A6DE-3881-07FCD01CC7F7}"/>
              </a:ext>
            </a:extLst>
          </p:cNvPr>
          <p:cNvCxnSpPr>
            <a:cxnSpLocks/>
          </p:cNvCxnSpPr>
          <p:nvPr/>
        </p:nvCxnSpPr>
        <p:spPr>
          <a:xfrm>
            <a:off x="1913067" y="3168203"/>
            <a:ext cx="1" cy="103274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5D6B30-AD45-788F-410D-A46A1B7FA0AC}"/>
              </a:ext>
            </a:extLst>
          </p:cNvPr>
          <p:cNvCxnSpPr>
            <a:cxnSpLocks/>
          </p:cNvCxnSpPr>
          <p:nvPr/>
        </p:nvCxnSpPr>
        <p:spPr>
          <a:xfrm>
            <a:off x="3219719" y="3773510"/>
            <a:ext cx="0" cy="42744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AB6919-0A6B-E89F-C742-7302F6018BF2}"/>
              </a:ext>
            </a:extLst>
          </p:cNvPr>
          <p:cNvCxnSpPr>
            <a:cxnSpLocks/>
          </p:cNvCxnSpPr>
          <p:nvPr/>
        </p:nvCxnSpPr>
        <p:spPr>
          <a:xfrm>
            <a:off x="4803821" y="3582765"/>
            <a:ext cx="0" cy="61818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78B453-266F-3CAC-6BFB-A716A4B04C40}"/>
              </a:ext>
            </a:extLst>
          </p:cNvPr>
          <p:cNvCxnSpPr>
            <a:cxnSpLocks/>
          </p:cNvCxnSpPr>
          <p:nvPr/>
        </p:nvCxnSpPr>
        <p:spPr>
          <a:xfrm>
            <a:off x="6993230" y="3429000"/>
            <a:ext cx="0" cy="78483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E0E1199-2088-EBEB-77AD-CCB9091CD652}"/>
              </a:ext>
            </a:extLst>
          </p:cNvPr>
          <p:cNvCxnSpPr>
            <a:cxnSpLocks/>
          </p:cNvCxnSpPr>
          <p:nvPr/>
        </p:nvCxnSpPr>
        <p:spPr>
          <a:xfrm>
            <a:off x="9517489" y="3582765"/>
            <a:ext cx="0" cy="60530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3AEC4EC-50A2-E42A-190D-C3CB32A008E3}"/>
              </a:ext>
            </a:extLst>
          </p:cNvPr>
          <p:cNvSpPr txBox="1"/>
          <p:nvPr/>
        </p:nvSpPr>
        <p:spPr>
          <a:xfrm>
            <a:off x="1207644" y="2303106"/>
            <a:ext cx="1616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b="1" dirty="0">
                <a:solidFill>
                  <a:schemeClr val="bg2"/>
                </a:solidFill>
                <a:latin typeface="Century Gothic" panose="020B0502020202020204" pitchFamily="34" charset="0"/>
              </a:rPr>
              <a:t>JSON</a:t>
            </a:r>
            <a:endParaRPr lang="en-US" sz="40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DA45074-DD36-471E-D9E2-9E9D005AC353}"/>
              </a:ext>
            </a:extLst>
          </p:cNvPr>
          <p:cNvCxnSpPr>
            <a:cxnSpLocks/>
          </p:cNvCxnSpPr>
          <p:nvPr/>
        </p:nvCxnSpPr>
        <p:spPr>
          <a:xfrm>
            <a:off x="2711558" y="2682807"/>
            <a:ext cx="85645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CAA016-A6BF-04A8-F4C2-1BB8FCCA1758}"/>
              </a:ext>
            </a:extLst>
          </p:cNvPr>
          <p:cNvSpPr txBox="1"/>
          <p:nvPr/>
        </p:nvSpPr>
        <p:spPr>
          <a:xfrm>
            <a:off x="3627144" y="2426216"/>
            <a:ext cx="443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Century Gothic" panose="020B0502020202020204" pitchFamily="34" charset="0"/>
              </a:rPr>
              <a:t>Understood as only objects</a:t>
            </a:r>
          </a:p>
        </p:txBody>
      </p:sp>
    </p:spTree>
    <p:extLst>
      <p:ext uri="{BB962C8B-B14F-4D97-AF65-F5344CB8AC3E}">
        <p14:creationId xmlns:p14="http://schemas.microsoft.com/office/powerpoint/2010/main" val="3723195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Feather with solid fill">
            <a:extLst>
              <a:ext uri="{FF2B5EF4-FFF2-40B4-BE49-F238E27FC236}">
                <a16:creationId xmlns:a16="http://schemas.microsoft.com/office/drawing/2014/main" id="{523A7827-658C-1099-4AD9-3BED93211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74710" y="3592217"/>
            <a:ext cx="977314" cy="97731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746E9D4-A326-0C01-D5FF-60A0641CA108}"/>
              </a:ext>
            </a:extLst>
          </p:cNvPr>
          <p:cNvSpPr txBox="1"/>
          <p:nvPr/>
        </p:nvSpPr>
        <p:spPr>
          <a:xfrm>
            <a:off x="6709863" y="3592217"/>
            <a:ext cx="2781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3FFFF58-AAEF-3D55-A1BC-A363502F4A62}"/>
              </a:ext>
            </a:extLst>
          </p:cNvPr>
          <p:cNvSpPr/>
          <p:nvPr/>
        </p:nvSpPr>
        <p:spPr>
          <a:xfrm>
            <a:off x="3754793" y="4561531"/>
            <a:ext cx="1445914" cy="361478"/>
          </a:xfrm>
          <a:custGeom>
            <a:avLst/>
            <a:gdLst>
              <a:gd name="connsiteX0" fmla="*/ 1445915 w 1445914"/>
              <a:gd name="connsiteY0" fmla="*/ 0 h 361478"/>
              <a:gd name="connsiteX1" fmla="*/ 0 w 1445914"/>
              <a:gd name="connsiteY1" fmla="*/ 0 h 361478"/>
              <a:gd name="connsiteX2" fmla="*/ 722957 w 1445914"/>
              <a:gd name="connsiteY2" fmla="*/ 361479 h 361478"/>
              <a:gd name="connsiteX3" fmla="*/ 1445915 w 1445914"/>
              <a:gd name="connsiteY3" fmla="*/ 0 h 36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5914" h="361478">
                <a:moveTo>
                  <a:pt x="1445915" y="0"/>
                </a:moveTo>
                <a:lnTo>
                  <a:pt x="0" y="0"/>
                </a:lnTo>
                <a:cubicBezTo>
                  <a:pt x="0" y="198813"/>
                  <a:pt x="325331" y="361479"/>
                  <a:pt x="722957" y="361479"/>
                </a:cubicBezTo>
                <a:cubicBezTo>
                  <a:pt x="1120584" y="361479"/>
                  <a:pt x="1445915" y="198813"/>
                  <a:pt x="1445915" y="0"/>
                </a:cubicBezTo>
                <a:close/>
              </a:path>
            </a:pathLst>
          </a:custGeom>
          <a:solidFill>
            <a:schemeClr val="bg2"/>
          </a:solidFill>
          <a:ln w="602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4534D1-59E1-56A4-4996-6F76134C1EAF}"/>
              </a:ext>
            </a:extLst>
          </p:cNvPr>
          <p:cNvSpPr/>
          <p:nvPr/>
        </p:nvSpPr>
        <p:spPr>
          <a:xfrm>
            <a:off x="7092321" y="4561531"/>
            <a:ext cx="1445914" cy="361478"/>
          </a:xfrm>
          <a:custGeom>
            <a:avLst/>
            <a:gdLst>
              <a:gd name="connsiteX0" fmla="*/ 0 w 1445914"/>
              <a:gd name="connsiteY0" fmla="*/ 0 h 361478"/>
              <a:gd name="connsiteX1" fmla="*/ 722957 w 1445914"/>
              <a:gd name="connsiteY1" fmla="*/ 361479 h 361478"/>
              <a:gd name="connsiteX2" fmla="*/ 1445915 w 1445914"/>
              <a:gd name="connsiteY2" fmla="*/ 0 h 361478"/>
              <a:gd name="connsiteX3" fmla="*/ 0 w 1445914"/>
              <a:gd name="connsiteY3" fmla="*/ 0 h 36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5914" h="361478">
                <a:moveTo>
                  <a:pt x="0" y="0"/>
                </a:moveTo>
                <a:cubicBezTo>
                  <a:pt x="0" y="198813"/>
                  <a:pt x="325331" y="361479"/>
                  <a:pt x="722957" y="361479"/>
                </a:cubicBezTo>
                <a:cubicBezTo>
                  <a:pt x="1120584" y="361479"/>
                  <a:pt x="1445915" y="198813"/>
                  <a:pt x="144591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602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157117C-A813-FC82-2E23-3AE123B242E3}"/>
              </a:ext>
            </a:extLst>
          </p:cNvPr>
          <p:cNvSpPr/>
          <p:nvPr/>
        </p:nvSpPr>
        <p:spPr>
          <a:xfrm>
            <a:off x="5896131" y="1216963"/>
            <a:ext cx="362833" cy="399626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AB60641-5F35-22CF-62C7-D6C8DDB6EA0B}"/>
              </a:ext>
            </a:extLst>
          </p:cNvPr>
          <p:cNvSpPr/>
          <p:nvPr/>
        </p:nvSpPr>
        <p:spPr>
          <a:xfrm rot="16200000">
            <a:off x="6841938" y="694228"/>
            <a:ext cx="362833" cy="225444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4A92E2E-BCE3-0897-0301-3A2751683BCA}"/>
              </a:ext>
            </a:extLst>
          </p:cNvPr>
          <p:cNvSpPr/>
          <p:nvPr/>
        </p:nvSpPr>
        <p:spPr>
          <a:xfrm rot="16200000">
            <a:off x="4820051" y="824501"/>
            <a:ext cx="362833" cy="19939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99E45CF-1C45-6A6D-224A-1B3B321E763C}"/>
              </a:ext>
            </a:extLst>
          </p:cNvPr>
          <p:cNvSpPr/>
          <p:nvPr/>
        </p:nvSpPr>
        <p:spPr>
          <a:xfrm rot="11485333">
            <a:off x="4020250" y="1996106"/>
            <a:ext cx="1181853" cy="1685758"/>
          </a:xfrm>
          <a:custGeom>
            <a:avLst/>
            <a:gdLst>
              <a:gd name="connsiteX0" fmla="*/ 1121380 w 1181853"/>
              <a:gd name="connsiteY0" fmla="*/ 1993900 h 2056138"/>
              <a:gd name="connsiteX1" fmla="*/ 963263 w 1181853"/>
              <a:gd name="connsiteY1" fmla="*/ 1993900 h 2056138"/>
              <a:gd name="connsiteX2" fmla="*/ 831772 w 1181853"/>
              <a:gd name="connsiteY2" fmla="*/ 2051103 h 2056138"/>
              <a:gd name="connsiteX3" fmla="*/ 752195 w 1181853"/>
              <a:gd name="connsiteY3" fmla="*/ 2019774 h 2056138"/>
              <a:gd name="connsiteX4" fmla="*/ 5035 w 1181853"/>
              <a:gd name="connsiteY4" fmla="*/ 302303 h 2056138"/>
              <a:gd name="connsiteX5" fmla="*/ 36364 w 1181853"/>
              <a:gd name="connsiteY5" fmla="*/ 222726 h 2056138"/>
              <a:gd name="connsiteX6" fmla="*/ 258171 w 1181853"/>
              <a:gd name="connsiteY6" fmla="*/ 126232 h 2056138"/>
              <a:gd name="connsiteX7" fmla="*/ 337747 w 1181853"/>
              <a:gd name="connsiteY7" fmla="*/ 157561 h 2056138"/>
              <a:gd name="connsiteX8" fmla="*/ 819020 w 1181853"/>
              <a:gd name="connsiteY8" fmla="*/ 1263846 h 2056138"/>
              <a:gd name="connsiteX9" fmla="*/ 819020 w 1181853"/>
              <a:gd name="connsiteY9" fmla="*/ 60473 h 2056138"/>
              <a:gd name="connsiteX10" fmla="*/ 879493 w 1181853"/>
              <a:gd name="connsiteY10" fmla="*/ 0 h 2056138"/>
              <a:gd name="connsiteX11" fmla="*/ 1121380 w 1181853"/>
              <a:gd name="connsiteY11" fmla="*/ 0 h 2056138"/>
              <a:gd name="connsiteX12" fmla="*/ 1181853 w 1181853"/>
              <a:gd name="connsiteY12" fmla="*/ 60473 h 2056138"/>
              <a:gd name="connsiteX13" fmla="*/ 1181853 w 1181853"/>
              <a:gd name="connsiteY13" fmla="*/ 1933427 h 2056138"/>
              <a:gd name="connsiteX14" fmla="*/ 1121380 w 1181853"/>
              <a:gd name="connsiteY14" fmla="*/ 1993900 h 205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853" h="2056138">
                <a:moveTo>
                  <a:pt x="1121380" y="1993900"/>
                </a:moveTo>
                <a:lnTo>
                  <a:pt x="963263" y="1993900"/>
                </a:lnTo>
                <a:lnTo>
                  <a:pt x="831772" y="2051103"/>
                </a:lnTo>
                <a:cubicBezTo>
                  <a:pt x="801147" y="2064426"/>
                  <a:pt x="765518" y="2050400"/>
                  <a:pt x="752195" y="2019774"/>
                </a:cubicBezTo>
                <a:lnTo>
                  <a:pt x="5035" y="302303"/>
                </a:lnTo>
                <a:cubicBezTo>
                  <a:pt x="-8288" y="271677"/>
                  <a:pt x="5738" y="236049"/>
                  <a:pt x="36364" y="222726"/>
                </a:cubicBezTo>
                <a:lnTo>
                  <a:pt x="258171" y="126232"/>
                </a:lnTo>
                <a:cubicBezTo>
                  <a:pt x="288796" y="112909"/>
                  <a:pt x="324424" y="126936"/>
                  <a:pt x="337747" y="157561"/>
                </a:cubicBezTo>
                <a:lnTo>
                  <a:pt x="819020" y="1263846"/>
                </a:lnTo>
                <a:lnTo>
                  <a:pt x="819020" y="60473"/>
                </a:lnTo>
                <a:cubicBezTo>
                  <a:pt x="819020" y="27075"/>
                  <a:pt x="846095" y="0"/>
                  <a:pt x="879493" y="0"/>
                </a:cubicBezTo>
                <a:lnTo>
                  <a:pt x="1121380" y="0"/>
                </a:lnTo>
                <a:cubicBezTo>
                  <a:pt x="1154778" y="0"/>
                  <a:pt x="1181853" y="27075"/>
                  <a:pt x="1181853" y="60473"/>
                </a:cubicBezTo>
                <a:lnTo>
                  <a:pt x="1181853" y="1933427"/>
                </a:lnTo>
                <a:cubicBezTo>
                  <a:pt x="1181853" y="1966825"/>
                  <a:pt x="1154778" y="1993900"/>
                  <a:pt x="1121380" y="199390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8281AAB-998F-FAB5-7879-51A83FEB0AC7}"/>
              </a:ext>
            </a:extLst>
          </p:cNvPr>
          <p:cNvSpPr/>
          <p:nvPr/>
        </p:nvSpPr>
        <p:spPr>
          <a:xfrm rot="16200000">
            <a:off x="5844987" y="4398291"/>
            <a:ext cx="362833" cy="19939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5C2BC3D-FF7A-D1AB-828C-72090CCDB438}"/>
              </a:ext>
            </a:extLst>
          </p:cNvPr>
          <p:cNvSpPr/>
          <p:nvPr/>
        </p:nvSpPr>
        <p:spPr>
          <a:xfrm rot="16200000">
            <a:off x="5944498" y="4142761"/>
            <a:ext cx="362833" cy="294526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5865416-2326-CC8E-C7E1-0E2AD8183EC6}"/>
              </a:ext>
            </a:extLst>
          </p:cNvPr>
          <p:cNvSpPr/>
          <p:nvPr/>
        </p:nvSpPr>
        <p:spPr>
          <a:xfrm rot="15012346">
            <a:off x="4976102" y="1193400"/>
            <a:ext cx="362833" cy="19939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E906408-142F-1AB4-31BD-318E83753D16}"/>
              </a:ext>
            </a:extLst>
          </p:cNvPr>
          <p:cNvSpPr/>
          <p:nvPr/>
        </p:nvSpPr>
        <p:spPr>
          <a:xfrm rot="15012346">
            <a:off x="6845179" y="513813"/>
            <a:ext cx="362833" cy="19939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4731A73-B0AA-2458-B1FD-9B14BAEBEA9F}"/>
              </a:ext>
            </a:extLst>
          </p:cNvPr>
          <p:cNvSpPr/>
          <p:nvPr/>
        </p:nvSpPr>
        <p:spPr>
          <a:xfrm rot="11485333">
            <a:off x="7389837" y="1956799"/>
            <a:ext cx="1181853" cy="1685758"/>
          </a:xfrm>
          <a:custGeom>
            <a:avLst/>
            <a:gdLst>
              <a:gd name="connsiteX0" fmla="*/ 1121380 w 1181853"/>
              <a:gd name="connsiteY0" fmla="*/ 1993900 h 2056138"/>
              <a:gd name="connsiteX1" fmla="*/ 963263 w 1181853"/>
              <a:gd name="connsiteY1" fmla="*/ 1993900 h 2056138"/>
              <a:gd name="connsiteX2" fmla="*/ 831772 w 1181853"/>
              <a:gd name="connsiteY2" fmla="*/ 2051103 h 2056138"/>
              <a:gd name="connsiteX3" fmla="*/ 752195 w 1181853"/>
              <a:gd name="connsiteY3" fmla="*/ 2019774 h 2056138"/>
              <a:gd name="connsiteX4" fmla="*/ 5035 w 1181853"/>
              <a:gd name="connsiteY4" fmla="*/ 302303 h 2056138"/>
              <a:gd name="connsiteX5" fmla="*/ 36364 w 1181853"/>
              <a:gd name="connsiteY5" fmla="*/ 222726 h 2056138"/>
              <a:gd name="connsiteX6" fmla="*/ 258171 w 1181853"/>
              <a:gd name="connsiteY6" fmla="*/ 126232 h 2056138"/>
              <a:gd name="connsiteX7" fmla="*/ 337747 w 1181853"/>
              <a:gd name="connsiteY7" fmla="*/ 157561 h 2056138"/>
              <a:gd name="connsiteX8" fmla="*/ 819020 w 1181853"/>
              <a:gd name="connsiteY8" fmla="*/ 1263846 h 2056138"/>
              <a:gd name="connsiteX9" fmla="*/ 819020 w 1181853"/>
              <a:gd name="connsiteY9" fmla="*/ 60473 h 2056138"/>
              <a:gd name="connsiteX10" fmla="*/ 879493 w 1181853"/>
              <a:gd name="connsiteY10" fmla="*/ 0 h 2056138"/>
              <a:gd name="connsiteX11" fmla="*/ 1121380 w 1181853"/>
              <a:gd name="connsiteY11" fmla="*/ 0 h 2056138"/>
              <a:gd name="connsiteX12" fmla="*/ 1181853 w 1181853"/>
              <a:gd name="connsiteY12" fmla="*/ 60473 h 2056138"/>
              <a:gd name="connsiteX13" fmla="*/ 1181853 w 1181853"/>
              <a:gd name="connsiteY13" fmla="*/ 1933427 h 2056138"/>
              <a:gd name="connsiteX14" fmla="*/ 1121380 w 1181853"/>
              <a:gd name="connsiteY14" fmla="*/ 1993900 h 205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853" h="2056138">
                <a:moveTo>
                  <a:pt x="1121380" y="1993900"/>
                </a:moveTo>
                <a:lnTo>
                  <a:pt x="963263" y="1993900"/>
                </a:lnTo>
                <a:lnTo>
                  <a:pt x="831772" y="2051103"/>
                </a:lnTo>
                <a:cubicBezTo>
                  <a:pt x="801147" y="2064426"/>
                  <a:pt x="765518" y="2050400"/>
                  <a:pt x="752195" y="2019774"/>
                </a:cubicBezTo>
                <a:lnTo>
                  <a:pt x="5035" y="302303"/>
                </a:lnTo>
                <a:cubicBezTo>
                  <a:pt x="-8288" y="271677"/>
                  <a:pt x="5738" y="236049"/>
                  <a:pt x="36364" y="222726"/>
                </a:cubicBezTo>
                <a:lnTo>
                  <a:pt x="258171" y="126232"/>
                </a:lnTo>
                <a:cubicBezTo>
                  <a:pt x="288796" y="112909"/>
                  <a:pt x="324424" y="126936"/>
                  <a:pt x="337747" y="157561"/>
                </a:cubicBezTo>
                <a:lnTo>
                  <a:pt x="819020" y="1263846"/>
                </a:lnTo>
                <a:lnTo>
                  <a:pt x="819020" y="60473"/>
                </a:lnTo>
                <a:cubicBezTo>
                  <a:pt x="819020" y="27075"/>
                  <a:pt x="846095" y="0"/>
                  <a:pt x="879493" y="0"/>
                </a:cubicBezTo>
                <a:lnTo>
                  <a:pt x="1121380" y="0"/>
                </a:lnTo>
                <a:cubicBezTo>
                  <a:pt x="1154778" y="0"/>
                  <a:pt x="1181853" y="27075"/>
                  <a:pt x="1181853" y="60473"/>
                </a:cubicBezTo>
                <a:lnTo>
                  <a:pt x="1181853" y="1933427"/>
                </a:lnTo>
                <a:cubicBezTo>
                  <a:pt x="1181853" y="1966825"/>
                  <a:pt x="1154778" y="1993900"/>
                  <a:pt x="1121380" y="199390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9975CFE-3434-0603-0268-5E0E8A9F2719}"/>
              </a:ext>
            </a:extLst>
          </p:cNvPr>
          <p:cNvSpPr/>
          <p:nvPr/>
        </p:nvSpPr>
        <p:spPr>
          <a:xfrm rot="11485333">
            <a:off x="4384931" y="2395878"/>
            <a:ext cx="1181853" cy="1685758"/>
          </a:xfrm>
          <a:custGeom>
            <a:avLst/>
            <a:gdLst>
              <a:gd name="connsiteX0" fmla="*/ 1121380 w 1181853"/>
              <a:gd name="connsiteY0" fmla="*/ 1993900 h 2056138"/>
              <a:gd name="connsiteX1" fmla="*/ 963263 w 1181853"/>
              <a:gd name="connsiteY1" fmla="*/ 1993900 h 2056138"/>
              <a:gd name="connsiteX2" fmla="*/ 831772 w 1181853"/>
              <a:gd name="connsiteY2" fmla="*/ 2051103 h 2056138"/>
              <a:gd name="connsiteX3" fmla="*/ 752195 w 1181853"/>
              <a:gd name="connsiteY3" fmla="*/ 2019774 h 2056138"/>
              <a:gd name="connsiteX4" fmla="*/ 5035 w 1181853"/>
              <a:gd name="connsiteY4" fmla="*/ 302303 h 2056138"/>
              <a:gd name="connsiteX5" fmla="*/ 36364 w 1181853"/>
              <a:gd name="connsiteY5" fmla="*/ 222726 h 2056138"/>
              <a:gd name="connsiteX6" fmla="*/ 258171 w 1181853"/>
              <a:gd name="connsiteY6" fmla="*/ 126232 h 2056138"/>
              <a:gd name="connsiteX7" fmla="*/ 337747 w 1181853"/>
              <a:gd name="connsiteY7" fmla="*/ 157561 h 2056138"/>
              <a:gd name="connsiteX8" fmla="*/ 819020 w 1181853"/>
              <a:gd name="connsiteY8" fmla="*/ 1263846 h 2056138"/>
              <a:gd name="connsiteX9" fmla="*/ 819020 w 1181853"/>
              <a:gd name="connsiteY9" fmla="*/ 60473 h 2056138"/>
              <a:gd name="connsiteX10" fmla="*/ 879493 w 1181853"/>
              <a:gd name="connsiteY10" fmla="*/ 0 h 2056138"/>
              <a:gd name="connsiteX11" fmla="*/ 1121380 w 1181853"/>
              <a:gd name="connsiteY11" fmla="*/ 0 h 2056138"/>
              <a:gd name="connsiteX12" fmla="*/ 1181853 w 1181853"/>
              <a:gd name="connsiteY12" fmla="*/ 60473 h 2056138"/>
              <a:gd name="connsiteX13" fmla="*/ 1181853 w 1181853"/>
              <a:gd name="connsiteY13" fmla="*/ 1933427 h 2056138"/>
              <a:gd name="connsiteX14" fmla="*/ 1121380 w 1181853"/>
              <a:gd name="connsiteY14" fmla="*/ 1993900 h 205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853" h="2056138">
                <a:moveTo>
                  <a:pt x="1121380" y="1993900"/>
                </a:moveTo>
                <a:lnTo>
                  <a:pt x="963263" y="1993900"/>
                </a:lnTo>
                <a:lnTo>
                  <a:pt x="831772" y="2051103"/>
                </a:lnTo>
                <a:cubicBezTo>
                  <a:pt x="801147" y="2064426"/>
                  <a:pt x="765518" y="2050400"/>
                  <a:pt x="752195" y="2019774"/>
                </a:cubicBezTo>
                <a:lnTo>
                  <a:pt x="5035" y="302303"/>
                </a:lnTo>
                <a:cubicBezTo>
                  <a:pt x="-8288" y="271677"/>
                  <a:pt x="5738" y="236049"/>
                  <a:pt x="36364" y="222726"/>
                </a:cubicBezTo>
                <a:lnTo>
                  <a:pt x="258171" y="126232"/>
                </a:lnTo>
                <a:cubicBezTo>
                  <a:pt x="288796" y="112909"/>
                  <a:pt x="324424" y="126936"/>
                  <a:pt x="337747" y="157561"/>
                </a:cubicBezTo>
                <a:lnTo>
                  <a:pt x="819020" y="1263846"/>
                </a:lnTo>
                <a:lnTo>
                  <a:pt x="819020" y="60473"/>
                </a:lnTo>
                <a:cubicBezTo>
                  <a:pt x="819020" y="27075"/>
                  <a:pt x="846095" y="0"/>
                  <a:pt x="879493" y="0"/>
                </a:cubicBezTo>
                <a:lnTo>
                  <a:pt x="1121380" y="0"/>
                </a:lnTo>
                <a:cubicBezTo>
                  <a:pt x="1154778" y="0"/>
                  <a:pt x="1181853" y="27075"/>
                  <a:pt x="1181853" y="60473"/>
                </a:cubicBezTo>
                <a:lnTo>
                  <a:pt x="1181853" y="1933427"/>
                </a:lnTo>
                <a:cubicBezTo>
                  <a:pt x="1181853" y="1966825"/>
                  <a:pt x="1154778" y="1993900"/>
                  <a:pt x="1121380" y="199390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6ACD499-3124-50A0-E5FC-5DD104F608D1}"/>
              </a:ext>
            </a:extLst>
          </p:cNvPr>
          <p:cNvSpPr/>
          <p:nvPr/>
        </p:nvSpPr>
        <p:spPr>
          <a:xfrm rot="11485333">
            <a:off x="7273340" y="1430395"/>
            <a:ext cx="1181853" cy="1685758"/>
          </a:xfrm>
          <a:custGeom>
            <a:avLst/>
            <a:gdLst>
              <a:gd name="connsiteX0" fmla="*/ 1121380 w 1181853"/>
              <a:gd name="connsiteY0" fmla="*/ 1993900 h 2056138"/>
              <a:gd name="connsiteX1" fmla="*/ 963263 w 1181853"/>
              <a:gd name="connsiteY1" fmla="*/ 1993900 h 2056138"/>
              <a:gd name="connsiteX2" fmla="*/ 831772 w 1181853"/>
              <a:gd name="connsiteY2" fmla="*/ 2051103 h 2056138"/>
              <a:gd name="connsiteX3" fmla="*/ 752195 w 1181853"/>
              <a:gd name="connsiteY3" fmla="*/ 2019774 h 2056138"/>
              <a:gd name="connsiteX4" fmla="*/ 5035 w 1181853"/>
              <a:gd name="connsiteY4" fmla="*/ 302303 h 2056138"/>
              <a:gd name="connsiteX5" fmla="*/ 36364 w 1181853"/>
              <a:gd name="connsiteY5" fmla="*/ 222726 h 2056138"/>
              <a:gd name="connsiteX6" fmla="*/ 258171 w 1181853"/>
              <a:gd name="connsiteY6" fmla="*/ 126232 h 2056138"/>
              <a:gd name="connsiteX7" fmla="*/ 337747 w 1181853"/>
              <a:gd name="connsiteY7" fmla="*/ 157561 h 2056138"/>
              <a:gd name="connsiteX8" fmla="*/ 819020 w 1181853"/>
              <a:gd name="connsiteY8" fmla="*/ 1263846 h 2056138"/>
              <a:gd name="connsiteX9" fmla="*/ 819020 w 1181853"/>
              <a:gd name="connsiteY9" fmla="*/ 60473 h 2056138"/>
              <a:gd name="connsiteX10" fmla="*/ 879493 w 1181853"/>
              <a:gd name="connsiteY10" fmla="*/ 0 h 2056138"/>
              <a:gd name="connsiteX11" fmla="*/ 1121380 w 1181853"/>
              <a:gd name="connsiteY11" fmla="*/ 0 h 2056138"/>
              <a:gd name="connsiteX12" fmla="*/ 1181853 w 1181853"/>
              <a:gd name="connsiteY12" fmla="*/ 60473 h 2056138"/>
              <a:gd name="connsiteX13" fmla="*/ 1181853 w 1181853"/>
              <a:gd name="connsiteY13" fmla="*/ 1933427 h 2056138"/>
              <a:gd name="connsiteX14" fmla="*/ 1121380 w 1181853"/>
              <a:gd name="connsiteY14" fmla="*/ 1993900 h 205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853" h="2056138">
                <a:moveTo>
                  <a:pt x="1121380" y="1993900"/>
                </a:moveTo>
                <a:lnTo>
                  <a:pt x="963263" y="1993900"/>
                </a:lnTo>
                <a:lnTo>
                  <a:pt x="831772" y="2051103"/>
                </a:lnTo>
                <a:cubicBezTo>
                  <a:pt x="801147" y="2064426"/>
                  <a:pt x="765518" y="2050400"/>
                  <a:pt x="752195" y="2019774"/>
                </a:cubicBezTo>
                <a:lnTo>
                  <a:pt x="5035" y="302303"/>
                </a:lnTo>
                <a:cubicBezTo>
                  <a:pt x="-8288" y="271677"/>
                  <a:pt x="5738" y="236049"/>
                  <a:pt x="36364" y="222726"/>
                </a:cubicBezTo>
                <a:lnTo>
                  <a:pt x="258171" y="126232"/>
                </a:lnTo>
                <a:cubicBezTo>
                  <a:pt x="288796" y="112909"/>
                  <a:pt x="324424" y="126936"/>
                  <a:pt x="337747" y="157561"/>
                </a:cubicBezTo>
                <a:lnTo>
                  <a:pt x="819020" y="1263846"/>
                </a:lnTo>
                <a:lnTo>
                  <a:pt x="819020" y="60473"/>
                </a:lnTo>
                <a:cubicBezTo>
                  <a:pt x="819020" y="27075"/>
                  <a:pt x="846095" y="0"/>
                  <a:pt x="879493" y="0"/>
                </a:cubicBezTo>
                <a:lnTo>
                  <a:pt x="1121380" y="0"/>
                </a:lnTo>
                <a:cubicBezTo>
                  <a:pt x="1154778" y="0"/>
                  <a:pt x="1181853" y="27075"/>
                  <a:pt x="1181853" y="60473"/>
                </a:cubicBezTo>
                <a:lnTo>
                  <a:pt x="1181853" y="1933427"/>
                </a:lnTo>
                <a:cubicBezTo>
                  <a:pt x="1181853" y="1966825"/>
                  <a:pt x="1154778" y="1993900"/>
                  <a:pt x="1121380" y="199390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6" name="Graphic 45" descr="Feather with solid fill">
            <a:extLst>
              <a:ext uri="{FF2B5EF4-FFF2-40B4-BE49-F238E27FC236}">
                <a16:creationId xmlns:a16="http://schemas.microsoft.com/office/drawing/2014/main" id="{1489529A-C63B-597D-30F7-DA34D898E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3393" y="3899483"/>
            <a:ext cx="977314" cy="977314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C83F6FD-EFC5-8158-48BD-18CE23968AEF}"/>
              </a:ext>
            </a:extLst>
          </p:cNvPr>
          <p:cNvSpPr/>
          <p:nvPr/>
        </p:nvSpPr>
        <p:spPr>
          <a:xfrm>
            <a:off x="4129018" y="4787912"/>
            <a:ext cx="1445914" cy="361478"/>
          </a:xfrm>
          <a:custGeom>
            <a:avLst/>
            <a:gdLst>
              <a:gd name="connsiteX0" fmla="*/ 1445915 w 1445914"/>
              <a:gd name="connsiteY0" fmla="*/ 0 h 361478"/>
              <a:gd name="connsiteX1" fmla="*/ 0 w 1445914"/>
              <a:gd name="connsiteY1" fmla="*/ 0 h 361478"/>
              <a:gd name="connsiteX2" fmla="*/ 722957 w 1445914"/>
              <a:gd name="connsiteY2" fmla="*/ 361479 h 361478"/>
              <a:gd name="connsiteX3" fmla="*/ 1445915 w 1445914"/>
              <a:gd name="connsiteY3" fmla="*/ 0 h 36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5914" h="361478">
                <a:moveTo>
                  <a:pt x="1445915" y="0"/>
                </a:moveTo>
                <a:lnTo>
                  <a:pt x="0" y="0"/>
                </a:lnTo>
                <a:cubicBezTo>
                  <a:pt x="0" y="198813"/>
                  <a:pt x="325331" y="361479"/>
                  <a:pt x="722957" y="361479"/>
                </a:cubicBezTo>
                <a:cubicBezTo>
                  <a:pt x="1120584" y="361479"/>
                  <a:pt x="1445915" y="198813"/>
                  <a:pt x="1445915" y="0"/>
                </a:cubicBezTo>
                <a:close/>
              </a:path>
            </a:pathLst>
          </a:custGeom>
          <a:solidFill>
            <a:schemeClr val="bg2"/>
          </a:solidFill>
          <a:ln w="602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08CC97-FB9B-31F5-415C-B838C60E0D2B}"/>
              </a:ext>
            </a:extLst>
          </p:cNvPr>
          <p:cNvSpPr txBox="1"/>
          <p:nvPr/>
        </p:nvSpPr>
        <p:spPr>
          <a:xfrm>
            <a:off x="6636359" y="2962153"/>
            <a:ext cx="2781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EADF58E-D548-D2AE-F627-01F47D883463}"/>
              </a:ext>
            </a:extLst>
          </p:cNvPr>
          <p:cNvSpPr/>
          <p:nvPr/>
        </p:nvSpPr>
        <p:spPr>
          <a:xfrm>
            <a:off x="7018817" y="3931467"/>
            <a:ext cx="1445914" cy="361478"/>
          </a:xfrm>
          <a:custGeom>
            <a:avLst/>
            <a:gdLst>
              <a:gd name="connsiteX0" fmla="*/ 0 w 1445914"/>
              <a:gd name="connsiteY0" fmla="*/ 0 h 361478"/>
              <a:gd name="connsiteX1" fmla="*/ 722957 w 1445914"/>
              <a:gd name="connsiteY1" fmla="*/ 361479 h 361478"/>
              <a:gd name="connsiteX2" fmla="*/ 1445915 w 1445914"/>
              <a:gd name="connsiteY2" fmla="*/ 0 h 361478"/>
              <a:gd name="connsiteX3" fmla="*/ 0 w 1445914"/>
              <a:gd name="connsiteY3" fmla="*/ 0 h 36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5914" h="361478">
                <a:moveTo>
                  <a:pt x="0" y="0"/>
                </a:moveTo>
                <a:cubicBezTo>
                  <a:pt x="0" y="198813"/>
                  <a:pt x="325331" y="361479"/>
                  <a:pt x="722957" y="361479"/>
                </a:cubicBezTo>
                <a:cubicBezTo>
                  <a:pt x="1120584" y="361479"/>
                  <a:pt x="1445915" y="198813"/>
                  <a:pt x="144591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602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400">
        <p:fade/>
      </p:transition>
    </mc:Choice>
    <mc:Fallback xmlns="">
      <p:transition spd="med" advClick="0" advTm="64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6" grpId="2"/>
      <p:bldP spid="11" grpId="0" animBg="1"/>
      <p:bldP spid="12" grpId="0" animBg="1"/>
      <p:bldP spid="12" grpId="1" animBg="1"/>
      <p:bldP spid="29" grpId="0" animBg="1"/>
      <p:bldP spid="30" grpId="0" animBg="1"/>
      <p:bldP spid="40" grpId="0" animBg="1"/>
      <p:bldP spid="38" grpId="0" animBg="1"/>
      <p:bldP spid="39" grpId="0" animBg="1"/>
      <p:bldP spid="43" grpId="0" animBg="1"/>
      <p:bldP spid="44" grpId="0" animBg="1"/>
      <p:bldP spid="45" grpId="0" animBg="1"/>
      <p:bldP spid="47" grpId="0" animBg="1"/>
      <p:bldP spid="48" grpId="0"/>
      <p:bldP spid="4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B922CEE-8737-8AFC-938A-B22FDD6697A5}"/>
              </a:ext>
            </a:extLst>
          </p:cNvPr>
          <p:cNvSpPr txBox="1"/>
          <p:nvPr/>
        </p:nvSpPr>
        <p:spPr>
          <a:xfrm>
            <a:off x="4647025" y="2767281"/>
            <a:ext cx="2897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48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02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DA45074-DD36-471E-D9E2-9E9D005AC353}"/>
              </a:ext>
            </a:extLst>
          </p:cNvPr>
          <p:cNvCxnSpPr>
            <a:cxnSpLocks/>
          </p:cNvCxnSpPr>
          <p:nvPr/>
        </p:nvCxnSpPr>
        <p:spPr>
          <a:xfrm>
            <a:off x="6102026" y="3248694"/>
            <a:ext cx="85645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CAA016-A6BF-04A8-F4C2-1BB8FCCA1758}"/>
              </a:ext>
            </a:extLst>
          </p:cNvPr>
          <p:cNvSpPr txBox="1"/>
          <p:nvPr/>
        </p:nvSpPr>
        <p:spPr>
          <a:xfrm>
            <a:off x="7017613" y="2992103"/>
            <a:ext cx="2645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Structured Types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8E6628-5D4F-E376-FF1D-838005F232E3}"/>
              </a:ext>
            </a:extLst>
          </p:cNvPr>
          <p:cNvCxnSpPr>
            <a:cxnSpLocks/>
          </p:cNvCxnSpPr>
          <p:nvPr/>
        </p:nvCxnSpPr>
        <p:spPr>
          <a:xfrm>
            <a:off x="6089147" y="3686576"/>
            <a:ext cx="85645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7B4F4C4-E8EF-5DBF-1AB1-17812DDF85A9}"/>
              </a:ext>
            </a:extLst>
          </p:cNvPr>
          <p:cNvSpPr txBox="1"/>
          <p:nvPr/>
        </p:nvSpPr>
        <p:spPr>
          <a:xfrm>
            <a:off x="7004734" y="3429985"/>
            <a:ext cx="2505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Primitive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34B692-F6C1-1240-A047-5B86D2E4E449}"/>
              </a:ext>
            </a:extLst>
          </p:cNvPr>
          <p:cNvSpPr txBox="1"/>
          <p:nvPr/>
        </p:nvSpPr>
        <p:spPr>
          <a:xfrm>
            <a:off x="3372013" y="2767281"/>
            <a:ext cx="2897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48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54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B4F4C4-E8EF-5DBF-1AB1-17812DDF85A9}"/>
              </a:ext>
            </a:extLst>
          </p:cNvPr>
          <p:cNvSpPr txBox="1"/>
          <p:nvPr/>
        </p:nvSpPr>
        <p:spPr>
          <a:xfrm>
            <a:off x="4158154" y="5542118"/>
            <a:ext cx="3875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Primitive Types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2ECFA73-5ADB-65AB-321E-05AF25FEF63B}"/>
              </a:ext>
            </a:extLst>
          </p:cNvPr>
          <p:cNvGrpSpPr/>
          <p:nvPr/>
        </p:nvGrpSpPr>
        <p:grpSpPr>
          <a:xfrm>
            <a:off x="4189927" y="2395615"/>
            <a:ext cx="3812146" cy="1253252"/>
            <a:chOff x="4189927" y="2395615"/>
            <a:chExt cx="3812146" cy="125325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6C2B87-E683-D372-94BD-8F90E216A26D}"/>
                </a:ext>
              </a:extLst>
            </p:cNvPr>
            <p:cNvSpPr txBox="1"/>
            <p:nvPr/>
          </p:nvSpPr>
          <p:spPr>
            <a:xfrm>
              <a:off x="4572108" y="2772512"/>
              <a:ext cx="11455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String</a:t>
              </a:r>
              <a:endParaRPr lang="en-US" sz="2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489F12-E5E5-D611-E8D5-323B31016B7D}"/>
                </a:ext>
              </a:extLst>
            </p:cNvPr>
            <p:cNvSpPr txBox="1"/>
            <p:nvPr/>
          </p:nvSpPr>
          <p:spPr>
            <a:xfrm>
              <a:off x="6309953" y="2772512"/>
              <a:ext cx="14688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Century Gothic" panose="020B0502020202020204" pitchFamily="34" charset="0"/>
                </a:rPr>
                <a:t>"name"</a:t>
              </a:r>
              <a:endParaRPr lang="en-US" sz="2800" dirty="0">
                <a:solidFill>
                  <a:schemeClr val="accent2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AB4665C-124A-41A6-ABA0-5C416F7D3BEA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4715498-4234-607F-8255-B14682D0E68F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1231010-FCF6-16C4-073C-3FEBE98E1416}"/>
                  </a:ext>
                </a:extLst>
              </p:cNvPr>
              <p:cNvCxnSpPr>
                <a:stCxn id="12" idx="0"/>
                <a:endCxn id="12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9E79C76-0D7A-382A-21A7-7183BB92A3C2}"/>
              </a:ext>
            </a:extLst>
          </p:cNvPr>
          <p:cNvGrpSpPr/>
          <p:nvPr/>
        </p:nvGrpSpPr>
        <p:grpSpPr>
          <a:xfrm>
            <a:off x="12638481" y="2395615"/>
            <a:ext cx="3812146" cy="1253252"/>
            <a:chOff x="12638481" y="2395615"/>
            <a:chExt cx="3812146" cy="125325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B246521-13D4-5674-8370-72978115435B}"/>
                </a:ext>
              </a:extLst>
            </p:cNvPr>
            <p:cNvGrpSpPr/>
            <p:nvPr/>
          </p:nvGrpSpPr>
          <p:grpSpPr>
            <a:xfrm>
              <a:off x="12638481" y="2395615"/>
              <a:ext cx="3812146" cy="1253252"/>
              <a:chOff x="3711176" y="2395615"/>
              <a:chExt cx="3812146" cy="125325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D87FBD3-5A22-BC14-326D-7D63201AE30A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4B53FD5-C423-22F3-BA6D-1D7DB4AE1B0E}"/>
                  </a:ext>
                </a:extLst>
              </p:cNvPr>
              <p:cNvCxnSpPr>
                <a:stCxn id="17" idx="0"/>
                <a:endCxn id="17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B91191E-69F4-8B21-3C41-00084BB4AFF1}"/>
                </a:ext>
              </a:extLst>
            </p:cNvPr>
            <p:cNvSpPr txBox="1"/>
            <p:nvPr/>
          </p:nvSpPr>
          <p:spPr>
            <a:xfrm>
              <a:off x="12793415" y="2760631"/>
              <a:ext cx="1592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Number</a:t>
              </a:r>
              <a:endParaRPr lang="en-US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54BD50E-A8AA-7F3D-20C0-45EE8DD80E0A}"/>
                </a:ext>
              </a:extLst>
            </p:cNvPr>
            <p:cNvSpPr txBox="1"/>
            <p:nvPr/>
          </p:nvSpPr>
          <p:spPr>
            <a:xfrm>
              <a:off x="14979630" y="2760631"/>
              <a:ext cx="10359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800" dirty="0">
                  <a:solidFill>
                    <a:schemeClr val="accent6"/>
                  </a:solidFill>
                  <a:latin typeface="Century Gothic" panose="020B0502020202020204" pitchFamily="34" charset="0"/>
                </a:rPr>
                <a:t>3000</a:t>
              </a:r>
              <a:endParaRPr lang="en-US" sz="2800" dirty="0">
                <a:solidFill>
                  <a:schemeClr val="accent6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8801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">
        <p159:morph option="byObject"/>
      </p:transition>
    </mc:Choice>
    <mc:Fallback xmlns="">
      <p:transition spd="slow" advClick="0" advTm="50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B4F4C4-E8EF-5DBF-1AB1-17812DDF85A9}"/>
              </a:ext>
            </a:extLst>
          </p:cNvPr>
          <p:cNvSpPr txBox="1"/>
          <p:nvPr/>
        </p:nvSpPr>
        <p:spPr>
          <a:xfrm>
            <a:off x="4158154" y="5542118"/>
            <a:ext cx="3875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Primitive Types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CB5E6F5-B6AE-833F-70F6-2D32D4070498}"/>
              </a:ext>
            </a:extLst>
          </p:cNvPr>
          <p:cNvGrpSpPr/>
          <p:nvPr/>
        </p:nvGrpSpPr>
        <p:grpSpPr>
          <a:xfrm>
            <a:off x="4189927" y="2395615"/>
            <a:ext cx="3812146" cy="1253252"/>
            <a:chOff x="4189927" y="2395615"/>
            <a:chExt cx="3812146" cy="125325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AB4665C-124A-41A6-ABA0-5C416F7D3BEA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4715498-4234-607F-8255-B14682D0E68F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1231010-FCF6-16C4-073C-3FEBE98E1416}"/>
                  </a:ext>
                </a:extLst>
              </p:cNvPr>
              <p:cNvCxnSpPr>
                <a:stCxn id="12" idx="0"/>
                <a:endCxn id="12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C60846-3676-FC05-4634-E50FF073200D}"/>
                </a:ext>
              </a:extLst>
            </p:cNvPr>
            <p:cNvSpPr txBox="1"/>
            <p:nvPr/>
          </p:nvSpPr>
          <p:spPr>
            <a:xfrm>
              <a:off x="4344861" y="2760631"/>
              <a:ext cx="1592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Number</a:t>
              </a:r>
              <a:endParaRPr lang="en-US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17C835-2AD3-212E-AB4F-B4E89FFFB9F4}"/>
                </a:ext>
              </a:extLst>
            </p:cNvPr>
            <p:cNvSpPr txBox="1"/>
            <p:nvPr/>
          </p:nvSpPr>
          <p:spPr>
            <a:xfrm>
              <a:off x="6531076" y="2760631"/>
              <a:ext cx="10359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800" dirty="0">
                  <a:solidFill>
                    <a:schemeClr val="accent6"/>
                  </a:solidFill>
                  <a:latin typeface="Century Gothic" panose="020B0502020202020204" pitchFamily="34" charset="0"/>
                </a:rPr>
                <a:t>3000</a:t>
              </a:r>
              <a:endParaRPr lang="en-US" sz="2800" dirty="0">
                <a:solidFill>
                  <a:schemeClr val="accent6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327C303-45DC-1555-00CD-0EE30A19ADD1}"/>
              </a:ext>
            </a:extLst>
          </p:cNvPr>
          <p:cNvGrpSpPr/>
          <p:nvPr/>
        </p:nvGrpSpPr>
        <p:grpSpPr>
          <a:xfrm>
            <a:off x="-4363805" y="2393467"/>
            <a:ext cx="3812146" cy="1253252"/>
            <a:chOff x="-4363805" y="2393467"/>
            <a:chExt cx="3812146" cy="125325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F1AFC62-6954-3300-42A0-54AFE700691E}"/>
                </a:ext>
              </a:extLst>
            </p:cNvPr>
            <p:cNvSpPr txBox="1"/>
            <p:nvPr/>
          </p:nvSpPr>
          <p:spPr>
            <a:xfrm>
              <a:off x="-3981624" y="2770364"/>
              <a:ext cx="11455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String</a:t>
              </a:r>
              <a:endParaRPr lang="en-US" sz="28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369062-39A3-D72F-6BA8-8C4AEF4295A3}"/>
                </a:ext>
              </a:extLst>
            </p:cNvPr>
            <p:cNvSpPr txBox="1"/>
            <p:nvPr/>
          </p:nvSpPr>
          <p:spPr>
            <a:xfrm>
              <a:off x="-2243779" y="2770364"/>
              <a:ext cx="14688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Century Gothic" panose="020B0502020202020204" pitchFamily="34" charset="0"/>
                </a:rPr>
                <a:t>"name"</a:t>
              </a:r>
              <a:endParaRPr lang="en-US" sz="2800" dirty="0">
                <a:solidFill>
                  <a:schemeClr val="accent2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F5EB08D-128F-DA8A-BF9C-71DFDA933BF7}"/>
                </a:ext>
              </a:extLst>
            </p:cNvPr>
            <p:cNvGrpSpPr/>
            <p:nvPr/>
          </p:nvGrpSpPr>
          <p:grpSpPr>
            <a:xfrm>
              <a:off x="-4363805" y="2393467"/>
              <a:ext cx="3812146" cy="1253252"/>
              <a:chOff x="3711176" y="2395615"/>
              <a:chExt cx="3812146" cy="125325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6F2D793-B93F-2A8E-D589-75A12DEC712D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AC40C44-00B4-8857-0B51-615A2F5C8542}"/>
                  </a:ext>
                </a:extLst>
              </p:cNvPr>
              <p:cNvCxnSpPr>
                <a:stCxn id="22" idx="0"/>
                <a:endCxn id="22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727074E-B589-9272-9DAB-58F9C8F8093D}"/>
              </a:ext>
            </a:extLst>
          </p:cNvPr>
          <p:cNvGrpSpPr/>
          <p:nvPr/>
        </p:nvGrpSpPr>
        <p:grpSpPr>
          <a:xfrm>
            <a:off x="12859335" y="2404322"/>
            <a:ext cx="3812146" cy="1253252"/>
            <a:chOff x="4189927" y="2395615"/>
            <a:chExt cx="3812146" cy="125325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A254421-E991-B0F8-9D3E-3B6720EC150C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9841796-7F84-AFB9-83C4-07BD464BA4CF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70E27F5-30F1-7FCF-BECD-4895D1B8C6E8}"/>
                  </a:ext>
                </a:extLst>
              </p:cNvPr>
              <p:cNvCxnSpPr>
                <a:stCxn id="9" idx="0"/>
                <a:endCxn id="9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C035B68-D104-EB35-293E-23BBCF3733C9}"/>
                </a:ext>
              </a:extLst>
            </p:cNvPr>
            <p:cNvSpPr txBox="1"/>
            <p:nvPr/>
          </p:nvSpPr>
          <p:spPr>
            <a:xfrm>
              <a:off x="4326073" y="2760631"/>
              <a:ext cx="16337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Boolean</a:t>
              </a:r>
              <a:endParaRPr lang="en-US" sz="2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C42274-F1EA-E402-930E-9979E2B8B5B4}"/>
                </a:ext>
              </a:extLst>
            </p:cNvPr>
            <p:cNvSpPr txBox="1"/>
            <p:nvPr/>
          </p:nvSpPr>
          <p:spPr>
            <a:xfrm>
              <a:off x="6600837" y="2760695"/>
              <a:ext cx="89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800" dirty="0">
                  <a:solidFill>
                    <a:schemeClr val="accent5"/>
                  </a:solidFill>
                  <a:latin typeface="Century Gothic" panose="020B0502020202020204" pitchFamily="34" charset="0"/>
                </a:rPr>
                <a:t>true</a:t>
              </a:r>
              <a:endParaRPr lang="en-US" sz="28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1791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">
        <p159:morph option="byObject"/>
      </p:transition>
    </mc:Choice>
    <mc:Fallback xmlns="">
      <p:transition spd="slow" advClick="0" advTm="5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B4F4C4-E8EF-5DBF-1AB1-17812DDF85A9}"/>
              </a:ext>
            </a:extLst>
          </p:cNvPr>
          <p:cNvSpPr txBox="1"/>
          <p:nvPr/>
        </p:nvSpPr>
        <p:spPr>
          <a:xfrm>
            <a:off x="4158154" y="5542118"/>
            <a:ext cx="3875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Primitive Types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5F5E7A5-D25E-2C07-0739-68B39EB7E1D4}"/>
              </a:ext>
            </a:extLst>
          </p:cNvPr>
          <p:cNvGrpSpPr/>
          <p:nvPr/>
        </p:nvGrpSpPr>
        <p:grpSpPr>
          <a:xfrm>
            <a:off x="4158154" y="2395613"/>
            <a:ext cx="3812146" cy="1253252"/>
            <a:chOff x="4189927" y="2395615"/>
            <a:chExt cx="3812146" cy="125325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AB4665C-124A-41A6-ABA0-5C416F7D3BEA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4715498-4234-607F-8255-B14682D0E68F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1231010-FCF6-16C4-073C-3FEBE98E1416}"/>
                  </a:ext>
                </a:extLst>
              </p:cNvPr>
              <p:cNvCxnSpPr>
                <a:stCxn id="12" idx="0"/>
                <a:endCxn id="12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E4F278-947A-BF60-8684-37D15DC09590}"/>
                </a:ext>
              </a:extLst>
            </p:cNvPr>
            <p:cNvSpPr txBox="1"/>
            <p:nvPr/>
          </p:nvSpPr>
          <p:spPr>
            <a:xfrm>
              <a:off x="4326073" y="2760631"/>
              <a:ext cx="16337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Boolean</a:t>
              </a:r>
              <a:endParaRPr lang="en-US" sz="2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11322A-6841-69BD-3D26-4CBCE91432A2}"/>
                </a:ext>
              </a:extLst>
            </p:cNvPr>
            <p:cNvSpPr txBox="1"/>
            <p:nvPr/>
          </p:nvSpPr>
          <p:spPr>
            <a:xfrm>
              <a:off x="6600837" y="2760695"/>
              <a:ext cx="89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800" dirty="0">
                  <a:solidFill>
                    <a:schemeClr val="accent5"/>
                  </a:solidFill>
                  <a:latin typeface="Century Gothic" panose="020B0502020202020204" pitchFamily="34" charset="0"/>
                </a:rPr>
                <a:t>true</a:t>
              </a:r>
              <a:endParaRPr lang="en-US" sz="28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64FFC0D-C0A8-DD64-E4C0-AC5C18A2146B}"/>
              </a:ext>
            </a:extLst>
          </p:cNvPr>
          <p:cNvGrpSpPr/>
          <p:nvPr/>
        </p:nvGrpSpPr>
        <p:grpSpPr>
          <a:xfrm>
            <a:off x="-4258627" y="2395615"/>
            <a:ext cx="3812146" cy="1253252"/>
            <a:chOff x="-4258627" y="2395615"/>
            <a:chExt cx="3812146" cy="125325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25EAC26-8D2B-F12A-401F-8E50C014E7B2}"/>
                </a:ext>
              </a:extLst>
            </p:cNvPr>
            <p:cNvGrpSpPr/>
            <p:nvPr/>
          </p:nvGrpSpPr>
          <p:grpSpPr>
            <a:xfrm>
              <a:off x="-4258627" y="2395615"/>
              <a:ext cx="3812146" cy="1253252"/>
              <a:chOff x="3711176" y="2395615"/>
              <a:chExt cx="3812146" cy="125325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005E51-6E98-4749-76CD-914C9222A973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F95A1D0-035B-067C-809D-D385FC6C9A3E}"/>
                  </a:ext>
                </a:extLst>
              </p:cNvPr>
              <p:cNvCxnSpPr>
                <a:stCxn id="13" idx="0"/>
                <a:endCxn id="13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78C197-55B3-9ADF-24CC-D4262CEA58ED}"/>
                </a:ext>
              </a:extLst>
            </p:cNvPr>
            <p:cNvSpPr txBox="1"/>
            <p:nvPr/>
          </p:nvSpPr>
          <p:spPr>
            <a:xfrm>
              <a:off x="-4103693" y="2760631"/>
              <a:ext cx="1592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Number</a:t>
              </a:r>
              <a:endParaRPr lang="en-US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BBE842-C201-6882-ED63-B2B97130190C}"/>
                </a:ext>
              </a:extLst>
            </p:cNvPr>
            <p:cNvSpPr txBox="1"/>
            <p:nvPr/>
          </p:nvSpPr>
          <p:spPr>
            <a:xfrm>
              <a:off x="-1917478" y="2760631"/>
              <a:ext cx="10359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800" dirty="0">
                  <a:solidFill>
                    <a:schemeClr val="accent6"/>
                  </a:solidFill>
                  <a:latin typeface="Century Gothic" panose="020B0502020202020204" pitchFamily="34" charset="0"/>
                </a:rPr>
                <a:t>3000</a:t>
              </a:r>
              <a:endParaRPr lang="en-US" sz="2800" dirty="0">
                <a:solidFill>
                  <a:schemeClr val="accent6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2C95BD-6E99-6E72-06FF-06DD22A58A5A}"/>
              </a:ext>
            </a:extLst>
          </p:cNvPr>
          <p:cNvGrpSpPr/>
          <p:nvPr/>
        </p:nvGrpSpPr>
        <p:grpSpPr>
          <a:xfrm>
            <a:off x="12876707" y="2395613"/>
            <a:ext cx="3812146" cy="1253252"/>
            <a:chOff x="4189927" y="2395615"/>
            <a:chExt cx="3812146" cy="125325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061618C-11CC-2B27-24EE-BFAC93E6DA53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C494C7E-B8A3-DF6C-EE07-DFC22F8F356A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2AE997D-8057-05F6-21EA-2EB72CFCD8EA}"/>
                  </a:ext>
                </a:extLst>
              </p:cNvPr>
              <p:cNvCxnSpPr>
                <a:stCxn id="22" idx="0"/>
                <a:endCxn id="22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33BC537-ACF5-6E19-A6A6-91B3DF19238C}"/>
                </a:ext>
              </a:extLst>
            </p:cNvPr>
            <p:cNvSpPr txBox="1"/>
            <p:nvPr/>
          </p:nvSpPr>
          <p:spPr>
            <a:xfrm>
              <a:off x="6511552" y="2760631"/>
              <a:ext cx="1074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800" dirty="0" err="1">
                  <a:solidFill>
                    <a:schemeClr val="accent5"/>
                  </a:solidFill>
                  <a:latin typeface="Century Gothic" panose="020B0502020202020204" pitchFamily="34" charset="0"/>
                </a:rPr>
                <a:t>false</a:t>
              </a:r>
              <a:endParaRPr lang="en-US" sz="28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C911E42-166F-61F6-A8A7-59BC25581420}"/>
                </a:ext>
              </a:extLst>
            </p:cNvPr>
            <p:cNvSpPr txBox="1"/>
            <p:nvPr/>
          </p:nvSpPr>
          <p:spPr>
            <a:xfrm>
              <a:off x="4326073" y="2760631"/>
              <a:ext cx="16337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Boolean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7748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">
        <p159:morph option="byObject"/>
      </p:transition>
    </mc:Choice>
    <mc:Fallback xmlns="">
      <p:transition spd="slow" advClick="0" advTm="5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B4F4C4-E8EF-5DBF-1AB1-17812DDF85A9}"/>
              </a:ext>
            </a:extLst>
          </p:cNvPr>
          <p:cNvSpPr txBox="1"/>
          <p:nvPr/>
        </p:nvSpPr>
        <p:spPr>
          <a:xfrm>
            <a:off x="4158154" y="5542118"/>
            <a:ext cx="3875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Primitive Types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3F01A2-D87A-8B36-669A-C02F2885C6ED}"/>
              </a:ext>
            </a:extLst>
          </p:cNvPr>
          <p:cNvGrpSpPr/>
          <p:nvPr/>
        </p:nvGrpSpPr>
        <p:grpSpPr>
          <a:xfrm>
            <a:off x="4189927" y="2395615"/>
            <a:ext cx="3812146" cy="1253252"/>
            <a:chOff x="4189927" y="2395615"/>
            <a:chExt cx="3812146" cy="125325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89FCCCB-EB55-3765-1E11-D5809417DB73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7761BDF-8560-8200-ED14-D3F11EB00285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CB301C0B-A82D-B06C-8320-F3AD864D044F}"/>
                  </a:ext>
                </a:extLst>
              </p:cNvPr>
              <p:cNvCxnSpPr>
                <a:stCxn id="3" idx="0"/>
                <a:endCxn id="3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CE50A6-7134-750A-278E-EC95D516A32B}"/>
                </a:ext>
              </a:extLst>
            </p:cNvPr>
            <p:cNvSpPr txBox="1"/>
            <p:nvPr/>
          </p:nvSpPr>
          <p:spPr>
            <a:xfrm>
              <a:off x="6511552" y="2760631"/>
              <a:ext cx="1074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800" dirty="0" err="1">
                  <a:solidFill>
                    <a:schemeClr val="accent5"/>
                  </a:solidFill>
                  <a:latin typeface="Century Gothic" panose="020B0502020202020204" pitchFamily="34" charset="0"/>
                </a:rPr>
                <a:t>false</a:t>
              </a:r>
              <a:endParaRPr lang="en-US" sz="28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DEBD94-3E4F-AC49-A10B-998B68F44F29}"/>
                </a:ext>
              </a:extLst>
            </p:cNvPr>
            <p:cNvSpPr txBox="1"/>
            <p:nvPr/>
          </p:nvSpPr>
          <p:spPr>
            <a:xfrm>
              <a:off x="4326073" y="2760631"/>
              <a:ext cx="16337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Boolean</a:t>
              </a:r>
              <a:endParaRPr lang="en-US" sz="28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6896203-AA20-8C84-5078-7762CFBA6F4E}"/>
              </a:ext>
            </a:extLst>
          </p:cNvPr>
          <p:cNvGrpSpPr/>
          <p:nvPr/>
        </p:nvGrpSpPr>
        <p:grpSpPr>
          <a:xfrm>
            <a:off x="-4383683" y="2391260"/>
            <a:ext cx="3812146" cy="1253252"/>
            <a:chOff x="4189927" y="2395615"/>
            <a:chExt cx="3812146" cy="125325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9F3E86-1C4B-FEF2-0735-8F3D254F30FF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4503DAD-A871-1888-3326-EE00A5C9BC8B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1B1F41E-3F33-731D-63EE-E4A444D44CD1}"/>
                  </a:ext>
                </a:extLst>
              </p:cNvPr>
              <p:cNvCxnSpPr>
                <a:stCxn id="18" idx="0"/>
                <a:endCxn id="18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653B15-A823-4F28-9C01-3BC55B769875}"/>
                </a:ext>
              </a:extLst>
            </p:cNvPr>
            <p:cNvSpPr txBox="1"/>
            <p:nvPr/>
          </p:nvSpPr>
          <p:spPr>
            <a:xfrm>
              <a:off x="4326073" y="2760631"/>
              <a:ext cx="16337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Boolean</a:t>
              </a:r>
              <a:endParaRPr lang="en-US" sz="2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0B5A596-B1EA-6666-0E3E-F2EF3A49E037}"/>
                </a:ext>
              </a:extLst>
            </p:cNvPr>
            <p:cNvSpPr txBox="1"/>
            <p:nvPr/>
          </p:nvSpPr>
          <p:spPr>
            <a:xfrm>
              <a:off x="6600837" y="2760695"/>
              <a:ext cx="89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800" dirty="0">
                  <a:solidFill>
                    <a:schemeClr val="accent5"/>
                  </a:solidFill>
                  <a:latin typeface="Century Gothic" panose="020B0502020202020204" pitchFamily="34" charset="0"/>
                </a:rPr>
                <a:t>true</a:t>
              </a:r>
              <a:endParaRPr lang="en-US" sz="28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F858C5-F115-C72E-8A41-E820B65EE577}"/>
              </a:ext>
            </a:extLst>
          </p:cNvPr>
          <p:cNvGrpSpPr/>
          <p:nvPr/>
        </p:nvGrpSpPr>
        <p:grpSpPr>
          <a:xfrm>
            <a:off x="12876707" y="2395611"/>
            <a:ext cx="3812146" cy="1253252"/>
            <a:chOff x="4189927" y="2395615"/>
            <a:chExt cx="3812146" cy="125325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255A4C5-FE65-206D-A5D3-60E2670EAA0B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509E1F7-D678-05AB-1653-661A659883FC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86D510A-68BB-19C3-D60D-8DEEAFC20EC4}"/>
                  </a:ext>
                </a:extLst>
              </p:cNvPr>
              <p:cNvCxnSpPr>
                <a:stCxn id="32" idx="0"/>
                <a:endCxn id="32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EB859E-FE3C-BEAF-3813-5DB313B92787}"/>
                </a:ext>
              </a:extLst>
            </p:cNvPr>
            <p:cNvSpPr txBox="1"/>
            <p:nvPr/>
          </p:nvSpPr>
          <p:spPr>
            <a:xfrm>
              <a:off x="4694764" y="2760631"/>
              <a:ext cx="8130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Century Gothic" panose="020B0502020202020204" pitchFamily="34" charset="0"/>
                  <a:cs typeface="Consolas" panose="020B0609020204030204" pitchFamily="49" charset="0"/>
                </a:rPr>
                <a:t>Null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65F3C57-2C61-3DA6-0E2E-D85D8475BBF9}"/>
                </a:ext>
              </a:extLst>
            </p:cNvPr>
            <p:cNvSpPr txBox="1"/>
            <p:nvPr/>
          </p:nvSpPr>
          <p:spPr>
            <a:xfrm>
              <a:off x="6642515" y="2760631"/>
              <a:ext cx="7665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2"/>
                  </a:solidFill>
                  <a:latin typeface="Century Gothic" panose="020B0502020202020204" pitchFamily="34" charset="0"/>
                  <a:cs typeface="Consolas" panose="020B0609020204030204" pitchFamily="49" charset="0"/>
                </a:rPr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2294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">
        <p159:morph option="byObject"/>
      </p:transition>
    </mc:Choice>
    <mc:Fallback xmlns="">
      <p:transition spd="slow" advClick="0" advTm="5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B4F4C4-E8EF-5DBF-1AB1-17812DDF85A9}"/>
              </a:ext>
            </a:extLst>
          </p:cNvPr>
          <p:cNvSpPr txBox="1"/>
          <p:nvPr/>
        </p:nvSpPr>
        <p:spPr>
          <a:xfrm>
            <a:off x="4158154" y="5542118"/>
            <a:ext cx="3875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Primitive Types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3F6472-946E-967E-D4B9-A20593EE2C02}"/>
              </a:ext>
            </a:extLst>
          </p:cNvPr>
          <p:cNvGrpSpPr/>
          <p:nvPr/>
        </p:nvGrpSpPr>
        <p:grpSpPr>
          <a:xfrm>
            <a:off x="4189927" y="2395615"/>
            <a:ext cx="3812146" cy="1253252"/>
            <a:chOff x="4189927" y="2395615"/>
            <a:chExt cx="3812146" cy="125325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77BC22B-88AF-6F9D-0490-E83FC3464756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6EB4D81-96A3-DD0B-BBE8-832AE24CA22C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8E2BE76-3C55-4A80-43DB-16682A19152F}"/>
                  </a:ext>
                </a:extLst>
              </p:cNvPr>
              <p:cNvCxnSpPr>
                <a:stCxn id="19" idx="0"/>
                <a:endCxn id="19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FF4C3A-2798-B546-1965-481573FAD006}"/>
                </a:ext>
              </a:extLst>
            </p:cNvPr>
            <p:cNvSpPr txBox="1"/>
            <p:nvPr/>
          </p:nvSpPr>
          <p:spPr>
            <a:xfrm>
              <a:off x="4694764" y="2760631"/>
              <a:ext cx="8130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Century Gothic" panose="020B0502020202020204" pitchFamily="34" charset="0"/>
                  <a:cs typeface="Consolas" panose="020B0609020204030204" pitchFamily="49" charset="0"/>
                </a:rPr>
                <a:t>Null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27FDBD-9889-5702-9F1D-BF570D2294D0}"/>
                </a:ext>
              </a:extLst>
            </p:cNvPr>
            <p:cNvSpPr txBox="1"/>
            <p:nvPr/>
          </p:nvSpPr>
          <p:spPr>
            <a:xfrm>
              <a:off x="6642515" y="2760631"/>
              <a:ext cx="7665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2"/>
                  </a:solidFill>
                  <a:latin typeface="Century Gothic" panose="020B0502020202020204" pitchFamily="34" charset="0"/>
                  <a:cs typeface="Consolas" panose="020B0609020204030204" pitchFamily="49" charset="0"/>
                </a:rPr>
                <a:t>null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2A2D676-F5C3-F6EE-8A45-EE1A767B1BC3}"/>
              </a:ext>
            </a:extLst>
          </p:cNvPr>
          <p:cNvGrpSpPr/>
          <p:nvPr/>
        </p:nvGrpSpPr>
        <p:grpSpPr>
          <a:xfrm>
            <a:off x="-4358307" y="2409468"/>
            <a:ext cx="3812146" cy="1253252"/>
            <a:chOff x="4189927" y="2395615"/>
            <a:chExt cx="3812146" cy="125325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8BA9EDD-14F3-9C40-6A9D-2255F09274D0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3A55933-2793-4761-0591-3C3EDD356EBD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B940E4C-4290-87AD-57CC-0186B6275A8F}"/>
                  </a:ext>
                </a:extLst>
              </p:cNvPr>
              <p:cNvCxnSpPr>
                <a:stCxn id="13" idx="0"/>
                <a:endCxn id="13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566610-A409-F662-DED6-B4724CB71B9F}"/>
                </a:ext>
              </a:extLst>
            </p:cNvPr>
            <p:cNvSpPr txBox="1"/>
            <p:nvPr/>
          </p:nvSpPr>
          <p:spPr>
            <a:xfrm>
              <a:off x="6511552" y="2760631"/>
              <a:ext cx="1074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800" dirty="0" err="1">
                  <a:solidFill>
                    <a:schemeClr val="accent5"/>
                  </a:solidFill>
                  <a:latin typeface="Century Gothic" panose="020B0502020202020204" pitchFamily="34" charset="0"/>
                </a:rPr>
                <a:t>false</a:t>
              </a:r>
              <a:endParaRPr lang="en-US" sz="28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F7B4ED-373B-BB97-A38E-20AA5DDFBACD}"/>
                </a:ext>
              </a:extLst>
            </p:cNvPr>
            <p:cNvSpPr txBox="1"/>
            <p:nvPr/>
          </p:nvSpPr>
          <p:spPr>
            <a:xfrm>
              <a:off x="4326073" y="2760631"/>
              <a:ext cx="16337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Boolean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1446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">
        <p159:morph option="byObject"/>
      </p:transition>
    </mc:Choice>
    <mc:Fallback xmlns="">
      <p:transition spd="slow" advClick="0" advTm="5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8D55-B257-7852-8F5E-A1BC4E3D7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277" y="717345"/>
            <a:ext cx="4109447" cy="1017579"/>
          </a:xfrm>
        </p:spPr>
        <p:txBody>
          <a:bodyPr/>
          <a:lstStyle/>
          <a:p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P</a:t>
            </a:r>
            <a:r>
              <a:rPr lang="en-US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rimitive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T</a:t>
            </a:r>
            <a:r>
              <a:rPr lang="en-US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ypes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2D3840-1587-5E6E-57D8-62A541D1D717}"/>
              </a:ext>
            </a:extLst>
          </p:cNvPr>
          <p:cNvSpPr txBox="1"/>
          <p:nvPr/>
        </p:nvSpPr>
        <p:spPr>
          <a:xfrm>
            <a:off x="3510516" y="2130440"/>
            <a:ext cx="1145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String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2349F-C1DB-2E22-677B-CEF1022919C6}"/>
              </a:ext>
            </a:extLst>
          </p:cNvPr>
          <p:cNvSpPr txBox="1"/>
          <p:nvPr/>
        </p:nvSpPr>
        <p:spPr>
          <a:xfrm>
            <a:off x="3508716" y="2966008"/>
            <a:ext cx="1592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Number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E16C5-9111-F1B4-307E-DEAE2FD474EA}"/>
              </a:ext>
            </a:extLst>
          </p:cNvPr>
          <p:cNvSpPr txBox="1"/>
          <p:nvPr/>
        </p:nvSpPr>
        <p:spPr>
          <a:xfrm>
            <a:off x="3508716" y="3726805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T</a:t>
            </a:r>
            <a:r>
              <a:rPr lang="en-US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rue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FFD12-D42C-91F1-2443-3CDBAA75CF50}"/>
              </a:ext>
            </a:extLst>
          </p:cNvPr>
          <p:cNvSpPr txBox="1"/>
          <p:nvPr/>
        </p:nvSpPr>
        <p:spPr>
          <a:xfrm>
            <a:off x="3508716" y="4550219"/>
            <a:ext cx="105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False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EACBDE-EBDE-943C-BA05-71CC79A046A4}"/>
              </a:ext>
            </a:extLst>
          </p:cNvPr>
          <p:cNvSpPr txBox="1"/>
          <p:nvPr/>
        </p:nvSpPr>
        <p:spPr>
          <a:xfrm>
            <a:off x="3508716" y="5237345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Null</a:t>
            </a:r>
            <a:endParaRPr lang="en-US" sz="28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3FAFCC7-E10D-3003-AF21-816C75BDFBB7}"/>
              </a:ext>
            </a:extLst>
          </p:cNvPr>
          <p:cNvSpPr/>
          <p:nvPr/>
        </p:nvSpPr>
        <p:spPr>
          <a:xfrm>
            <a:off x="5670113" y="2338664"/>
            <a:ext cx="823965" cy="185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20B1E91-8DCF-1054-6639-CEB1C29D527E}"/>
              </a:ext>
            </a:extLst>
          </p:cNvPr>
          <p:cNvSpPr/>
          <p:nvPr/>
        </p:nvSpPr>
        <p:spPr>
          <a:xfrm>
            <a:off x="5670114" y="3096202"/>
            <a:ext cx="823965" cy="185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0DC9736-CD20-D23D-6EB4-59D304861B08}"/>
              </a:ext>
            </a:extLst>
          </p:cNvPr>
          <p:cNvSpPr/>
          <p:nvPr/>
        </p:nvSpPr>
        <p:spPr>
          <a:xfrm>
            <a:off x="5670112" y="3870534"/>
            <a:ext cx="823965" cy="185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4D4FDF5-F551-E932-9EFE-B58F2C0DF065}"/>
              </a:ext>
            </a:extLst>
          </p:cNvPr>
          <p:cNvSpPr/>
          <p:nvPr/>
        </p:nvSpPr>
        <p:spPr>
          <a:xfrm>
            <a:off x="5670111" y="4628072"/>
            <a:ext cx="823965" cy="185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DEED2D6-928F-1F78-BFB5-9D4B8EE3DFC4}"/>
              </a:ext>
            </a:extLst>
          </p:cNvPr>
          <p:cNvSpPr/>
          <p:nvPr/>
        </p:nvSpPr>
        <p:spPr>
          <a:xfrm>
            <a:off x="5670111" y="5394640"/>
            <a:ext cx="823965" cy="185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882578-27DF-00CC-6919-358BE991D309}"/>
              </a:ext>
            </a:extLst>
          </p:cNvPr>
          <p:cNvSpPr txBox="1"/>
          <p:nvPr/>
        </p:nvSpPr>
        <p:spPr>
          <a:xfrm>
            <a:off x="6948851" y="2130440"/>
            <a:ext cx="174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"name"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F9FFED-038F-4F11-6492-5C43E888C548}"/>
              </a:ext>
            </a:extLst>
          </p:cNvPr>
          <p:cNvSpPr txBox="1"/>
          <p:nvPr/>
        </p:nvSpPr>
        <p:spPr>
          <a:xfrm>
            <a:off x="7007695" y="2916895"/>
            <a:ext cx="2113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3 1000 79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7EF21C-30E5-B150-CB7A-617C8DB4E264}"/>
              </a:ext>
            </a:extLst>
          </p:cNvPr>
          <p:cNvSpPr txBox="1"/>
          <p:nvPr/>
        </p:nvSpPr>
        <p:spPr>
          <a:xfrm>
            <a:off x="6948852" y="3703233"/>
            <a:ext cx="89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true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9BE2FD-89C8-D95B-ED1A-BD52BCE55E24}"/>
              </a:ext>
            </a:extLst>
          </p:cNvPr>
          <p:cNvSpPr txBox="1"/>
          <p:nvPr/>
        </p:nvSpPr>
        <p:spPr>
          <a:xfrm>
            <a:off x="6948851" y="4412182"/>
            <a:ext cx="7384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false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781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1000">
        <p159:morph option="byObject"/>
      </p:transition>
    </mc:Choice>
    <mc:Fallback xmlns="">
      <p:transition spd="slow" advClick="0" advTm="1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3" grpId="0" animBg="1"/>
      <p:bldP spid="14" grpId="0" animBg="1"/>
      <p:bldP spid="16" grpId="0" animBg="1"/>
      <p:bldP spid="17" grpId="0" animBg="1"/>
      <p:bldP spid="18" grpId="0" animBg="1"/>
      <p:bldP spid="22" grpId="0"/>
      <p:bldP spid="23" grpId="0"/>
      <p:bldP spid="26" grpId="0"/>
      <p:bldP spid="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91D3-B5A8-B539-6BCF-C3EA5235B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165" y="2739510"/>
            <a:ext cx="8347669" cy="137898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JSON </a:t>
            </a:r>
            <a:r>
              <a:rPr lang="tr-TR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i</a:t>
            </a:r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s </a:t>
            </a:r>
            <a:r>
              <a:rPr lang="tr-TR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b</a:t>
            </a:r>
            <a:r>
              <a:rPr lang="en-US" sz="36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uilt</a:t>
            </a:r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tr-TR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o</a:t>
            </a:r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n </a:t>
            </a:r>
            <a:r>
              <a:rPr lang="tr-TR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2</a:t>
            </a:r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 Structures</a:t>
            </a:r>
            <a:endParaRPr lang="en-US" sz="3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850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1000">
        <p159:morph option="byObject"/>
      </p:transition>
    </mc:Choice>
    <mc:Fallback xmlns="">
      <p:transition spd="med" advClick="0" advTm="1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91D3-B5A8-B539-6BCF-C3EA5235B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165" y="701702"/>
            <a:ext cx="8347669" cy="137898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JSON </a:t>
            </a:r>
            <a:r>
              <a:rPr lang="tr-TR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i</a:t>
            </a:r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s </a:t>
            </a:r>
            <a:r>
              <a:rPr lang="tr-TR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b</a:t>
            </a:r>
            <a:r>
              <a:rPr lang="en-US" sz="36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uilt</a:t>
            </a:r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tr-TR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o</a:t>
            </a:r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n </a:t>
            </a:r>
            <a:r>
              <a:rPr lang="tr-TR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2</a:t>
            </a:r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 Structures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13ABCD1-C36E-7287-7462-BF2407365804}"/>
              </a:ext>
            </a:extLst>
          </p:cNvPr>
          <p:cNvCxnSpPr>
            <a:cxnSpLocks/>
          </p:cNvCxnSpPr>
          <p:nvPr/>
        </p:nvCxnSpPr>
        <p:spPr>
          <a:xfrm>
            <a:off x="6095999" y="1799831"/>
            <a:ext cx="0" cy="100868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494B9C-8D1A-F119-CC6F-8E8E0A56A716}"/>
              </a:ext>
            </a:extLst>
          </p:cNvPr>
          <p:cNvCxnSpPr>
            <a:cxnSpLocks/>
          </p:cNvCxnSpPr>
          <p:nvPr/>
        </p:nvCxnSpPr>
        <p:spPr>
          <a:xfrm>
            <a:off x="3082837" y="2794029"/>
            <a:ext cx="3013162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5C8283C-9B83-FEAC-8D51-53268CBCE652}"/>
              </a:ext>
            </a:extLst>
          </p:cNvPr>
          <p:cNvCxnSpPr>
            <a:cxnSpLocks/>
          </p:cNvCxnSpPr>
          <p:nvPr/>
        </p:nvCxnSpPr>
        <p:spPr>
          <a:xfrm>
            <a:off x="3091542" y="2818734"/>
            <a:ext cx="0" cy="61026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26CBDB-0E8B-127A-0D05-6A737BC54A89}"/>
              </a:ext>
            </a:extLst>
          </p:cNvPr>
          <p:cNvCxnSpPr>
            <a:cxnSpLocks/>
          </p:cNvCxnSpPr>
          <p:nvPr/>
        </p:nvCxnSpPr>
        <p:spPr>
          <a:xfrm>
            <a:off x="6152608" y="2794029"/>
            <a:ext cx="3013162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C847CC-5896-9F1A-401C-3616964F3EE8}"/>
              </a:ext>
            </a:extLst>
          </p:cNvPr>
          <p:cNvCxnSpPr>
            <a:cxnSpLocks/>
          </p:cNvCxnSpPr>
          <p:nvPr/>
        </p:nvCxnSpPr>
        <p:spPr>
          <a:xfrm>
            <a:off x="9152708" y="2779545"/>
            <a:ext cx="0" cy="61026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5B3EB96-389E-DCB2-B17C-15233B8D4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476" y="3409405"/>
            <a:ext cx="1122284" cy="3594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Name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4892AAB-5F96-72B3-A7FD-B1C8A0853678}"/>
              </a:ext>
            </a:extLst>
          </p:cNvPr>
          <p:cNvSpPr txBox="1">
            <a:spLocks/>
          </p:cNvSpPr>
          <p:nvPr/>
        </p:nvSpPr>
        <p:spPr>
          <a:xfrm>
            <a:off x="7501372" y="3409405"/>
            <a:ext cx="3328796" cy="3594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O</a:t>
            </a:r>
            <a:r>
              <a:rPr lang="en-US" sz="24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rdered</a:t>
            </a:r>
            <a:r>
              <a:rPr lang="en-US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 list of values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DC25EE-4EBD-658E-9CDF-EF1C6706B4EC}"/>
              </a:ext>
            </a:extLst>
          </p:cNvPr>
          <p:cNvSpPr txBox="1"/>
          <p:nvPr/>
        </p:nvSpPr>
        <p:spPr>
          <a:xfrm>
            <a:off x="803471" y="4209160"/>
            <a:ext cx="45587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{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tr-T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foo</a:t>
            </a:r>
            <a:r>
              <a:rPr lang="en-US" sz="2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tr-T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Web of </a:t>
            </a:r>
            <a:r>
              <a:rPr lang="tr-TR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Things</a:t>
            </a:r>
            <a:r>
              <a:rPr lang="en-US" sz="24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” </a:t>
            </a:r>
            <a:r>
              <a:rPr lang="en-US" sz="24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81C6F-6481-C3A2-5386-53B3E2696F0E}"/>
              </a:ext>
            </a:extLst>
          </p:cNvPr>
          <p:cNvSpPr txBox="1"/>
          <p:nvPr/>
        </p:nvSpPr>
        <p:spPr>
          <a:xfrm>
            <a:off x="6615583" y="4209160"/>
            <a:ext cx="51003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[ </a:t>
            </a:r>
            <a:r>
              <a:rPr lang="tr-T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28</a:t>
            </a:r>
            <a:r>
              <a:rPr lang="tr-T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24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Web of Things</a:t>
            </a:r>
            <a:r>
              <a:rPr lang="en-US" sz="24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tr-TR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true</a:t>
            </a:r>
            <a:r>
              <a:rPr lang="tr-T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]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9736A-887A-A881-D906-B70BE11D6D9E}"/>
              </a:ext>
            </a:extLst>
          </p:cNvPr>
          <p:cNvSpPr txBox="1">
            <a:spLocks/>
          </p:cNvSpPr>
          <p:nvPr/>
        </p:nvSpPr>
        <p:spPr>
          <a:xfrm>
            <a:off x="2509243" y="3409405"/>
            <a:ext cx="3106722" cy="3594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/ Value </a:t>
            </a:r>
            <a:r>
              <a:rPr lang="tr-TR" sz="24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Pairs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9FB2CB-EEB0-87BE-86D4-9B7A9FC7085C}"/>
              </a:ext>
            </a:extLst>
          </p:cNvPr>
          <p:cNvSpPr/>
          <p:nvPr/>
        </p:nvSpPr>
        <p:spPr>
          <a:xfrm>
            <a:off x="6040988" y="2742534"/>
            <a:ext cx="98552" cy="9698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7FFDE2-DD19-56EC-CC63-926D96A59460}"/>
              </a:ext>
            </a:extLst>
          </p:cNvPr>
          <p:cNvSpPr/>
          <p:nvPr/>
        </p:nvSpPr>
        <p:spPr>
          <a:xfrm>
            <a:off x="3048001" y="2756389"/>
            <a:ext cx="98552" cy="9698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597E50-A92A-6AEE-9C98-59FC8B865929}"/>
              </a:ext>
            </a:extLst>
          </p:cNvPr>
          <p:cNvSpPr/>
          <p:nvPr/>
        </p:nvSpPr>
        <p:spPr>
          <a:xfrm>
            <a:off x="9104675" y="2740288"/>
            <a:ext cx="98552" cy="9698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DAD4385-018B-13F0-A299-C78E9097D84E}"/>
              </a:ext>
            </a:extLst>
          </p:cNvPr>
          <p:cNvSpPr/>
          <p:nvPr/>
        </p:nvSpPr>
        <p:spPr>
          <a:xfrm>
            <a:off x="9104675" y="3338059"/>
            <a:ext cx="98552" cy="9698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9B0659-C295-7E87-E414-E39C1796C1CC}"/>
              </a:ext>
            </a:extLst>
          </p:cNvPr>
          <p:cNvSpPr/>
          <p:nvPr/>
        </p:nvSpPr>
        <p:spPr>
          <a:xfrm>
            <a:off x="3048001" y="3338059"/>
            <a:ext cx="98552" cy="9698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2945A0-7D20-A082-6952-33E5B3811BCD}"/>
              </a:ext>
            </a:extLst>
          </p:cNvPr>
          <p:cNvSpPr/>
          <p:nvPr/>
        </p:nvSpPr>
        <p:spPr>
          <a:xfrm>
            <a:off x="6053688" y="1802734"/>
            <a:ext cx="98552" cy="9698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15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4000">
        <p159:morph option="byObject"/>
      </p:transition>
    </mc:Choice>
    <mc:Fallback xmlns="">
      <p:transition spd="slow" advClick="0" advTm="1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/>
      <p:bldP spid="15" grpId="0"/>
      <p:bldP spid="16" grpId="0"/>
      <p:bldP spid="3" grpId="0" build="p"/>
      <p:bldP spid="5" grpId="0" animBg="1"/>
      <p:bldP spid="7" grpId="0" animBg="1"/>
      <p:bldP spid="9" grpId="0" animBg="1"/>
      <p:bldP spid="11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Feather with solid fill">
            <a:extLst>
              <a:ext uri="{FF2B5EF4-FFF2-40B4-BE49-F238E27FC236}">
                <a16:creationId xmlns:a16="http://schemas.microsoft.com/office/drawing/2014/main" id="{523A7827-658C-1099-4AD9-3BED93211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74710" y="3405327"/>
            <a:ext cx="977314" cy="97731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746E9D4-A326-0C01-D5FF-60A0641CA108}"/>
              </a:ext>
            </a:extLst>
          </p:cNvPr>
          <p:cNvSpPr txBox="1"/>
          <p:nvPr/>
        </p:nvSpPr>
        <p:spPr>
          <a:xfrm>
            <a:off x="6709863" y="3386153"/>
            <a:ext cx="2781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3FFFF58-AAEF-3D55-A1BC-A363502F4A62}"/>
              </a:ext>
            </a:extLst>
          </p:cNvPr>
          <p:cNvSpPr/>
          <p:nvPr/>
        </p:nvSpPr>
        <p:spPr>
          <a:xfrm>
            <a:off x="3754793" y="4355467"/>
            <a:ext cx="1445914" cy="361478"/>
          </a:xfrm>
          <a:custGeom>
            <a:avLst/>
            <a:gdLst>
              <a:gd name="connsiteX0" fmla="*/ 1445915 w 1445914"/>
              <a:gd name="connsiteY0" fmla="*/ 0 h 361478"/>
              <a:gd name="connsiteX1" fmla="*/ 0 w 1445914"/>
              <a:gd name="connsiteY1" fmla="*/ 0 h 361478"/>
              <a:gd name="connsiteX2" fmla="*/ 722957 w 1445914"/>
              <a:gd name="connsiteY2" fmla="*/ 361479 h 361478"/>
              <a:gd name="connsiteX3" fmla="*/ 1445915 w 1445914"/>
              <a:gd name="connsiteY3" fmla="*/ 0 h 36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5914" h="361478">
                <a:moveTo>
                  <a:pt x="1445915" y="0"/>
                </a:moveTo>
                <a:lnTo>
                  <a:pt x="0" y="0"/>
                </a:lnTo>
                <a:cubicBezTo>
                  <a:pt x="0" y="198813"/>
                  <a:pt x="325331" y="361479"/>
                  <a:pt x="722957" y="361479"/>
                </a:cubicBezTo>
                <a:cubicBezTo>
                  <a:pt x="1120584" y="361479"/>
                  <a:pt x="1445915" y="198813"/>
                  <a:pt x="1445915" y="0"/>
                </a:cubicBezTo>
                <a:close/>
              </a:path>
            </a:pathLst>
          </a:custGeom>
          <a:solidFill>
            <a:schemeClr val="bg2"/>
          </a:solidFill>
          <a:ln w="602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4534D1-59E1-56A4-4996-6F76134C1EAF}"/>
              </a:ext>
            </a:extLst>
          </p:cNvPr>
          <p:cNvSpPr/>
          <p:nvPr/>
        </p:nvSpPr>
        <p:spPr>
          <a:xfrm>
            <a:off x="7092321" y="4355467"/>
            <a:ext cx="1445914" cy="361478"/>
          </a:xfrm>
          <a:custGeom>
            <a:avLst/>
            <a:gdLst>
              <a:gd name="connsiteX0" fmla="*/ 0 w 1445914"/>
              <a:gd name="connsiteY0" fmla="*/ 0 h 361478"/>
              <a:gd name="connsiteX1" fmla="*/ 722957 w 1445914"/>
              <a:gd name="connsiteY1" fmla="*/ 361479 h 361478"/>
              <a:gd name="connsiteX2" fmla="*/ 1445915 w 1445914"/>
              <a:gd name="connsiteY2" fmla="*/ 0 h 361478"/>
              <a:gd name="connsiteX3" fmla="*/ 0 w 1445914"/>
              <a:gd name="connsiteY3" fmla="*/ 0 h 36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5914" h="361478">
                <a:moveTo>
                  <a:pt x="0" y="0"/>
                </a:moveTo>
                <a:cubicBezTo>
                  <a:pt x="0" y="198813"/>
                  <a:pt x="325331" y="361479"/>
                  <a:pt x="722957" y="361479"/>
                </a:cubicBezTo>
                <a:cubicBezTo>
                  <a:pt x="1120584" y="361479"/>
                  <a:pt x="1445915" y="198813"/>
                  <a:pt x="144591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602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157117C-A813-FC82-2E23-3AE123B242E3}"/>
              </a:ext>
            </a:extLst>
          </p:cNvPr>
          <p:cNvSpPr/>
          <p:nvPr/>
        </p:nvSpPr>
        <p:spPr>
          <a:xfrm>
            <a:off x="5944498" y="1216963"/>
            <a:ext cx="362833" cy="399626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4A92E2E-BCE3-0897-0301-3A2751683BCA}"/>
              </a:ext>
            </a:extLst>
          </p:cNvPr>
          <p:cNvSpPr/>
          <p:nvPr/>
        </p:nvSpPr>
        <p:spPr>
          <a:xfrm rot="16200000">
            <a:off x="5922440" y="-623624"/>
            <a:ext cx="347121" cy="488390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99E45CF-1C45-6A6D-224A-1B3B321E763C}"/>
              </a:ext>
            </a:extLst>
          </p:cNvPr>
          <p:cNvSpPr/>
          <p:nvPr/>
        </p:nvSpPr>
        <p:spPr>
          <a:xfrm rot="11485333">
            <a:off x="4020250" y="1809025"/>
            <a:ext cx="1181853" cy="1685758"/>
          </a:xfrm>
          <a:custGeom>
            <a:avLst/>
            <a:gdLst>
              <a:gd name="connsiteX0" fmla="*/ 1121380 w 1181853"/>
              <a:gd name="connsiteY0" fmla="*/ 1993900 h 2056138"/>
              <a:gd name="connsiteX1" fmla="*/ 963263 w 1181853"/>
              <a:gd name="connsiteY1" fmla="*/ 1993900 h 2056138"/>
              <a:gd name="connsiteX2" fmla="*/ 831772 w 1181853"/>
              <a:gd name="connsiteY2" fmla="*/ 2051103 h 2056138"/>
              <a:gd name="connsiteX3" fmla="*/ 752195 w 1181853"/>
              <a:gd name="connsiteY3" fmla="*/ 2019774 h 2056138"/>
              <a:gd name="connsiteX4" fmla="*/ 5035 w 1181853"/>
              <a:gd name="connsiteY4" fmla="*/ 302303 h 2056138"/>
              <a:gd name="connsiteX5" fmla="*/ 36364 w 1181853"/>
              <a:gd name="connsiteY5" fmla="*/ 222726 h 2056138"/>
              <a:gd name="connsiteX6" fmla="*/ 258171 w 1181853"/>
              <a:gd name="connsiteY6" fmla="*/ 126232 h 2056138"/>
              <a:gd name="connsiteX7" fmla="*/ 337747 w 1181853"/>
              <a:gd name="connsiteY7" fmla="*/ 157561 h 2056138"/>
              <a:gd name="connsiteX8" fmla="*/ 819020 w 1181853"/>
              <a:gd name="connsiteY8" fmla="*/ 1263846 h 2056138"/>
              <a:gd name="connsiteX9" fmla="*/ 819020 w 1181853"/>
              <a:gd name="connsiteY9" fmla="*/ 60473 h 2056138"/>
              <a:gd name="connsiteX10" fmla="*/ 879493 w 1181853"/>
              <a:gd name="connsiteY10" fmla="*/ 0 h 2056138"/>
              <a:gd name="connsiteX11" fmla="*/ 1121380 w 1181853"/>
              <a:gd name="connsiteY11" fmla="*/ 0 h 2056138"/>
              <a:gd name="connsiteX12" fmla="*/ 1181853 w 1181853"/>
              <a:gd name="connsiteY12" fmla="*/ 60473 h 2056138"/>
              <a:gd name="connsiteX13" fmla="*/ 1181853 w 1181853"/>
              <a:gd name="connsiteY13" fmla="*/ 1933427 h 2056138"/>
              <a:gd name="connsiteX14" fmla="*/ 1121380 w 1181853"/>
              <a:gd name="connsiteY14" fmla="*/ 1993900 h 205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853" h="2056138">
                <a:moveTo>
                  <a:pt x="1121380" y="1993900"/>
                </a:moveTo>
                <a:lnTo>
                  <a:pt x="963263" y="1993900"/>
                </a:lnTo>
                <a:lnTo>
                  <a:pt x="831772" y="2051103"/>
                </a:lnTo>
                <a:cubicBezTo>
                  <a:pt x="801147" y="2064426"/>
                  <a:pt x="765518" y="2050400"/>
                  <a:pt x="752195" y="2019774"/>
                </a:cubicBezTo>
                <a:lnTo>
                  <a:pt x="5035" y="302303"/>
                </a:lnTo>
                <a:cubicBezTo>
                  <a:pt x="-8288" y="271677"/>
                  <a:pt x="5738" y="236049"/>
                  <a:pt x="36364" y="222726"/>
                </a:cubicBezTo>
                <a:lnTo>
                  <a:pt x="258171" y="126232"/>
                </a:lnTo>
                <a:cubicBezTo>
                  <a:pt x="288796" y="112909"/>
                  <a:pt x="324424" y="126936"/>
                  <a:pt x="337747" y="157561"/>
                </a:cubicBezTo>
                <a:lnTo>
                  <a:pt x="819020" y="1263846"/>
                </a:lnTo>
                <a:lnTo>
                  <a:pt x="819020" y="60473"/>
                </a:lnTo>
                <a:cubicBezTo>
                  <a:pt x="819020" y="27075"/>
                  <a:pt x="846095" y="0"/>
                  <a:pt x="879493" y="0"/>
                </a:cubicBezTo>
                <a:lnTo>
                  <a:pt x="1121380" y="0"/>
                </a:lnTo>
                <a:cubicBezTo>
                  <a:pt x="1154778" y="0"/>
                  <a:pt x="1181853" y="27075"/>
                  <a:pt x="1181853" y="60473"/>
                </a:cubicBezTo>
                <a:lnTo>
                  <a:pt x="1181853" y="1933427"/>
                </a:lnTo>
                <a:cubicBezTo>
                  <a:pt x="1181853" y="1966825"/>
                  <a:pt x="1154778" y="1993900"/>
                  <a:pt x="1121380" y="199390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F75C2E-2392-6D86-851E-F4A1CD78979F}"/>
              </a:ext>
            </a:extLst>
          </p:cNvPr>
          <p:cNvGrpSpPr/>
          <p:nvPr/>
        </p:nvGrpSpPr>
        <p:grpSpPr>
          <a:xfrm>
            <a:off x="4653283" y="5213824"/>
            <a:ext cx="2945264" cy="582985"/>
            <a:chOff x="4653283" y="5213824"/>
            <a:chExt cx="2945264" cy="582985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D8281AAB-998F-FAB5-7879-51A83FEB0AC7}"/>
                </a:ext>
              </a:extLst>
            </p:cNvPr>
            <p:cNvSpPr/>
            <p:nvPr/>
          </p:nvSpPr>
          <p:spPr>
            <a:xfrm rot="16200000">
              <a:off x="5944498" y="4398291"/>
              <a:ext cx="362833" cy="19939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B5C2BC3D-FF7A-D1AB-828C-72090CCDB438}"/>
                </a:ext>
              </a:extLst>
            </p:cNvPr>
            <p:cNvSpPr/>
            <p:nvPr/>
          </p:nvSpPr>
          <p:spPr>
            <a:xfrm rot="16200000">
              <a:off x="5944498" y="4142761"/>
              <a:ext cx="362833" cy="294526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4731A73-B0AA-2458-B1FD-9B14BAEBEA9F}"/>
              </a:ext>
            </a:extLst>
          </p:cNvPr>
          <p:cNvSpPr/>
          <p:nvPr/>
        </p:nvSpPr>
        <p:spPr>
          <a:xfrm rot="11485333">
            <a:off x="7389837" y="1809025"/>
            <a:ext cx="1181853" cy="1685758"/>
          </a:xfrm>
          <a:custGeom>
            <a:avLst/>
            <a:gdLst>
              <a:gd name="connsiteX0" fmla="*/ 1121380 w 1181853"/>
              <a:gd name="connsiteY0" fmla="*/ 1993900 h 2056138"/>
              <a:gd name="connsiteX1" fmla="*/ 963263 w 1181853"/>
              <a:gd name="connsiteY1" fmla="*/ 1993900 h 2056138"/>
              <a:gd name="connsiteX2" fmla="*/ 831772 w 1181853"/>
              <a:gd name="connsiteY2" fmla="*/ 2051103 h 2056138"/>
              <a:gd name="connsiteX3" fmla="*/ 752195 w 1181853"/>
              <a:gd name="connsiteY3" fmla="*/ 2019774 h 2056138"/>
              <a:gd name="connsiteX4" fmla="*/ 5035 w 1181853"/>
              <a:gd name="connsiteY4" fmla="*/ 302303 h 2056138"/>
              <a:gd name="connsiteX5" fmla="*/ 36364 w 1181853"/>
              <a:gd name="connsiteY5" fmla="*/ 222726 h 2056138"/>
              <a:gd name="connsiteX6" fmla="*/ 258171 w 1181853"/>
              <a:gd name="connsiteY6" fmla="*/ 126232 h 2056138"/>
              <a:gd name="connsiteX7" fmla="*/ 337747 w 1181853"/>
              <a:gd name="connsiteY7" fmla="*/ 157561 h 2056138"/>
              <a:gd name="connsiteX8" fmla="*/ 819020 w 1181853"/>
              <a:gd name="connsiteY8" fmla="*/ 1263846 h 2056138"/>
              <a:gd name="connsiteX9" fmla="*/ 819020 w 1181853"/>
              <a:gd name="connsiteY9" fmla="*/ 60473 h 2056138"/>
              <a:gd name="connsiteX10" fmla="*/ 879493 w 1181853"/>
              <a:gd name="connsiteY10" fmla="*/ 0 h 2056138"/>
              <a:gd name="connsiteX11" fmla="*/ 1121380 w 1181853"/>
              <a:gd name="connsiteY11" fmla="*/ 0 h 2056138"/>
              <a:gd name="connsiteX12" fmla="*/ 1181853 w 1181853"/>
              <a:gd name="connsiteY12" fmla="*/ 60473 h 2056138"/>
              <a:gd name="connsiteX13" fmla="*/ 1181853 w 1181853"/>
              <a:gd name="connsiteY13" fmla="*/ 1933427 h 2056138"/>
              <a:gd name="connsiteX14" fmla="*/ 1121380 w 1181853"/>
              <a:gd name="connsiteY14" fmla="*/ 1993900 h 205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853" h="2056138">
                <a:moveTo>
                  <a:pt x="1121380" y="1993900"/>
                </a:moveTo>
                <a:lnTo>
                  <a:pt x="963263" y="1993900"/>
                </a:lnTo>
                <a:lnTo>
                  <a:pt x="831772" y="2051103"/>
                </a:lnTo>
                <a:cubicBezTo>
                  <a:pt x="801147" y="2064426"/>
                  <a:pt x="765518" y="2050400"/>
                  <a:pt x="752195" y="2019774"/>
                </a:cubicBezTo>
                <a:lnTo>
                  <a:pt x="5035" y="302303"/>
                </a:lnTo>
                <a:cubicBezTo>
                  <a:pt x="-8288" y="271677"/>
                  <a:pt x="5738" y="236049"/>
                  <a:pt x="36364" y="222726"/>
                </a:cubicBezTo>
                <a:lnTo>
                  <a:pt x="258171" y="126232"/>
                </a:lnTo>
                <a:cubicBezTo>
                  <a:pt x="288796" y="112909"/>
                  <a:pt x="324424" y="126936"/>
                  <a:pt x="337747" y="157561"/>
                </a:cubicBezTo>
                <a:lnTo>
                  <a:pt x="819020" y="1263846"/>
                </a:lnTo>
                <a:lnTo>
                  <a:pt x="819020" y="60473"/>
                </a:lnTo>
                <a:cubicBezTo>
                  <a:pt x="819020" y="27075"/>
                  <a:pt x="846095" y="0"/>
                  <a:pt x="879493" y="0"/>
                </a:cubicBezTo>
                <a:lnTo>
                  <a:pt x="1121380" y="0"/>
                </a:lnTo>
                <a:cubicBezTo>
                  <a:pt x="1154778" y="0"/>
                  <a:pt x="1181853" y="27075"/>
                  <a:pt x="1181853" y="60473"/>
                </a:cubicBezTo>
                <a:lnTo>
                  <a:pt x="1181853" y="1933427"/>
                </a:lnTo>
                <a:cubicBezTo>
                  <a:pt x="1181853" y="1966825"/>
                  <a:pt x="1154778" y="1993900"/>
                  <a:pt x="1121380" y="199390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ded Corner 17">
            <a:extLst>
              <a:ext uri="{FF2B5EF4-FFF2-40B4-BE49-F238E27FC236}">
                <a16:creationId xmlns:a16="http://schemas.microsoft.com/office/drawing/2014/main" id="{504F3316-1BF3-B990-3F6C-A0F478471BD0}"/>
              </a:ext>
            </a:extLst>
          </p:cNvPr>
          <p:cNvSpPr/>
          <p:nvPr/>
        </p:nvSpPr>
        <p:spPr>
          <a:xfrm>
            <a:off x="8634548" y="4748971"/>
            <a:ext cx="3095898" cy="1712344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51B23B-AFAE-9662-3E68-6A33D21CA648}"/>
              </a:ext>
            </a:extLst>
          </p:cNvPr>
          <p:cNvSpPr/>
          <p:nvPr/>
        </p:nvSpPr>
        <p:spPr>
          <a:xfrm>
            <a:off x="3010295" y="2957857"/>
            <a:ext cx="1367742" cy="73188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8D32AA-690A-789A-6D55-2FFB60CE3566}"/>
              </a:ext>
            </a:extLst>
          </p:cNvPr>
          <p:cNvCxnSpPr>
            <a:cxnSpLocks/>
          </p:cNvCxnSpPr>
          <p:nvPr/>
        </p:nvCxnSpPr>
        <p:spPr>
          <a:xfrm>
            <a:off x="3722294" y="3689740"/>
            <a:ext cx="0" cy="1053516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2246B9-3646-A7EC-BC0B-91CC42358674}"/>
              </a:ext>
            </a:extLst>
          </p:cNvPr>
          <p:cNvSpPr txBox="1"/>
          <p:nvPr/>
        </p:nvSpPr>
        <p:spPr>
          <a:xfrm>
            <a:off x="2996440" y="4743256"/>
            <a:ext cx="157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>
                <a:solidFill>
                  <a:schemeClr val="accent6"/>
                </a:solidFill>
                <a:latin typeface="Century Gothic" panose="020B0502020202020204" pitchFamily="34" charset="0"/>
              </a:rPr>
              <a:t>String</a:t>
            </a:r>
            <a:endParaRPr lang="en-US" sz="3600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0EA47EA-3EB7-4D7F-6270-D0A325476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547" y="618408"/>
            <a:ext cx="1054467" cy="646331"/>
          </a:xfrm>
        </p:spPr>
        <p:txBody>
          <a:bodyPr>
            <a:normAutofit/>
          </a:bodyPr>
          <a:lstStyle/>
          <a:p>
            <a:r>
              <a:rPr lang="tr-TR" sz="36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Key</a:t>
            </a:r>
            <a:endParaRPr lang="en-US" sz="3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E5210B-038C-5F8D-3703-6B96AC194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2734" y="647714"/>
            <a:ext cx="1808596" cy="4562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Name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8AE9219-C505-2BB3-4B40-8731599F1174}"/>
              </a:ext>
            </a:extLst>
          </p:cNvPr>
          <p:cNvSpPr txBox="1">
            <a:spLocks/>
          </p:cNvSpPr>
          <p:nvPr/>
        </p:nvSpPr>
        <p:spPr>
          <a:xfrm>
            <a:off x="5361393" y="672655"/>
            <a:ext cx="3273155" cy="4562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/ Value </a:t>
            </a:r>
            <a:r>
              <a:rPr lang="tr-TR" sz="36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Pairs</a:t>
            </a:r>
            <a:endParaRPr lang="en-US" sz="3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7987A-9B1F-5A29-3178-6451DD12CCF4}"/>
              </a:ext>
            </a:extLst>
          </p:cNvPr>
          <p:cNvSpPr txBox="1"/>
          <p:nvPr/>
        </p:nvSpPr>
        <p:spPr>
          <a:xfrm>
            <a:off x="2348355" y="3000632"/>
            <a:ext cx="74952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Consolas" panose="020B0609020204030204" pitchFamily="49" charset="0"/>
              </a:rPr>
              <a:t>{ 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tr-TR" sz="4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foo</a:t>
            </a:r>
            <a:r>
              <a:rPr lang="en-US" sz="40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tr-TR" sz="4000" dirty="0">
                <a:solidFill>
                  <a:schemeClr val="accent2"/>
                </a:solidFill>
                <a:latin typeface="Consolas" panose="020B0609020204030204" pitchFamily="49" charset="0"/>
              </a:rPr>
              <a:t>Web of </a:t>
            </a:r>
            <a:r>
              <a:rPr lang="tr-TR" sz="4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Things</a:t>
            </a:r>
            <a:r>
              <a:rPr lang="en-US" sz="40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” </a:t>
            </a:r>
            <a:r>
              <a:rPr lang="en-US" sz="40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C959A4F-D8D1-B0CF-67B2-EE82FD0FCFBC}"/>
              </a:ext>
            </a:extLst>
          </p:cNvPr>
          <p:cNvSpPr txBox="1">
            <a:spLocks/>
          </p:cNvSpPr>
          <p:nvPr/>
        </p:nvSpPr>
        <p:spPr>
          <a:xfrm>
            <a:off x="8675188" y="5016105"/>
            <a:ext cx="3265715" cy="11780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6"/>
                </a:solidFill>
                <a:latin typeface="Century Gothic" panose="020B0502020202020204" pitchFamily="34" charset="0"/>
              </a:rPr>
              <a:t>JSON Spec -&gt; 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6"/>
                </a:solidFill>
                <a:latin typeface="Century Gothic" panose="020B0502020202020204" pitchFamily="34" charset="0"/>
              </a:rPr>
              <a:t>JavaScript -&gt; Keys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6"/>
                </a:solidFill>
                <a:latin typeface="Century Gothic" panose="020B0502020202020204" pitchFamily="34" charset="0"/>
              </a:rPr>
              <a:t>JSON Schema -&gt; Property </a:t>
            </a:r>
          </a:p>
        </p:txBody>
      </p:sp>
    </p:spTree>
    <p:extLst>
      <p:ext uri="{BB962C8B-B14F-4D97-AF65-F5344CB8AC3E}">
        <p14:creationId xmlns:p14="http://schemas.microsoft.com/office/powerpoint/2010/main" val="450683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1" animBg="1"/>
      <p:bldP spid="6" grpId="0" animBg="1"/>
      <p:bldP spid="8" grpId="0"/>
      <p:bldP spid="10" grpId="0"/>
      <p:bldP spid="4" grpId="0" build="p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91D3-B5A8-B539-6BCF-C3EA5235B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166" y="500062"/>
            <a:ext cx="8347669" cy="137898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JSON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i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s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b</a:t>
            </a:r>
            <a:r>
              <a:rPr lang="en-US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uilt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o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n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t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wo Structures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0EC6A-D2AA-C8C8-B602-F2DA08E94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010" y="3147951"/>
            <a:ext cx="3704046" cy="5448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Name / Value Pairs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AD33D3D-00FD-1DE1-A2AE-EC2C647D4AEA}"/>
              </a:ext>
            </a:extLst>
          </p:cNvPr>
          <p:cNvSpPr/>
          <p:nvPr/>
        </p:nvSpPr>
        <p:spPr>
          <a:xfrm>
            <a:off x="5138059" y="3147952"/>
            <a:ext cx="957941" cy="374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4E5AE3-8FAD-B3BB-F949-10E39AFF49FE}"/>
              </a:ext>
            </a:extLst>
          </p:cNvPr>
          <p:cNvSpPr txBox="1"/>
          <p:nvPr/>
        </p:nvSpPr>
        <p:spPr>
          <a:xfrm>
            <a:off x="6311624" y="3111658"/>
            <a:ext cx="51736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tr-T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foo</a:t>
            </a:r>
            <a:r>
              <a:rPr lang="en-US" sz="28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tr-TR" sz="2800" dirty="0">
                <a:solidFill>
                  <a:schemeClr val="accent2"/>
                </a:solidFill>
                <a:latin typeface="Consolas" panose="020B0609020204030204" pitchFamily="49" charset="0"/>
              </a:rPr>
              <a:t>Web of Things</a:t>
            </a:r>
            <a:r>
              <a:rPr lang="en-US" sz="28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28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02E2D8-23F8-8E16-35A8-D083BBEA9A7A}"/>
              </a:ext>
            </a:extLst>
          </p:cNvPr>
          <p:cNvSpPr txBox="1">
            <a:spLocks/>
          </p:cNvSpPr>
          <p:nvPr/>
        </p:nvSpPr>
        <p:spPr>
          <a:xfrm>
            <a:off x="995010" y="4553131"/>
            <a:ext cx="4718538" cy="5156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O</a:t>
            </a:r>
            <a:r>
              <a:rPr lang="en-US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rdered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 list of values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E1F3ECF-5398-86EC-DC4B-50B4F7B33627}"/>
              </a:ext>
            </a:extLst>
          </p:cNvPr>
          <p:cNvSpPr/>
          <p:nvPr/>
        </p:nvSpPr>
        <p:spPr>
          <a:xfrm>
            <a:off x="5138059" y="4609382"/>
            <a:ext cx="957941" cy="374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30014B-EA98-FFDA-AF39-D2BF2F26A6BE}"/>
              </a:ext>
            </a:extLst>
          </p:cNvPr>
          <p:cNvSpPr txBox="1"/>
          <p:nvPr/>
        </p:nvSpPr>
        <p:spPr>
          <a:xfrm>
            <a:off x="6311624" y="4460908"/>
            <a:ext cx="56358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tr-TR" sz="2800" dirty="0">
                <a:solidFill>
                  <a:schemeClr val="accent6"/>
                </a:solidFill>
                <a:latin typeface="Consolas" panose="020B0609020204030204" pitchFamily="49" charset="0"/>
              </a:rPr>
              <a:t>28</a:t>
            </a:r>
            <a:r>
              <a:rPr lang="tr-TR" sz="28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28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sz="2800" dirty="0">
                <a:solidFill>
                  <a:schemeClr val="accent2"/>
                </a:solidFill>
                <a:latin typeface="Consolas" panose="020B0609020204030204" pitchFamily="49" charset="0"/>
              </a:rPr>
              <a:t>Web of Things</a:t>
            </a:r>
            <a:r>
              <a:rPr lang="en-US" sz="28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sz="2800" dirty="0">
                <a:solidFill>
                  <a:schemeClr val="accent1"/>
                </a:solidFill>
                <a:latin typeface="Consolas" panose="020B0609020204030204" pitchFamily="49" charset="0"/>
              </a:rPr>
              <a:t>, true]</a:t>
            </a:r>
            <a:endParaRPr lang="en-US" sz="28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971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4000">
        <p159:morph option="byObject"/>
      </p:transition>
    </mc:Choice>
    <mc:Fallback xmlns="">
      <p:transition spd="slow" advClick="0" advTm="1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2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2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  <p:bldP spid="9" grpId="0"/>
      <p:bldP spid="12" grpId="0" animBg="1"/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359F-B713-3CDA-C1AB-63FD9363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7960"/>
            <a:ext cx="10515600" cy="138208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JSON Object</a:t>
            </a:r>
          </a:p>
        </p:txBody>
      </p:sp>
    </p:spTree>
    <p:extLst>
      <p:ext uri="{BB962C8B-B14F-4D97-AF65-F5344CB8AC3E}">
        <p14:creationId xmlns:p14="http://schemas.microsoft.com/office/powerpoint/2010/main" val="4042392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4B7888-AC51-817C-8528-CED2327A18AA}"/>
              </a:ext>
            </a:extLst>
          </p:cNvPr>
          <p:cNvSpPr txBox="1"/>
          <p:nvPr/>
        </p:nvSpPr>
        <p:spPr>
          <a:xfrm>
            <a:off x="3977820" y="1600919"/>
            <a:ext cx="54422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"Humidity Sensor"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lastCalibration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"measurement"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	  "value"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	  "unit"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"Percent"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isActive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4" name="AutoShape 2" descr="Untitled">
            <a:extLst>
              <a:ext uri="{FF2B5EF4-FFF2-40B4-BE49-F238E27FC236}">
                <a16:creationId xmlns:a16="http://schemas.microsoft.com/office/drawing/2014/main" id="{6634E75E-3E36-2868-F35A-814A547DA8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48408" y="289989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298B2C-07A7-E259-7D27-C057C2D47C92}"/>
              </a:ext>
            </a:extLst>
          </p:cNvPr>
          <p:cNvSpPr/>
          <p:nvPr/>
        </p:nvSpPr>
        <p:spPr>
          <a:xfrm>
            <a:off x="4646950" y="1823884"/>
            <a:ext cx="1377941" cy="59524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2272DE-6837-FB18-5C5F-32A5D5128964}"/>
              </a:ext>
            </a:extLst>
          </p:cNvPr>
          <p:cNvSpPr/>
          <p:nvPr/>
        </p:nvSpPr>
        <p:spPr>
          <a:xfrm>
            <a:off x="6085347" y="1823884"/>
            <a:ext cx="3093809" cy="59524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2B3E48-25AA-8E76-174A-25C41970A6A2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5326789" y="1343117"/>
            <a:ext cx="0" cy="46166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82D6F1-28D7-DC60-4E80-C0EE6FB5E501}"/>
              </a:ext>
            </a:extLst>
          </p:cNvPr>
          <p:cNvCxnSpPr>
            <a:cxnSpLocks/>
          </p:cNvCxnSpPr>
          <p:nvPr/>
        </p:nvCxnSpPr>
        <p:spPr>
          <a:xfrm flipV="1">
            <a:off x="7632628" y="1375597"/>
            <a:ext cx="0" cy="44828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A8E5C3-DCCB-667B-6791-C7CB7650FBBD}"/>
              </a:ext>
            </a:extLst>
          </p:cNvPr>
          <p:cNvSpPr txBox="1"/>
          <p:nvPr/>
        </p:nvSpPr>
        <p:spPr>
          <a:xfrm>
            <a:off x="4103537" y="881452"/>
            <a:ext cx="2446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Key or Property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8F9016-0249-8576-6BFD-146BC9C8D47D}"/>
              </a:ext>
            </a:extLst>
          </p:cNvPr>
          <p:cNvSpPr txBox="1"/>
          <p:nvPr/>
        </p:nvSpPr>
        <p:spPr>
          <a:xfrm>
            <a:off x="7070855" y="898870"/>
            <a:ext cx="105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Value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FCCD87-66B7-8347-6AB1-567C2FB5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67124"/>
            <a:ext cx="10515600" cy="1382081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JSON Object</a:t>
            </a:r>
          </a:p>
        </p:txBody>
      </p:sp>
    </p:spTree>
    <p:extLst>
      <p:ext uri="{BB962C8B-B14F-4D97-AF65-F5344CB8AC3E}">
        <p14:creationId xmlns:p14="http://schemas.microsoft.com/office/powerpoint/2010/main" val="3811016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1000">
        <p159:morph option="byObject"/>
      </p:transition>
    </mc:Choice>
    <mc:Fallback xmlns="">
      <p:transition spd="slow" advClick="0" advTm="1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3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7" grpId="0"/>
      <p:bldP spid="1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61F7-3A05-EA04-78A5-217FBC17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JSON Array</a:t>
            </a:r>
          </a:p>
        </p:txBody>
      </p:sp>
    </p:spTree>
    <p:extLst>
      <p:ext uri="{BB962C8B-B14F-4D97-AF65-F5344CB8AC3E}">
        <p14:creationId xmlns:p14="http://schemas.microsoft.com/office/powerpoint/2010/main" val="2888610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750">
        <p159:morph option="byObject"/>
      </p:transition>
    </mc:Choice>
    <mc:Fallback xmlns="">
      <p:transition spd="slow" advClick="0" advTm="75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C6FD65-9238-F1F1-6A4E-07E380AC6C5F}"/>
              </a:ext>
            </a:extLst>
          </p:cNvPr>
          <p:cNvSpPr txBox="1"/>
          <p:nvPr/>
        </p:nvSpPr>
        <p:spPr>
          <a:xfrm>
            <a:off x="5475464" y="2705725"/>
            <a:ext cx="2541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800" dirty="0">
                <a:solidFill>
                  <a:schemeClr val="accent1"/>
                </a:solidFill>
                <a:latin typeface="Consolas" panose="020B0609020204030204" pitchFamily="49" charset="0"/>
              </a:rPr>
              <a:t>[ </a:t>
            </a:r>
            <a:endParaRPr kumimoji="0" lang="en-US" altLang="en-US" sz="8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05EA8-EBA0-7567-E315-275F9D4946DF}"/>
              </a:ext>
            </a:extLst>
          </p:cNvPr>
          <p:cNvSpPr txBox="1"/>
          <p:nvPr/>
        </p:nvSpPr>
        <p:spPr>
          <a:xfrm>
            <a:off x="6407225" y="2705725"/>
            <a:ext cx="30931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endParaRPr kumimoji="0" lang="en-US" altLang="en-US" sz="72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795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750">
        <p159:morph option="byObject"/>
      </p:transition>
    </mc:Choice>
    <mc:Fallback xmlns="">
      <p:transition spd="slow" advClick="0" advTm="75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C6FD65-9238-F1F1-6A4E-07E380AC6C5F}"/>
              </a:ext>
            </a:extLst>
          </p:cNvPr>
          <p:cNvSpPr txBox="1"/>
          <p:nvPr/>
        </p:nvSpPr>
        <p:spPr>
          <a:xfrm>
            <a:off x="2882166" y="2705725"/>
            <a:ext cx="2541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800" dirty="0">
                <a:solidFill>
                  <a:schemeClr val="accent1"/>
                </a:solidFill>
                <a:latin typeface="Consolas" panose="020B0609020204030204" pitchFamily="49" charset="0"/>
              </a:rPr>
              <a:t>[ </a:t>
            </a:r>
            <a:endParaRPr kumimoji="0" lang="en-US" altLang="en-US" sz="8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05EA8-EBA0-7567-E315-275F9D4946DF}"/>
              </a:ext>
            </a:extLst>
          </p:cNvPr>
          <p:cNvSpPr txBox="1"/>
          <p:nvPr/>
        </p:nvSpPr>
        <p:spPr>
          <a:xfrm>
            <a:off x="9420245" y="2705725"/>
            <a:ext cx="30931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endParaRPr kumimoji="0" lang="en-US" altLang="en-US" sz="72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84A9A8-9082-D255-8ADF-E68E82427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734" y="2975510"/>
            <a:ext cx="1450718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String,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181FAB-66A4-ED3B-3DCE-EE4F8F697918}"/>
              </a:ext>
            </a:extLst>
          </p:cNvPr>
          <p:cNvSpPr txBox="1">
            <a:spLocks/>
          </p:cNvSpPr>
          <p:nvPr/>
        </p:nvSpPr>
        <p:spPr>
          <a:xfrm>
            <a:off x="4547130" y="2975510"/>
            <a:ext cx="1804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6"/>
                </a:solidFill>
              </a:rPr>
              <a:t>Number,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DC59CB-29E0-A308-00BB-44789739C2A6}"/>
              </a:ext>
            </a:extLst>
          </p:cNvPr>
          <p:cNvSpPr txBox="1">
            <a:spLocks/>
          </p:cNvSpPr>
          <p:nvPr/>
        </p:nvSpPr>
        <p:spPr>
          <a:xfrm>
            <a:off x="6251773" y="2975510"/>
            <a:ext cx="11833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2"/>
                </a:solidFill>
              </a:rPr>
              <a:t>True,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924C4E-339C-79F6-C7B5-0E6C89680D0F}"/>
              </a:ext>
            </a:extLst>
          </p:cNvPr>
          <p:cNvSpPr txBox="1"/>
          <p:nvPr/>
        </p:nvSpPr>
        <p:spPr>
          <a:xfrm>
            <a:off x="7435120" y="32528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2EF381-2355-4E84-83B4-574D1CA0C902}"/>
              </a:ext>
            </a:extLst>
          </p:cNvPr>
          <p:cNvSpPr txBox="1">
            <a:spLocks/>
          </p:cNvSpPr>
          <p:nvPr/>
        </p:nvSpPr>
        <p:spPr>
          <a:xfrm>
            <a:off x="7304068" y="2975510"/>
            <a:ext cx="13332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2"/>
                </a:solidFill>
              </a:rPr>
              <a:t>False,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8765D5B-A476-0E87-2BA7-4C0C02C60797}"/>
              </a:ext>
            </a:extLst>
          </p:cNvPr>
          <p:cNvSpPr txBox="1">
            <a:spLocks/>
          </p:cNvSpPr>
          <p:nvPr/>
        </p:nvSpPr>
        <p:spPr>
          <a:xfrm>
            <a:off x="8443324" y="2975510"/>
            <a:ext cx="13332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/>
                </a:solidFill>
              </a:rPr>
              <a:t>Null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0581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8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C6FD65-9238-F1F1-6A4E-07E380AC6C5F}"/>
              </a:ext>
            </a:extLst>
          </p:cNvPr>
          <p:cNvSpPr txBox="1"/>
          <p:nvPr/>
        </p:nvSpPr>
        <p:spPr>
          <a:xfrm>
            <a:off x="2882166" y="2705725"/>
            <a:ext cx="2541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800" dirty="0">
                <a:solidFill>
                  <a:schemeClr val="accent1"/>
                </a:solidFill>
                <a:latin typeface="Consolas" panose="020B0609020204030204" pitchFamily="49" charset="0"/>
              </a:rPr>
              <a:t>[ </a:t>
            </a:r>
            <a:endParaRPr kumimoji="0" lang="en-US" altLang="en-US" sz="8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05EA8-EBA0-7567-E315-275F9D4946DF}"/>
              </a:ext>
            </a:extLst>
          </p:cNvPr>
          <p:cNvSpPr txBox="1"/>
          <p:nvPr/>
        </p:nvSpPr>
        <p:spPr>
          <a:xfrm>
            <a:off x="9420245" y="2705725"/>
            <a:ext cx="30931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endParaRPr kumimoji="0" lang="en-US" altLang="en-US" sz="72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84A9A8-9082-D255-8ADF-E68E82427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733" y="2975510"/>
            <a:ext cx="1520187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Object,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A4FAFCF-162F-9F4C-369B-337025CFEA36}"/>
              </a:ext>
            </a:extLst>
          </p:cNvPr>
          <p:cNvSpPr txBox="1">
            <a:spLocks/>
          </p:cNvSpPr>
          <p:nvPr/>
        </p:nvSpPr>
        <p:spPr>
          <a:xfrm>
            <a:off x="4758070" y="2990500"/>
            <a:ext cx="15201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chemeClr val="accent2"/>
                </a:solidFill>
              </a:rPr>
              <a:t>Object, 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219182-AFA0-40E4-6E8D-07C372B685FE}"/>
              </a:ext>
            </a:extLst>
          </p:cNvPr>
          <p:cNvSpPr txBox="1">
            <a:spLocks/>
          </p:cNvSpPr>
          <p:nvPr/>
        </p:nvSpPr>
        <p:spPr>
          <a:xfrm>
            <a:off x="6344409" y="2989396"/>
            <a:ext cx="15201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chemeClr val="accent2"/>
                </a:solidFill>
              </a:rPr>
              <a:t>Object, 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F170294-3C02-F3A1-4D60-2479C3906A65}"/>
              </a:ext>
            </a:extLst>
          </p:cNvPr>
          <p:cNvSpPr txBox="1">
            <a:spLocks/>
          </p:cNvSpPr>
          <p:nvPr/>
        </p:nvSpPr>
        <p:spPr>
          <a:xfrm>
            <a:off x="7900058" y="2975509"/>
            <a:ext cx="15201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2"/>
                </a:solidFill>
              </a:rPr>
              <a:t>Object </a:t>
            </a:r>
          </a:p>
        </p:txBody>
      </p:sp>
    </p:spTree>
    <p:extLst>
      <p:ext uri="{BB962C8B-B14F-4D97-AF65-F5344CB8AC3E}">
        <p14:creationId xmlns:p14="http://schemas.microsoft.com/office/powerpoint/2010/main" val="4215761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C6FD65-9238-F1F1-6A4E-07E380AC6C5F}"/>
              </a:ext>
            </a:extLst>
          </p:cNvPr>
          <p:cNvSpPr txBox="1"/>
          <p:nvPr/>
        </p:nvSpPr>
        <p:spPr>
          <a:xfrm>
            <a:off x="993411" y="849596"/>
            <a:ext cx="254105" cy="5158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700" dirty="0">
                <a:solidFill>
                  <a:schemeClr val="accent1"/>
                </a:solidFill>
                <a:latin typeface="Consolas" panose="020B0609020204030204" pitchFamily="49" charset="0"/>
              </a:rPr>
              <a:t>[ </a:t>
            </a:r>
            <a:endParaRPr kumimoji="0" lang="en-US" altLang="en-US" sz="287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05EA8-EBA0-7567-E315-275F9D4946DF}"/>
              </a:ext>
            </a:extLst>
          </p:cNvPr>
          <p:cNvSpPr txBox="1"/>
          <p:nvPr/>
        </p:nvSpPr>
        <p:spPr>
          <a:xfrm>
            <a:off x="10829316" y="849596"/>
            <a:ext cx="309311" cy="5158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7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endParaRPr kumimoji="0" lang="en-US" altLang="en-US" sz="199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AB43E-D696-ABE1-0C23-8C636B15D611}"/>
              </a:ext>
            </a:extLst>
          </p:cNvPr>
          <p:cNvSpPr txBox="1"/>
          <p:nvPr/>
        </p:nvSpPr>
        <p:spPr>
          <a:xfrm>
            <a:off x="1247519" y="2136338"/>
            <a:ext cx="549805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"type"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"Temperature Sensor"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"</a:t>
            </a:r>
            <a:r>
              <a:rPr lang="en-US" alt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lastCalibration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"2018-1113T20:20:39"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"measurement"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"value"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25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"unit"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"Celsius"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},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"</a:t>
            </a:r>
            <a:r>
              <a:rPr lang="en-US" alt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isActive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BA9AD3-FDA8-17B0-8D6A-30C385F9C1C7}"/>
              </a:ext>
            </a:extLst>
          </p:cNvPr>
          <p:cNvSpPr txBox="1"/>
          <p:nvPr/>
        </p:nvSpPr>
        <p:spPr>
          <a:xfrm>
            <a:off x="6492772" y="2136338"/>
            <a:ext cx="445171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"type"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"Humidity Sensor"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"</a:t>
            </a:r>
            <a:r>
              <a:rPr lang="en-US" alt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lastCalibration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null,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"measurement"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"value"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60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"unit"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"Percent"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},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en-US" alt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isActive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}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83689B-9972-EDCF-14AA-EB757567E7DC}"/>
              </a:ext>
            </a:extLst>
          </p:cNvPr>
          <p:cNvSpPr txBox="1"/>
          <p:nvPr/>
        </p:nvSpPr>
        <p:spPr>
          <a:xfrm>
            <a:off x="6267921" y="3428999"/>
            <a:ext cx="107523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600" dirty="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endParaRPr kumimoji="0" lang="en-US" altLang="en-US" sz="287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944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8000">
        <p159:morph option="byObject"/>
      </p:transition>
    </mc:Choice>
    <mc:Fallback xmlns="">
      <p:transition spd="slow" advClick="0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C6FD65-9238-F1F1-6A4E-07E380AC6C5F}"/>
              </a:ext>
            </a:extLst>
          </p:cNvPr>
          <p:cNvSpPr txBox="1"/>
          <p:nvPr/>
        </p:nvSpPr>
        <p:spPr>
          <a:xfrm>
            <a:off x="4060511" y="849596"/>
            <a:ext cx="254105" cy="5158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700" dirty="0">
                <a:solidFill>
                  <a:schemeClr val="accent1"/>
                </a:solidFill>
                <a:latin typeface="Consolas" panose="020B0609020204030204" pitchFamily="49" charset="0"/>
              </a:rPr>
              <a:t>[ </a:t>
            </a:r>
            <a:endParaRPr kumimoji="0" lang="en-US" altLang="en-US" sz="287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05EA8-EBA0-7567-E315-275F9D4946DF}"/>
              </a:ext>
            </a:extLst>
          </p:cNvPr>
          <p:cNvSpPr txBox="1"/>
          <p:nvPr/>
        </p:nvSpPr>
        <p:spPr>
          <a:xfrm>
            <a:off x="7822178" y="849596"/>
            <a:ext cx="309311" cy="5158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7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endParaRPr kumimoji="0" lang="en-US" altLang="en-US" sz="199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83689B-9972-EDCF-14AA-EB757567E7DC}"/>
              </a:ext>
            </a:extLst>
          </p:cNvPr>
          <p:cNvSpPr txBox="1"/>
          <p:nvPr/>
        </p:nvSpPr>
        <p:spPr>
          <a:xfrm>
            <a:off x="4407256" y="2829600"/>
            <a:ext cx="3414922" cy="119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1757065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Feather with solid fill">
            <a:extLst>
              <a:ext uri="{FF2B5EF4-FFF2-40B4-BE49-F238E27FC236}">
                <a16:creationId xmlns:a16="http://schemas.microsoft.com/office/drawing/2014/main" id="{523A7827-658C-1099-4AD9-3BED93211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74710" y="3875555"/>
            <a:ext cx="977314" cy="97731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746E9D4-A326-0C01-D5FF-60A0641CA108}"/>
              </a:ext>
            </a:extLst>
          </p:cNvPr>
          <p:cNvSpPr txBox="1"/>
          <p:nvPr/>
        </p:nvSpPr>
        <p:spPr>
          <a:xfrm>
            <a:off x="6709863" y="3064183"/>
            <a:ext cx="2781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3FFFF58-AAEF-3D55-A1BC-A363502F4A62}"/>
              </a:ext>
            </a:extLst>
          </p:cNvPr>
          <p:cNvSpPr/>
          <p:nvPr/>
        </p:nvSpPr>
        <p:spPr>
          <a:xfrm>
            <a:off x="3754793" y="4844869"/>
            <a:ext cx="1445914" cy="361478"/>
          </a:xfrm>
          <a:custGeom>
            <a:avLst/>
            <a:gdLst>
              <a:gd name="connsiteX0" fmla="*/ 1445915 w 1445914"/>
              <a:gd name="connsiteY0" fmla="*/ 0 h 361478"/>
              <a:gd name="connsiteX1" fmla="*/ 0 w 1445914"/>
              <a:gd name="connsiteY1" fmla="*/ 0 h 361478"/>
              <a:gd name="connsiteX2" fmla="*/ 722957 w 1445914"/>
              <a:gd name="connsiteY2" fmla="*/ 361479 h 361478"/>
              <a:gd name="connsiteX3" fmla="*/ 1445915 w 1445914"/>
              <a:gd name="connsiteY3" fmla="*/ 0 h 36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5914" h="361478">
                <a:moveTo>
                  <a:pt x="1445915" y="0"/>
                </a:moveTo>
                <a:lnTo>
                  <a:pt x="0" y="0"/>
                </a:lnTo>
                <a:cubicBezTo>
                  <a:pt x="0" y="198813"/>
                  <a:pt x="325331" y="361479"/>
                  <a:pt x="722957" y="361479"/>
                </a:cubicBezTo>
                <a:cubicBezTo>
                  <a:pt x="1120584" y="361479"/>
                  <a:pt x="1445915" y="198813"/>
                  <a:pt x="1445915" y="0"/>
                </a:cubicBezTo>
                <a:close/>
              </a:path>
            </a:pathLst>
          </a:custGeom>
          <a:solidFill>
            <a:schemeClr val="bg2"/>
          </a:solidFill>
          <a:ln w="602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4534D1-59E1-56A4-4996-6F76134C1EAF}"/>
              </a:ext>
            </a:extLst>
          </p:cNvPr>
          <p:cNvSpPr/>
          <p:nvPr/>
        </p:nvSpPr>
        <p:spPr>
          <a:xfrm>
            <a:off x="7092321" y="4033497"/>
            <a:ext cx="1445914" cy="361478"/>
          </a:xfrm>
          <a:custGeom>
            <a:avLst/>
            <a:gdLst>
              <a:gd name="connsiteX0" fmla="*/ 0 w 1445914"/>
              <a:gd name="connsiteY0" fmla="*/ 0 h 361478"/>
              <a:gd name="connsiteX1" fmla="*/ 722957 w 1445914"/>
              <a:gd name="connsiteY1" fmla="*/ 361479 h 361478"/>
              <a:gd name="connsiteX2" fmla="*/ 1445915 w 1445914"/>
              <a:gd name="connsiteY2" fmla="*/ 0 h 361478"/>
              <a:gd name="connsiteX3" fmla="*/ 0 w 1445914"/>
              <a:gd name="connsiteY3" fmla="*/ 0 h 36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5914" h="361478">
                <a:moveTo>
                  <a:pt x="0" y="0"/>
                </a:moveTo>
                <a:cubicBezTo>
                  <a:pt x="0" y="198813"/>
                  <a:pt x="325331" y="361479"/>
                  <a:pt x="722957" y="361479"/>
                </a:cubicBezTo>
                <a:cubicBezTo>
                  <a:pt x="1120584" y="361479"/>
                  <a:pt x="1445915" y="198813"/>
                  <a:pt x="144591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602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157117C-A813-FC82-2E23-3AE123B242E3}"/>
              </a:ext>
            </a:extLst>
          </p:cNvPr>
          <p:cNvSpPr/>
          <p:nvPr/>
        </p:nvSpPr>
        <p:spPr>
          <a:xfrm>
            <a:off x="5944498" y="1216963"/>
            <a:ext cx="362833" cy="399626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4A92E2E-BCE3-0897-0301-3A2751683BCA}"/>
              </a:ext>
            </a:extLst>
          </p:cNvPr>
          <p:cNvSpPr/>
          <p:nvPr/>
        </p:nvSpPr>
        <p:spPr>
          <a:xfrm rot="15342131">
            <a:off x="5922440" y="-623624"/>
            <a:ext cx="347121" cy="488390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99E45CF-1C45-6A6D-224A-1B3B321E763C}"/>
              </a:ext>
            </a:extLst>
          </p:cNvPr>
          <p:cNvSpPr/>
          <p:nvPr/>
        </p:nvSpPr>
        <p:spPr>
          <a:xfrm rot="11485333">
            <a:off x="4020250" y="2279444"/>
            <a:ext cx="1181853" cy="1685758"/>
          </a:xfrm>
          <a:custGeom>
            <a:avLst/>
            <a:gdLst>
              <a:gd name="connsiteX0" fmla="*/ 1121380 w 1181853"/>
              <a:gd name="connsiteY0" fmla="*/ 1993900 h 2056138"/>
              <a:gd name="connsiteX1" fmla="*/ 963263 w 1181853"/>
              <a:gd name="connsiteY1" fmla="*/ 1993900 h 2056138"/>
              <a:gd name="connsiteX2" fmla="*/ 831772 w 1181853"/>
              <a:gd name="connsiteY2" fmla="*/ 2051103 h 2056138"/>
              <a:gd name="connsiteX3" fmla="*/ 752195 w 1181853"/>
              <a:gd name="connsiteY3" fmla="*/ 2019774 h 2056138"/>
              <a:gd name="connsiteX4" fmla="*/ 5035 w 1181853"/>
              <a:gd name="connsiteY4" fmla="*/ 302303 h 2056138"/>
              <a:gd name="connsiteX5" fmla="*/ 36364 w 1181853"/>
              <a:gd name="connsiteY5" fmla="*/ 222726 h 2056138"/>
              <a:gd name="connsiteX6" fmla="*/ 258171 w 1181853"/>
              <a:gd name="connsiteY6" fmla="*/ 126232 h 2056138"/>
              <a:gd name="connsiteX7" fmla="*/ 337747 w 1181853"/>
              <a:gd name="connsiteY7" fmla="*/ 157561 h 2056138"/>
              <a:gd name="connsiteX8" fmla="*/ 819020 w 1181853"/>
              <a:gd name="connsiteY8" fmla="*/ 1263846 h 2056138"/>
              <a:gd name="connsiteX9" fmla="*/ 819020 w 1181853"/>
              <a:gd name="connsiteY9" fmla="*/ 60473 h 2056138"/>
              <a:gd name="connsiteX10" fmla="*/ 879493 w 1181853"/>
              <a:gd name="connsiteY10" fmla="*/ 0 h 2056138"/>
              <a:gd name="connsiteX11" fmla="*/ 1121380 w 1181853"/>
              <a:gd name="connsiteY11" fmla="*/ 0 h 2056138"/>
              <a:gd name="connsiteX12" fmla="*/ 1181853 w 1181853"/>
              <a:gd name="connsiteY12" fmla="*/ 60473 h 2056138"/>
              <a:gd name="connsiteX13" fmla="*/ 1181853 w 1181853"/>
              <a:gd name="connsiteY13" fmla="*/ 1933427 h 2056138"/>
              <a:gd name="connsiteX14" fmla="*/ 1121380 w 1181853"/>
              <a:gd name="connsiteY14" fmla="*/ 1993900 h 205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853" h="2056138">
                <a:moveTo>
                  <a:pt x="1121380" y="1993900"/>
                </a:moveTo>
                <a:lnTo>
                  <a:pt x="963263" y="1993900"/>
                </a:lnTo>
                <a:lnTo>
                  <a:pt x="831772" y="2051103"/>
                </a:lnTo>
                <a:cubicBezTo>
                  <a:pt x="801147" y="2064426"/>
                  <a:pt x="765518" y="2050400"/>
                  <a:pt x="752195" y="2019774"/>
                </a:cubicBezTo>
                <a:lnTo>
                  <a:pt x="5035" y="302303"/>
                </a:lnTo>
                <a:cubicBezTo>
                  <a:pt x="-8288" y="271677"/>
                  <a:pt x="5738" y="236049"/>
                  <a:pt x="36364" y="222726"/>
                </a:cubicBezTo>
                <a:lnTo>
                  <a:pt x="258171" y="126232"/>
                </a:lnTo>
                <a:cubicBezTo>
                  <a:pt x="288796" y="112909"/>
                  <a:pt x="324424" y="126936"/>
                  <a:pt x="337747" y="157561"/>
                </a:cubicBezTo>
                <a:lnTo>
                  <a:pt x="819020" y="1263846"/>
                </a:lnTo>
                <a:lnTo>
                  <a:pt x="819020" y="60473"/>
                </a:lnTo>
                <a:cubicBezTo>
                  <a:pt x="819020" y="27075"/>
                  <a:pt x="846095" y="0"/>
                  <a:pt x="879493" y="0"/>
                </a:cubicBezTo>
                <a:lnTo>
                  <a:pt x="1121380" y="0"/>
                </a:lnTo>
                <a:cubicBezTo>
                  <a:pt x="1154778" y="0"/>
                  <a:pt x="1181853" y="27075"/>
                  <a:pt x="1181853" y="60473"/>
                </a:cubicBezTo>
                <a:lnTo>
                  <a:pt x="1181853" y="1933427"/>
                </a:lnTo>
                <a:cubicBezTo>
                  <a:pt x="1181853" y="1966825"/>
                  <a:pt x="1154778" y="1993900"/>
                  <a:pt x="1121380" y="199390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F75C2E-2392-6D86-851E-F4A1CD78979F}"/>
              </a:ext>
            </a:extLst>
          </p:cNvPr>
          <p:cNvGrpSpPr/>
          <p:nvPr/>
        </p:nvGrpSpPr>
        <p:grpSpPr>
          <a:xfrm>
            <a:off x="4653283" y="5213824"/>
            <a:ext cx="2945264" cy="582985"/>
            <a:chOff x="4653283" y="5213824"/>
            <a:chExt cx="2945264" cy="582985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D8281AAB-998F-FAB5-7879-51A83FEB0AC7}"/>
                </a:ext>
              </a:extLst>
            </p:cNvPr>
            <p:cNvSpPr/>
            <p:nvPr/>
          </p:nvSpPr>
          <p:spPr>
            <a:xfrm rot="16200000">
              <a:off x="5944498" y="4398291"/>
              <a:ext cx="362833" cy="19939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B5C2BC3D-FF7A-D1AB-828C-72090CCDB438}"/>
                </a:ext>
              </a:extLst>
            </p:cNvPr>
            <p:cNvSpPr/>
            <p:nvPr/>
          </p:nvSpPr>
          <p:spPr>
            <a:xfrm rot="16200000">
              <a:off x="5944498" y="4142761"/>
              <a:ext cx="362833" cy="294526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4731A73-B0AA-2458-B1FD-9B14BAEBEA9F}"/>
              </a:ext>
            </a:extLst>
          </p:cNvPr>
          <p:cNvSpPr/>
          <p:nvPr/>
        </p:nvSpPr>
        <p:spPr>
          <a:xfrm rot="11485333">
            <a:off x="7389837" y="1428765"/>
            <a:ext cx="1181853" cy="1685758"/>
          </a:xfrm>
          <a:custGeom>
            <a:avLst/>
            <a:gdLst>
              <a:gd name="connsiteX0" fmla="*/ 1121380 w 1181853"/>
              <a:gd name="connsiteY0" fmla="*/ 1993900 h 2056138"/>
              <a:gd name="connsiteX1" fmla="*/ 963263 w 1181853"/>
              <a:gd name="connsiteY1" fmla="*/ 1993900 h 2056138"/>
              <a:gd name="connsiteX2" fmla="*/ 831772 w 1181853"/>
              <a:gd name="connsiteY2" fmla="*/ 2051103 h 2056138"/>
              <a:gd name="connsiteX3" fmla="*/ 752195 w 1181853"/>
              <a:gd name="connsiteY3" fmla="*/ 2019774 h 2056138"/>
              <a:gd name="connsiteX4" fmla="*/ 5035 w 1181853"/>
              <a:gd name="connsiteY4" fmla="*/ 302303 h 2056138"/>
              <a:gd name="connsiteX5" fmla="*/ 36364 w 1181853"/>
              <a:gd name="connsiteY5" fmla="*/ 222726 h 2056138"/>
              <a:gd name="connsiteX6" fmla="*/ 258171 w 1181853"/>
              <a:gd name="connsiteY6" fmla="*/ 126232 h 2056138"/>
              <a:gd name="connsiteX7" fmla="*/ 337747 w 1181853"/>
              <a:gd name="connsiteY7" fmla="*/ 157561 h 2056138"/>
              <a:gd name="connsiteX8" fmla="*/ 819020 w 1181853"/>
              <a:gd name="connsiteY8" fmla="*/ 1263846 h 2056138"/>
              <a:gd name="connsiteX9" fmla="*/ 819020 w 1181853"/>
              <a:gd name="connsiteY9" fmla="*/ 60473 h 2056138"/>
              <a:gd name="connsiteX10" fmla="*/ 879493 w 1181853"/>
              <a:gd name="connsiteY10" fmla="*/ 0 h 2056138"/>
              <a:gd name="connsiteX11" fmla="*/ 1121380 w 1181853"/>
              <a:gd name="connsiteY11" fmla="*/ 0 h 2056138"/>
              <a:gd name="connsiteX12" fmla="*/ 1181853 w 1181853"/>
              <a:gd name="connsiteY12" fmla="*/ 60473 h 2056138"/>
              <a:gd name="connsiteX13" fmla="*/ 1181853 w 1181853"/>
              <a:gd name="connsiteY13" fmla="*/ 1933427 h 2056138"/>
              <a:gd name="connsiteX14" fmla="*/ 1121380 w 1181853"/>
              <a:gd name="connsiteY14" fmla="*/ 1993900 h 205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853" h="2056138">
                <a:moveTo>
                  <a:pt x="1121380" y="1993900"/>
                </a:moveTo>
                <a:lnTo>
                  <a:pt x="963263" y="1993900"/>
                </a:lnTo>
                <a:lnTo>
                  <a:pt x="831772" y="2051103"/>
                </a:lnTo>
                <a:cubicBezTo>
                  <a:pt x="801147" y="2064426"/>
                  <a:pt x="765518" y="2050400"/>
                  <a:pt x="752195" y="2019774"/>
                </a:cubicBezTo>
                <a:lnTo>
                  <a:pt x="5035" y="302303"/>
                </a:lnTo>
                <a:cubicBezTo>
                  <a:pt x="-8288" y="271677"/>
                  <a:pt x="5738" y="236049"/>
                  <a:pt x="36364" y="222726"/>
                </a:cubicBezTo>
                <a:lnTo>
                  <a:pt x="258171" y="126232"/>
                </a:lnTo>
                <a:cubicBezTo>
                  <a:pt x="288796" y="112909"/>
                  <a:pt x="324424" y="126936"/>
                  <a:pt x="337747" y="157561"/>
                </a:cubicBezTo>
                <a:lnTo>
                  <a:pt x="819020" y="1263846"/>
                </a:lnTo>
                <a:lnTo>
                  <a:pt x="819020" y="60473"/>
                </a:lnTo>
                <a:cubicBezTo>
                  <a:pt x="819020" y="27075"/>
                  <a:pt x="846095" y="0"/>
                  <a:pt x="879493" y="0"/>
                </a:cubicBezTo>
                <a:lnTo>
                  <a:pt x="1121380" y="0"/>
                </a:lnTo>
                <a:cubicBezTo>
                  <a:pt x="1154778" y="0"/>
                  <a:pt x="1181853" y="27075"/>
                  <a:pt x="1181853" y="60473"/>
                </a:cubicBezTo>
                <a:lnTo>
                  <a:pt x="1181853" y="1933427"/>
                </a:lnTo>
                <a:cubicBezTo>
                  <a:pt x="1181853" y="1966825"/>
                  <a:pt x="1154778" y="1993900"/>
                  <a:pt x="1121380" y="199390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03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750">
        <p159:morph option="byObject"/>
      </p:transition>
    </mc:Choice>
    <mc:Fallback xmlns="">
      <p:transition spd="slow" advClick="0" advTm="750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6A1F1C-0542-3E81-7D41-636ECA0E8017}"/>
              </a:ext>
            </a:extLst>
          </p:cNvPr>
          <p:cNvSpPr/>
          <p:nvPr/>
        </p:nvSpPr>
        <p:spPr>
          <a:xfrm>
            <a:off x="778933" y="652794"/>
            <a:ext cx="4562721" cy="5552411"/>
          </a:xfrm>
          <a:prstGeom prst="rightArrow">
            <a:avLst/>
          </a:prstGeom>
          <a:solidFill>
            <a:schemeClr val="bg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D0219-1CA3-1BE8-9A7C-5E6B9CD20031}"/>
              </a:ext>
            </a:extLst>
          </p:cNvPr>
          <p:cNvSpPr txBox="1"/>
          <p:nvPr/>
        </p:nvSpPr>
        <p:spPr>
          <a:xfrm>
            <a:off x="880534" y="3857087"/>
            <a:ext cx="3381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NEXT VIDEO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Graphic 5" descr="Clapper board with solid fill">
            <a:extLst>
              <a:ext uri="{FF2B5EF4-FFF2-40B4-BE49-F238E27FC236}">
                <a16:creationId xmlns:a16="http://schemas.microsoft.com/office/drawing/2014/main" id="{5612DC79-CCB3-FEC3-52C7-3EDFEC3C2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7760" y="2134041"/>
            <a:ext cx="1803400" cy="18034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BAA3504-49B3-FEF4-6F0A-E05A72DF5D4C}"/>
              </a:ext>
            </a:extLst>
          </p:cNvPr>
          <p:cNvGrpSpPr/>
          <p:nvPr/>
        </p:nvGrpSpPr>
        <p:grpSpPr>
          <a:xfrm>
            <a:off x="3800407" y="-720722"/>
            <a:ext cx="9353362" cy="10694499"/>
            <a:chOff x="3728723" y="-274320"/>
            <a:chExt cx="9353362" cy="1069449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52266E7-030D-6D44-BDF8-9D39B444C741}"/>
                </a:ext>
              </a:extLst>
            </p:cNvPr>
            <p:cNvGrpSpPr/>
            <p:nvPr/>
          </p:nvGrpSpPr>
          <p:grpSpPr>
            <a:xfrm>
              <a:off x="3728723" y="-274320"/>
              <a:ext cx="9353362" cy="10694499"/>
              <a:chOff x="-5543947" y="167323"/>
              <a:chExt cx="9353362" cy="10694499"/>
            </a:xfrm>
          </p:grpSpPr>
          <p:pic>
            <p:nvPicPr>
              <p:cNvPr id="7" name="Graphic 6" descr="Film strip outline">
                <a:extLst>
                  <a:ext uri="{FF2B5EF4-FFF2-40B4-BE49-F238E27FC236}">
                    <a16:creationId xmlns:a16="http://schemas.microsoft.com/office/drawing/2014/main" id="{679B4BF1-9796-032B-624E-5F1A01E267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3947" y="2838937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8" name="Graphic 7" descr="Film strip outline">
                <a:extLst>
                  <a:ext uri="{FF2B5EF4-FFF2-40B4-BE49-F238E27FC236}">
                    <a16:creationId xmlns:a16="http://schemas.microsoft.com/office/drawing/2014/main" id="{3100521E-336B-47FE-B7CB-E3E0C7B820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5505573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9" name="Graphic 8" descr="Film strip outline">
                <a:extLst>
                  <a:ext uri="{FF2B5EF4-FFF2-40B4-BE49-F238E27FC236}">
                    <a16:creationId xmlns:a16="http://schemas.microsoft.com/office/drawing/2014/main" id="{B0A8CC99-441C-C45A-C31E-EE0AEA392B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8164992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12" name="Graphic 11" descr="Film strip outline">
                <a:extLst>
                  <a:ext uri="{FF2B5EF4-FFF2-40B4-BE49-F238E27FC236}">
                    <a16:creationId xmlns:a16="http://schemas.microsoft.com/office/drawing/2014/main" id="{94B46E5B-B72C-74EF-0FE0-2C29FB0B7C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167323"/>
                <a:ext cx="9352274" cy="2696830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D856BF-9C31-DE00-2996-5712FE027C03}"/>
                </a:ext>
              </a:extLst>
            </p:cNvPr>
            <p:cNvSpPr txBox="1"/>
            <p:nvPr/>
          </p:nvSpPr>
          <p:spPr>
            <a:xfrm>
              <a:off x="8348432" y="338942"/>
              <a:ext cx="1847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36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8526A2-96C9-3FB8-6674-0DA86399ACB2}"/>
                </a:ext>
              </a:extLst>
            </p:cNvPr>
            <p:cNvSpPr txBox="1"/>
            <p:nvPr/>
          </p:nvSpPr>
          <p:spPr>
            <a:xfrm>
              <a:off x="7400750" y="409963"/>
              <a:ext cx="235513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Payloads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and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Headers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4D2169-5E40-96EC-89F6-C1EED5163068}"/>
                </a:ext>
              </a:extLst>
            </p:cNvPr>
            <p:cNvSpPr txBox="1"/>
            <p:nvPr/>
          </p:nvSpPr>
          <p:spPr>
            <a:xfrm>
              <a:off x="7843708" y="3481643"/>
              <a:ext cx="13789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785A270-730B-20BD-2C8D-B202801F202B}"/>
                </a:ext>
              </a:extLst>
            </p:cNvPr>
            <p:cNvSpPr txBox="1"/>
            <p:nvPr/>
          </p:nvSpPr>
          <p:spPr>
            <a:xfrm>
              <a:off x="7547507" y="5639440"/>
              <a:ext cx="205857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Practice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5B8ADD1-77F7-2B4F-5CAC-47E0CEE973DE}"/>
                </a:ext>
              </a:extLst>
            </p:cNvPr>
            <p:cNvSpPr txBox="1"/>
            <p:nvPr/>
          </p:nvSpPr>
          <p:spPr>
            <a:xfrm>
              <a:off x="7511886" y="8465508"/>
              <a:ext cx="204254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344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85185E-6 L 0.00183 -0.3888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1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logo&#10;&#10;Description automatically generated">
            <a:extLst>
              <a:ext uri="{FF2B5EF4-FFF2-40B4-BE49-F238E27FC236}">
                <a16:creationId xmlns:a16="http://schemas.microsoft.com/office/drawing/2014/main" id="{082DF003-EF0A-0B45-42B9-239F5970F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90600"/>
            <a:ext cx="9753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51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552CD17-03FF-EABB-9668-B9DA2AD34D36}"/>
              </a:ext>
            </a:extLst>
          </p:cNvPr>
          <p:cNvGrpSpPr/>
          <p:nvPr/>
        </p:nvGrpSpPr>
        <p:grpSpPr>
          <a:xfrm rot="337586">
            <a:off x="5312713" y="2316587"/>
            <a:ext cx="4139831" cy="6149487"/>
            <a:chOff x="-1208952" y="881999"/>
            <a:chExt cx="3973114" cy="6523686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8D00B77-F5B2-E7B4-DEB1-0FDF5A7E7B61}"/>
                </a:ext>
              </a:extLst>
            </p:cNvPr>
            <p:cNvSpPr/>
            <p:nvPr/>
          </p:nvSpPr>
          <p:spPr>
            <a:xfrm rot="20121577">
              <a:off x="515149" y="4408614"/>
              <a:ext cx="931956" cy="299707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C23FB0C-0E7D-F73E-AF40-65B363A5EBD6}"/>
                </a:ext>
              </a:extLst>
            </p:cNvPr>
            <p:cNvSpPr/>
            <p:nvPr/>
          </p:nvSpPr>
          <p:spPr>
            <a:xfrm>
              <a:off x="-1208952" y="881999"/>
              <a:ext cx="383822" cy="349956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1D6BA26-E54B-4574-929A-E206816252E8}"/>
                </a:ext>
              </a:extLst>
            </p:cNvPr>
            <p:cNvSpPr/>
            <p:nvPr/>
          </p:nvSpPr>
          <p:spPr>
            <a:xfrm rot="15208069">
              <a:off x="1499225" y="5958203"/>
              <a:ext cx="802581" cy="172729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 descr="Open book outline">
            <a:extLst>
              <a:ext uri="{FF2B5EF4-FFF2-40B4-BE49-F238E27FC236}">
                <a16:creationId xmlns:a16="http://schemas.microsoft.com/office/drawing/2014/main" id="{FA4EC3AB-9C16-9C37-1B33-B266F1592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3795" y="515536"/>
            <a:ext cx="3029750" cy="3029750"/>
          </a:xfrm>
          <a:prstGeom prst="rect">
            <a:avLst/>
          </a:prstGeom>
        </p:spPr>
      </p:pic>
      <p:pic>
        <p:nvPicPr>
          <p:cNvPr id="18" name="Graphic 17" descr="Document outline">
            <a:extLst>
              <a:ext uri="{FF2B5EF4-FFF2-40B4-BE49-F238E27FC236}">
                <a16:creationId xmlns:a16="http://schemas.microsoft.com/office/drawing/2014/main" id="{14EA4A33-F400-1A77-ABDD-6D8D4FFF52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5320" y="515536"/>
            <a:ext cx="2379178" cy="2379178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87349A5A-2858-1CF5-D64D-6ADB77428D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38863" y="1987955"/>
            <a:ext cx="5714274" cy="571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99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500">
        <p159:morph option="byObject"/>
      </p:transition>
    </mc:Choice>
    <mc:Fallback xmlns="">
      <p:transition spd="slow" advClick="0" advTm="4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800"/>
                            </p:stCondLst>
                            <p:childTnLst>
                              <p:par>
                                <p:cTn id="1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8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Open book outline">
            <a:extLst>
              <a:ext uri="{FF2B5EF4-FFF2-40B4-BE49-F238E27FC236}">
                <a16:creationId xmlns:a16="http://schemas.microsoft.com/office/drawing/2014/main" id="{FA4EC3AB-9C16-9C37-1B33-B266F1592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2172" y="725172"/>
            <a:ext cx="5407655" cy="5407655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14667BB9-077C-B6AA-7089-0DA11EC56B40}"/>
              </a:ext>
            </a:extLst>
          </p:cNvPr>
          <p:cNvSpPr/>
          <p:nvPr/>
        </p:nvSpPr>
        <p:spPr>
          <a:xfrm>
            <a:off x="4191242" y="4964139"/>
            <a:ext cx="3809516" cy="1904758"/>
          </a:xfrm>
          <a:custGeom>
            <a:avLst/>
            <a:gdLst>
              <a:gd name="connsiteX0" fmla="*/ 3809516 w 3809516"/>
              <a:gd name="connsiteY0" fmla="*/ 1904758 h 1904758"/>
              <a:gd name="connsiteX1" fmla="*/ 3809516 w 3809516"/>
              <a:gd name="connsiteY1" fmla="*/ 952379 h 1904758"/>
              <a:gd name="connsiteX2" fmla="*/ 3619041 w 3809516"/>
              <a:gd name="connsiteY2" fmla="*/ 571427 h 1904758"/>
              <a:gd name="connsiteX3" fmla="*/ 2690471 w 3809516"/>
              <a:gd name="connsiteY3" fmla="*/ 119047 h 1904758"/>
              <a:gd name="connsiteX4" fmla="*/ 1904758 w 3809516"/>
              <a:gd name="connsiteY4" fmla="*/ 0 h 1904758"/>
              <a:gd name="connsiteX5" fmla="*/ 1119045 w 3809516"/>
              <a:gd name="connsiteY5" fmla="*/ 119047 h 1904758"/>
              <a:gd name="connsiteX6" fmla="*/ 190476 w 3809516"/>
              <a:gd name="connsiteY6" fmla="*/ 571427 h 1904758"/>
              <a:gd name="connsiteX7" fmla="*/ 0 w 3809516"/>
              <a:gd name="connsiteY7" fmla="*/ 952379 h 1904758"/>
              <a:gd name="connsiteX8" fmla="*/ 0 w 3809516"/>
              <a:gd name="connsiteY8" fmla="*/ 1904758 h 1904758"/>
              <a:gd name="connsiteX9" fmla="*/ 3809516 w 3809516"/>
              <a:gd name="connsiteY9" fmla="*/ 1904758 h 190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09516" h="1904758">
                <a:moveTo>
                  <a:pt x="3809516" y="1904758"/>
                </a:moveTo>
                <a:lnTo>
                  <a:pt x="3809516" y="952379"/>
                </a:lnTo>
                <a:cubicBezTo>
                  <a:pt x="3809516" y="809522"/>
                  <a:pt x="3738088" y="666665"/>
                  <a:pt x="3619041" y="571427"/>
                </a:cubicBezTo>
                <a:cubicBezTo>
                  <a:pt x="3357136" y="357142"/>
                  <a:pt x="3023804" y="214285"/>
                  <a:pt x="2690471" y="119047"/>
                </a:cubicBezTo>
                <a:cubicBezTo>
                  <a:pt x="2452376" y="47619"/>
                  <a:pt x="2190472" y="0"/>
                  <a:pt x="1904758" y="0"/>
                </a:cubicBezTo>
                <a:cubicBezTo>
                  <a:pt x="1642854" y="0"/>
                  <a:pt x="1380950" y="47619"/>
                  <a:pt x="1119045" y="119047"/>
                </a:cubicBezTo>
                <a:cubicBezTo>
                  <a:pt x="785713" y="214285"/>
                  <a:pt x="452380" y="380952"/>
                  <a:pt x="190476" y="571427"/>
                </a:cubicBezTo>
                <a:cubicBezTo>
                  <a:pt x="71428" y="666665"/>
                  <a:pt x="0" y="809522"/>
                  <a:pt x="0" y="952379"/>
                </a:cubicBezTo>
                <a:lnTo>
                  <a:pt x="0" y="1904758"/>
                </a:lnTo>
                <a:lnTo>
                  <a:pt x="3809516" y="1904758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594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0CCA3B2-70AC-C2C0-66BC-FED47E4ECA58}"/>
              </a:ext>
            </a:extLst>
          </p:cNvPr>
          <p:cNvSpPr/>
          <p:nvPr/>
        </p:nvSpPr>
        <p:spPr>
          <a:xfrm>
            <a:off x="5143620" y="2859606"/>
            <a:ext cx="1904758" cy="1904758"/>
          </a:xfrm>
          <a:custGeom>
            <a:avLst/>
            <a:gdLst>
              <a:gd name="connsiteX0" fmla="*/ 1904758 w 1904758"/>
              <a:gd name="connsiteY0" fmla="*/ 952379 h 1904758"/>
              <a:gd name="connsiteX1" fmla="*/ 952379 w 1904758"/>
              <a:gd name="connsiteY1" fmla="*/ 1904758 h 1904758"/>
              <a:gd name="connsiteX2" fmla="*/ 0 w 1904758"/>
              <a:gd name="connsiteY2" fmla="*/ 952379 h 1904758"/>
              <a:gd name="connsiteX3" fmla="*/ 952379 w 1904758"/>
              <a:gd name="connsiteY3" fmla="*/ 0 h 1904758"/>
              <a:gd name="connsiteX4" fmla="*/ 1904758 w 1904758"/>
              <a:gd name="connsiteY4" fmla="*/ 952379 h 190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4758" h="1904758">
                <a:moveTo>
                  <a:pt x="1904758" y="952379"/>
                </a:moveTo>
                <a:cubicBezTo>
                  <a:pt x="1904758" y="1478363"/>
                  <a:pt x="1478363" y="1904758"/>
                  <a:pt x="952379" y="1904758"/>
                </a:cubicBezTo>
                <a:cubicBezTo>
                  <a:pt x="426395" y="1904758"/>
                  <a:pt x="0" y="1478363"/>
                  <a:pt x="0" y="952379"/>
                </a:cubicBezTo>
                <a:cubicBezTo>
                  <a:pt x="0" y="426395"/>
                  <a:pt x="426395" y="0"/>
                  <a:pt x="952379" y="0"/>
                </a:cubicBezTo>
                <a:cubicBezTo>
                  <a:pt x="1478363" y="0"/>
                  <a:pt x="1904758" y="426395"/>
                  <a:pt x="1904758" y="95237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594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68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 advTm="500">
        <p159:morph option="byObject"/>
      </p:transition>
    </mc:Choice>
    <mc:Fallback xmlns="">
      <p:transition spd="slow" advClick="0" advTm="5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Open book outline">
            <a:extLst>
              <a:ext uri="{FF2B5EF4-FFF2-40B4-BE49-F238E27FC236}">
                <a16:creationId xmlns:a16="http://schemas.microsoft.com/office/drawing/2014/main" id="{FA4EC3AB-9C16-9C37-1B33-B266F1592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2172" y="725172"/>
            <a:ext cx="5407655" cy="5407655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14667BB9-077C-B6AA-7089-0DA11EC56B40}"/>
              </a:ext>
            </a:extLst>
          </p:cNvPr>
          <p:cNvSpPr/>
          <p:nvPr/>
        </p:nvSpPr>
        <p:spPr>
          <a:xfrm>
            <a:off x="4191242" y="4964139"/>
            <a:ext cx="3809516" cy="1904758"/>
          </a:xfrm>
          <a:custGeom>
            <a:avLst/>
            <a:gdLst>
              <a:gd name="connsiteX0" fmla="*/ 3809516 w 3809516"/>
              <a:gd name="connsiteY0" fmla="*/ 1904758 h 1904758"/>
              <a:gd name="connsiteX1" fmla="*/ 3809516 w 3809516"/>
              <a:gd name="connsiteY1" fmla="*/ 952379 h 1904758"/>
              <a:gd name="connsiteX2" fmla="*/ 3619041 w 3809516"/>
              <a:gd name="connsiteY2" fmla="*/ 571427 h 1904758"/>
              <a:gd name="connsiteX3" fmla="*/ 2690471 w 3809516"/>
              <a:gd name="connsiteY3" fmla="*/ 119047 h 1904758"/>
              <a:gd name="connsiteX4" fmla="*/ 1904758 w 3809516"/>
              <a:gd name="connsiteY4" fmla="*/ 0 h 1904758"/>
              <a:gd name="connsiteX5" fmla="*/ 1119045 w 3809516"/>
              <a:gd name="connsiteY5" fmla="*/ 119047 h 1904758"/>
              <a:gd name="connsiteX6" fmla="*/ 190476 w 3809516"/>
              <a:gd name="connsiteY6" fmla="*/ 571427 h 1904758"/>
              <a:gd name="connsiteX7" fmla="*/ 0 w 3809516"/>
              <a:gd name="connsiteY7" fmla="*/ 952379 h 1904758"/>
              <a:gd name="connsiteX8" fmla="*/ 0 w 3809516"/>
              <a:gd name="connsiteY8" fmla="*/ 1904758 h 1904758"/>
              <a:gd name="connsiteX9" fmla="*/ 3809516 w 3809516"/>
              <a:gd name="connsiteY9" fmla="*/ 1904758 h 190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09516" h="1904758">
                <a:moveTo>
                  <a:pt x="3809516" y="1904758"/>
                </a:moveTo>
                <a:lnTo>
                  <a:pt x="3809516" y="952379"/>
                </a:lnTo>
                <a:cubicBezTo>
                  <a:pt x="3809516" y="809522"/>
                  <a:pt x="3738088" y="666665"/>
                  <a:pt x="3619041" y="571427"/>
                </a:cubicBezTo>
                <a:cubicBezTo>
                  <a:pt x="3357136" y="357142"/>
                  <a:pt x="3023804" y="214285"/>
                  <a:pt x="2690471" y="119047"/>
                </a:cubicBezTo>
                <a:cubicBezTo>
                  <a:pt x="2452376" y="47619"/>
                  <a:pt x="2190472" y="0"/>
                  <a:pt x="1904758" y="0"/>
                </a:cubicBezTo>
                <a:cubicBezTo>
                  <a:pt x="1642854" y="0"/>
                  <a:pt x="1380950" y="47619"/>
                  <a:pt x="1119045" y="119047"/>
                </a:cubicBezTo>
                <a:cubicBezTo>
                  <a:pt x="785713" y="214285"/>
                  <a:pt x="452380" y="380952"/>
                  <a:pt x="190476" y="571427"/>
                </a:cubicBezTo>
                <a:cubicBezTo>
                  <a:pt x="71428" y="666665"/>
                  <a:pt x="0" y="809522"/>
                  <a:pt x="0" y="952379"/>
                </a:cubicBezTo>
                <a:lnTo>
                  <a:pt x="0" y="1904758"/>
                </a:lnTo>
                <a:lnTo>
                  <a:pt x="3809516" y="1904758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594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0CCA3B2-70AC-C2C0-66BC-FED47E4ECA58}"/>
              </a:ext>
            </a:extLst>
          </p:cNvPr>
          <p:cNvSpPr/>
          <p:nvPr/>
        </p:nvSpPr>
        <p:spPr>
          <a:xfrm>
            <a:off x="5439565" y="2887342"/>
            <a:ext cx="1904758" cy="1904758"/>
          </a:xfrm>
          <a:custGeom>
            <a:avLst/>
            <a:gdLst>
              <a:gd name="connsiteX0" fmla="*/ 1904758 w 1904758"/>
              <a:gd name="connsiteY0" fmla="*/ 952379 h 1904758"/>
              <a:gd name="connsiteX1" fmla="*/ 952379 w 1904758"/>
              <a:gd name="connsiteY1" fmla="*/ 1904758 h 1904758"/>
              <a:gd name="connsiteX2" fmla="*/ 0 w 1904758"/>
              <a:gd name="connsiteY2" fmla="*/ 952379 h 1904758"/>
              <a:gd name="connsiteX3" fmla="*/ 952379 w 1904758"/>
              <a:gd name="connsiteY3" fmla="*/ 0 h 1904758"/>
              <a:gd name="connsiteX4" fmla="*/ 1904758 w 1904758"/>
              <a:gd name="connsiteY4" fmla="*/ 952379 h 190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4758" h="1904758">
                <a:moveTo>
                  <a:pt x="1904758" y="952379"/>
                </a:moveTo>
                <a:cubicBezTo>
                  <a:pt x="1904758" y="1478363"/>
                  <a:pt x="1478363" y="1904758"/>
                  <a:pt x="952379" y="1904758"/>
                </a:cubicBezTo>
                <a:cubicBezTo>
                  <a:pt x="426395" y="1904758"/>
                  <a:pt x="0" y="1478363"/>
                  <a:pt x="0" y="952379"/>
                </a:cubicBezTo>
                <a:cubicBezTo>
                  <a:pt x="0" y="426395"/>
                  <a:pt x="426395" y="0"/>
                  <a:pt x="952379" y="0"/>
                </a:cubicBezTo>
                <a:cubicBezTo>
                  <a:pt x="1478363" y="0"/>
                  <a:pt x="1904758" y="426395"/>
                  <a:pt x="1904758" y="95237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594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397D9D60-FE03-6300-1064-3B88349D4EE0}"/>
              </a:ext>
            </a:extLst>
          </p:cNvPr>
          <p:cNvSpPr/>
          <p:nvPr/>
        </p:nvSpPr>
        <p:spPr>
          <a:xfrm rot="9029085" flipH="1">
            <a:off x="3294934" y="6410828"/>
            <a:ext cx="2476977" cy="1968160"/>
          </a:xfrm>
          <a:custGeom>
            <a:avLst/>
            <a:gdLst>
              <a:gd name="connsiteX0" fmla="*/ 78081 w 2551462"/>
              <a:gd name="connsiteY0" fmla="*/ 1801382 h 1968160"/>
              <a:gd name="connsiteX1" fmla="*/ 391751 w 2551462"/>
              <a:gd name="connsiteY1" fmla="*/ 1968159 h 1968160"/>
              <a:gd name="connsiteX2" fmla="*/ 391750 w 2551462"/>
              <a:gd name="connsiteY2" fmla="*/ 1968160 h 1968160"/>
              <a:gd name="connsiteX3" fmla="*/ 770023 w 2551462"/>
              <a:gd name="connsiteY3" fmla="*/ 1589887 h 1968160"/>
              <a:gd name="connsiteX4" fmla="*/ 770023 w 2551462"/>
              <a:gd name="connsiteY4" fmla="*/ 1229807 h 1968160"/>
              <a:gd name="connsiteX5" fmla="*/ 1811912 w 2551462"/>
              <a:gd name="connsiteY5" fmla="*/ 1869186 h 1968160"/>
              <a:gd name="connsiteX6" fmla="*/ 2479686 w 2551462"/>
              <a:gd name="connsiteY6" fmla="*/ 1709314 h 1968160"/>
              <a:gd name="connsiteX7" fmla="*/ 2319815 w 2551462"/>
              <a:gd name="connsiteY7" fmla="*/ 1041541 h 1968160"/>
              <a:gd name="connsiteX8" fmla="*/ 739551 w 2551462"/>
              <a:gd name="connsiteY8" fmla="*/ 71777 h 1968160"/>
              <a:gd name="connsiteX9" fmla="*/ 71777 w 2551462"/>
              <a:gd name="connsiteY9" fmla="*/ 231648 h 1968160"/>
              <a:gd name="connsiteX10" fmla="*/ 13412 w 2551462"/>
              <a:gd name="connsiteY10" fmla="*/ 598645 h 1968160"/>
              <a:gd name="connsiteX11" fmla="*/ 13478 w 2551462"/>
              <a:gd name="connsiteY11" fmla="*/ 598835 h 1968160"/>
              <a:gd name="connsiteX12" fmla="*/ 13478 w 2551462"/>
              <a:gd name="connsiteY12" fmla="*/ 1589886 h 1968160"/>
              <a:gd name="connsiteX13" fmla="*/ 78081 w 2551462"/>
              <a:gd name="connsiteY13" fmla="*/ 1801382 h 19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51462" h="1968160">
                <a:moveTo>
                  <a:pt x="78081" y="1801382"/>
                </a:moveTo>
                <a:cubicBezTo>
                  <a:pt x="146060" y="1902003"/>
                  <a:pt x="261180" y="1968159"/>
                  <a:pt x="391751" y="1968159"/>
                </a:cubicBezTo>
                <a:lnTo>
                  <a:pt x="391750" y="1968160"/>
                </a:lnTo>
                <a:cubicBezTo>
                  <a:pt x="600664" y="1968160"/>
                  <a:pt x="770023" y="1798801"/>
                  <a:pt x="770023" y="1589887"/>
                </a:cubicBezTo>
                <a:lnTo>
                  <a:pt x="770023" y="1229807"/>
                </a:lnTo>
                <a:lnTo>
                  <a:pt x="1811912" y="1869186"/>
                </a:lnTo>
                <a:cubicBezTo>
                  <a:pt x="2040460" y="2009439"/>
                  <a:pt x="2339433" y="1937862"/>
                  <a:pt x="2479686" y="1709314"/>
                </a:cubicBezTo>
                <a:cubicBezTo>
                  <a:pt x="2619939" y="1480767"/>
                  <a:pt x="2548362" y="1181794"/>
                  <a:pt x="2319815" y="1041541"/>
                </a:cubicBezTo>
                <a:lnTo>
                  <a:pt x="739551" y="71777"/>
                </a:lnTo>
                <a:cubicBezTo>
                  <a:pt x="511004" y="-68477"/>
                  <a:pt x="212030" y="3100"/>
                  <a:pt x="71777" y="231648"/>
                </a:cubicBezTo>
                <a:cubicBezTo>
                  <a:pt x="1651" y="345921"/>
                  <a:pt x="-15519" y="477802"/>
                  <a:pt x="13412" y="598645"/>
                </a:cubicBezTo>
                <a:lnTo>
                  <a:pt x="13478" y="598835"/>
                </a:lnTo>
                <a:lnTo>
                  <a:pt x="13478" y="1589886"/>
                </a:lnTo>
                <a:cubicBezTo>
                  <a:pt x="13478" y="1668229"/>
                  <a:pt x="37294" y="1741009"/>
                  <a:pt x="78081" y="1801382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54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Open book outline">
            <a:extLst>
              <a:ext uri="{FF2B5EF4-FFF2-40B4-BE49-F238E27FC236}">
                <a16:creationId xmlns:a16="http://schemas.microsoft.com/office/drawing/2014/main" id="{0A61D2D9-FD1B-0EAE-C666-8E8F4E82F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2172" y="725172"/>
            <a:ext cx="5407655" cy="5407655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F06BFA0-0BCB-F54E-4A03-0EAB9BFC5849}"/>
              </a:ext>
            </a:extLst>
          </p:cNvPr>
          <p:cNvSpPr/>
          <p:nvPr/>
        </p:nvSpPr>
        <p:spPr>
          <a:xfrm rot="14170600" flipH="1">
            <a:off x="2609165" y="4568608"/>
            <a:ext cx="2551462" cy="1968160"/>
          </a:xfrm>
          <a:custGeom>
            <a:avLst/>
            <a:gdLst>
              <a:gd name="connsiteX0" fmla="*/ 78081 w 2551462"/>
              <a:gd name="connsiteY0" fmla="*/ 1801382 h 1968160"/>
              <a:gd name="connsiteX1" fmla="*/ 391751 w 2551462"/>
              <a:gd name="connsiteY1" fmla="*/ 1968159 h 1968160"/>
              <a:gd name="connsiteX2" fmla="*/ 391750 w 2551462"/>
              <a:gd name="connsiteY2" fmla="*/ 1968160 h 1968160"/>
              <a:gd name="connsiteX3" fmla="*/ 770023 w 2551462"/>
              <a:gd name="connsiteY3" fmla="*/ 1589887 h 1968160"/>
              <a:gd name="connsiteX4" fmla="*/ 770023 w 2551462"/>
              <a:gd name="connsiteY4" fmla="*/ 1229807 h 1968160"/>
              <a:gd name="connsiteX5" fmla="*/ 1811912 w 2551462"/>
              <a:gd name="connsiteY5" fmla="*/ 1869186 h 1968160"/>
              <a:gd name="connsiteX6" fmla="*/ 2479686 w 2551462"/>
              <a:gd name="connsiteY6" fmla="*/ 1709314 h 1968160"/>
              <a:gd name="connsiteX7" fmla="*/ 2319815 w 2551462"/>
              <a:gd name="connsiteY7" fmla="*/ 1041541 h 1968160"/>
              <a:gd name="connsiteX8" fmla="*/ 739551 w 2551462"/>
              <a:gd name="connsiteY8" fmla="*/ 71777 h 1968160"/>
              <a:gd name="connsiteX9" fmla="*/ 71777 w 2551462"/>
              <a:gd name="connsiteY9" fmla="*/ 231648 h 1968160"/>
              <a:gd name="connsiteX10" fmla="*/ 13412 w 2551462"/>
              <a:gd name="connsiteY10" fmla="*/ 598645 h 1968160"/>
              <a:gd name="connsiteX11" fmla="*/ 13478 w 2551462"/>
              <a:gd name="connsiteY11" fmla="*/ 598835 h 1968160"/>
              <a:gd name="connsiteX12" fmla="*/ 13478 w 2551462"/>
              <a:gd name="connsiteY12" fmla="*/ 1589886 h 1968160"/>
              <a:gd name="connsiteX13" fmla="*/ 78081 w 2551462"/>
              <a:gd name="connsiteY13" fmla="*/ 1801382 h 19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51462" h="1968160">
                <a:moveTo>
                  <a:pt x="78081" y="1801382"/>
                </a:moveTo>
                <a:cubicBezTo>
                  <a:pt x="146060" y="1902003"/>
                  <a:pt x="261180" y="1968159"/>
                  <a:pt x="391751" y="1968159"/>
                </a:cubicBezTo>
                <a:lnTo>
                  <a:pt x="391750" y="1968160"/>
                </a:lnTo>
                <a:cubicBezTo>
                  <a:pt x="600664" y="1968160"/>
                  <a:pt x="770023" y="1798801"/>
                  <a:pt x="770023" y="1589887"/>
                </a:cubicBezTo>
                <a:lnTo>
                  <a:pt x="770023" y="1229807"/>
                </a:lnTo>
                <a:lnTo>
                  <a:pt x="1811912" y="1869186"/>
                </a:lnTo>
                <a:cubicBezTo>
                  <a:pt x="2040460" y="2009439"/>
                  <a:pt x="2339433" y="1937862"/>
                  <a:pt x="2479686" y="1709314"/>
                </a:cubicBezTo>
                <a:cubicBezTo>
                  <a:pt x="2619939" y="1480767"/>
                  <a:pt x="2548362" y="1181794"/>
                  <a:pt x="2319815" y="1041541"/>
                </a:cubicBezTo>
                <a:lnTo>
                  <a:pt x="739551" y="71777"/>
                </a:lnTo>
                <a:cubicBezTo>
                  <a:pt x="511004" y="-68477"/>
                  <a:pt x="212030" y="3100"/>
                  <a:pt x="71777" y="231648"/>
                </a:cubicBezTo>
                <a:cubicBezTo>
                  <a:pt x="1651" y="345921"/>
                  <a:pt x="-15519" y="477802"/>
                  <a:pt x="13412" y="598645"/>
                </a:cubicBezTo>
                <a:lnTo>
                  <a:pt x="13478" y="598835"/>
                </a:lnTo>
                <a:lnTo>
                  <a:pt x="13478" y="1589886"/>
                </a:lnTo>
                <a:cubicBezTo>
                  <a:pt x="13478" y="1668229"/>
                  <a:pt x="37294" y="1741009"/>
                  <a:pt x="78081" y="1801382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4667BB9-077C-B6AA-7089-0DA11EC56B40}"/>
              </a:ext>
            </a:extLst>
          </p:cNvPr>
          <p:cNvSpPr/>
          <p:nvPr/>
        </p:nvSpPr>
        <p:spPr>
          <a:xfrm>
            <a:off x="4191242" y="4964139"/>
            <a:ext cx="3809516" cy="1904758"/>
          </a:xfrm>
          <a:custGeom>
            <a:avLst/>
            <a:gdLst>
              <a:gd name="connsiteX0" fmla="*/ 3809516 w 3809516"/>
              <a:gd name="connsiteY0" fmla="*/ 1904758 h 1904758"/>
              <a:gd name="connsiteX1" fmla="*/ 3809516 w 3809516"/>
              <a:gd name="connsiteY1" fmla="*/ 952379 h 1904758"/>
              <a:gd name="connsiteX2" fmla="*/ 3619041 w 3809516"/>
              <a:gd name="connsiteY2" fmla="*/ 571427 h 1904758"/>
              <a:gd name="connsiteX3" fmla="*/ 2690471 w 3809516"/>
              <a:gd name="connsiteY3" fmla="*/ 119047 h 1904758"/>
              <a:gd name="connsiteX4" fmla="*/ 1904758 w 3809516"/>
              <a:gd name="connsiteY4" fmla="*/ 0 h 1904758"/>
              <a:gd name="connsiteX5" fmla="*/ 1119045 w 3809516"/>
              <a:gd name="connsiteY5" fmla="*/ 119047 h 1904758"/>
              <a:gd name="connsiteX6" fmla="*/ 190476 w 3809516"/>
              <a:gd name="connsiteY6" fmla="*/ 571427 h 1904758"/>
              <a:gd name="connsiteX7" fmla="*/ 0 w 3809516"/>
              <a:gd name="connsiteY7" fmla="*/ 952379 h 1904758"/>
              <a:gd name="connsiteX8" fmla="*/ 0 w 3809516"/>
              <a:gd name="connsiteY8" fmla="*/ 1904758 h 1904758"/>
              <a:gd name="connsiteX9" fmla="*/ 3809516 w 3809516"/>
              <a:gd name="connsiteY9" fmla="*/ 1904758 h 190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09516" h="1904758">
                <a:moveTo>
                  <a:pt x="3809516" y="1904758"/>
                </a:moveTo>
                <a:lnTo>
                  <a:pt x="3809516" y="952379"/>
                </a:lnTo>
                <a:cubicBezTo>
                  <a:pt x="3809516" y="809522"/>
                  <a:pt x="3738088" y="666665"/>
                  <a:pt x="3619041" y="571427"/>
                </a:cubicBezTo>
                <a:cubicBezTo>
                  <a:pt x="3357136" y="357142"/>
                  <a:pt x="3023804" y="214285"/>
                  <a:pt x="2690471" y="119047"/>
                </a:cubicBezTo>
                <a:cubicBezTo>
                  <a:pt x="2452376" y="47619"/>
                  <a:pt x="2190472" y="0"/>
                  <a:pt x="1904758" y="0"/>
                </a:cubicBezTo>
                <a:cubicBezTo>
                  <a:pt x="1642854" y="0"/>
                  <a:pt x="1380950" y="47619"/>
                  <a:pt x="1119045" y="119047"/>
                </a:cubicBezTo>
                <a:cubicBezTo>
                  <a:pt x="785713" y="214285"/>
                  <a:pt x="452380" y="380952"/>
                  <a:pt x="190476" y="571427"/>
                </a:cubicBezTo>
                <a:cubicBezTo>
                  <a:pt x="71428" y="666665"/>
                  <a:pt x="0" y="809522"/>
                  <a:pt x="0" y="952379"/>
                </a:cubicBezTo>
                <a:lnTo>
                  <a:pt x="0" y="1904758"/>
                </a:lnTo>
                <a:lnTo>
                  <a:pt x="3809516" y="1904758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594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8" name="Graphic 7" descr="Pen with solid fill">
            <a:extLst>
              <a:ext uri="{FF2B5EF4-FFF2-40B4-BE49-F238E27FC236}">
                <a16:creationId xmlns:a16="http://schemas.microsoft.com/office/drawing/2014/main" id="{79F09231-6F1F-75CF-237D-A654971CFE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3675468" y="3588106"/>
            <a:ext cx="914400" cy="9144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2DD083-1FCC-7B2D-47C5-758BFCFAE829}"/>
              </a:ext>
            </a:extLst>
          </p:cNvPr>
          <p:cNvCxnSpPr>
            <a:cxnSpLocks/>
          </p:cNvCxnSpPr>
          <p:nvPr/>
        </p:nvCxnSpPr>
        <p:spPr>
          <a:xfrm>
            <a:off x="4649273" y="2491633"/>
            <a:ext cx="1030310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21EE36-1213-DAF5-02BC-C38FD4AA2C09}"/>
              </a:ext>
            </a:extLst>
          </p:cNvPr>
          <p:cNvCxnSpPr>
            <a:cxnSpLocks/>
          </p:cNvCxnSpPr>
          <p:nvPr/>
        </p:nvCxnSpPr>
        <p:spPr>
          <a:xfrm>
            <a:off x="4649273" y="2918910"/>
            <a:ext cx="1030310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1307EA-C947-38FA-297B-C57582D20254}"/>
              </a:ext>
            </a:extLst>
          </p:cNvPr>
          <p:cNvCxnSpPr>
            <a:cxnSpLocks/>
          </p:cNvCxnSpPr>
          <p:nvPr/>
        </p:nvCxnSpPr>
        <p:spPr>
          <a:xfrm>
            <a:off x="4649273" y="2705272"/>
            <a:ext cx="711755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>
            <a:extLst>
              <a:ext uri="{FF2B5EF4-FFF2-40B4-BE49-F238E27FC236}">
                <a16:creationId xmlns:a16="http://schemas.microsoft.com/office/drawing/2014/main" id="{30CCA3B2-70AC-C2C0-66BC-FED47E4ECA58}"/>
              </a:ext>
            </a:extLst>
          </p:cNvPr>
          <p:cNvSpPr/>
          <p:nvPr/>
        </p:nvSpPr>
        <p:spPr>
          <a:xfrm>
            <a:off x="4820469" y="2912900"/>
            <a:ext cx="1904758" cy="1904758"/>
          </a:xfrm>
          <a:custGeom>
            <a:avLst/>
            <a:gdLst>
              <a:gd name="connsiteX0" fmla="*/ 1904758 w 1904758"/>
              <a:gd name="connsiteY0" fmla="*/ 952379 h 1904758"/>
              <a:gd name="connsiteX1" fmla="*/ 952379 w 1904758"/>
              <a:gd name="connsiteY1" fmla="*/ 1904758 h 1904758"/>
              <a:gd name="connsiteX2" fmla="*/ 0 w 1904758"/>
              <a:gd name="connsiteY2" fmla="*/ 952379 h 1904758"/>
              <a:gd name="connsiteX3" fmla="*/ 952379 w 1904758"/>
              <a:gd name="connsiteY3" fmla="*/ 0 h 1904758"/>
              <a:gd name="connsiteX4" fmla="*/ 1904758 w 1904758"/>
              <a:gd name="connsiteY4" fmla="*/ 952379 h 190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4758" h="1904758">
                <a:moveTo>
                  <a:pt x="1904758" y="952379"/>
                </a:moveTo>
                <a:cubicBezTo>
                  <a:pt x="1904758" y="1478363"/>
                  <a:pt x="1478363" y="1904758"/>
                  <a:pt x="952379" y="1904758"/>
                </a:cubicBezTo>
                <a:cubicBezTo>
                  <a:pt x="426395" y="1904758"/>
                  <a:pt x="0" y="1478363"/>
                  <a:pt x="0" y="952379"/>
                </a:cubicBezTo>
                <a:cubicBezTo>
                  <a:pt x="0" y="426395"/>
                  <a:pt x="426395" y="0"/>
                  <a:pt x="952379" y="0"/>
                </a:cubicBezTo>
                <a:cubicBezTo>
                  <a:pt x="1478363" y="0"/>
                  <a:pt x="1904758" y="426395"/>
                  <a:pt x="1904758" y="95237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594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295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WoT">
      <a:dk1>
        <a:srgbClr val="EDF3F8"/>
      </a:dk1>
      <a:lt1>
        <a:srgbClr val="000000"/>
      </a:lt1>
      <a:dk2>
        <a:srgbClr val="ECBF7C"/>
      </a:dk2>
      <a:lt2>
        <a:srgbClr val="AFCBE0"/>
      </a:lt2>
      <a:accent1>
        <a:srgbClr val="0052A5"/>
      </a:accent1>
      <a:accent2>
        <a:srgbClr val="ED7D31"/>
      </a:accent2>
      <a:accent3>
        <a:srgbClr val="FFFFF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8024</TotalTime>
  <Words>1637</Words>
  <Application>Microsoft Macintosh PowerPoint</Application>
  <PresentationFormat>Widescreen</PresentationFormat>
  <Paragraphs>300</Paragraphs>
  <Slides>51</Slides>
  <Notes>49</Notes>
  <HiddenSlides>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Century Gothic</vt:lpstr>
      <vt:lpstr>Consolas</vt:lpstr>
      <vt:lpstr>Segoe UI</vt:lpstr>
      <vt:lpstr>Office Theme</vt:lpstr>
      <vt:lpstr>PowerPoint Presentation</vt:lpstr>
      <vt:lpstr>What is JSON?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Quick Facts About JSON</vt:lpstr>
      <vt:lpstr>Quick Facts About JSON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Primitive Types</vt:lpstr>
      <vt:lpstr>JSON is built on 2 Structures</vt:lpstr>
      <vt:lpstr>JSON is built on 2 Structures</vt:lpstr>
      <vt:lpstr>Key</vt:lpstr>
      <vt:lpstr>JSON is built on two Structures</vt:lpstr>
      <vt:lpstr>JSON Object</vt:lpstr>
      <vt:lpstr>JSON Object</vt:lpstr>
      <vt:lpstr>JSON Array</vt:lpstr>
      <vt:lpstr>PowerPoint Presentation</vt:lpstr>
      <vt:lpstr>String, </vt:lpstr>
      <vt:lpstr>Object,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Sezgin, Idil</dc:creator>
  <cp:lastModifiedBy>Idil Sezgin</cp:lastModifiedBy>
  <cp:revision>116</cp:revision>
  <dcterms:created xsi:type="dcterms:W3CDTF">2022-08-27T13:08:09Z</dcterms:created>
  <dcterms:modified xsi:type="dcterms:W3CDTF">2023-08-28T08:42:19Z</dcterms:modified>
</cp:coreProperties>
</file>