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3" r:id="rId2"/>
    <p:sldId id="322" r:id="rId3"/>
    <p:sldId id="258" r:id="rId4"/>
    <p:sldId id="323" r:id="rId5"/>
    <p:sldId id="261" r:id="rId6"/>
    <p:sldId id="260" r:id="rId7"/>
    <p:sldId id="301" r:id="rId8"/>
    <p:sldId id="262" r:id="rId9"/>
    <p:sldId id="324" r:id="rId10"/>
    <p:sldId id="263" r:id="rId11"/>
    <p:sldId id="328" r:id="rId12"/>
    <p:sldId id="327" r:id="rId13"/>
    <p:sldId id="264" r:id="rId14"/>
    <p:sldId id="265" r:id="rId15"/>
    <p:sldId id="319" r:id="rId16"/>
    <p:sldId id="320" r:id="rId17"/>
    <p:sldId id="321" r:id="rId18"/>
    <p:sldId id="267" r:id="rId19"/>
    <p:sldId id="294" r:id="rId20"/>
    <p:sldId id="296" r:id="rId21"/>
    <p:sldId id="295" r:id="rId22"/>
    <p:sldId id="299" r:id="rId23"/>
    <p:sldId id="298"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AFCBE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autoAdjust="0"/>
    <p:restoredTop sz="67347" autoAdjust="0"/>
  </p:normalViewPr>
  <p:slideViewPr>
    <p:cSldViewPr snapToGrid="0" showGuides="1">
      <p:cViewPr varScale="1">
        <p:scale>
          <a:sx n="84" d="100"/>
          <a:sy n="84" d="100"/>
        </p:scale>
        <p:origin x="1968" y="176"/>
      </p:cViewPr>
      <p:guideLst>
        <p:guide orient="horz" pos="2160"/>
        <p:guide pos="3840"/>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228E-244E-40D9-9409-7143B43FBF65}"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44A51-42B3-47E9-BD3B-3B35445A8097}" type="slidenum">
              <a:rPr lang="en-US" smtClean="0"/>
              <a:t>‹#›</a:t>
            </a:fld>
            <a:endParaRPr lang="en-US"/>
          </a:p>
        </p:txBody>
      </p:sp>
    </p:spTree>
    <p:extLst>
      <p:ext uri="{BB962C8B-B14F-4D97-AF65-F5344CB8AC3E}">
        <p14:creationId xmlns:p14="http://schemas.microsoft.com/office/powerpoint/2010/main" val="3689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video, we showed mostly primitive types of JSON. In this video, we will focus on first arrays and objects, and then we will mention common mistakes when writing JSON. At the end of the video, we will </a:t>
            </a:r>
            <a:r>
              <a:rPr lang="tr-TR" dirty="0"/>
              <a:t>demonstrate</a:t>
            </a:r>
            <a:r>
              <a:rPr lang="en-US" dirty="0"/>
              <a:t> the usage of JSON generation and parsing.</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a:p>
            <a:endParaRPr lang="en-TR" dirty="0"/>
          </a:p>
        </p:txBody>
      </p:sp>
      <p:sp>
        <p:nvSpPr>
          <p:cNvPr id="4" name="Slide Number Placeholder 3"/>
          <p:cNvSpPr>
            <a:spLocks noGrp="1"/>
          </p:cNvSpPr>
          <p:nvPr>
            <p:ph type="sldNum" sz="quarter" idx="5"/>
          </p:nvPr>
        </p:nvSpPr>
        <p:spPr/>
        <p:txBody>
          <a:bodyPr/>
          <a:lstStyle/>
          <a:p>
            <a:fld id="{36244A51-42B3-47E9-BD3B-3B35445A8097}" type="slidenum">
              <a:rPr lang="en-US" smtClean="0"/>
              <a:t>11</a:t>
            </a:fld>
            <a:endParaRPr lang="en-US"/>
          </a:p>
        </p:txBody>
      </p:sp>
    </p:spTree>
    <p:extLst>
      <p:ext uri="{BB962C8B-B14F-4D97-AF65-F5344CB8AC3E}">
        <p14:creationId xmlns:p14="http://schemas.microsoft.com/office/powerpoint/2010/main" val="2290156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12</a:t>
            </a:fld>
            <a:endParaRPr lang="en-US"/>
          </a:p>
        </p:txBody>
      </p:sp>
    </p:spTree>
    <p:extLst>
      <p:ext uri="{BB962C8B-B14F-4D97-AF65-F5344CB8AC3E}">
        <p14:creationId xmlns:p14="http://schemas.microsoft.com/office/powerpoint/2010/main" val="404949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comments </a:t>
            </a:r>
            <a:r>
              <a:rPr lang="tr-TR" dirty="0"/>
              <a:t>inside JSON documents</a:t>
            </a:r>
            <a:r>
              <a:rPr lang="en-US" dirty="0"/>
              <a:t> is not valid </a:t>
            </a:r>
            <a:r>
              <a:rPr lang="tr-TR" dirty="0"/>
              <a:t>contrast to</a:t>
            </a:r>
            <a:r>
              <a:rPr lang="en-US" dirty="0"/>
              <a:t> </a:t>
            </a:r>
            <a:r>
              <a:rPr lang="tr-TR" dirty="0"/>
              <a:t>most of the </a:t>
            </a:r>
            <a:r>
              <a:rPr lang="en-US" dirty="0"/>
              <a:t>programming languages. </a:t>
            </a:r>
          </a:p>
        </p:txBody>
      </p:sp>
      <p:sp>
        <p:nvSpPr>
          <p:cNvPr id="4" name="Slide Number Placeholder 3"/>
          <p:cNvSpPr>
            <a:spLocks noGrp="1"/>
          </p:cNvSpPr>
          <p:nvPr>
            <p:ph type="sldNum" sz="quarter" idx="5"/>
          </p:nvPr>
        </p:nvSpPr>
        <p:spPr/>
        <p:txBody>
          <a:bodyPr/>
          <a:lstStyle/>
          <a:p>
            <a:fld id="{36244A51-42B3-47E9-BD3B-3B35445A8097}" type="slidenum">
              <a:rPr lang="en-US" smtClean="0"/>
              <a:t>13</a:t>
            </a:fld>
            <a:endParaRPr lang="en-US"/>
          </a:p>
        </p:txBody>
      </p:sp>
    </p:spTree>
    <p:extLst>
      <p:ext uri="{BB962C8B-B14F-4D97-AF65-F5344CB8AC3E}">
        <p14:creationId xmlns:p14="http://schemas.microsoft.com/office/powerpoint/2010/main" val="103741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Commas should not be used at the final name-value pair. </a:t>
            </a:r>
          </a:p>
          <a:p>
            <a:r>
              <a:rPr lang="tr-TR" dirty="0"/>
              <a:t>That is why t</a:t>
            </a:r>
            <a:r>
              <a:rPr lang="en-US" dirty="0"/>
              <a:t>he first one is not valid but difficult to see if you are using it inside of a </a:t>
            </a:r>
            <a:r>
              <a:rPr lang="en-US" dirty="0" err="1"/>
              <a:t>javascript</a:t>
            </a:r>
            <a:r>
              <a:rPr lang="en-US" dirty="0"/>
              <a:t> editor rather than a JSON editor.</a:t>
            </a:r>
          </a:p>
        </p:txBody>
      </p:sp>
      <p:sp>
        <p:nvSpPr>
          <p:cNvPr id="4" name="Slide Number Placeholder 3"/>
          <p:cNvSpPr>
            <a:spLocks noGrp="1"/>
          </p:cNvSpPr>
          <p:nvPr>
            <p:ph type="sldNum" sz="quarter" idx="5"/>
          </p:nvPr>
        </p:nvSpPr>
        <p:spPr/>
        <p:txBody>
          <a:bodyPr/>
          <a:lstStyle/>
          <a:p>
            <a:fld id="{36244A51-42B3-47E9-BD3B-3B35445A8097}" type="slidenum">
              <a:rPr lang="en-US" smtClean="0"/>
              <a:t>14</a:t>
            </a:fld>
            <a:endParaRPr lang="en-US"/>
          </a:p>
        </p:txBody>
      </p:sp>
    </p:spTree>
    <p:extLst>
      <p:ext uri="{BB962C8B-B14F-4D97-AF65-F5344CB8AC3E}">
        <p14:creationId xmlns:p14="http://schemas.microsoft.com/office/powerpoint/2010/main" val="380374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depending on the programming language that you use syntax might differ. Since JSON will be the object of that programming language before it is parsed and serialized as JSON.</a:t>
            </a:r>
          </a:p>
          <a:p>
            <a:endParaRPr lang="en-US" dirty="0"/>
          </a:p>
          <a:p>
            <a:r>
              <a:rPr lang="en-US" dirty="0"/>
              <a:t>For example, in JSON key-value pairs have to be with quotation marks whereas in JavaScript files it is not necessary to have quotation marks, both work.</a:t>
            </a:r>
          </a:p>
        </p:txBody>
      </p:sp>
      <p:sp>
        <p:nvSpPr>
          <p:cNvPr id="4" name="Slide Number Placeholder 3"/>
          <p:cNvSpPr>
            <a:spLocks noGrp="1"/>
          </p:cNvSpPr>
          <p:nvPr>
            <p:ph type="sldNum" sz="quarter" idx="5"/>
          </p:nvPr>
        </p:nvSpPr>
        <p:spPr/>
        <p:txBody>
          <a:bodyPr/>
          <a:lstStyle/>
          <a:p>
            <a:fld id="{36244A51-42B3-47E9-BD3B-3B35445A8097}" type="slidenum">
              <a:rPr lang="en-US" smtClean="0"/>
              <a:t>15</a:t>
            </a:fld>
            <a:endParaRPr lang="en-US"/>
          </a:p>
        </p:txBody>
      </p:sp>
    </p:spTree>
    <p:extLst>
      <p:ext uri="{BB962C8B-B14F-4D97-AF65-F5344CB8AC3E}">
        <p14:creationId xmlns:p14="http://schemas.microsoft.com/office/powerpoint/2010/main" val="287577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of the keywords might differ as well. For example, true false keywords in JSON, Rust, JavaScript, and Golang are written lowercase while in </a:t>
            </a:r>
            <a:r>
              <a:rPr lang="tr-TR" dirty="0"/>
              <a:t>P</a:t>
            </a:r>
            <a:r>
              <a:rPr lang="en-US" dirty="0" err="1"/>
              <a:t>ython</a:t>
            </a:r>
            <a:r>
              <a:rPr lang="en-US" dirty="0"/>
              <a:t> the first letter of these keywords needs to be capital</a:t>
            </a:r>
            <a:r>
              <a:rPr lang="tr-TR" dirty="0"/>
              <a:t>ized</a:t>
            </a:r>
            <a:r>
              <a:rPr lang="en-US" dirty="0"/>
              <a:t>.</a:t>
            </a:r>
          </a:p>
        </p:txBody>
      </p:sp>
      <p:sp>
        <p:nvSpPr>
          <p:cNvPr id="4" name="Slide Number Placeholder 3"/>
          <p:cNvSpPr>
            <a:spLocks noGrp="1"/>
          </p:cNvSpPr>
          <p:nvPr>
            <p:ph type="sldNum" sz="quarter" idx="5"/>
          </p:nvPr>
        </p:nvSpPr>
        <p:spPr/>
        <p:txBody>
          <a:bodyPr/>
          <a:lstStyle/>
          <a:p>
            <a:fld id="{36244A51-42B3-47E9-BD3B-3B35445A8097}" type="slidenum">
              <a:rPr lang="en-US" smtClean="0"/>
              <a:t>16</a:t>
            </a:fld>
            <a:endParaRPr lang="en-US"/>
          </a:p>
        </p:txBody>
      </p:sp>
    </p:spTree>
    <p:extLst>
      <p:ext uri="{BB962C8B-B14F-4D97-AF65-F5344CB8AC3E}">
        <p14:creationId xmlns:p14="http://schemas.microsoft.com/office/powerpoint/2010/main" val="174719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the null keyword differs in </a:t>
            </a:r>
            <a:r>
              <a:rPr lang="tr-TR" dirty="0"/>
              <a:t>JSON</a:t>
            </a:r>
            <a:r>
              <a:rPr lang="en-US" dirty="0"/>
              <a:t> and </a:t>
            </a:r>
            <a:r>
              <a:rPr lang="tr-TR" dirty="0"/>
              <a:t>P</a:t>
            </a:r>
            <a:r>
              <a:rPr lang="en-US" dirty="0" err="1"/>
              <a:t>ython</a:t>
            </a:r>
            <a:r>
              <a:rPr lang="en-US" dirty="0"/>
              <a:t>. In JSON and JavaScript it is null with lowercase while in Python, the same meaning is given with the «None» keyword.</a:t>
            </a:r>
          </a:p>
        </p:txBody>
      </p:sp>
      <p:sp>
        <p:nvSpPr>
          <p:cNvPr id="4" name="Slide Number Placeholder 3"/>
          <p:cNvSpPr>
            <a:spLocks noGrp="1"/>
          </p:cNvSpPr>
          <p:nvPr>
            <p:ph type="sldNum" sz="quarter" idx="5"/>
          </p:nvPr>
        </p:nvSpPr>
        <p:spPr/>
        <p:txBody>
          <a:bodyPr/>
          <a:lstStyle/>
          <a:p>
            <a:fld id="{36244A51-42B3-47E9-BD3B-3B35445A8097}" type="slidenum">
              <a:rPr lang="en-US" smtClean="0"/>
              <a:t>17</a:t>
            </a:fld>
            <a:endParaRPr lang="en-US"/>
          </a:p>
        </p:txBody>
      </p:sp>
    </p:spTree>
    <p:extLst>
      <p:ext uri="{BB962C8B-B14F-4D97-AF65-F5344CB8AC3E}">
        <p14:creationId xmlns:p14="http://schemas.microsoft.com/office/powerpoint/2010/main" val="396224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code editor. In this example, we used VS Code. Write a JSON file of your choice and save it by giving a file name and adding a .</a:t>
            </a:r>
            <a:r>
              <a:rPr lang="en-US" dirty="0" err="1"/>
              <a:t>json</a:t>
            </a:r>
            <a:r>
              <a:rPr lang="en-US" dirty="0"/>
              <a:t> extension. Then the editor will recognize the file as a JSON document.</a:t>
            </a:r>
          </a:p>
        </p:txBody>
      </p:sp>
      <p:sp>
        <p:nvSpPr>
          <p:cNvPr id="4" name="Slide Number Placeholder 3"/>
          <p:cNvSpPr>
            <a:spLocks noGrp="1"/>
          </p:cNvSpPr>
          <p:nvPr>
            <p:ph type="sldNum" sz="quarter" idx="5"/>
          </p:nvPr>
        </p:nvSpPr>
        <p:spPr/>
        <p:txBody>
          <a:bodyPr/>
          <a:lstStyle/>
          <a:p>
            <a:fld id="{36244A51-42B3-47E9-BD3B-3B35445A8097}" type="slidenum">
              <a:rPr lang="en-US" smtClean="0"/>
              <a:t>20</a:t>
            </a:fld>
            <a:endParaRPr lang="en-US"/>
          </a:p>
        </p:txBody>
      </p:sp>
    </p:spTree>
    <p:extLst>
      <p:ext uri="{BB962C8B-B14F-4D97-AF65-F5344CB8AC3E}">
        <p14:creationId xmlns:p14="http://schemas.microsoft.com/office/powerpoint/2010/main" val="381429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read a JSON file from the file system using </a:t>
            </a:r>
            <a:r>
              <a:rPr lang="tr-TR" dirty="0"/>
              <a:t>a</a:t>
            </a:r>
            <a:r>
              <a:rPr lang="en-US" dirty="0"/>
              <a:t> JSON library</a:t>
            </a:r>
            <a:r>
              <a:rPr lang="tr-TR" dirty="0"/>
              <a:t> in Python</a:t>
            </a:r>
            <a:r>
              <a:rPr lang="en-US" dirty="0"/>
              <a:t>. We open the JSON file that we </a:t>
            </a:r>
            <a:r>
              <a:rPr lang="tr-TR" dirty="0"/>
              <a:t>have</a:t>
            </a:r>
            <a:r>
              <a:rPr lang="en-US" dirty="0"/>
              <a:t> previously </a:t>
            </a:r>
            <a:r>
              <a:rPr lang="tr-TR" dirty="0"/>
              <a:t>saved </a:t>
            </a:r>
            <a:r>
              <a:rPr lang="en-US" dirty="0"/>
              <a:t>to the file system with open-as-file key words.  </a:t>
            </a:r>
            <a:r>
              <a:rPr lang="tr-TR" dirty="0"/>
              <a:t>Then,</a:t>
            </a:r>
            <a:r>
              <a:rPr lang="en-US" dirty="0"/>
              <a:t> we can load that JSON file with the load function into the data object.  We can also print it to see what is inside the JSON file.</a:t>
            </a:r>
          </a:p>
        </p:txBody>
      </p:sp>
      <p:sp>
        <p:nvSpPr>
          <p:cNvPr id="4" name="Slide Number Placeholder 3"/>
          <p:cNvSpPr>
            <a:spLocks noGrp="1"/>
          </p:cNvSpPr>
          <p:nvPr>
            <p:ph type="sldNum" sz="quarter" idx="5"/>
          </p:nvPr>
        </p:nvSpPr>
        <p:spPr/>
        <p:txBody>
          <a:bodyPr/>
          <a:lstStyle/>
          <a:p>
            <a:fld id="{36244A51-42B3-47E9-BD3B-3B35445A8097}" type="slidenum">
              <a:rPr lang="en-US" smtClean="0"/>
              <a:t>21</a:t>
            </a:fld>
            <a:endParaRPr lang="en-US"/>
          </a:p>
        </p:txBody>
      </p:sp>
    </p:spTree>
    <p:extLst>
      <p:ext uri="{BB962C8B-B14F-4D97-AF65-F5344CB8AC3E}">
        <p14:creationId xmlns:p14="http://schemas.microsoft.com/office/powerpoint/2010/main" val="854383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Printing the data object in console can look like this.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22</a:t>
            </a:fld>
            <a:endParaRPr lang="en-US"/>
          </a:p>
        </p:txBody>
      </p:sp>
    </p:spTree>
    <p:extLst>
      <p:ext uri="{BB962C8B-B14F-4D97-AF65-F5344CB8AC3E}">
        <p14:creationId xmlns:p14="http://schemas.microsoft.com/office/powerpoint/2010/main" val="53960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JSON, e</a:t>
            </a:r>
            <a:r>
              <a:rPr lang="en-US" dirty="0"/>
              <a:t>ach value in an array</a:t>
            </a:r>
            <a:r>
              <a:rPr lang="tr-TR" dirty="0"/>
              <a:t> is called an item</a:t>
            </a:r>
            <a:r>
              <a:rPr lang="en-US" dirty="0"/>
              <a:t>.</a:t>
            </a:r>
            <a:endParaRPr lang="tr-TR" dirty="0"/>
          </a:p>
          <a:p>
            <a:r>
              <a:rPr lang="en-US" dirty="0"/>
              <a:t>Arrays with items of different types are also allowed.</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3</a:t>
            </a:fld>
            <a:endParaRPr lang="en-US"/>
          </a:p>
        </p:txBody>
      </p:sp>
    </p:spTree>
    <p:extLst>
      <p:ext uri="{BB962C8B-B14F-4D97-AF65-F5344CB8AC3E}">
        <p14:creationId xmlns:p14="http://schemas.microsoft.com/office/powerpoint/2010/main" val="391180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ways to send a JSON file via different p</a:t>
            </a:r>
            <a:r>
              <a:rPr lang="tr-TR" dirty="0"/>
              <a:t>rotocol</a:t>
            </a:r>
            <a:r>
              <a:rPr lang="en-US" dirty="0"/>
              <a:t>s, one of them is using Python and its request library</a:t>
            </a:r>
            <a:r>
              <a:rPr lang="tr-TR" dirty="0"/>
              <a:t> for sending an HTTP request</a:t>
            </a:r>
            <a:r>
              <a:rPr lang="en-US" dirty="0"/>
              <a:t>. </a:t>
            </a:r>
            <a:r>
              <a:rPr lang="tr-TR" dirty="0"/>
              <a:t>With</a:t>
            </a:r>
            <a:r>
              <a:rPr lang="en-US" dirty="0"/>
              <a:t> this library, you can use the post function</a:t>
            </a:r>
            <a:r>
              <a:rPr lang="tr-TR" dirty="0"/>
              <a:t> to send an HTTP POST request with a JSON Payload</a:t>
            </a:r>
            <a:r>
              <a:rPr lang="en-US" dirty="0"/>
              <a:t>. As a parameter, it takes the URL to send </a:t>
            </a:r>
            <a:r>
              <a:rPr lang="tr-TR" dirty="0"/>
              <a:t> to </a:t>
            </a:r>
            <a:r>
              <a:rPr lang="en-US" dirty="0"/>
              <a:t>and the JSON object.</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23</a:t>
            </a:fld>
            <a:endParaRPr lang="en-US"/>
          </a:p>
        </p:txBody>
      </p:sp>
    </p:spTree>
    <p:extLst>
      <p:ext uri="{BB962C8B-B14F-4D97-AF65-F5344CB8AC3E}">
        <p14:creationId xmlns:p14="http://schemas.microsoft.com/office/powerpoint/2010/main" val="20825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24</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36244A51-42B3-47E9-BD3B-3B35445A8097}" type="slidenum">
              <a:rPr lang="en-US" smtClean="0"/>
              <a:t>4</a:t>
            </a:fld>
            <a:endParaRPr lang="en-US"/>
          </a:p>
        </p:txBody>
      </p:sp>
    </p:spTree>
    <p:extLst>
      <p:ext uri="{BB962C8B-B14F-4D97-AF65-F5344CB8AC3E}">
        <p14:creationId xmlns:p14="http://schemas.microsoft.com/office/powerpoint/2010/main" val="266322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Nested objects are allowed in JSON. “measurement” keyword is an example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Object</a:t>
            </a:r>
            <a:r>
              <a:rPr lang="en-US" dirty="0"/>
              <a:t>s start and end with a curly brackets. It is basically defining keywords and mapping these keywords to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define the name and value pairs to describe the data sent by sensors. </a:t>
            </a:r>
          </a:p>
        </p:txBody>
      </p:sp>
      <p:sp>
        <p:nvSpPr>
          <p:cNvPr id="4" name="Slide Number Placeholder 3"/>
          <p:cNvSpPr>
            <a:spLocks noGrp="1"/>
          </p:cNvSpPr>
          <p:nvPr>
            <p:ph type="sldNum" sz="quarter" idx="5"/>
          </p:nvPr>
        </p:nvSpPr>
        <p:spPr/>
        <p:txBody>
          <a:bodyPr/>
          <a:lstStyle/>
          <a:p>
            <a:fld id="{36244A51-42B3-47E9-BD3B-3B35445A8097}" type="slidenum">
              <a:rPr lang="en-US" smtClean="0"/>
              <a:t>5</a:t>
            </a:fld>
            <a:endParaRPr lang="en-US"/>
          </a:p>
        </p:txBody>
      </p:sp>
    </p:spTree>
    <p:extLst>
      <p:ext uri="{BB962C8B-B14F-4D97-AF65-F5344CB8AC3E}">
        <p14:creationId xmlns:p14="http://schemas.microsoft.com/office/powerpoint/2010/main" val="328762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JSON array of JSON Objects which means all items are JSON objects in that array.</a:t>
            </a:r>
          </a:p>
        </p:txBody>
      </p:sp>
      <p:sp>
        <p:nvSpPr>
          <p:cNvPr id="4" name="Slide Number Placeholder 3"/>
          <p:cNvSpPr>
            <a:spLocks noGrp="1"/>
          </p:cNvSpPr>
          <p:nvPr>
            <p:ph type="sldNum" sz="quarter" idx="5"/>
          </p:nvPr>
        </p:nvSpPr>
        <p:spPr/>
        <p:txBody>
          <a:bodyPr/>
          <a:lstStyle/>
          <a:p>
            <a:fld id="{36244A51-42B3-47E9-BD3B-3B35445A8097}" type="slidenum">
              <a:rPr lang="en-US" smtClean="0"/>
              <a:t>6</a:t>
            </a:fld>
            <a:endParaRPr lang="en-US"/>
          </a:p>
        </p:txBody>
      </p:sp>
    </p:spTree>
    <p:extLst>
      <p:ext uri="{BB962C8B-B14F-4D97-AF65-F5344CB8AC3E}">
        <p14:creationId xmlns:p14="http://schemas.microsoft.com/office/powerpoint/2010/main" val="315299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Now we will talk about common mistakes while</a:t>
            </a:r>
            <a:r>
              <a:rPr lang="en-US" dirty="0"/>
              <a:t> </a:t>
            </a:r>
            <a:r>
              <a:rPr lang="en-US" dirty="0" err="1"/>
              <a:t>wr</a:t>
            </a:r>
            <a:r>
              <a:rPr lang="tr-TR" dirty="0"/>
              <a:t>iting JSON files.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7</a:t>
            </a:fld>
            <a:endParaRPr lang="en-US"/>
          </a:p>
        </p:txBody>
      </p:sp>
    </p:spTree>
    <p:extLst>
      <p:ext uri="{BB962C8B-B14F-4D97-AF65-F5344CB8AC3E}">
        <p14:creationId xmlns:p14="http://schemas.microsoft.com/office/powerpoint/2010/main" val="297229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8</a:t>
            </a:fld>
            <a:endParaRPr lang="en-US"/>
          </a:p>
        </p:txBody>
      </p:sp>
    </p:spTree>
    <p:extLst>
      <p:ext uri="{BB962C8B-B14F-4D97-AF65-F5344CB8AC3E}">
        <p14:creationId xmlns:p14="http://schemas.microsoft.com/office/powerpoint/2010/main" val="109951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9</a:t>
            </a:fld>
            <a:endParaRPr lang="en-US"/>
          </a:p>
        </p:txBody>
      </p:sp>
    </p:spTree>
    <p:extLst>
      <p:ext uri="{BB962C8B-B14F-4D97-AF65-F5344CB8AC3E}">
        <p14:creationId xmlns:p14="http://schemas.microsoft.com/office/powerpoint/2010/main" val="56059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a:t>
            </a:r>
          </a:p>
        </p:txBody>
      </p:sp>
      <p:sp>
        <p:nvSpPr>
          <p:cNvPr id="4" name="Slide Number Placeholder 3"/>
          <p:cNvSpPr>
            <a:spLocks noGrp="1"/>
          </p:cNvSpPr>
          <p:nvPr>
            <p:ph type="sldNum" sz="quarter" idx="5"/>
          </p:nvPr>
        </p:nvSpPr>
        <p:spPr/>
        <p:txBody>
          <a:bodyPr/>
          <a:lstStyle/>
          <a:p>
            <a:fld id="{36244A51-42B3-47E9-BD3B-3B35445A8097}" type="slidenum">
              <a:rPr lang="en-US" smtClean="0"/>
              <a:t>10</a:t>
            </a:fld>
            <a:endParaRPr lang="en-US"/>
          </a:p>
        </p:txBody>
      </p:sp>
    </p:spTree>
    <p:extLst>
      <p:ext uri="{BB962C8B-B14F-4D97-AF65-F5344CB8AC3E}">
        <p14:creationId xmlns:p14="http://schemas.microsoft.com/office/powerpoint/2010/main" val="392732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64C8-45D4-ACB5-641C-24DCEE18C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099E8-1A74-759F-CED5-51885E280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DC47D-05C6-884D-A378-16BFA7A4F1F4}"/>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5" name="Footer Placeholder 4">
            <a:extLst>
              <a:ext uri="{FF2B5EF4-FFF2-40B4-BE49-F238E27FC236}">
                <a16:creationId xmlns:a16="http://schemas.microsoft.com/office/drawing/2014/main" id="{1E9BD5AB-FE8F-2114-1DC2-335C37C24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FF39D-1AF0-DE9D-EDF1-25FF60BCEA17}"/>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42607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6EEE-A1C2-65A0-EE66-90439BBFB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1AB48-C44C-8F1D-BC6B-9656281C8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4501D-B664-B522-4669-7BA48996ED18}"/>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5" name="Footer Placeholder 4">
            <a:extLst>
              <a:ext uri="{FF2B5EF4-FFF2-40B4-BE49-F238E27FC236}">
                <a16:creationId xmlns:a16="http://schemas.microsoft.com/office/drawing/2014/main" id="{ADF4A445-F64B-BD72-14CC-38BEFD14A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A83CC-D977-26AD-16E9-88F315F7EFE6}"/>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6218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4C8F9-C129-2954-B666-B6A5D84F8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B22B9-2CB5-5878-56C2-8CAF23805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B20C6-347B-59C0-76F3-015FB8518F27}"/>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5" name="Footer Placeholder 4">
            <a:extLst>
              <a:ext uri="{FF2B5EF4-FFF2-40B4-BE49-F238E27FC236}">
                <a16:creationId xmlns:a16="http://schemas.microsoft.com/office/drawing/2014/main" id="{66753E18-6757-3FC5-F4B2-609D39103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1BDE8-BDDF-36B6-49CD-47819A8A9E61}"/>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43992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8D2B-ED48-800D-3CB5-1FC91422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06B0-2C40-DF58-0343-5EAE67254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0CF9F-1F27-D57B-3E1D-CD230208CC64}"/>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5" name="Footer Placeholder 4">
            <a:extLst>
              <a:ext uri="{FF2B5EF4-FFF2-40B4-BE49-F238E27FC236}">
                <a16:creationId xmlns:a16="http://schemas.microsoft.com/office/drawing/2014/main" id="{8E4B421A-605E-A90B-77A3-27A30BD3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89D23-2E9F-0C30-F905-92F3C4928ACE}"/>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1626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F33D-120C-3DA2-AFB8-86654A444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9B3F3-29EE-5766-82EA-AA0F7DF90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FFE88-5B8D-62D3-D833-03B3D9687DD8}"/>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5" name="Footer Placeholder 4">
            <a:extLst>
              <a:ext uri="{FF2B5EF4-FFF2-40B4-BE49-F238E27FC236}">
                <a16:creationId xmlns:a16="http://schemas.microsoft.com/office/drawing/2014/main" id="{03CD1722-BC16-277D-2E1B-1067779D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B26FB-E277-F9BD-4757-D9F83C239394}"/>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95069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9B8A-0738-79B6-D0B7-BD2F2647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458B1-DE32-5E2C-FFA5-89F091E73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AAFDF-A646-1F30-42C7-83BBAF791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55D98-A0E1-ACB5-5CA9-1566D6FB20EE}"/>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6" name="Footer Placeholder 5">
            <a:extLst>
              <a:ext uri="{FF2B5EF4-FFF2-40B4-BE49-F238E27FC236}">
                <a16:creationId xmlns:a16="http://schemas.microsoft.com/office/drawing/2014/main" id="{370043AD-5D1E-8B79-D7DF-21F320F2E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0C3AB-EC34-063C-1FC3-324B9C61556A}"/>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9963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715C-0A31-1163-642F-7E10C1A9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949D6-52A6-2A4E-E144-FA21E4DB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80E7AC-6D55-2020-6701-2E003F00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525D07-0128-D6C6-9AB5-77F748A46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E839B-7D90-4454-AB8D-AB539FBAE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D0B43A-9AD6-F40B-1127-53C5EACB1270}"/>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8" name="Footer Placeholder 7">
            <a:extLst>
              <a:ext uri="{FF2B5EF4-FFF2-40B4-BE49-F238E27FC236}">
                <a16:creationId xmlns:a16="http://schemas.microsoft.com/office/drawing/2014/main" id="{652F13C1-BD03-B0C2-15F9-F4C07298C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02EEF-1A6F-BA92-D779-6C1FE25DF9C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8391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032E-5428-D96A-09B4-AD835FF7F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4AB10-89D0-1060-8EB9-E90A145AE585}"/>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4" name="Footer Placeholder 3">
            <a:extLst>
              <a:ext uri="{FF2B5EF4-FFF2-40B4-BE49-F238E27FC236}">
                <a16:creationId xmlns:a16="http://schemas.microsoft.com/office/drawing/2014/main" id="{F927103D-604A-8326-4D13-66C3B6B90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86865-F5F3-112C-FF73-55AC82C6FB05}"/>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2A987-BA5F-FC3C-91A0-331E8A5F5132}"/>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3" name="Footer Placeholder 2">
            <a:extLst>
              <a:ext uri="{FF2B5EF4-FFF2-40B4-BE49-F238E27FC236}">
                <a16:creationId xmlns:a16="http://schemas.microsoft.com/office/drawing/2014/main" id="{5257B6BA-3A4A-96B1-EC59-9402F89E8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3EFD0C-0F5B-D4CD-C2FC-E4FFD67FEF5B}"/>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85412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7867-6E69-C5C3-3824-5FA71DDC2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6E23A-C4D1-CFF9-FC6B-0A0076FB7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2B0E4-664E-ED4A-982F-E8ABAC434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53C23-920B-EFC8-574E-2972C1B40139}"/>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6" name="Footer Placeholder 5">
            <a:extLst>
              <a:ext uri="{FF2B5EF4-FFF2-40B4-BE49-F238E27FC236}">
                <a16:creationId xmlns:a16="http://schemas.microsoft.com/office/drawing/2014/main" id="{ACA23DAD-2A40-1CD3-B51F-C7A3238D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6BDC6-F8CB-41C1-A6DC-9BCBB4DB14E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3775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3B3-866C-CE9E-57C4-2ABD6A617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D44C9-AE4C-8361-39DD-FBFD796B9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00992-62BA-D1B8-FD1E-7C167144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84FEF-024F-2F7A-F770-111A2603F50C}"/>
              </a:ext>
            </a:extLst>
          </p:cNvPr>
          <p:cNvSpPr>
            <a:spLocks noGrp="1"/>
          </p:cNvSpPr>
          <p:nvPr>
            <p:ph type="dt" sz="half" idx="10"/>
          </p:nvPr>
        </p:nvSpPr>
        <p:spPr/>
        <p:txBody>
          <a:bodyPr/>
          <a:lstStyle/>
          <a:p>
            <a:fld id="{F5EBBE15-30AF-4EEE-8DDC-4C0214E8A496}" type="datetimeFigureOut">
              <a:rPr lang="en-US" smtClean="0"/>
              <a:t>10/5/23</a:t>
            </a:fld>
            <a:endParaRPr lang="en-US"/>
          </a:p>
        </p:txBody>
      </p:sp>
      <p:sp>
        <p:nvSpPr>
          <p:cNvPr id="6" name="Footer Placeholder 5">
            <a:extLst>
              <a:ext uri="{FF2B5EF4-FFF2-40B4-BE49-F238E27FC236}">
                <a16:creationId xmlns:a16="http://schemas.microsoft.com/office/drawing/2014/main" id="{C35021E4-8401-CB40-6ED9-091B61B6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1C97C-0537-CB5E-2525-62A40FC3515D}"/>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74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FE19F-23FF-6D2D-2077-B4B4970A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D6C38-E28E-43E6-5CFF-680F3DF8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28F68-A5C2-F417-61B1-7AA066F85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BBE15-30AF-4EEE-8DDC-4C0214E8A496}" type="datetimeFigureOut">
              <a:rPr lang="en-US" smtClean="0"/>
              <a:t>10/5/23</a:t>
            </a:fld>
            <a:endParaRPr lang="en-US"/>
          </a:p>
        </p:txBody>
      </p:sp>
      <p:sp>
        <p:nvSpPr>
          <p:cNvPr id="5" name="Footer Placeholder 4">
            <a:extLst>
              <a:ext uri="{FF2B5EF4-FFF2-40B4-BE49-F238E27FC236}">
                <a16:creationId xmlns:a16="http://schemas.microsoft.com/office/drawing/2014/main" id="{30B3A50C-8BB7-741A-3075-CA91E33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11F17-8C35-E9E7-5E3E-55635A59B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4D5B5-989B-4688-9E97-16331E9778B4}" type="slidenum">
              <a:rPr lang="en-US" smtClean="0"/>
              <a:t>‹#›</a:t>
            </a:fld>
            <a:endParaRPr lang="en-US"/>
          </a:p>
        </p:txBody>
      </p:sp>
    </p:spTree>
    <p:extLst>
      <p:ext uri="{BB962C8B-B14F-4D97-AF65-F5344CB8AC3E}">
        <p14:creationId xmlns:p14="http://schemas.microsoft.com/office/powerpoint/2010/main" val="342307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F801911-7829-16D0-44D0-89F4F513D379}"/>
              </a:ext>
            </a:extLst>
          </p:cNvPr>
          <p:cNvSpPr/>
          <p:nvPr/>
        </p:nvSpPr>
        <p:spPr>
          <a:xfrm>
            <a:off x="3771394" y="1787442"/>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1E2A994F-928A-212C-0BAF-68E46340BD21}"/>
              </a:ext>
            </a:extLst>
          </p:cNvPr>
          <p:cNvSpPr txBox="1">
            <a:spLocks/>
          </p:cNvSpPr>
          <p:nvPr/>
        </p:nvSpPr>
        <p:spPr>
          <a:xfrm>
            <a:off x="4582246" y="235364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5F036580-DFBF-B536-279A-454E8C09F609}"/>
              </a:ext>
            </a:extLst>
          </p:cNvPr>
          <p:cNvSpPr/>
          <p:nvPr/>
        </p:nvSpPr>
        <p:spPr>
          <a:xfrm>
            <a:off x="4193845" y="2157726"/>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A683EDE9-2EEA-06C7-05BE-F569703537B6}"/>
              </a:ext>
            </a:extLst>
          </p:cNvPr>
          <p:cNvSpPr txBox="1">
            <a:spLocks/>
          </p:cNvSpPr>
          <p:nvPr/>
        </p:nvSpPr>
        <p:spPr>
          <a:xfrm>
            <a:off x="4581177" y="3079665"/>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6BEA1532-1192-E8B1-AEB5-C102E1CFF732}"/>
              </a:ext>
            </a:extLst>
          </p:cNvPr>
          <p:cNvSpPr/>
          <p:nvPr/>
        </p:nvSpPr>
        <p:spPr>
          <a:xfrm flipH="1">
            <a:off x="5286852" y="2157912"/>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9525B7F4-671E-5F22-9AD9-F1846921361B}"/>
              </a:ext>
            </a:extLst>
          </p:cNvPr>
          <p:cNvSpPr txBox="1">
            <a:spLocks/>
          </p:cNvSpPr>
          <p:nvPr/>
        </p:nvSpPr>
        <p:spPr>
          <a:xfrm>
            <a:off x="5041779" y="242482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97E56BAF-E028-5F10-9E24-BD729590F1C4}"/>
              </a:ext>
            </a:extLst>
          </p:cNvPr>
          <p:cNvCxnSpPr>
            <a:cxnSpLocks/>
            <a:stCxn id="13" idx="3"/>
            <a:endCxn id="26" idx="7"/>
          </p:cNvCxnSpPr>
          <p:nvPr/>
        </p:nvCxnSpPr>
        <p:spPr>
          <a:xfrm flipH="1">
            <a:off x="3528770" y="2620927"/>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F58FB1-A8A0-C676-1917-12379C629718}"/>
              </a:ext>
            </a:extLst>
          </p:cNvPr>
          <p:cNvCxnSpPr>
            <a:cxnSpLocks/>
            <a:stCxn id="26" idx="5"/>
            <a:endCxn id="16" idx="1"/>
          </p:cNvCxnSpPr>
          <p:nvPr/>
        </p:nvCxnSpPr>
        <p:spPr>
          <a:xfrm>
            <a:off x="3515212" y="3281632"/>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83AD297-DE8B-B207-5653-F646E00DF9C7}"/>
              </a:ext>
            </a:extLst>
          </p:cNvPr>
          <p:cNvSpPr/>
          <p:nvPr/>
        </p:nvSpPr>
        <p:spPr>
          <a:xfrm>
            <a:off x="4080871" y="2524102"/>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7F668ED-3BA4-AFBE-8A6B-C471BF98CC68}"/>
              </a:ext>
            </a:extLst>
          </p:cNvPr>
          <p:cNvSpPr/>
          <p:nvPr/>
        </p:nvSpPr>
        <p:spPr>
          <a:xfrm>
            <a:off x="3459419" y="1821681"/>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47EFC769-C536-1FE0-C304-EC2D749E32EC}"/>
              </a:ext>
            </a:extLst>
          </p:cNvPr>
          <p:cNvCxnSpPr>
            <a:cxnSpLocks/>
            <a:stCxn id="14" idx="4"/>
            <a:endCxn id="26" idx="0"/>
          </p:cNvCxnSpPr>
          <p:nvPr/>
        </p:nvCxnSpPr>
        <p:spPr>
          <a:xfrm flipH="1">
            <a:off x="3450466" y="2002653"/>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8D59040-478E-1F78-F7F6-404AC5B88784}"/>
              </a:ext>
            </a:extLst>
          </p:cNvPr>
          <p:cNvSpPr/>
          <p:nvPr/>
        </p:nvSpPr>
        <p:spPr>
          <a:xfrm rot="20652436">
            <a:off x="4111823" y="3946230"/>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A363FD5-C933-451F-54B6-B44308C34044}"/>
              </a:ext>
            </a:extLst>
          </p:cNvPr>
          <p:cNvCxnSpPr>
            <a:cxnSpLocks/>
            <a:stCxn id="16" idx="5"/>
            <a:endCxn id="18" idx="2"/>
          </p:cNvCxnSpPr>
          <p:nvPr/>
        </p:nvCxnSpPr>
        <p:spPr>
          <a:xfrm>
            <a:off x="4254452" y="4059547"/>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2F5460-CBFB-009F-6776-47434B5AC9AC}"/>
              </a:ext>
            </a:extLst>
          </p:cNvPr>
          <p:cNvSpPr/>
          <p:nvPr/>
        </p:nvSpPr>
        <p:spPr>
          <a:xfrm rot="684807">
            <a:off x="5098354" y="4144735"/>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BC3282-FF9D-1BD9-5893-A771FC159C1C}"/>
              </a:ext>
            </a:extLst>
          </p:cNvPr>
          <p:cNvCxnSpPr>
            <a:cxnSpLocks/>
            <a:stCxn id="26" idx="0"/>
            <a:endCxn id="20" idx="0"/>
          </p:cNvCxnSpPr>
          <p:nvPr/>
        </p:nvCxnSpPr>
        <p:spPr>
          <a:xfrm flipH="1">
            <a:off x="3311261" y="3079031"/>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A794018-5F47-2E2D-4C78-9EBD280AE809}"/>
              </a:ext>
            </a:extLst>
          </p:cNvPr>
          <p:cNvSpPr/>
          <p:nvPr/>
        </p:nvSpPr>
        <p:spPr>
          <a:xfrm rot="1830353">
            <a:off x="3236337" y="3509022"/>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867ABCD9-9149-888C-8D5D-2FB8096B9F16}"/>
              </a:ext>
            </a:extLst>
          </p:cNvPr>
          <p:cNvSpPr txBox="1">
            <a:spLocks/>
          </p:cNvSpPr>
          <p:nvPr/>
        </p:nvSpPr>
        <p:spPr>
          <a:xfrm>
            <a:off x="5062297" y="2378711"/>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185ACF9A-0383-7F0F-A88D-813ACBBE4CD6}"/>
              </a:ext>
            </a:extLst>
          </p:cNvPr>
          <p:cNvSpPr txBox="1">
            <a:spLocks/>
          </p:cNvSpPr>
          <p:nvPr/>
        </p:nvSpPr>
        <p:spPr>
          <a:xfrm>
            <a:off x="5057743" y="3087524"/>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BBD24FDC-37B5-454F-CA5F-EA3EA570B939}"/>
              </a:ext>
            </a:extLst>
          </p:cNvPr>
          <p:cNvCxnSpPr>
            <a:cxnSpLocks/>
            <a:stCxn id="18" idx="6"/>
            <a:endCxn id="24" idx="1"/>
          </p:cNvCxnSpPr>
          <p:nvPr/>
        </p:nvCxnSpPr>
        <p:spPr>
          <a:xfrm>
            <a:off x="5277537" y="4253127"/>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7F3CFFF7-CBDA-F11C-5B31-E26671A9C2F7}"/>
              </a:ext>
            </a:extLst>
          </p:cNvPr>
          <p:cNvSpPr/>
          <p:nvPr/>
        </p:nvSpPr>
        <p:spPr>
          <a:xfrm>
            <a:off x="6181902"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755F76D7-F7DB-789C-E23A-B0AB047493AF}"/>
              </a:ext>
            </a:extLst>
          </p:cNvPr>
          <p:cNvSpPr/>
          <p:nvPr/>
        </p:nvSpPr>
        <p:spPr>
          <a:xfrm flipH="1">
            <a:off x="9622445"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6D7BBEFD-D8A9-1FA2-1FA1-8CE13869D346}"/>
              </a:ext>
            </a:extLst>
          </p:cNvPr>
          <p:cNvSpPr/>
          <p:nvPr/>
        </p:nvSpPr>
        <p:spPr>
          <a:xfrm rot="286644">
            <a:off x="3325769" y="3078631"/>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4E4C0FBD-858D-D29E-954C-33FDB512842E}"/>
              </a:ext>
            </a:extLst>
          </p:cNvPr>
          <p:cNvSpPr txBox="1">
            <a:spLocks/>
          </p:cNvSpPr>
          <p:nvPr/>
        </p:nvSpPr>
        <p:spPr>
          <a:xfrm>
            <a:off x="5615092" y="4493527"/>
            <a:ext cx="494810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dirty="0">
                <a:solidFill>
                  <a:schemeClr val="accent1">
                    <a:lumMod val="20000"/>
                    <a:lumOff val="80000"/>
                  </a:schemeClr>
                </a:solidFill>
                <a:latin typeface="Consolas" panose="020B0609020204030204" pitchFamily="49" charset="0"/>
              </a:rPr>
              <a:t>JSON in Practice</a:t>
            </a:r>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5700">
        <p159:morph option="byObject"/>
      </p:transition>
    </mc:Choice>
    <mc:Fallback xmlns="">
      <p:transition spd="slow" advClick="0" advTm="15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2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10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C38396-047C-A9EC-1F4A-ED502D0EE4A4}"/>
              </a:ext>
            </a:extLst>
          </p:cNvPr>
          <p:cNvSpPr txBox="1"/>
          <p:nvPr/>
        </p:nvSpPr>
        <p:spPr>
          <a:xfrm>
            <a:off x="2913401" y="2721114"/>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8" name="Freeform: Shape 7">
            <a:extLst>
              <a:ext uri="{FF2B5EF4-FFF2-40B4-BE49-F238E27FC236}">
                <a16:creationId xmlns:a16="http://schemas.microsoft.com/office/drawing/2014/main" id="{49853548-77FC-5D8C-D61B-73C83A3FA390}"/>
              </a:ext>
            </a:extLst>
          </p:cNvPr>
          <p:cNvSpPr/>
          <p:nvPr/>
        </p:nvSpPr>
        <p:spPr>
          <a:xfrm rot="10800000">
            <a:off x="3048934"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8621D17-6209-E557-E64D-DFD285923DE5}"/>
              </a:ext>
            </a:extLst>
          </p:cNvPr>
          <p:cNvSpPr txBox="1">
            <a:spLocks/>
          </p:cNvSpPr>
          <p:nvPr/>
        </p:nvSpPr>
        <p:spPr>
          <a:xfrm>
            <a:off x="2522992" y="5020235"/>
            <a:ext cx="7146017"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600" dirty="0">
                <a:solidFill>
                  <a:schemeClr val="accent1"/>
                </a:solidFill>
                <a:latin typeface="Century Gothic" panose="020B0502020202020204" pitchFamily="34" charset="0"/>
              </a:rPr>
              <a:t>Forgetting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r>
              <a:rPr lang="tr-TR" sz="3600" dirty="0">
                <a:solidFill>
                  <a:schemeClr val="accent1"/>
                </a:solidFill>
                <a:latin typeface="Century Gothic" panose="020B0502020202020204" pitchFamily="34" charset="0"/>
              </a:rPr>
              <a:t> </a:t>
            </a:r>
            <a:endParaRPr lang="en-US" sz="3600" dirty="0">
              <a:solidFill>
                <a:schemeClr val="accent1"/>
              </a:solidFill>
              <a:latin typeface="Century Gothic" panose="020B0502020202020204" pitchFamily="34" charset="0"/>
            </a:endParaRPr>
          </a:p>
        </p:txBody>
      </p:sp>
      <p:grpSp>
        <p:nvGrpSpPr>
          <p:cNvPr id="5" name="Group 4">
            <a:extLst>
              <a:ext uri="{FF2B5EF4-FFF2-40B4-BE49-F238E27FC236}">
                <a16:creationId xmlns:a16="http://schemas.microsoft.com/office/drawing/2014/main" id="{B536D161-B07B-AD45-378B-70909656780F}"/>
              </a:ext>
            </a:extLst>
          </p:cNvPr>
          <p:cNvGrpSpPr/>
          <p:nvPr/>
        </p:nvGrpSpPr>
        <p:grpSpPr>
          <a:xfrm>
            <a:off x="-10099662" y="2298470"/>
            <a:ext cx="9240887" cy="1632398"/>
            <a:chOff x="1841318" y="2298470"/>
            <a:chExt cx="9240887" cy="1632398"/>
          </a:xfrm>
        </p:grpSpPr>
        <p:sp>
          <p:nvSpPr>
            <p:cNvPr id="11" name="Content Placeholder 2">
              <a:extLst>
                <a:ext uri="{FF2B5EF4-FFF2-40B4-BE49-F238E27FC236}">
                  <a16:creationId xmlns:a16="http://schemas.microsoft.com/office/drawing/2014/main" id="{55E6F3D3-09D3-06FA-F791-13B8FB066D50}"/>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2" name="Content Placeholder 2">
              <a:extLst>
                <a:ext uri="{FF2B5EF4-FFF2-40B4-BE49-F238E27FC236}">
                  <a16:creationId xmlns:a16="http://schemas.microsoft.com/office/drawing/2014/main" id="{83A7D6D8-B2F9-4856-0C3B-B3ED5FA4F71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EAF35551-B48C-90FD-3E3C-7E7A7D1725DD}"/>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74663C80-958A-FEEE-A61C-13EF1DD4BA77}"/>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grpSp>
        <p:nvGrpSpPr>
          <p:cNvPr id="14" name="Group 13">
            <a:extLst>
              <a:ext uri="{FF2B5EF4-FFF2-40B4-BE49-F238E27FC236}">
                <a16:creationId xmlns:a16="http://schemas.microsoft.com/office/drawing/2014/main" id="{8DDE76B3-9E5F-34FE-76FE-6ABB7B2D7AE8}"/>
              </a:ext>
            </a:extLst>
          </p:cNvPr>
          <p:cNvGrpSpPr/>
          <p:nvPr/>
        </p:nvGrpSpPr>
        <p:grpSpPr>
          <a:xfrm>
            <a:off x="12882307" y="2215503"/>
            <a:ext cx="9240887" cy="2055042"/>
            <a:chOff x="13068615" y="2038790"/>
            <a:chExt cx="9240887" cy="2055042"/>
          </a:xfrm>
        </p:grpSpPr>
        <p:grpSp>
          <p:nvGrpSpPr>
            <p:cNvPr id="3" name="Group 2">
              <a:extLst>
                <a:ext uri="{FF2B5EF4-FFF2-40B4-BE49-F238E27FC236}">
                  <a16:creationId xmlns:a16="http://schemas.microsoft.com/office/drawing/2014/main" id="{38133A74-87A4-4AB8-8D3C-242893308BAF}"/>
                </a:ext>
              </a:extLst>
            </p:cNvPr>
            <p:cNvGrpSpPr/>
            <p:nvPr/>
          </p:nvGrpSpPr>
          <p:grpSpPr>
            <a:xfrm>
              <a:off x="13068615" y="2609724"/>
              <a:ext cx="9240887" cy="1484108"/>
              <a:chOff x="1841318" y="2801665"/>
              <a:chExt cx="9240887" cy="1061464"/>
            </a:xfrm>
          </p:grpSpPr>
          <p:sp>
            <p:nvSpPr>
              <p:cNvPr id="4" name="Content Placeholder 2">
                <a:extLst>
                  <a:ext uri="{FF2B5EF4-FFF2-40B4-BE49-F238E27FC236}">
                    <a16:creationId xmlns:a16="http://schemas.microsoft.com/office/drawing/2014/main" id="{6137C534-1890-51BF-1643-830A22CC27D7}"/>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6" name="Content Placeholder 2">
                <a:extLst>
                  <a:ext uri="{FF2B5EF4-FFF2-40B4-BE49-F238E27FC236}">
                    <a16:creationId xmlns:a16="http://schemas.microsoft.com/office/drawing/2014/main" id="{F7F01427-7230-FB80-4C3F-9C09F4C6188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9" name="Content Placeholder 2">
              <a:extLst>
                <a:ext uri="{FF2B5EF4-FFF2-40B4-BE49-F238E27FC236}">
                  <a16:creationId xmlns:a16="http://schemas.microsoft.com/office/drawing/2014/main" id="{C8B5455E-00EF-21DA-EBF8-6320E0AB7F8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4A5A691B-FCFC-D473-0A9F-BA77437A27FA}"/>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1372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9000">
        <p159:morph option="byObjec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905C-6988-7188-FC83-2DF608548D7F}"/>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3" name="TextBox 2">
            <a:extLst>
              <a:ext uri="{FF2B5EF4-FFF2-40B4-BE49-F238E27FC236}">
                <a16:creationId xmlns:a16="http://schemas.microsoft.com/office/drawing/2014/main" id="{47FB513B-C8F1-C5B4-34C6-F22A900EC58C}"/>
              </a:ext>
            </a:extLst>
          </p:cNvPr>
          <p:cNvSpPr txBox="1"/>
          <p:nvPr/>
        </p:nvSpPr>
        <p:spPr>
          <a:xfrm>
            <a:off x="-6929846" y="2827452"/>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4" name="Freeform: Shape 7">
            <a:extLst>
              <a:ext uri="{FF2B5EF4-FFF2-40B4-BE49-F238E27FC236}">
                <a16:creationId xmlns:a16="http://schemas.microsoft.com/office/drawing/2014/main" id="{D364AACC-1806-B5AA-7C5A-DEDE0823D72E}"/>
              </a:ext>
            </a:extLst>
          </p:cNvPr>
          <p:cNvSpPr/>
          <p:nvPr/>
        </p:nvSpPr>
        <p:spPr>
          <a:xfrm rot="10800000">
            <a:off x="-6809049" y="3535338"/>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11" name="TextBox 10">
            <a:extLst>
              <a:ext uri="{FF2B5EF4-FFF2-40B4-BE49-F238E27FC236}">
                <a16:creationId xmlns:a16="http://schemas.microsoft.com/office/drawing/2014/main" id="{BA2D467B-84EC-7AF4-5374-401E6112E79A}"/>
              </a:ext>
            </a:extLst>
          </p:cNvPr>
          <p:cNvSpPr txBox="1"/>
          <p:nvPr/>
        </p:nvSpPr>
        <p:spPr>
          <a:xfrm>
            <a:off x="11075652" y="2827452"/>
            <a:ext cx="9673388"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err="1">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grpSp>
        <p:nvGrpSpPr>
          <p:cNvPr id="17" name="Group 16">
            <a:extLst>
              <a:ext uri="{FF2B5EF4-FFF2-40B4-BE49-F238E27FC236}">
                <a16:creationId xmlns:a16="http://schemas.microsoft.com/office/drawing/2014/main" id="{2BBAAC48-A864-354A-7E5A-30049B984326}"/>
              </a:ext>
            </a:extLst>
          </p:cNvPr>
          <p:cNvGrpSpPr/>
          <p:nvPr/>
        </p:nvGrpSpPr>
        <p:grpSpPr>
          <a:xfrm>
            <a:off x="1475557" y="2215503"/>
            <a:ext cx="9240887" cy="2055042"/>
            <a:chOff x="13068615" y="2038790"/>
            <a:chExt cx="9240887" cy="2055042"/>
          </a:xfrm>
        </p:grpSpPr>
        <p:grpSp>
          <p:nvGrpSpPr>
            <p:cNvPr id="18" name="Group 17">
              <a:extLst>
                <a:ext uri="{FF2B5EF4-FFF2-40B4-BE49-F238E27FC236}">
                  <a16:creationId xmlns:a16="http://schemas.microsoft.com/office/drawing/2014/main" id="{1D8B6F7E-49AD-8467-7399-9020D9089D5B}"/>
                </a:ext>
              </a:extLst>
            </p:cNvPr>
            <p:cNvGrpSpPr/>
            <p:nvPr/>
          </p:nvGrpSpPr>
          <p:grpSpPr>
            <a:xfrm>
              <a:off x="13068615" y="2609724"/>
              <a:ext cx="9240887" cy="1484108"/>
              <a:chOff x="1841318" y="2801665"/>
              <a:chExt cx="9240887" cy="1061464"/>
            </a:xfrm>
          </p:grpSpPr>
          <p:sp>
            <p:nvSpPr>
              <p:cNvPr id="21" name="Content Placeholder 2">
                <a:extLst>
                  <a:ext uri="{FF2B5EF4-FFF2-40B4-BE49-F238E27FC236}">
                    <a16:creationId xmlns:a16="http://schemas.microsoft.com/office/drawing/2014/main" id="{7D6E6D0E-843B-6E26-9909-59D7AF0F58EB}"/>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22" name="Content Placeholder 2">
                <a:extLst>
                  <a:ext uri="{FF2B5EF4-FFF2-40B4-BE49-F238E27FC236}">
                    <a16:creationId xmlns:a16="http://schemas.microsoft.com/office/drawing/2014/main" id="{223E5FE3-476D-B38A-6E55-9F04295323F3}"/>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9" name="Content Placeholder 2">
              <a:extLst>
                <a:ext uri="{FF2B5EF4-FFF2-40B4-BE49-F238E27FC236}">
                  <a16:creationId xmlns:a16="http://schemas.microsoft.com/office/drawing/2014/main" id="{6F9AE399-DCAA-4002-E2F0-E3F4A64BDAE9}"/>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0" name="Straight Connector 19">
              <a:extLst>
                <a:ext uri="{FF2B5EF4-FFF2-40B4-BE49-F238E27FC236}">
                  <a16:creationId xmlns:a16="http://schemas.microsoft.com/office/drawing/2014/main" id="{D08CC36D-5E1E-51D0-C902-0B2E36B6F73D}"/>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509195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
        <p159:morph option="byObjec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06975-86AD-B122-722D-FAEC883D0F0E}"/>
              </a:ext>
            </a:extLst>
          </p:cNvPr>
          <p:cNvSpPr txBox="1"/>
          <p:nvPr/>
        </p:nvSpPr>
        <p:spPr>
          <a:xfrm>
            <a:off x="4150533"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1" name="Title 1">
            <a:extLst>
              <a:ext uri="{FF2B5EF4-FFF2-40B4-BE49-F238E27FC236}">
                <a16:creationId xmlns:a16="http://schemas.microsoft.com/office/drawing/2014/main" id="{F2D22B3A-B092-370E-12B5-7E7E9F74D36B}"/>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2" name="TextBox 1">
            <a:extLst>
              <a:ext uri="{FF2B5EF4-FFF2-40B4-BE49-F238E27FC236}">
                <a16:creationId xmlns:a16="http://schemas.microsoft.com/office/drawing/2014/main" id="{536FC4E8-AB65-1BDC-728E-AC2BE718A087}"/>
              </a:ext>
            </a:extLst>
          </p:cNvPr>
          <p:cNvSpPr txBox="1"/>
          <p:nvPr/>
        </p:nvSpPr>
        <p:spPr>
          <a:xfrm>
            <a:off x="12560481"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grpSp>
        <p:nvGrpSpPr>
          <p:cNvPr id="8" name="Group 7">
            <a:extLst>
              <a:ext uri="{FF2B5EF4-FFF2-40B4-BE49-F238E27FC236}">
                <a16:creationId xmlns:a16="http://schemas.microsoft.com/office/drawing/2014/main" id="{D3778CEF-2364-7BAC-A305-F9DD92E83C85}"/>
              </a:ext>
            </a:extLst>
          </p:cNvPr>
          <p:cNvGrpSpPr/>
          <p:nvPr/>
        </p:nvGrpSpPr>
        <p:grpSpPr>
          <a:xfrm>
            <a:off x="-9869201" y="2215503"/>
            <a:ext cx="9240887" cy="2055042"/>
            <a:chOff x="13068615" y="2038790"/>
            <a:chExt cx="9240887" cy="2055042"/>
          </a:xfrm>
        </p:grpSpPr>
        <p:grpSp>
          <p:nvGrpSpPr>
            <p:cNvPr id="9" name="Group 8">
              <a:extLst>
                <a:ext uri="{FF2B5EF4-FFF2-40B4-BE49-F238E27FC236}">
                  <a16:creationId xmlns:a16="http://schemas.microsoft.com/office/drawing/2014/main" id="{75109341-1D85-0286-0328-76CE8316C0C7}"/>
                </a:ext>
              </a:extLst>
            </p:cNvPr>
            <p:cNvGrpSpPr/>
            <p:nvPr/>
          </p:nvGrpSpPr>
          <p:grpSpPr>
            <a:xfrm>
              <a:off x="13068615" y="2609724"/>
              <a:ext cx="9240887" cy="1484108"/>
              <a:chOff x="1841318" y="2801665"/>
              <a:chExt cx="9240887" cy="1061464"/>
            </a:xfrm>
          </p:grpSpPr>
          <p:sp>
            <p:nvSpPr>
              <p:cNvPr id="14" name="Content Placeholder 2">
                <a:extLst>
                  <a:ext uri="{FF2B5EF4-FFF2-40B4-BE49-F238E27FC236}">
                    <a16:creationId xmlns:a16="http://schemas.microsoft.com/office/drawing/2014/main" id="{EB5B2190-D815-9835-82A9-FECCD2118D64}"/>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5" name="Content Placeholder 2">
                <a:extLst>
                  <a:ext uri="{FF2B5EF4-FFF2-40B4-BE49-F238E27FC236}">
                    <a16:creationId xmlns:a16="http://schemas.microsoft.com/office/drawing/2014/main" id="{F8A6C865-B86A-4FFE-356B-FE4A46EC52E4}"/>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2" name="Content Placeholder 2">
              <a:extLst>
                <a:ext uri="{FF2B5EF4-FFF2-40B4-BE49-F238E27FC236}">
                  <a16:creationId xmlns:a16="http://schemas.microsoft.com/office/drawing/2014/main" id="{268F7C94-7559-872A-B575-F1EB4E78154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3" name="Straight Connector 12">
              <a:extLst>
                <a:ext uri="{FF2B5EF4-FFF2-40B4-BE49-F238E27FC236}">
                  <a16:creationId xmlns:a16="http://schemas.microsoft.com/office/drawing/2014/main" id="{132017CC-D840-F161-9ACE-E1688A6203B0}"/>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45989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9500">
        <p159:morph option="byObject"/>
      </p:transition>
    </mc:Choice>
    <mc:Fallback xmlns="">
      <p:transition spd="slow" advClick="0" advTm="95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88F197-434E-21CC-F626-54A7C6BE3345}"/>
              </a:ext>
            </a:extLst>
          </p:cNvPr>
          <p:cNvSpPr>
            <a:spLocks noGrp="1"/>
          </p:cNvSpPr>
          <p:nvPr>
            <p:ph type="title"/>
          </p:nvPr>
        </p:nvSpPr>
        <p:spPr>
          <a:xfrm>
            <a:off x="3096348" y="5186123"/>
            <a:ext cx="5999303" cy="1325563"/>
          </a:xfrm>
        </p:spPr>
        <p:txBody>
          <a:bodyPr>
            <a:normAutofit/>
          </a:bodyPr>
          <a:lstStyle/>
          <a:p>
            <a:pPr algn="ctr"/>
            <a:r>
              <a:rPr lang="tr-TR" sz="3600" i="0" dirty="0" err="1">
                <a:solidFill>
                  <a:schemeClr val="accent1"/>
                </a:solidFill>
                <a:effectLst/>
                <a:latin typeface="Century Gothic" panose="020B0502020202020204" pitchFamily="34" charset="0"/>
              </a:rPr>
              <a:t>Comments</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are</a:t>
            </a:r>
            <a:r>
              <a:rPr lang="tr-TR" sz="3600" i="0" dirty="0">
                <a:solidFill>
                  <a:schemeClr val="accent1"/>
                </a:solidFill>
                <a:effectLst/>
                <a:latin typeface="Century Gothic" panose="020B0502020202020204" pitchFamily="34" charset="0"/>
              </a:rPr>
              <a:t> </a:t>
            </a:r>
            <a:r>
              <a:rPr lang="tr-TR" sz="3600" b="1" i="0" dirty="0">
                <a:solidFill>
                  <a:schemeClr val="accent1"/>
                </a:solidFill>
                <a:effectLst/>
                <a:latin typeface="Century Gothic" panose="020B0502020202020204" pitchFamily="34" charset="0"/>
              </a:rPr>
              <a:t>not</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Valid</a:t>
            </a:r>
            <a:endParaRPr lang="en-US" sz="3600" dirty="0"/>
          </a:p>
        </p:txBody>
      </p:sp>
      <p:sp>
        <p:nvSpPr>
          <p:cNvPr id="2" name="TextBox 1">
            <a:extLst>
              <a:ext uri="{FF2B5EF4-FFF2-40B4-BE49-F238E27FC236}">
                <a16:creationId xmlns:a16="http://schemas.microsoft.com/office/drawing/2014/main" id="{EC4EC9F9-A842-6604-AC34-B37629EAFFE9}"/>
              </a:ext>
            </a:extLst>
          </p:cNvPr>
          <p:cNvSpPr txBox="1"/>
          <p:nvPr/>
        </p:nvSpPr>
        <p:spPr>
          <a:xfrm>
            <a:off x="2968254"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TextBox 3">
            <a:extLst>
              <a:ext uri="{FF2B5EF4-FFF2-40B4-BE49-F238E27FC236}">
                <a16:creationId xmlns:a16="http://schemas.microsoft.com/office/drawing/2014/main" id="{CCE5CB11-2E85-1623-4FE7-B1ADD4A0B145}"/>
              </a:ext>
            </a:extLst>
          </p:cNvPr>
          <p:cNvSpPr txBox="1"/>
          <p:nvPr/>
        </p:nvSpPr>
        <p:spPr>
          <a:xfrm>
            <a:off x="-4742449"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Tree>
    <p:extLst>
      <p:ext uri="{BB962C8B-B14F-4D97-AF65-F5344CB8AC3E}">
        <p14:creationId xmlns:p14="http://schemas.microsoft.com/office/powerpoint/2010/main" val="2233690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6500">
        <p159:morph option="byObject"/>
      </p:transition>
    </mc:Choice>
    <mc:Fallback xmlns="">
      <p:transition spd="slow" advClick="0" advTm="65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EB4A-5E5C-458A-2272-38043BEF80DD}"/>
              </a:ext>
            </a:extLst>
          </p:cNvPr>
          <p:cNvSpPr>
            <a:spLocks noGrp="1"/>
          </p:cNvSpPr>
          <p:nvPr>
            <p:ph type="title"/>
          </p:nvPr>
        </p:nvSpPr>
        <p:spPr>
          <a:xfrm>
            <a:off x="838200" y="878399"/>
            <a:ext cx="10515600" cy="451303"/>
          </a:xfrm>
        </p:spPr>
        <p:txBody>
          <a:bodyPr>
            <a:noAutofit/>
          </a:bodyPr>
          <a:lstStyle/>
          <a:p>
            <a:pPr algn="ctr"/>
            <a:r>
              <a:rPr lang="en-US" i="0" dirty="0">
                <a:solidFill>
                  <a:schemeClr val="accent1"/>
                </a:solidFill>
                <a:effectLst/>
                <a:latin typeface="Century Gothic" panose="020B0502020202020204" pitchFamily="34" charset="0"/>
              </a:rPr>
              <a:t>Trailing </a:t>
            </a:r>
            <a:r>
              <a:rPr lang="en-US" dirty="0">
                <a:solidFill>
                  <a:schemeClr val="accent1"/>
                </a:solidFill>
                <a:latin typeface="Century Gothic" panose="020B0502020202020204" pitchFamily="34" charset="0"/>
              </a:rPr>
              <a:t>C</a:t>
            </a:r>
            <a:r>
              <a:rPr lang="en-US" i="0" dirty="0">
                <a:solidFill>
                  <a:schemeClr val="accent1"/>
                </a:solidFill>
                <a:effectLst/>
                <a:latin typeface="Century Gothic" panose="020B0502020202020204" pitchFamily="34" charset="0"/>
              </a:rPr>
              <a:t>ommas</a:t>
            </a:r>
            <a:br>
              <a:rPr lang="en-US" i="0" dirty="0">
                <a:solidFill>
                  <a:schemeClr val="accent1"/>
                </a:solidFill>
                <a:effectLst/>
                <a:latin typeface="Century Gothic" panose="020B0502020202020204" pitchFamily="34" charset="0"/>
              </a:rPr>
            </a:br>
            <a:endParaRPr lang="en-US"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A86D5987-03AB-4E2C-6775-8B9BF2973550}"/>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10C401-C3C7-ABFA-741C-D5D2B75229F4}"/>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53865E0-D9AA-62AF-6B08-CE37649AC307}"/>
              </a:ext>
            </a:extLst>
          </p:cNvPr>
          <p:cNvSpPr txBox="1"/>
          <p:nvPr/>
        </p:nvSpPr>
        <p:spPr>
          <a:xfrm>
            <a:off x="1994071" y="5765808"/>
            <a:ext cx="2074607"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Not Okay</a:t>
            </a:r>
            <a:endParaRPr lang="en-US" sz="3200" dirty="0">
              <a:solidFill>
                <a:schemeClr val="accent6"/>
              </a:solidFill>
              <a:latin typeface="Century Gothic" panose="020B0502020202020204" pitchFamily="34" charset="0"/>
            </a:endParaRPr>
          </a:p>
        </p:txBody>
      </p:sp>
      <p:sp>
        <p:nvSpPr>
          <p:cNvPr id="12" name="TextBox 11">
            <a:extLst>
              <a:ext uri="{FF2B5EF4-FFF2-40B4-BE49-F238E27FC236}">
                <a16:creationId xmlns:a16="http://schemas.microsoft.com/office/drawing/2014/main" id="{C8B2E958-A1D1-7F85-0F04-533E634F84B6}"/>
              </a:ext>
            </a:extLst>
          </p:cNvPr>
          <p:cNvSpPr txBox="1"/>
          <p:nvPr/>
        </p:nvSpPr>
        <p:spPr>
          <a:xfrm>
            <a:off x="7578357" y="5765806"/>
            <a:ext cx="356379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Okay (Tolarated)</a:t>
            </a:r>
            <a:endParaRPr lang="en-US" sz="3200" dirty="0">
              <a:solidFill>
                <a:schemeClr val="accent6"/>
              </a:solidFill>
              <a:latin typeface="Century Gothic" panose="020B0502020202020204" pitchFamily="34" charset="0"/>
            </a:endParaRPr>
          </a:p>
        </p:txBody>
      </p:sp>
      <p:sp>
        <p:nvSpPr>
          <p:cNvPr id="3" name="TextBox 2">
            <a:extLst>
              <a:ext uri="{FF2B5EF4-FFF2-40B4-BE49-F238E27FC236}">
                <a16:creationId xmlns:a16="http://schemas.microsoft.com/office/drawing/2014/main" id="{9C231A5C-955B-C29D-D38F-41B43E79E82B}"/>
              </a:ext>
            </a:extLst>
          </p:cNvPr>
          <p:cNvSpPr txBox="1"/>
          <p:nvPr/>
        </p:nvSpPr>
        <p:spPr>
          <a:xfrm>
            <a:off x="2165592" y="1827960"/>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4" name="TextBox 3">
            <a:extLst>
              <a:ext uri="{FF2B5EF4-FFF2-40B4-BE49-F238E27FC236}">
                <a16:creationId xmlns:a16="http://schemas.microsoft.com/office/drawing/2014/main" id="{4CCCD8A5-B057-9E24-5A3F-6BB8764B3764}"/>
              </a:ext>
            </a:extLst>
          </p:cNvPr>
          <p:cNvSpPr txBox="1"/>
          <p:nvPr/>
        </p:nvSpPr>
        <p:spPr>
          <a:xfrm>
            <a:off x="8664875" y="1771727"/>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5" name="TextBox 4">
            <a:extLst>
              <a:ext uri="{FF2B5EF4-FFF2-40B4-BE49-F238E27FC236}">
                <a16:creationId xmlns:a16="http://schemas.microsoft.com/office/drawing/2014/main" id="{60BECA38-96A8-FB80-4B7E-405F540ABEF5}"/>
              </a:ext>
            </a:extLst>
          </p:cNvPr>
          <p:cNvSpPr txBox="1"/>
          <p:nvPr/>
        </p:nvSpPr>
        <p:spPr>
          <a:xfrm>
            <a:off x="383699" y="2798528"/>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8" name="TextBox 7">
            <a:extLst>
              <a:ext uri="{FF2B5EF4-FFF2-40B4-BE49-F238E27FC236}">
                <a16:creationId xmlns:a16="http://schemas.microsoft.com/office/drawing/2014/main" id="{FC00976B-2A78-5FB2-6368-68BB6E52EBE7}"/>
              </a:ext>
            </a:extLst>
          </p:cNvPr>
          <p:cNvSpPr txBox="1"/>
          <p:nvPr/>
        </p:nvSpPr>
        <p:spPr>
          <a:xfrm>
            <a:off x="6566890" y="2821851"/>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60489724"/>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9462"/>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9461"/>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2165593" y="1911687"/>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521270" y="1930114"/>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405215" y="3398691"/>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11" name="TextBox 10">
            <a:extLst>
              <a:ext uri="{FF2B5EF4-FFF2-40B4-BE49-F238E27FC236}">
                <a16:creationId xmlns:a16="http://schemas.microsoft.com/office/drawing/2014/main" id="{6DD14A2E-B4CA-25B7-B7A1-A0E9DEBCEA1F}"/>
              </a:ext>
            </a:extLst>
          </p:cNvPr>
          <p:cNvSpPr txBox="1"/>
          <p:nvPr/>
        </p:nvSpPr>
        <p:spPr>
          <a:xfrm>
            <a:off x="6783838"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490619706"/>
      </p:ext>
    </p:extLst>
  </p:cSld>
  <p:clrMapOvr>
    <a:masterClrMapping/>
  </p:clrMapOvr>
  <mc:AlternateContent xmlns:mc="http://schemas.openxmlformats.org/markup-compatibility/2006" xmlns:p159="http://schemas.microsoft.com/office/powerpoint/2015/09/main">
    <mc:Choice Requires="p159">
      <p:transition spd="slow" advTm="23000">
        <p159:morph option="byObject"/>
      </p:transition>
    </mc:Choice>
    <mc:Fallback xmlns="">
      <p:transition spd="slow" advTm="2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129252" y="1553098"/>
            <a:ext cx="3804247" cy="954107"/>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Rust &amp; </a:t>
            </a:r>
          </a:p>
          <a:p>
            <a:pPr algn="ctr"/>
            <a:r>
              <a:rPr lang="tr-TR" sz="2800" dirty="0">
                <a:solidFill>
                  <a:schemeClr val="accent6"/>
                </a:solidFill>
                <a:latin typeface="Century Gothic" panose="020B0502020202020204" pitchFamily="34" charset="0"/>
              </a:rPr>
              <a:t>JavaScript &amp;</a:t>
            </a:r>
            <a:r>
              <a:rPr lang="en-US" sz="2800" dirty="0">
                <a:solidFill>
                  <a:schemeClr val="accent6"/>
                </a:solidFill>
                <a:latin typeface="Century Gothic" panose="020B0502020202020204" pitchFamily="34" charset="0"/>
              </a:rPr>
              <a:t> </a:t>
            </a:r>
            <a:r>
              <a:rPr lang="tr-TR" sz="2800" dirty="0">
                <a:solidFill>
                  <a:schemeClr val="accent6"/>
                </a:solidFill>
                <a:latin typeface="Century Gothic" panose="020B0502020202020204" pitchFamily="34" charset="0"/>
              </a:rPr>
              <a:t>Golang</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2562"/>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7" name="TextBox 6">
            <a:extLst>
              <a:ext uri="{FF2B5EF4-FFF2-40B4-BE49-F238E27FC236}">
                <a16:creationId xmlns:a16="http://schemas.microsoft.com/office/drawing/2014/main" id="{8F798E0F-B583-5CF2-2889-F68DC2CCB1A4}"/>
              </a:ext>
            </a:extLst>
          </p:cNvPr>
          <p:cNvSpPr txBox="1"/>
          <p:nvPr/>
        </p:nvSpPr>
        <p:spPr>
          <a:xfrm>
            <a:off x="6501205"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554636485"/>
      </p:ext>
    </p:extLst>
  </p:cSld>
  <p:clrMapOvr>
    <a:masterClrMapping/>
  </p:clrMapOvr>
  <mc:AlternateContent xmlns:mc="http://schemas.openxmlformats.org/markup-compatibility/2006" xmlns:p159="http://schemas.microsoft.com/office/powerpoint/2015/09/main">
    <mc:Choice Requires="p159">
      <p:transition spd="slow" advTm="14500">
        <p159:morph option="byObject"/>
      </p:transition>
    </mc:Choice>
    <mc:Fallback xmlns="">
      <p:transition spd="slow" advTm="14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371883" y="1875583"/>
            <a:ext cx="3408305" cy="523220"/>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JavaScript</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0210"/>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null</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3" name="TextBox 2">
            <a:extLst>
              <a:ext uri="{FF2B5EF4-FFF2-40B4-BE49-F238E27FC236}">
                <a16:creationId xmlns:a16="http://schemas.microsoft.com/office/drawing/2014/main" id="{05EC4829-7333-AC54-95EA-DA09F4000366}"/>
              </a:ext>
            </a:extLst>
          </p:cNvPr>
          <p:cNvSpPr txBox="1"/>
          <p:nvPr/>
        </p:nvSpPr>
        <p:spPr>
          <a:xfrm>
            <a:off x="6529008"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lang="tr-TR"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None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451198418"/>
      </p:ext>
    </p:extLst>
  </p:cSld>
  <p:clrMapOvr>
    <a:masterClrMapping/>
  </p:clrMapOvr>
  <mc:AlternateContent xmlns:mc="http://schemas.openxmlformats.org/markup-compatibility/2006" xmlns:p159="http://schemas.microsoft.com/office/powerpoint/2015/09/main">
    <mc:Choice Requires="p159">
      <p:transition spd="slow" advTm="12000">
        <p159:morph option="byObject"/>
      </p:transition>
    </mc:Choice>
    <mc:Fallback xmlns="">
      <p:transition spd="slow" advTm="1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629E-0869-ABF5-9139-458B6F9248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A58EBA-5728-C1EF-49D1-D703E74F56AD}"/>
              </a:ext>
            </a:extLst>
          </p:cNvPr>
          <p:cNvSpPr>
            <a:spLocks noGrp="1"/>
          </p:cNvSpPr>
          <p:nvPr>
            <p:ph idx="1"/>
          </p:nvPr>
        </p:nvSpPr>
        <p:spPr/>
        <p:txBody>
          <a:bodyPr/>
          <a:lstStyle/>
          <a:p>
            <a:r>
              <a:rPr lang="tr-TR" dirty="0">
                <a:solidFill>
                  <a:schemeClr val="accent1"/>
                </a:solidFill>
              </a:rPr>
              <a:t>1 JSON Generation</a:t>
            </a:r>
          </a:p>
          <a:p>
            <a:r>
              <a:rPr lang="tr-TR" dirty="0">
                <a:solidFill>
                  <a:schemeClr val="accent1"/>
                </a:solidFill>
              </a:rPr>
              <a:t>1.a JSONı filesysteme kaydet Js</a:t>
            </a:r>
          </a:p>
          <a:p>
            <a:r>
              <a:rPr lang="tr-TR" dirty="0">
                <a:solidFill>
                  <a:schemeClr val="accent1"/>
                </a:solidFill>
              </a:rPr>
              <a:t>1.b JSONı bir yere yollamak Python Request lib</a:t>
            </a:r>
          </a:p>
          <a:p>
            <a:endParaRPr lang="tr-TR" dirty="0">
              <a:solidFill>
                <a:schemeClr val="accent1"/>
              </a:solidFill>
            </a:endParaRPr>
          </a:p>
          <a:p>
            <a:r>
              <a:rPr lang="tr-TR" dirty="0">
                <a:solidFill>
                  <a:schemeClr val="accent1"/>
                </a:solidFill>
              </a:rPr>
              <a:t>2. JSON Parsing</a:t>
            </a:r>
          </a:p>
          <a:p>
            <a:r>
              <a:rPr lang="tr-TR" dirty="0">
                <a:solidFill>
                  <a:schemeClr val="accent1"/>
                </a:solidFill>
              </a:rPr>
              <a:t>2.a file system dan bir JSON read file.read py </a:t>
            </a:r>
          </a:p>
          <a:p>
            <a:r>
              <a:rPr lang="tr-TR" dirty="0">
                <a:solidFill>
                  <a:schemeClr val="accent1"/>
                </a:solidFill>
              </a:rPr>
              <a:t>Arrayin içindeki activlerin print edilmesi ???</a:t>
            </a:r>
          </a:p>
          <a:p>
            <a:endParaRPr lang="en-US" dirty="0">
              <a:solidFill>
                <a:schemeClr val="accent1"/>
              </a:solidFill>
            </a:endParaRPr>
          </a:p>
        </p:txBody>
      </p:sp>
    </p:spTree>
    <p:extLst>
      <p:ext uri="{BB962C8B-B14F-4D97-AF65-F5344CB8AC3E}">
        <p14:creationId xmlns:p14="http://schemas.microsoft.com/office/powerpoint/2010/main" val="278861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87ECB-EC18-9702-33E0-6E41F1C6C5C0}"/>
              </a:ext>
            </a:extLst>
          </p:cNvPr>
          <p:cNvSpPr>
            <a:spLocks noGrp="1"/>
          </p:cNvSpPr>
          <p:nvPr>
            <p:ph idx="1"/>
          </p:nvPr>
        </p:nvSpPr>
        <p:spPr>
          <a:xfrm>
            <a:off x="2833007" y="1728451"/>
            <a:ext cx="7564060" cy="4667250"/>
          </a:xfrm>
        </p:spPr>
        <p:txBody>
          <a:bodyPr>
            <a:normAutofit/>
          </a:bodyPr>
          <a:lstStyle/>
          <a:p>
            <a:pPr marL="0" indent="0">
              <a:buNone/>
            </a:pPr>
            <a:r>
              <a:rPr lang="tr-TR" dirty="0">
                <a:solidFill>
                  <a:schemeClr val="accent1"/>
                </a:solidFill>
                <a:latin typeface="Century Gothic" panose="020B0502020202020204" pitchFamily="34" charset="0"/>
              </a:rPr>
              <a:t>JSON GENERATION</a:t>
            </a:r>
          </a:p>
          <a:p>
            <a:pPr marL="0" indent="0">
              <a:buNone/>
            </a:pPr>
            <a:r>
              <a:rPr lang="tr-TR" dirty="0">
                <a:solidFill>
                  <a:schemeClr val="accent1"/>
                </a:solidFill>
                <a:latin typeface="Century Gothic" panose="020B0502020202020204" pitchFamily="34" charset="0"/>
              </a:rPr>
              <a:t>	Saving JSON to file system</a:t>
            </a:r>
          </a:p>
          <a:p>
            <a:pPr marL="0" indent="0">
              <a:buNone/>
            </a:pPr>
            <a:r>
              <a:rPr lang="tr-TR" dirty="0">
                <a:solidFill>
                  <a:schemeClr val="accent1"/>
                </a:solidFill>
                <a:latin typeface="Century Gothic" panose="020B0502020202020204" pitchFamily="34" charset="0"/>
              </a:rPr>
              <a:t>	Sending JSON to some URL</a:t>
            </a:r>
          </a:p>
          <a:p>
            <a:pPr marL="0" indent="0">
              <a:buNone/>
            </a:pPr>
            <a:r>
              <a:rPr lang="tr-TR" dirty="0">
                <a:solidFill>
                  <a:schemeClr val="accent1"/>
                </a:solidFill>
                <a:latin typeface="Century Gothic" panose="020B0502020202020204" pitchFamily="34" charset="0"/>
              </a:rPr>
              <a:t>JSON PARSING</a:t>
            </a:r>
          </a:p>
          <a:p>
            <a:pPr marL="0" indent="0">
              <a:buNone/>
            </a:pPr>
            <a:r>
              <a:rPr lang="tr-TR" dirty="0">
                <a:solidFill>
                  <a:schemeClr val="accent1"/>
                </a:solidFill>
                <a:latin typeface="Century Gothic" panose="020B0502020202020204" pitchFamily="34" charset="0"/>
              </a:rPr>
              <a:t>	Reading a JSON file From file system</a:t>
            </a:r>
          </a:p>
          <a:p>
            <a:pPr marL="0" indent="0">
              <a:buNone/>
            </a:pPr>
            <a:r>
              <a:rPr lang="tr-TR" dirty="0">
                <a:solidFill>
                  <a:schemeClr val="accent1"/>
                </a:solidFill>
                <a:latin typeface="Century Gothic" panose="020B0502020202020204" pitchFamily="34" charset="0"/>
              </a:rPr>
              <a:t>	Printing the read JSON file</a:t>
            </a:r>
          </a:p>
          <a:p>
            <a:pPr marL="0" indent="0">
              <a:buNone/>
            </a:pPr>
            <a:r>
              <a:rPr lang="tr-TR" dirty="0">
                <a:solidFill>
                  <a:schemeClr val="accent1"/>
                </a:solidFill>
                <a:latin typeface="Century Gothic" panose="020B0502020202020204" pitchFamily="34" charset="0"/>
              </a:rPr>
              <a:t>	 </a:t>
            </a:r>
          </a:p>
          <a:p>
            <a:pPr marL="0" indent="0">
              <a:buNone/>
            </a:pP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91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4316254" y="2766219"/>
            <a:ext cx="3559493" cy="1325563"/>
          </a:xfrm>
        </p:spPr>
        <p:txBody>
          <a:bodyPr>
            <a:noAutofit/>
          </a:bodyPr>
          <a:lstStyle/>
          <a:p>
            <a:r>
              <a:rPr lang="tr-TR" sz="4800" dirty="0">
                <a:solidFill>
                  <a:schemeClr val="accent1"/>
                </a:solidFill>
                <a:latin typeface="Century Gothic" panose="020B0502020202020204" pitchFamily="34" charset="0"/>
              </a:rPr>
              <a:t>JSON </a:t>
            </a:r>
            <a:r>
              <a:rPr lang="en-US" sz="4800" dirty="0">
                <a:solidFill>
                  <a:schemeClr val="accent1"/>
                </a:solidFill>
                <a:latin typeface="Century Gothic" panose="020B0502020202020204" pitchFamily="34" charset="0"/>
              </a:rPr>
              <a:t>Array</a:t>
            </a:r>
          </a:p>
        </p:txBody>
      </p:sp>
    </p:spTree>
    <p:extLst>
      <p:ext uri="{BB962C8B-B14F-4D97-AF65-F5344CB8AC3E}">
        <p14:creationId xmlns:p14="http://schemas.microsoft.com/office/powerpoint/2010/main" val="2543066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337EF-5B9B-A0E4-92B2-73FDEF5B052A}"/>
              </a:ext>
            </a:extLst>
          </p:cNvPr>
          <p:cNvPicPr>
            <a:picLocks noChangeAspect="1"/>
          </p:cNvPicPr>
          <p:nvPr/>
        </p:nvPicPr>
        <p:blipFill>
          <a:blip r:embed="rId3"/>
          <a:stretch>
            <a:fillRect/>
          </a:stretch>
        </p:blipFill>
        <p:spPr>
          <a:xfrm>
            <a:off x="2566303" y="1002141"/>
            <a:ext cx="7577256" cy="3954504"/>
          </a:xfrm>
          <a:prstGeom prst="rect">
            <a:avLst/>
          </a:prstGeom>
        </p:spPr>
      </p:pic>
      <p:grpSp>
        <p:nvGrpSpPr>
          <p:cNvPr id="5" name="Group 4">
            <a:extLst>
              <a:ext uri="{FF2B5EF4-FFF2-40B4-BE49-F238E27FC236}">
                <a16:creationId xmlns:a16="http://schemas.microsoft.com/office/drawing/2014/main" id="{CDDED1D2-C256-246C-BCCD-70655B7C459C}"/>
              </a:ext>
            </a:extLst>
          </p:cNvPr>
          <p:cNvGrpSpPr/>
          <p:nvPr/>
        </p:nvGrpSpPr>
        <p:grpSpPr>
          <a:xfrm>
            <a:off x="2566303" y="1002141"/>
            <a:ext cx="7280803" cy="3954504"/>
            <a:chOff x="-2036941" y="1451748"/>
            <a:chExt cx="7280803" cy="3954504"/>
          </a:xfrm>
          <a:solidFill>
            <a:srgbClr val="1E1E1E"/>
          </a:solidFill>
        </p:grpSpPr>
        <p:pic>
          <p:nvPicPr>
            <p:cNvPr id="6" name="Picture 5">
              <a:extLst>
                <a:ext uri="{FF2B5EF4-FFF2-40B4-BE49-F238E27FC236}">
                  <a16:creationId xmlns:a16="http://schemas.microsoft.com/office/drawing/2014/main" id="{935F5703-4139-5832-0BD9-1CAC2A1EC183}"/>
                </a:ext>
              </a:extLst>
            </p:cNvPr>
            <p:cNvPicPr>
              <a:picLocks noChangeAspect="1"/>
            </p:cNvPicPr>
            <p:nvPr/>
          </p:nvPicPr>
          <p:blipFill>
            <a:blip r:embed="rId4"/>
            <a:stretch>
              <a:fillRect/>
            </a:stretch>
          </p:blipFill>
          <p:spPr>
            <a:xfrm>
              <a:off x="-2036941" y="1451748"/>
              <a:ext cx="7280803" cy="3954504"/>
            </a:xfrm>
            <a:prstGeom prst="rect">
              <a:avLst/>
            </a:prstGeom>
            <a:grpFill/>
            <a:ln>
              <a:noFill/>
            </a:ln>
          </p:spPr>
        </p:pic>
        <p:sp>
          <p:nvSpPr>
            <p:cNvPr id="3" name="Rectangle 2">
              <a:extLst>
                <a:ext uri="{FF2B5EF4-FFF2-40B4-BE49-F238E27FC236}">
                  <a16:creationId xmlns:a16="http://schemas.microsoft.com/office/drawing/2014/main" id="{0C967E95-EDCC-8D18-3138-C9D909032FA7}"/>
                </a:ext>
              </a:extLst>
            </p:cNvPr>
            <p:cNvSpPr/>
            <p:nvPr/>
          </p:nvSpPr>
          <p:spPr>
            <a:xfrm>
              <a:off x="-2021951" y="2028138"/>
              <a:ext cx="3610908" cy="2570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9970A40-AD30-D214-F2F9-FB10557DAE2F}"/>
              </a:ext>
            </a:extLst>
          </p:cNvPr>
          <p:cNvSpPr/>
          <p:nvPr/>
        </p:nvSpPr>
        <p:spPr>
          <a:xfrm>
            <a:off x="2623601" y="1002141"/>
            <a:ext cx="7462659" cy="4290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5166965-4A15-113D-1345-BEC8809839AC}"/>
              </a:ext>
            </a:extLst>
          </p:cNvPr>
          <p:cNvPicPr>
            <a:picLocks noChangeAspect="1"/>
          </p:cNvPicPr>
          <p:nvPr/>
        </p:nvPicPr>
        <p:blipFill rotWithShape="1">
          <a:blip r:embed="rId5"/>
          <a:srcRect l="24691" t="45908" r="70327" b="43984"/>
          <a:stretch/>
        </p:blipFill>
        <p:spPr>
          <a:xfrm>
            <a:off x="5243862" y="2184855"/>
            <a:ext cx="1620456" cy="1849402"/>
          </a:xfrm>
          <a:prstGeom prst="rect">
            <a:avLst/>
          </a:prstGeom>
        </p:spPr>
      </p:pic>
      <p:pic>
        <p:nvPicPr>
          <p:cNvPr id="8" name="Graphic 7" descr="Laptop with solid fill">
            <a:extLst>
              <a:ext uri="{FF2B5EF4-FFF2-40B4-BE49-F238E27FC236}">
                <a16:creationId xmlns:a16="http://schemas.microsoft.com/office/drawing/2014/main" id="{F4AD7895-BA3B-7CA4-3337-EAB647AA8C76}"/>
              </a:ext>
            </a:extLst>
          </p:cNvPr>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257" y="-1819427"/>
            <a:ext cx="11961486" cy="10862613"/>
          </a:xfrm>
          <a:prstGeom prst="rect">
            <a:avLst/>
          </a:prstGeom>
        </p:spPr>
      </p:pic>
      <p:sp>
        <p:nvSpPr>
          <p:cNvPr id="2" name="TextBox 1">
            <a:extLst>
              <a:ext uri="{FF2B5EF4-FFF2-40B4-BE49-F238E27FC236}">
                <a16:creationId xmlns:a16="http://schemas.microsoft.com/office/drawing/2014/main" id="{6045612D-AFEE-5632-F6DF-CD69DA28E4C8}"/>
              </a:ext>
            </a:extLst>
          </p:cNvPr>
          <p:cNvSpPr txBox="1"/>
          <p:nvPr/>
        </p:nvSpPr>
        <p:spPr>
          <a:xfrm>
            <a:off x="3292208" y="526749"/>
            <a:ext cx="5799986" cy="584775"/>
          </a:xfrm>
          <a:prstGeom prst="rect">
            <a:avLst/>
          </a:prstGeom>
          <a:noFill/>
        </p:spPr>
        <p:txBody>
          <a:bodyPr wrap="none" rtlCol="0">
            <a:spAutoFit/>
          </a:bodyPr>
          <a:lstStyle/>
          <a:p>
            <a:r>
              <a:rPr lang="en-US" sz="3200" dirty="0">
                <a:solidFill>
                  <a:schemeClr val="accent1"/>
                </a:solidFill>
                <a:latin typeface="Century Gothic" panose="020B0502020202020204" pitchFamily="34" charset="0"/>
              </a:rPr>
              <a:t>Sav</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ng to F</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le System as </a:t>
            </a:r>
            <a:r>
              <a:rPr lang="tr-TR" sz="3200" dirty="0">
                <a:solidFill>
                  <a:schemeClr val="accent1"/>
                </a:solidFill>
                <a:latin typeface="Century Gothic" panose="020B0502020202020204" pitchFamily="34" charset="0"/>
              </a:rPr>
              <a:t>.j</a:t>
            </a:r>
            <a:r>
              <a:rPr lang="en-US" sz="3200" dirty="0">
                <a:solidFill>
                  <a:schemeClr val="accent1"/>
                </a:solidFill>
                <a:latin typeface="Century Gothic" panose="020B0502020202020204" pitchFamily="34" charset="0"/>
              </a:rPr>
              <a:t>son</a:t>
            </a:r>
          </a:p>
        </p:txBody>
      </p:sp>
    </p:spTree>
    <p:extLst>
      <p:ext uri="{BB962C8B-B14F-4D97-AF65-F5344CB8AC3E}">
        <p14:creationId xmlns:p14="http://schemas.microsoft.com/office/powerpoint/2010/main" val="2301556203"/>
      </p:ext>
    </p:extLst>
  </p:cSld>
  <p:clrMapOvr>
    <a:masterClrMapping/>
  </p:clrMapOvr>
  <mc:AlternateContent xmlns:mc="http://schemas.openxmlformats.org/markup-compatibility/2006" xmlns:p14="http://schemas.microsoft.com/office/powerpoint/2010/main">
    <mc:Choice Requires="p14">
      <p:transition spd="med" p14:dur="700" advClick="0" advTm="15500">
        <p:fade/>
      </p:transition>
    </mc:Choice>
    <mc:Fallback xmlns="">
      <p:transition spd="med" advClick="0" advTm="1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8300"/>
                                  </p:stCondLst>
                                  <p:childTnLst>
                                    <p:set>
                                      <p:cBhvr>
                                        <p:cTn id="8" dur="1" fill="hold">
                                          <p:stCondLst>
                                            <p:cond delay="9"/>
                                          </p:stCondLst>
                                        </p:cTn>
                                        <p:tgtEl>
                                          <p:spTgt spid="22"/>
                                        </p:tgtEl>
                                        <p:attrNameLst>
                                          <p:attrName>style.visibility</p:attrName>
                                        </p:attrNameLst>
                                      </p:cBhvr>
                                      <p:to>
                                        <p:strVal val="visible"/>
                                      </p:to>
                                    </p:set>
                                  </p:childTnLst>
                                </p:cTn>
                              </p:par>
                            </p:childTnLst>
                          </p:cTn>
                        </p:par>
                        <p:par>
                          <p:cTn id="9" fill="hold">
                            <p:stCondLst>
                              <p:cond delay="8310"/>
                            </p:stCondLst>
                            <p:childTnLst>
                              <p:par>
                                <p:cTn id="10" presetID="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CF418E0-9704-8BD3-8F5F-453E33F74507}"/>
              </a:ext>
            </a:extLst>
          </p:cNvPr>
          <p:cNvPicPr>
            <a:picLocks noChangeAspect="1"/>
          </p:cNvPicPr>
          <p:nvPr/>
        </p:nvPicPr>
        <p:blipFill rotWithShape="1">
          <a:blip r:embed="rId3"/>
          <a:srcRect r="10835"/>
          <a:stretch/>
        </p:blipFill>
        <p:spPr>
          <a:xfrm>
            <a:off x="2281725" y="956528"/>
            <a:ext cx="7684078" cy="4194206"/>
          </a:xfrm>
          <a:prstGeom prst="rect">
            <a:avLst/>
          </a:prstGeom>
        </p:spPr>
      </p:pic>
      <p:pic>
        <p:nvPicPr>
          <p:cNvPr id="17" name="Graphic 16" descr="Laptop with solid fill">
            <a:extLst>
              <a:ext uri="{FF2B5EF4-FFF2-40B4-BE49-F238E27FC236}">
                <a16:creationId xmlns:a16="http://schemas.microsoft.com/office/drawing/2014/main" id="{9F947EC9-9587-61EB-72D8-B68C25272B28}"/>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2" name="Title 1">
            <a:extLst>
              <a:ext uri="{FF2B5EF4-FFF2-40B4-BE49-F238E27FC236}">
                <a16:creationId xmlns:a16="http://schemas.microsoft.com/office/drawing/2014/main" id="{11605334-E9E4-22F5-5AE3-3F0A2E66D88A}"/>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18" name="Rectangle 17">
            <a:extLst>
              <a:ext uri="{FF2B5EF4-FFF2-40B4-BE49-F238E27FC236}">
                <a16:creationId xmlns:a16="http://schemas.microsoft.com/office/drawing/2014/main" id="{49B87103-F864-C182-B2FB-1278DA8A241F}"/>
              </a:ext>
            </a:extLst>
          </p:cNvPr>
          <p:cNvSpPr/>
          <p:nvPr/>
        </p:nvSpPr>
        <p:spPr>
          <a:xfrm>
            <a:off x="3414532" y="2027446"/>
            <a:ext cx="1898248"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64C607E-5996-2568-9AB3-2CA1C0145811}"/>
              </a:ext>
            </a:extLst>
          </p:cNvPr>
          <p:cNvCxnSpPr/>
          <p:nvPr/>
        </p:nvCxnSpPr>
        <p:spPr>
          <a:xfrm>
            <a:off x="5312780" y="2189490"/>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19A00E66-2723-2B7F-3DFA-0E8C3E4EFF3D}"/>
              </a:ext>
            </a:extLst>
          </p:cNvPr>
          <p:cNvSpPr txBox="1"/>
          <p:nvPr/>
        </p:nvSpPr>
        <p:spPr>
          <a:xfrm>
            <a:off x="6071416" y="1981674"/>
            <a:ext cx="1345240"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json library</a:t>
            </a:r>
            <a:endParaRPr lang="en-US" dirty="0">
              <a:solidFill>
                <a:schemeClr val="accent2"/>
              </a:solidFill>
              <a:latin typeface="Century Gothic" panose="020B0502020202020204" pitchFamily="34" charset="0"/>
            </a:endParaRPr>
          </a:p>
        </p:txBody>
      </p:sp>
      <p:sp>
        <p:nvSpPr>
          <p:cNvPr id="23" name="Rectangle 22">
            <a:extLst>
              <a:ext uri="{FF2B5EF4-FFF2-40B4-BE49-F238E27FC236}">
                <a16:creationId xmlns:a16="http://schemas.microsoft.com/office/drawing/2014/main" id="{B3D9F361-8007-70EB-8949-67C07385D5B2}"/>
              </a:ext>
            </a:extLst>
          </p:cNvPr>
          <p:cNvSpPr/>
          <p:nvPr/>
        </p:nvSpPr>
        <p:spPr>
          <a:xfrm>
            <a:off x="5550555" y="2921193"/>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78733"/>
      </p:ext>
    </p:extLst>
  </p:cSld>
  <p:clrMapOvr>
    <a:masterClrMapping/>
  </p:clrMapOvr>
  <mc:AlternateContent xmlns:mc="http://schemas.openxmlformats.org/markup-compatibility/2006" xmlns:p14="http://schemas.microsoft.com/office/powerpoint/2010/main">
    <mc:Choice Requires="p14">
      <p:transition spd="med" p14:dur="700" advClick="0" advTm="22600">
        <p:fade/>
      </p:transition>
    </mc:Choice>
    <mc:Fallback xmlns="">
      <p:transition spd="med" advClick="0" advTm="226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5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7D1F54-0F3A-1AE3-FFB5-7703E0DC6920}"/>
              </a:ext>
            </a:extLst>
          </p:cNvPr>
          <p:cNvSpPr/>
          <p:nvPr/>
        </p:nvSpPr>
        <p:spPr>
          <a:xfrm>
            <a:off x="2303362" y="937549"/>
            <a:ext cx="7616142" cy="4421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Laptop with solid fill">
            <a:extLst>
              <a:ext uri="{FF2B5EF4-FFF2-40B4-BE49-F238E27FC236}">
                <a16:creationId xmlns:a16="http://schemas.microsoft.com/office/drawing/2014/main" id="{623E403C-2E52-BBDA-7EAD-5BB38064969B}"/>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57" y="-1819427"/>
            <a:ext cx="11961486" cy="10862613"/>
          </a:xfrm>
          <a:prstGeom prst="rect">
            <a:avLst/>
          </a:prstGeom>
        </p:spPr>
      </p:pic>
      <p:sp>
        <p:nvSpPr>
          <p:cNvPr id="5" name="Title 1">
            <a:extLst>
              <a:ext uri="{FF2B5EF4-FFF2-40B4-BE49-F238E27FC236}">
                <a16:creationId xmlns:a16="http://schemas.microsoft.com/office/drawing/2014/main" id="{474D6C99-6483-8EFC-4F6D-FDBACCB861E6}"/>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39C89145-DE17-6BF2-5DDF-1C226A9B984F}"/>
              </a:ext>
            </a:extLst>
          </p:cNvPr>
          <p:cNvSpPr txBox="1"/>
          <p:nvPr/>
        </p:nvSpPr>
        <p:spPr>
          <a:xfrm>
            <a:off x="2852677" y="2688549"/>
            <a:ext cx="6927931" cy="923330"/>
          </a:xfrm>
          <a:prstGeom prst="rect">
            <a:avLst/>
          </a:prstGeom>
          <a:noFill/>
        </p:spPr>
        <p:txBody>
          <a:bodyPr wrap="square">
            <a:spAutoFit/>
          </a:bodyPr>
          <a:lstStyle/>
          <a:p>
            <a:r>
              <a:rPr lang="en-US" dirty="0">
                <a:latin typeface="Consolas" panose="020B0609020204030204" pitchFamily="49" charset="0"/>
              </a:rPr>
              <a:t>[{'name': 'Temperature sensor', ‘se</a:t>
            </a:r>
            <a:r>
              <a:rPr lang="tr-TR" dirty="0">
                <a:latin typeface="Consolas" panose="020B0609020204030204" pitchFamily="49" charset="0"/>
              </a:rPr>
              <a:t>n</a:t>
            </a:r>
            <a:r>
              <a:rPr lang="en-US" dirty="0" err="1">
                <a:latin typeface="Consolas" panose="020B0609020204030204" pitchFamily="49" charset="0"/>
              </a:rPr>
              <a:t>sorID</a:t>
            </a:r>
            <a:r>
              <a:rPr lang="en-US" dirty="0">
                <a:latin typeface="Consolas" panose="020B0609020204030204" pitchFamily="49" charset="0"/>
              </a:rPr>
              <a:t>': '20014’, </a:t>
            </a:r>
            <a:endParaRPr lang="tr-TR" dirty="0">
              <a:latin typeface="Consolas" panose="020B0609020204030204" pitchFamily="49" charset="0"/>
            </a:endParaRPr>
          </a:p>
          <a:p>
            <a:r>
              <a:rPr lang="en-US" dirty="0">
                <a:latin typeface="Consolas" panose="020B0609020204030204" pitchFamily="49" charset="0"/>
              </a:rPr>
              <a:t>'type': 'Temper</a:t>
            </a:r>
            <a:r>
              <a:rPr lang="tr-TR" dirty="0">
                <a:latin typeface="Consolas" panose="020B0609020204030204" pitchFamily="49" charset="0"/>
              </a:rPr>
              <a:t>a</a:t>
            </a:r>
            <a:r>
              <a:rPr lang="en-US" dirty="0" err="1">
                <a:latin typeface="Consolas" panose="020B0609020204030204" pitchFamily="49" charset="0"/>
              </a:rPr>
              <a:t>ture</a:t>
            </a:r>
            <a:r>
              <a:rPr lang="en-US" dirty="0">
                <a:latin typeface="Consolas" panose="020B0609020204030204" pitchFamily="49" charset="0"/>
              </a:rPr>
              <a:t>', 'unit': 'Celsius', 'value': 42}]</a:t>
            </a:r>
          </a:p>
        </p:txBody>
      </p:sp>
      <p:sp>
        <p:nvSpPr>
          <p:cNvPr id="9" name="TextBox 8">
            <a:extLst>
              <a:ext uri="{FF2B5EF4-FFF2-40B4-BE49-F238E27FC236}">
                <a16:creationId xmlns:a16="http://schemas.microsoft.com/office/drawing/2014/main" id="{0AFD584B-AA48-79A1-1A0F-0932EC6EB400}"/>
              </a:ext>
            </a:extLst>
          </p:cNvPr>
          <p:cNvSpPr txBox="1"/>
          <p:nvPr/>
        </p:nvSpPr>
        <p:spPr>
          <a:xfrm>
            <a:off x="2852677" y="1918382"/>
            <a:ext cx="6927931" cy="369332"/>
          </a:xfrm>
          <a:prstGeom prst="rect">
            <a:avLst/>
          </a:prstGeom>
          <a:noFill/>
        </p:spPr>
        <p:txBody>
          <a:bodyPr wrap="square">
            <a:spAutoFit/>
          </a:bodyPr>
          <a:lstStyle/>
          <a:p>
            <a:r>
              <a:rPr lang="tr-TR" dirty="0">
                <a:latin typeface="Consolas" panose="020B0609020204030204" pitchFamily="49" charset="0"/>
              </a:rPr>
              <a:t>Output</a:t>
            </a:r>
            <a:endParaRPr lang="en-US" dirty="0">
              <a:latin typeface="Consolas" panose="020B0609020204030204" pitchFamily="49" charset="0"/>
            </a:endParaRPr>
          </a:p>
        </p:txBody>
      </p:sp>
      <p:sp>
        <p:nvSpPr>
          <p:cNvPr id="10" name="Rectangle 9">
            <a:extLst>
              <a:ext uri="{FF2B5EF4-FFF2-40B4-BE49-F238E27FC236}">
                <a16:creationId xmlns:a16="http://schemas.microsoft.com/office/drawing/2014/main" id="{63CD328C-2F86-4605-C274-DAC323AB374C}"/>
              </a:ext>
            </a:extLst>
          </p:cNvPr>
          <p:cNvSpPr/>
          <p:nvPr/>
        </p:nvSpPr>
        <p:spPr>
          <a:xfrm>
            <a:off x="2754775" y="1643605"/>
            <a:ext cx="6690167" cy="29266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AABCB8-888E-C58D-9B9B-326D592CC49B}"/>
              </a:ext>
            </a:extLst>
          </p:cNvPr>
          <p:cNvSpPr/>
          <p:nvPr/>
        </p:nvSpPr>
        <p:spPr>
          <a:xfrm>
            <a:off x="2754775" y="1643604"/>
            <a:ext cx="6690167" cy="757285"/>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92811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E91571-B890-88C7-D95A-D9624BE3564A}"/>
              </a:ext>
            </a:extLst>
          </p:cNvPr>
          <p:cNvPicPr>
            <a:picLocks noChangeAspect="1"/>
          </p:cNvPicPr>
          <p:nvPr/>
        </p:nvPicPr>
        <p:blipFill rotWithShape="1">
          <a:blip r:embed="rId3"/>
          <a:srcRect r="13760"/>
          <a:stretch/>
        </p:blipFill>
        <p:spPr>
          <a:xfrm>
            <a:off x="2493920" y="1138030"/>
            <a:ext cx="7136217" cy="3827509"/>
          </a:xfrm>
          <a:prstGeom prst="rect">
            <a:avLst/>
          </a:prstGeom>
        </p:spPr>
      </p:pic>
      <p:sp>
        <p:nvSpPr>
          <p:cNvPr id="10" name="Rectangle 9">
            <a:extLst>
              <a:ext uri="{FF2B5EF4-FFF2-40B4-BE49-F238E27FC236}">
                <a16:creationId xmlns:a16="http://schemas.microsoft.com/office/drawing/2014/main" id="{D96DAD81-5134-706E-1B96-5696C2F9BA27}"/>
              </a:ext>
            </a:extLst>
          </p:cNvPr>
          <p:cNvSpPr/>
          <p:nvPr/>
        </p:nvSpPr>
        <p:spPr>
          <a:xfrm>
            <a:off x="3211971" y="1209873"/>
            <a:ext cx="2621669"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FAACD3-0BBF-F92D-4612-55C9A11A627E}"/>
              </a:ext>
            </a:extLst>
          </p:cNvPr>
          <p:cNvCxnSpPr/>
          <p:nvPr/>
        </p:nvCxnSpPr>
        <p:spPr>
          <a:xfrm>
            <a:off x="5833640" y="1423687"/>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F2491E8B-6B0C-F47C-E6C5-E895272B6D01}"/>
              </a:ext>
            </a:extLst>
          </p:cNvPr>
          <p:cNvSpPr txBox="1"/>
          <p:nvPr/>
        </p:nvSpPr>
        <p:spPr>
          <a:xfrm>
            <a:off x="6562845" y="1210931"/>
            <a:ext cx="1754006"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request library</a:t>
            </a:r>
            <a:endParaRPr lang="en-US" dirty="0">
              <a:solidFill>
                <a:schemeClr val="accent2"/>
              </a:solidFill>
              <a:latin typeface="Century Gothic" panose="020B0502020202020204" pitchFamily="34" charset="0"/>
            </a:endParaRPr>
          </a:p>
        </p:txBody>
      </p:sp>
      <p:sp>
        <p:nvSpPr>
          <p:cNvPr id="15" name="Rectangle 14">
            <a:extLst>
              <a:ext uri="{FF2B5EF4-FFF2-40B4-BE49-F238E27FC236}">
                <a16:creationId xmlns:a16="http://schemas.microsoft.com/office/drawing/2014/main" id="{600FE848-F18E-A517-F9ED-BCF73A5373BF}"/>
              </a:ext>
            </a:extLst>
          </p:cNvPr>
          <p:cNvSpPr/>
          <p:nvPr/>
        </p:nvSpPr>
        <p:spPr>
          <a:xfrm>
            <a:off x="5197031" y="3070761"/>
            <a:ext cx="729205"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E79D63-AEBE-B527-C5CF-5439C9CDE6A2}"/>
              </a:ext>
            </a:extLst>
          </p:cNvPr>
          <p:cNvSpPr/>
          <p:nvPr/>
        </p:nvSpPr>
        <p:spPr>
          <a:xfrm>
            <a:off x="6007258" y="3070762"/>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93D6EC-397F-57F1-6AF0-199D2BACB820}"/>
              </a:ext>
            </a:extLst>
          </p:cNvPr>
          <p:cNvSpPr/>
          <p:nvPr/>
        </p:nvSpPr>
        <p:spPr>
          <a:xfrm>
            <a:off x="6763662" y="3081760"/>
            <a:ext cx="2137270"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with solid fill">
            <a:extLst>
              <a:ext uri="{FF2B5EF4-FFF2-40B4-BE49-F238E27FC236}">
                <a16:creationId xmlns:a16="http://schemas.microsoft.com/office/drawing/2014/main" id="{548832DA-C08D-FCDB-A916-5451DCEFE040}"/>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7" name="TextBox 6">
            <a:extLst>
              <a:ext uri="{FF2B5EF4-FFF2-40B4-BE49-F238E27FC236}">
                <a16:creationId xmlns:a16="http://schemas.microsoft.com/office/drawing/2014/main" id="{152D0F0E-36C1-9ADF-413C-0250131E206A}"/>
              </a:ext>
            </a:extLst>
          </p:cNvPr>
          <p:cNvSpPr txBox="1"/>
          <p:nvPr/>
        </p:nvSpPr>
        <p:spPr>
          <a:xfrm>
            <a:off x="3329601" y="588361"/>
            <a:ext cx="5671745" cy="461665"/>
          </a:xfrm>
          <a:prstGeom prst="rect">
            <a:avLst/>
          </a:prstGeom>
          <a:noFill/>
        </p:spPr>
        <p:txBody>
          <a:bodyPr wrap="none" rtlCol="0">
            <a:spAutoFit/>
          </a:bodyPr>
          <a:lstStyle/>
          <a:p>
            <a:r>
              <a:rPr lang="tr-TR" sz="2400" dirty="0">
                <a:solidFill>
                  <a:schemeClr val="accent1"/>
                </a:solidFill>
                <a:latin typeface="Century Gothic" panose="020B0502020202020204" pitchFamily="34" charset="0"/>
              </a:rPr>
              <a:t>Sending JSON File as an HTTP request</a:t>
            </a:r>
            <a:endParaRPr lang="en-US"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02193466"/>
      </p:ext>
    </p:extLst>
  </p:cSld>
  <p:clrMapOvr>
    <a:masterClrMapping/>
  </p:clrMapOvr>
  <mc:AlternateContent xmlns:mc="http://schemas.openxmlformats.org/markup-compatibility/2006" xmlns:p14="http://schemas.microsoft.com/office/powerpoint/2010/main">
    <mc:Choice Requires="p14">
      <p:transition spd="med" p14:dur="700" advClick="0" advTm="23500">
        <p:fade/>
      </p:transition>
    </mc:Choice>
    <mc:Fallback xmlns="">
      <p:transition spd="med" advClick="0" advTm="2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45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500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933323"/>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258203" y="3183514"/>
              <a:ext cx="2561920"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579726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8213306"/>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1675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AABE5-5A6D-D8AF-5356-B549D75E4DC1}"/>
              </a:ext>
            </a:extLst>
          </p:cNvPr>
          <p:cNvSpPr txBox="1"/>
          <p:nvPr/>
        </p:nvSpPr>
        <p:spPr>
          <a:xfrm>
            <a:off x="1157627" y="2895688"/>
            <a:ext cx="10133930"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sz="3600" dirty="0">
                <a:solidFill>
                  <a:schemeClr val="accent1"/>
                </a:solidFill>
                <a:latin typeface="Consolas" panose="020B0609020204030204" pitchFamily="49" charset="0"/>
              </a:rPr>
              <a:t> </a:t>
            </a:r>
            <a:r>
              <a:rPr lang="tr-TR" sz="3600" dirty="0">
                <a:solidFill>
                  <a:schemeClr val="accent6"/>
                </a:solidFill>
                <a:latin typeface="Consolas" panose="020B0609020204030204" pitchFamily="49" charset="0"/>
              </a:rPr>
              <a:t>28 </a:t>
            </a:r>
            <a:r>
              <a:rPr lang="tr-TR" sz="3600" dirty="0">
                <a:solidFill>
                  <a:schemeClr val="accent1"/>
                </a:solidFill>
                <a:latin typeface="Consolas" panose="020B0609020204030204" pitchFamily="49" charset="0"/>
              </a:rPr>
              <a:t>, </a:t>
            </a:r>
            <a:r>
              <a:rPr lang="en-US" sz="3600" b="0" i="0" dirty="0">
                <a:solidFill>
                  <a:schemeClr val="accent2"/>
                </a:solidFill>
                <a:effectLst/>
                <a:latin typeface="Consolas" panose="020B0609020204030204" pitchFamily="49" charset="0"/>
              </a:rPr>
              <a:t>"</a:t>
            </a:r>
            <a:r>
              <a:rPr lang="tr-TR" sz="3600" dirty="0">
                <a:solidFill>
                  <a:schemeClr val="accent2"/>
                </a:solidFill>
                <a:latin typeface="Consolas" panose="020B0609020204030204" pitchFamily="49" charset="0"/>
              </a:rPr>
              <a:t>Web of </a:t>
            </a:r>
            <a:r>
              <a:rPr lang="tr-TR" sz="3600" dirty="0" err="1">
                <a:solidFill>
                  <a:schemeClr val="accent2"/>
                </a:solidFill>
                <a:latin typeface="Consolas" panose="020B0609020204030204" pitchFamily="49" charset="0"/>
              </a:rPr>
              <a:t>things</a:t>
            </a:r>
            <a:r>
              <a:rPr lang="en-US" sz="3600" b="0" i="0" dirty="0">
                <a:solidFill>
                  <a:schemeClr val="accent2"/>
                </a:solidFill>
                <a:effectLst/>
                <a:latin typeface="Consolas" panose="020B0609020204030204" pitchFamily="49" charset="0"/>
              </a:rPr>
              <a:t>" </a:t>
            </a:r>
            <a:r>
              <a:rPr lang="tr-TR" sz="3600" dirty="0">
                <a:solidFill>
                  <a:schemeClr val="accent1"/>
                </a:solidFill>
                <a:latin typeface="Consolas" panose="020B0609020204030204" pitchFamily="49" charset="0"/>
              </a:rPr>
              <a:t>, </a:t>
            </a:r>
            <a:r>
              <a:rPr lang="tr-TR" sz="3600" dirty="0" err="1">
                <a:solidFill>
                  <a:schemeClr val="accent1"/>
                </a:solidFill>
                <a:latin typeface="Consolas" panose="020B0609020204030204" pitchFamily="49" charset="0"/>
              </a:rPr>
              <a:t>true</a:t>
            </a:r>
            <a:r>
              <a:rPr lang="tr-TR" sz="3600" dirty="0">
                <a:solidFill>
                  <a:schemeClr val="accent1"/>
                </a:solidFill>
                <a:latin typeface="Consolas" panose="020B0609020204030204" pitchFamily="49" charset="0"/>
              </a:rPr>
              <a:t> , null</a:t>
            </a:r>
            <a:r>
              <a:rPr lang="en-US" sz="3600" dirty="0">
                <a:solidFill>
                  <a:schemeClr val="accent1"/>
                </a:solidFill>
                <a:latin typeface="Consolas" panose="020B0609020204030204" pitchFamily="49" charset="0"/>
              </a:rPr>
              <a:t> </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5B271AB6-024E-738E-415C-1DA50ED39B92}"/>
              </a:ext>
            </a:extLst>
          </p:cNvPr>
          <p:cNvSpPr txBox="1"/>
          <p:nvPr/>
        </p:nvSpPr>
        <p:spPr>
          <a:xfrm>
            <a:off x="5780722" y="4969455"/>
            <a:ext cx="958917" cy="523220"/>
          </a:xfrm>
          <a:prstGeom prst="rect">
            <a:avLst/>
          </a:prstGeom>
          <a:noFill/>
        </p:spPr>
        <p:txBody>
          <a:bodyPr wrap="none" rtlCol="0">
            <a:spAutoFit/>
          </a:bodyPr>
          <a:lstStyle/>
          <a:p>
            <a:r>
              <a:rPr lang="tr-TR" sz="2800" dirty="0">
                <a:solidFill>
                  <a:schemeClr val="accent6"/>
                </a:solidFill>
                <a:latin typeface="Century Gothic" panose="020B0502020202020204" pitchFamily="34" charset="0"/>
              </a:rPr>
              <a:t>Item</a:t>
            </a:r>
            <a:endParaRPr lang="en-US" sz="2800" dirty="0">
              <a:solidFill>
                <a:schemeClr val="accent6"/>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7BC59601-BEA5-A889-D7B9-FCB776DCD479}"/>
              </a:ext>
            </a:extLst>
          </p:cNvPr>
          <p:cNvCxnSpPr/>
          <p:nvPr/>
        </p:nvCxnSpPr>
        <p:spPr>
          <a:xfrm flipV="1">
            <a:off x="1994987"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6CB001-4499-6EC4-F5F2-FAEC5DD26ADA}"/>
              </a:ext>
            </a:extLst>
          </p:cNvPr>
          <p:cNvSpPr txBox="1"/>
          <p:nvPr/>
        </p:nvSpPr>
        <p:spPr>
          <a:xfrm>
            <a:off x="1219060" y="1264114"/>
            <a:ext cx="1592103" cy="523220"/>
          </a:xfrm>
          <a:prstGeom prst="rect">
            <a:avLst/>
          </a:prstGeom>
          <a:noFill/>
        </p:spPr>
        <p:txBody>
          <a:bodyPr wrap="none" rtlCol="0">
            <a:spAutoFit/>
          </a:bodyPr>
          <a:lstStyle/>
          <a:p>
            <a:r>
              <a:rPr lang="tr-TR" sz="2800" dirty="0">
                <a:solidFill>
                  <a:schemeClr val="accent2"/>
                </a:solidFill>
                <a:latin typeface="Century Gothic" panose="020B0502020202020204" pitchFamily="34" charset="0"/>
              </a:rPr>
              <a:t>Number</a:t>
            </a:r>
            <a:endParaRPr lang="en-US" sz="2800" dirty="0">
              <a:solidFill>
                <a:schemeClr val="accent2"/>
              </a:solidFill>
              <a:latin typeface="Century Gothic" panose="020B0502020202020204" pitchFamily="34" charset="0"/>
            </a:endParaRPr>
          </a:p>
        </p:txBody>
      </p:sp>
      <p:cxnSp>
        <p:nvCxnSpPr>
          <p:cNvPr id="15" name="Straight Arrow Connector 14">
            <a:extLst>
              <a:ext uri="{FF2B5EF4-FFF2-40B4-BE49-F238E27FC236}">
                <a16:creationId xmlns:a16="http://schemas.microsoft.com/office/drawing/2014/main" id="{1A66F501-EAE3-2D34-A85E-7D133B7488C6}"/>
              </a:ext>
            </a:extLst>
          </p:cNvPr>
          <p:cNvCxnSpPr>
            <a:cxnSpLocks/>
          </p:cNvCxnSpPr>
          <p:nvPr/>
        </p:nvCxnSpPr>
        <p:spPr>
          <a:xfrm flipV="1">
            <a:off x="47316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22689C-AA57-E03A-73E1-2D4E1E77C089}"/>
              </a:ext>
            </a:extLst>
          </p:cNvPr>
          <p:cNvSpPr txBox="1"/>
          <p:nvPr/>
        </p:nvSpPr>
        <p:spPr>
          <a:xfrm>
            <a:off x="4152571" y="1274433"/>
            <a:ext cx="1688195"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String</a:t>
            </a:r>
            <a:endParaRPr lang="en-US" sz="2800" dirty="0">
              <a:solidFill>
                <a:schemeClr val="accent2"/>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2FA1E055-DEFC-4E6A-EE84-7B774D6C45D2}"/>
              </a:ext>
            </a:extLst>
          </p:cNvPr>
          <p:cNvCxnSpPr>
            <a:cxnSpLocks/>
          </p:cNvCxnSpPr>
          <p:nvPr/>
        </p:nvCxnSpPr>
        <p:spPr>
          <a:xfrm flipV="1">
            <a:off x="80399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9F4217-E15A-0CFC-0B44-904EFC5D2AF8}"/>
              </a:ext>
            </a:extLst>
          </p:cNvPr>
          <p:cNvSpPr txBox="1"/>
          <p:nvPr/>
        </p:nvSpPr>
        <p:spPr>
          <a:xfrm>
            <a:off x="7173733" y="1274433"/>
            <a:ext cx="1688193" cy="523220"/>
          </a:xfrm>
          <a:prstGeom prst="rect">
            <a:avLst/>
          </a:prstGeom>
          <a:noFill/>
        </p:spPr>
        <p:txBody>
          <a:bodyPr wrap="square" rtlCol="0">
            <a:spAutoFit/>
          </a:bodyPr>
          <a:lstStyle/>
          <a:p>
            <a:r>
              <a:rPr lang="tr-TR" sz="2800" dirty="0" err="1">
                <a:solidFill>
                  <a:schemeClr val="accent2"/>
                </a:solidFill>
                <a:latin typeface="Century Gothic" panose="020B0502020202020204" pitchFamily="34" charset="0"/>
              </a:rPr>
              <a:t>Boolean</a:t>
            </a:r>
            <a:endParaRPr lang="en-US" sz="2800" dirty="0">
              <a:solidFill>
                <a:schemeClr val="accent2"/>
              </a:solidFill>
              <a:latin typeface="Century Gothic" panose="020B0502020202020204" pitchFamily="34" charset="0"/>
            </a:endParaRPr>
          </a:p>
        </p:txBody>
      </p:sp>
      <p:cxnSp>
        <p:nvCxnSpPr>
          <p:cNvPr id="25" name="Straight Arrow Connector 24">
            <a:extLst>
              <a:ext uri="{FF2B5EF4-FFF2-40B4-BE49-F238E27FC236}">
                <a16:creationId xmlns:a16="http://schemas.microsoft.com/office/drawing/2014/main" id="{2EA83CFA-3A8F-41CD-6DE0-D91412C9F978}"/>
              </a:ext>
            </a:extLst>
          </p:cNvPr>
          <p:cNvCxnSpPr>
            <a:cxnSpLocks/>
          </p:cNvCxnSpPr>
          <p:nvPr/>
        </p:nvCxnSpPr>
        <p:spPr>
          <a:xfrm flipV="1">
            <a:off x="9801850" y="1797653"/>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4E59BF-4611-4A48-B62D-C3F01306020B}"/>
              </a:ext>
            </a:extLst>
          </p:cNvPr>
          <p:cNvSpPr txBox="1"/>
          <p:nvPr/>
        </p:nvSpPr>
        <p:spPr>
          <a:xfrm>
            <a:off x="9428113" y="1253595"/>
            <a:ext cx="1195751"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Null</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B7A3E0CD-4388-A770-9391-82D95AE2C257}"/>
              </a:ext>
            </a:extLst>
          </p:cNvPr>
          <p:cNvSpPr>
            <a:spLocks noGrp="1"/>
          </p:cNvSpPr>
          <p:nvPr>
            <p:ph type="title"/>
          </p:nvPr>
        </p:nvSpPr>
        <p:spPr>
          <a:xfrm>
            <a:off x="4427220" y="5540703"/>
            <a:ext cx="3337561" cy="1325563"/>
          </a:xfrm>
        </p:spPr>
        <p:txBody>
          <a:bodyPr>
            <a:normAutofit/>
          </a:bodyPr>
          <a:lstStyle/>
          <a:p>
            <a:pPr algn="ctr"/>
            <a:r>
              <a:rPr lang="tr-TR" sz="3600" dirty="0">
                <a:solidFill>
                  <a:schemeClr val="accent1"/>
                </a:solidFill>
                <a:latin typeface="Century Gothic" panose="020B0502020202020204" pitchFamily="34" charset="0"/>
              </a:rPr>
              <a:t>JSON </a:t>
            </a:r>
            <a:r>
              <a:rPr lang="en-US" sz="3600" dirty="0">
                <a:solidFill>
                  <a:schemeClr val="accent1"/>
                </a:solidFill>
                <a:latin typeface="Century Gothic" panose="020B0502020202020204" pitchFamily="34" charset="0"/>
              </a:rPr>
              <a:t>Array</a:t>
            </a:r>
          </a:p>
        </p:txBody>
      </p:sp>
      <p:cxnSp>
        <p:nvCxnSpPr>
          <p:cNvPr id="5" name="Connector: Elbow 4">
            <a:extLst>
              <a:ext uri="{FF2B5EF4-FFF2-40B4-BE49-F238E27FC236}">
                <a16:creationId xmlns:a16="http://schemas.microsoft.com/office/drawing/2014/main" id="{F1565CEA-93AD-FA02-4BD9-75535F4D4A70}"/>
              </a:ext>
            </a:extLst>
          </p:cNvPr>
          <p:cNvCxnSpPr>
            <a:stCxn id="10" idx="2"/>
            <a:endCxn id="9" idx="0"/>
          </p:cNvCxnSpPr>
          <p:nvPr/>
        </p:nvCxnSpPr>
        <p:spPr>
          <a:xfrm rot="16200000" flipH="1">
            <a:off x="3484401" y="2193674"/>
            <a:ext cx="1306493" cy="424506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4A16227A-B267-9983-510A-5EB838AA9904}"/>
              </a:ext>
            </a:extLst>
          </p:cNvPr>
          <p:cNvCxnSpPr>
            <a:cxnSpLocks/>
            <a:stCxn id="24" idx="2"/>
            <a:endCxn id="9" idx="0"/>
          </p:cNvCxnSpPr>
          <p:nvPr/>
        </p:nvCxnSpPr>
        <p:spPr>
          <a:xfrm rot="5400000">
            <a:off x="7357103" y="2566041"/>
            <a:ext cx="1306493" cy="3500335"/>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04677AD-3E33-1512-0190-736900738891}"/>
              </a:ext>
            </a:extLst>
          </p:cNvPr>
          <p:cNvCxnSpPr>
            <a:cxnSpLocks/>
          </p:cNvCxnSpPr>
          <p:nvPr/>
        </p:nvCxnSpPr>
        <p:spPr>
          <a:xfrm rot="16200000" flipH="1">
            <a:off x="4927001" y="3624550"/>
            <a:ext cx="1285655" cy="1380706"/>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1047F02-3375-7B0A-ABB6-C49571902842}"/>
              </a:ext>
            </a:extLst>
          </p:cNvPr>
          <p:cNvCxnSpPr>
            <a:cxnSpLocks/>
          </p:cNvCxnSpPr>
          <p:nvPr/>
        </p:nvCxnSpPr>
        <p:spPr>
          <a:xfrm rot="5400000">
            <a:off x="6494949" y="3437308"/>
            <a:ext cx="1285655" cy="1755190"/>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927FE1-29E0-EF3F-902A-27C364578A35}"/>
              </a:ext>
            </a:extLst>
          </p:cNvPr>
          <p:cNvSpPr/>
          <p:nvPr/>
        </p:nvSpPr>
        <p:spPr>
          <a:xfrm>
            <a:off x="2940143" y="2833374"/>
            <a:ext cx="38786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761136-09C8-76C3-7DF5-9A38CAABFFEA}"/>
              </a:ext>
            </a:extLst>
          </p:cNvPr>
          <p:cNvSpPr/>
          <p:nvPr/>
        </p:nvSpPr>
        <p:spPr>
          <a:xfrm>
            <a:off x="7417495" y="2833374"/>
            <a:ext cx="1195751"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3D6BC-7494-669C-774F-E1D2570C7F0B}"/>
              </a:ext>
            </a:extLst>
          </p:cNvPr>
          <p:cNvSpPr/>
          <p:nvPr/>
        </p:nvSpPr>
        <p:spPr>
          <a:xfrm>
            <a:off x="1621598" y="2833374"/>
            <a:ext cx="787029" cy="82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46AA79-F013-54C9-95BE-870A7B9A79B7}"/>
              </a:ext>
            </a:extLst>
          </p:cNvPr>
          <p:cNvSpPr/>
          <p:nvPr/>
        </p:nvSpPr>
        <p:spPr>
          <a:xfrm>
            <a:off x="9179434" y="2812536"/>
            <a:ext cx="11621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09725"/>
      </p:ext>
    </p:extLst>
  </p:cSld>
  <p:clrMapOvr>
    <a:masterClrMapping/>
  </p:clrMapOvr>
  <mc:AlternateContent xmlns:mc="http://schemas.openxmlformats.org/markup-compatibility/2006" xmlns:p14="http://schemas.microsoft.com/office/powerpoint/2010/main">
    <mc:Choice Requires="p14">
      <p:transition p14:dur="0" advClick="0" advTm="7000"/>
    </mc:Choice>
    <mc:Fallback xmlns="">
      <p:transition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2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300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300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400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400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400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600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600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600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600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600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21" grpId="0"/>
      <p:bldP spid="26" grpId="0"/>
      <p:bldP spid="14" grpId="0" animBg="1"/>
      <p:bldP spid="19" grpId="0" animBg="1"/>
      <p:bldP spid="10"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3803571" y="2766219"/>
            <a:ext cx="4584859" cy="1325563"/>
          </a:xfrm>
        </p:spPr>
        <p:txBody>
          <a:bodyPr>
            <a:noAutofit/>
          </a:bodyPr>
          <a:lstStyle/>
          <a:p>
            <a:r>
              <a:rPr lang="tr-TR" sz="4800" dirty="0" err="1">
                <a:solidFill>
                  <a:schemeClr val="accent1"/>
                </a:solidFill>
                <a:latin typeface="Century Gothic" panose="020B0502020202020204" pitchFamily="34" charset="0"/>
              </a:rPr>
              <a:t>Nested</a:t>
            </a:r>
            <a:r>
              <a:rPr lang="tr-TR" sz="4800" dirty="0">
                <a:solidFill>
                  <a:schemeClr val="accent1"/>
                </a:solidFill>
                <a:latin typeface="Century Gothic" panose="020B0502020202020204" pitchFamily="34" charset="0"/>
              </a:rPr>
              <a:t> Object</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00986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A466D1A-CDA5-3300-B4DF-A3B54FCD3C77}"/>
              </a:ext>
            </a:extLst>
          </p:cNvPr>
          <p:cNvSpPr txBox="1"/>
          <p:nvPr/>
        </p:nvSpPr>
        <p:spPr>
          <a:xfrm>
            <a:off x="2840595" y="1298920"/>
            <a:ext cx="6314872" cy="3970318"/>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"measurement"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"value"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6"/>
                </a:solidFill>
                <a:effectLst/>
                <a:latin typeface="Consolas" panose="020B0609020204030204" pitchFamily="49" charset="0"/>
              </a:rPr>
              <a:t>60</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"unit"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"Percent"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lang="en-US" altLang="en-US" sz="2800" dirty="0">
                <a:solidFill>
                  <a:schemeClr val="accent1"/>
                </a:solidFill>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endParaRPr lang="en-US" altLang="en-US" sz="2800" dirty="0">
              <a:solidFill>
                <a:schemeClr val="accent1">
                  <a:lumMod val="60000"/>
                  <a:lumOff val="40000"/>
                </a:schemeClr>
              </a:solidFill>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Rectangle 3">
            <a:extLst>
              <a:ext uri="{FF2B5EF4-FFF2-40B4-BE49-F238E27FC236}">
                <a16:creationId xmlns:a16="http://schemas.microsoft.com/office/drawing/2014/main" id="{61F5B871-4B8C-1824-85D9-E63FF6D544C8}"/>
              </a:ext>
            </a:extLst>
          </p:cNvPr>
          <p:cNvSpPr/>
          <p:nvPr/>
        </p:nvSpPr>
        <p:spPr>
          <a:xfrm>
            <a:off x="3395068" y="2597094"/>
            <a:ext cx="4618983" cy="175975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A37B5C-FB0C-6088-F80F-3AFB1605CA4C}"/>
              </a:ext>
            </a:extLst>
          </p:cNvPr>
          <p:cNvSpPr txBox="1"/>
          <p:nvPr/>
        </p:nvSpPr>
        <p:spPr>
          <a:xfrm>
            <a:off x="9709927" y="2380548"/>
            <a:ext cx="2160930" cy="461665"/>
          </a:xfrm>
          <a:prstGeom prst="rect">
            <a:avLst/>
          </a:prstGeom>
          <a:noFill/>
        </p:spPr>
        <p:txBody>
          <a:bodyPr wrap="square" rtlCol="0">
            <a:spAutoFit/>
          </a:bodyPr>
          <a:lstStyle/>
          <a:p>
            <a:r>
              <a:rPr lang="tr-TR" sz="2400" dirty="0">
                <a:solidFill>
                  <a:schemeClr val="tx2"/>
                </a:solidFill>
                <a:latin typeface="Century Gothic" panose="020B0502020202020204" pitchFamily="34" charset="0"/>
              </a:rPr>
              <a:t> Inner Object</a:t>
            </a:r>
            <a:endParaRPr lang="en-US" sz="2400" dirty="0">
              <a:solidFill>
                <a:schemeClr val="tx2"/>
              </a:solidFill>
              <a:latin typeface="Century Gothic" panose="020B0502020202020204" pitchFamily="34" charset="0"/>
            </a:endParaRPr>
          </a:p>
        </p:txBody>
      </p:sp>
      <p:sp>
        <p:nvSpPr>
          <p:cNvPr id="7" name="Rectangle 6">
            <a:extLst>
              <a:ext uri="{FF2B5EF4-FFF2-40B4-BE49-F238E27FC236}">
                <a16:creationId xmlns:a16="http://schemas.microsoft.com/office/drawing/2014/main" id="{1561DCD4-F799-04EA-CC74-DD968FB36F08}"/>
              </a:ext>
            </a:extLst>
          </p:cNvPr>
          <p:cNvSpPr/>
          <p:nvPr/>
        </p:nvSpPr>
        <p:spPr>
          <a:xfrm>
            <a:off x="2482073" y="1061130"/>
            <a:ext cx="7032627" cy="47838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60C429C-D0AC-B96B-1A03-DB5B261507EF}"/>
              </a:ext>
            </a:extLst>
          </p:cNvPr>
          <p:cNvCxnSpPr>
            <a:cxnSpLocks/>
          </p:cNvCxnSpPr>
          <p:nvPr/>
        </p:nvCxnSpPr>
        <p:spPr>
          <a:xfrm>
            <a:off x="1253078" y="3272260"/>
            <a:ext cx="0" cy="77377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8E696C-F489-0EFA-9EBE-71D5F95CAD76}"/>
              </a:ext>
            </a:extLst>
          </p:cNvPr>
          <p:cNvSpPr txBox="1"/>
          <p:nvPr/>
        </p:nvSpPr>
        <p:spPr>
          <a:xfrm>
            <a:off x="136997" y="4061816"/>
            <a:ext cx="2218501" cy="461665"/>
          </a:xfrm>
          <a:prstGeom prst="rect">
            <a:avLst/>
          </a:prstGeom>
          <a:noFill/>
        </p:spPr>
        <p:txBody>
          <a:bodyPr wrap="square" rtlCol="0">
            <a:spAutoFit/>
          </a:bodyPr>
          <a:lstStyle/>
          <a:p>
            <a:r>
              <a:rPr lang="tr-TR" sz="2400" dirty="0">
                <a:solidFill>
                  <a:schemeClr val="accent6"/>
                </a:solidFill>
                <a:latin typeface="Century Gothic" panose="020B0502020202020204" pitchFamily="34" charset="0"/>
              </a:rPr>
              <a:t>Outer Object</a:t>
            </a:r>
            <a:endParaRPr lang="en-US" sz="2400" dirty="0">
              <a:solidFill>
                <a:schemeClr val="accent6"/>
              </a:solidFill>
              <a:latin typeface="Century Gothic" panose="020B0502020202020204" pitchFamily="34" charset="0"/>
            </a:endParaRPr>
          </a:p>
        </p:txBody>
      </p:sp>
      <p:sp>
        <p:nvSpPr>
          <p:cNvPr id="16" name="TextBox 15">
            <a:extLst>
              <a:ext uri="{FF2B5EF4-FFF2-40B4-BE49-F238E27FC236}">
                <a16:creationId xmlns:a16="http://schemas.microsoft.com/office/drawing/2014/main" id="{485785FA-EB9A-2516-53EA-E85739F3C840}"/>
              </a:ext>
            </a:extLst>
          </p:cNvPr>
          <p:cNvSpPr txBox="1"/>
          <p:nvPr/>
        </p:nvSpPr>
        <p:spPr>
          <a:xfrm>
            <a:off x="4361325" y="5982076"/>
            <a:ext cx="3469350" cy="646331"/>
          </a:xfrm>
          <a:prstGeom prst="rect">
            <a:avLst/>
          </a:prstGeom>
          <a:noFill/>
          <a:ln>
            <a:noFill/>
          </a:ln>
        </p:spPr>
        <p:txBody>
          <a:bodyPr wrap="square" rtlCol="0">
            <a:spAutoFit/>
          </a:bodyPr>
          <a:lstStyle/>
          <a:p>
            <a:pPr algn="ctr"/>
            <a:r>
              <a:rPr lang="tr-TR" sz="3600" dirty="0">
                <a:solidFill>
                  <a:schemeClr val="accent1"/>
                </a:solidFill>
                <a:latin typeface="Century Gothic" panose="020B0502020202020204" pitchFamily="34" charset="0"/>
              </a:rPr>
              <a:t>Nested Object</a:t>
            </a:r>
            <a:endParaRPr lang="en-US" sz="3600" dirty="0">
              <a:solidFill>
                <a:schemeClr val="accent1"/>
              </a:solidFill>
              <a:latin typeface="Century Gothic" panose="020B0502020202020204" pitchFamily="34" charset="0"/>
            </a:endParaRPr>
          </a:p>
        </p:txBody>
      </p:sp>
      <p:cxnSp>
        <p:nvCxnSpPr>
          <p:cNvPr id="5" name="Straight Arrow Connector 4">
            <a:extLst>
              <a:ext uri="{FF2B5EF4-FFF2-40B4-BE49-F238E27FC236}">
                <a16:creationId xmlns:a16="http://schemas.microsoft.com/office/drawing/2014/main" id="{B4EBD089-0957-E90A-F48F-7A7189B9C746}"/>
              </a:ext>
            </a:extLst>
          </p:cNvPr>
          <p:cNvCxnSpPr>
            <a:cxnSpLocks/>
          </p:cNvCxnSpPr>
          <p:nvPr/>
        </p:nvCxnSpPr>
        <p:spPr>
          <a:xfrm flipV="1">
            <a:off x="10783183" y="2925230"/>
            <a:ext cx="0" cy="76345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BD03906-6214-4315-D848-F50543EB6FF7}"/>
              </a:ext>
            </a:extLst>
          </p:cNvPr>
          <p:cNvCxnSpPr>
            <a:cxnSpLocks/>
          </p:cNvCxnSpPr>
          <p:nvPr/>
        </p:nvCxnSpPr>
        <p:spPr>
          <a:xfrm>
            <a:off x="8014051" y="3675586"/>
            <a:ext cx="2773774" cy="0"/>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C48CAC-C87F-0089-2970-483DAA13FE67}"/>
              </a:ext>
            </a:extLst>
          </p:cNvPr>
          <p:cNvCxnSpPr>
            <a:cxnSpLocks/>
          </p:cNvCxnSpPr>
          <p:nvPr/>
        </p:nvCxnSpPr>
        <p:spPr>
          <a:xfrm flipH="1">
            <a:off x="1246247" y="3272260"/>
            <a:ext cx="1235826" cy="0"/>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50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000">
        <p159:morph option="byObject"/>
      </p:transition>
    </mc:Choice>
    <mc:Fallback xmlns="">
      <p:transition spd="slow" advClick="0"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35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3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3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350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2EC83-56B6-A809-94F0-87334C47F7AA}"/>
              </a:ext>
            </a:extLst>
          </p:cNvPr>
          <p:cNvSpPr txBox="1"/>
          <p:nvPr/>
        </p:nvSpPr>
        <p:spPr>
          <a:xfrm>
            <a:off x="2896178" y="204636"/>
            <a:ext cx="7401863" cy="6555641"/>
          </a:xfrm>
          <a:prstGeom prst="rect">
            <a:avLst/>
          </a:prstGeom>
          <a:noFill/>
        </p:spPr>
        <p:txBody>
          <a:bodyPr wrap="square">
            <a:spAutoFit/>
          </a:bodyPr>
          <a:lstStyle/>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r>
              <a:rPr lang="en-US" altLang="en-US" sz="1400" dirty="0">
                <a:solidFill>
                  <a:schemeClr val="accent1">
                    <a:lumMod val="60000"/>
                    <a:lumOff val="40000"/>
                  </a:schemeClr>
                </a:solidFill>
                <a:latin typeface="Consolas" panose="020B0609020204030204" pitchFamily="49" charset="0"/>
              </a:rPr>
              <a:t>"type"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"Temperature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"2018-11-13T20:20:39+00:00"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25</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"precision"</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"Humidity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60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"name"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"Brightness Sensor"</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"2020-01-19T20:20:35+00:00"</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false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endParaRPr kumimoji="0" lang="en-US" altLang="en-US" sz="1400" b="0" i="0" u="none" strike="noStrike" cap="none" normalizeH="0" baseline="0" dirty="0">
              <a:ln>
                <a:noFill/>
              </a:ln>
              <a:solidFill>
                <a:schemeClr val="accent1"/>
              </a:solidFill>
              <a:effectLst/>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0D8BCE31-CEAC-02BD-97E6-6F0904BABC47}"/>
              </a:ext>
            </a:extLst>
          </p:cNvPr>
          <p:cNvCxnSpPr>
            <a:cxnSpLocks/>
          </p:cNvCxnSpPr>
          <p:nvPr/>
        </p:nvCxnSpPr>
        <p:spPr>
          <a:xfrm flipH="1" flipV="1">
            <a:off x="2491057" y="1515480"/>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A4C9BA-1486-9A9D-97DE-A3EE726D3B78}"/>
              </a:ext>
            </a:extLst>
          </p:cNvPr>
          <p:cNvSpPr txBox="1"/>
          <p:nvPr/>
        </p:nvSpPr>
        <p:spPr>
          <a:xfrm>
            <a:off x="1174721" y="1270365"/>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5" name="Right Bracket 4">
            <a:extLst>
              <a:ext uri="{FF2B5EF4-FFF2-40B4-BE49-F238E27FC236}">
                <a16:creationId xmlns:a16="http://schemas.microsoft.com/office/drawing/2014/main" id="{4D67CFE3-3F16-7A27-3127-BCF85353BAF3}"/>
              </a:ext>
            </a:extLst>
          </p:cNvPr>
          <p:cNvSpPr/>
          <p:nvPr/>
        </p:nvSpPr>
        <p:spPr>
          <a:xfrm rot="10800000">
            <a:off x="3233545" y="430640"/>
            <a:ext cx="124017" cy="2169681"/>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4A79736-8A7D-6E45-3390-6E560512AAD5}"/>
              </a:ext>
            </a:extLst>
          </p:cNvPr>
          <p:cNvCxnSpPr>
            <a:cxnSpLocks/>
          </p:cNvCxnSpPr>
          <p:nvPr/>
        </p:nvCxnSpPr>
        <p:spPr>
          <a:xfrm flipH="1" flipV="1">
            <a:off x="2486294" y="3626287"/>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C73B94-82CF-9654-4924-968F52A00BB1}"/>
              </a:ext>
            </a:extLst>
          </p:cNvPr>
          <p:cNvSpPr txBox="1"/>
          <p:nvPr/>
        </p:nvSpPr>
        <p:spPr>
          <a:xfrm>
            <a:off x="1169958" y="3380161"/>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000" dirty="0">
              <a:solidFill>
                <a:schemeClr val="accent6"/>
              </a:solidFill>
              <a:latin typeface="Century Gothic" panose="020B0502020202020204" pitchFamily="34" charset="0"/>
            </a:endParaRPr>
          </a:p>
        </p:txBody>
      </p:sp>
      <p:sp>
        <p:nvSpPr>
          <p:cNvPr id="14" name="Right Bracket 13">
            <a:extLst>
              <a:ext uri="{FF2B5EF4-FFF2-40B4-BE49-F238E27FC236}">
                <a16:creationId xmlns:a16="http://schemas.microsoft.com/office/drawing/2014/main" id="{7FDE5F03-B3B1-3E76-46FF-5B10F8BB3A9F}"/>
              </a:ext>
            </a:extLst>
          </p:cNvPr>
          <p:cNvSpPr/>
          <p:nvPr/>
        </p:nvSpPr>
        <p:spPr>
          <a:xfrm rot="10800000">
            <a:off x="3228781" y="2683315"/>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1CFBA11-AD2E-ABF5-0986-9691CDF7C1E2}"/>
              </a:ext>
            </a:extLst>
          </p:cNvPr>
          <p:cNvCxnSpPr>
            <a:cxnSpLocks/>
          </p:cNvCxnSpPr>
          <p:nvPr/>
        </p:nvCxnSpPr>
        <p:spPr>
          <a:xfrm flipH="1" flipV="1">
            <a:off x="2495814" y="5536055"/>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CBBF85-6867-40FA-4E09-4DFC7F41A50B}"/>
              </a:ext>
            </a:extLst>
          </p:cNvPr>
          <p:cNvSpPr txBox="1"/>
          <p:nvPr/>
        </p:nvSpPr>
        <p:spPr>
          <a:xfrm>
            <a:off x="1179478" y="5289929"/>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19" name="Right Bracket 18">
            <a:extLst>
              <a:ext uri="{FF2B5EF4-FFF2-40B4-BE49-F238E27FC236}">
                <a16:creationId xmlns:a16="http://schemas.microsoft.com/office/drawing/2014/main" id="{E916E6A1-7112-F84F-545C-CBB8BC105475}"/>
              </a:ext>
            </a:extLst>
          </p:cNvPr>
          <p:cNvSpPr/>
          <p:nvPr/>
        </p:nvSpPr>
        <p:spPr>
          <a:xfrm rot="10800000">
            <a:off x="3238301" y="4593083"/>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19CD3AD9-7863-2C16-B5CE-A83C62BFDF13}"/>
              </a:ext>
            </a:extLst>
          </p:cNvPr>
          <p:cNvSpPr/>
          <p:nvPr/>
        </p:nvSpPr>
        <p:spPr>
          <a:xfrm rot="10800000" flipH="1">
            <a:off x="9171805" y="73445"/>
            <a:ext cx="124017" cy="6686831"/>
          </a:xfrm>
          <a:prstGeom prst="righ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DB57719-91EB-8AB7-C558-8FF28E0E646D}"/>
              </a:ext>
            </a:extLst>
          </p:cNvPr>
          <p:cNvCxnSpPr>
            <a:cxnSpLocks/>
          </p:cNvCxnSpPr>
          <p:nvPr/>
        </p:nvCxnSpPr>
        <p:spPr>
          <a:xfrm flipV="1">
            <a:off x="9315207" y="3380160"/>
            <a:ext cx="74249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07E000-ACD1-6EFF-C6D9-B0153A76EEBA}"/>
              </a:ext>
            </a:extLst>
          </p:cNvPr>
          <p:cNvSpPr txBox="1"/>
          <p:nvPr/>
        </p:nvSpPr>
        <p:spPr>
          <a:xfrm flipH="1">
            <a:off x="9848537" y="3151529"/>
            <a:ext cx="1444136" cy="400110"/>
          </a:xfrm>
          <a:prstGeom prst="rect">
            <a:avLst/>
          </a:prstGeom>
          <a:noFill/>
          <a:ln>
            <a:noFill/>
          </a:ln>
        </p:spPr>
        <p:txBody>
          <a:bodyPr wrap="square" rtlCol="0">
            <a:spAutoFit/>
          </a:bodyPr>
          <a:lstStyle/>
          <a:p>
            <a:pPr algn="ctr"/>
            <a:r>
              <a:rPr lang="tr-TR" sz="2000" dirty="0" err="1">
                <a:solidFill>
                  <a:schemeClr val="accent2"/>
                </a:solidFill>
                <a:latin typeface="Century Gothic" panose="020B0502020202020204" pitchFamily="34" charset="0"/>
              </a:rPr>
              <a:t>Array</a:t>
            </a:r>
            <a:endParaRPr lang="en-US" sz="24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148987186"/>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5" grpId="0" animBg="1"/>
      <p:bldP spid="13" grpId="0"/>
      <p:bldP spid="14" grpId="0" animBg="1"/>
      <p:bldP spid="18" grpId="0"/>
      <p:bldP spid="19" grpId="0" animBg="1"/>
      <p:bldP spid="20"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F445-F222-C5E1-E994-98C97AA41A14}"/>
              </a:ext>
            </a:extLst>
          </p:cNvPr>
          <p:cNvSpPr>
            <a:spLocks noGrp="1"/>
          </p:cNvSpPr>
          <p:nvPr>
            <p:ph type="title"/>
          </p:nvPr>
        </p:nvSpPr>
        <p:spPr>
          <a:xfrm>
            <a:off x="2021378" y="2598659"/>
            <a:ext cx="8149244" cy="1325563"/>
          </a:xfrm>
        </p:spPr>
        <p:txBody>
          <a:bodyPr>
            <a:normAutofit/>
          </a:bodyPr>
          <a:lstStyle/>
          <a:p>
            <a:r>
              <a:rPr lang="tr-TR" sz="7000" dirty="0">
                <a:solidFill>
                  <a:schemeClr val="accent1"/>
                </a:solidFill>
                <a:latin typeface="Century Gothic" panose="020B0502020202020204" pitchFamily="34" charset="0"/>
              </a:rPr>
              <a:t>Common Mistakes</a:t>
            </a:r>
            <a:endParaRPr lang="en-US" sz="7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17713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BD6C-C074-9E18-D97B-3D707027C076}"/>
              </a:ext>
            </a:extLst>
          </p:cNvPr>
          <p:cNvSpPr>
            <a:spLocks noGrp="1"/>
          </p:cNvSpPr>
          <p:nvPr>
            <p:ph type="title"/>
          </p:nvPr>
        </p:nvSpPr>
        <p:spPr>
          <a:xfrm>
            <a:off x="2936873" y="5080838"/>
            <a:ext cx="6425784" cy="1325563"/>
          </a:xfrm>
        </p:spPr>
        <p:txBody>
          <a:bodyPr>
            <a:normAutofit/>
          </a:bodyPr>
          <a:lstStyle/>
          <a:p>
            <a:pPr algn="ctr">
              <a:lnSpc>
                <a:spcPct val="100000"/>
              </a:lnSpc>
            </a:pPr>
            <a:r>
              <a:rPr lang="tr-TR" sz="3600" dirty="0">
                <a:solidFill>
                  <a:schemeClr val="accent1"/>
                </a:solidFill>
                <a:latin typeface="Century Gothic" panose="020B0502020202020204" pitchFamily="34" charset="0"/>
              </a:rPr>
              <a:t>Space </a:t>
            </a:r>
            <a:r>
              <a:rPr lang="en-US" altLang="en-US" sz="3600" dirty="0">
                <a:solidFill>
                  <a:schemeClr val="accent1"/>
                </a:solidFill>
                <a:latin typeface="Century Gothic" panose="020B0502020202020204" pitchFamily="34" charset="0"/>
              </a:rPr>
              <a:t>" </a:t>
            </a:r>
            <a:r>
              <a:rPr lang="tr-TR" altLang="en-US" sz="3600" dirty="0">
                <a:solidFill>
                  <a:schemeClr val="accent1"/>
                </a:solidFill>
                <a:latin typeface="Century Gothic" panose="020B0502020202020204" pitchFamily="34" charset="0"/>
              </a:rPr>
              <a:t> </a:t>
            </a:r>
            <a:r>
              <a:rPr lang="en-US" altLang="en-US" sz="3600" dirty="0">
                <a:solidFill>
                  <a:schemeClr val="accent1"/>
                </a:solidFill>
                <a:latin typeface="Century Gothic" panose="020B0502020202020204" pitchFamily="34" charset="0"/>
              </a:rPr>
              <a:t>"</a:t>
            </a:r>
            <a:r>
              <a:rPr lang="tr-TR" alt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is a Character</a:t>
            </a:r>
            <a:endParaRPr lang="en-US" sz="3600" dirty="0">
              <a:solidFill>
                <a:schemeClr val="accent1"/>
              </a:solidFill>
              <a:latin typeface="Century Gothic" panose="020B0502020202020204" pitchFamily="34" charset="0"/>
            </a:endParaRPr>
          </a:p>
        </p:txBody>
      </p:sp>
      <p:sp>
        <p:nvSpPr>
          <p:cNvPr id="4" name="Content Placeholder 2">
            <a:extLst>
              <a:ext uri="{FF2B5EF4-FFF2-40B4-BE49-F238E27FC236}">
                <a16:creationId xmlns:a16="http://schemas.microsoft.com/office/drawing/2014/main" id="{51B2AFFB-9DEA-D4D8-EB20-F473B7D1CEFB}"/>
              </a:ext>
            </a:extLst>
          </p:cNvPr>
          <p:cNvSpPr txBox="1">
            <a:spLocks/>
          </p:cNvSpPr>
          <p:nvPr/>
        </p:nvSpPr>
        <p:spPr>
          <a:xfrm>
            <a:off x="2185766"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7" name="Content Placeholder 2">
            <a:extLst>
              <a:ext uri="{FF2B5EF4-FFF2-40B4-BE49-F238E27FC236}">
                <a16:creationId xmlns:a16="http://schemas.microsoft.com/office/drawing/2014/main" id="{3B9DF3B2-6B13-BF13-EF56-E19E1921F41C}"/>
              </a:ext>
            </a:extLst>
          </p:cNvPr>
          <p:cNvSpPr txBox="1">
            <a:spLocks/>
          </p:cNvSpPr>
          <p:nvPr/>
        </p:nvSpPr>
        <p:spPr>
          <a:xfrm>
            <a:off x="7299614"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8" name="Content Placeholder 2">
            <a:extLst>
              <a:ext uri="{FF2B5EF4-FFF2-40B4-BE49-F238E27FC236}">
                <a16:creationId xmlns:a16="http://schemas.microsoft.com/office/drawing/2014/main" id="{5038DDE4-8E81-1237-4CE1-C89AB349FF49}"/>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AE112DF1-F4F3-881D-CE66-7A16CBA4438D}"/>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1" name="Right Bracket 10">
            <a:extLst>
              <a:ext uri="{FF2B5EF4-FFF2-40B4-BE49-F238E27FC236}">
                <a16:creationId xmlns:a16="http://schemas.microsoft.com/office/drawing/2014/main" id="{DC5575F1-3348-C95C-A322-FE96FC4A9226}"/>
              </a:ext>
            </a:extLst>
          </p:cNvPr>
          <p:cNvSpPr/>
          <p:nvPr/>
        </p:nvSpPr>
        <p:spPr>
          <a:xfrm rot="5400000" flipH="1" flipV="1">
            <a:off x="9923948"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5E5343F-05BA-3D4E-034E-4ADBA289CE27}"/>
              </a:ext>
            </a:extLst>
          </p:cNvPr>
          <p:cNvCxnSpPr>
            <a:cxnSpLocks/>
          </p:cNvCxnSpPr>
          <p:nvPr/>
        </p:nvCxnSpPr>
        <p:spPr>
          <a:xfrm flipV="1">
            <a:off x="10074307"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0A1F25-D8E0-718B-84F0-E7ED8EC5B73B}"/>
              </a:ext>
            </a:extLst>
          </p:cNvPr>
          <p:cNvSpPr txBox="1"/>
          <p:nvPr/>
        </p:nvSpPr>
        <p:spPr>
          <a:xfrm>
            <a:off x="9194237"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grpSp>
        <p:nvGrpSpPr>
          <p:cNvPr id="18" name="Group 17">
            <a:extLst>
              <a:ext uri="{FF2B5EF4-FFF2-40B4-BE49-F238E27FC236}">
                <a16:creationId xmlns:a16="http://schemas.microsoft.com/office/drawing/2014/main" id="{FAAA34E8-1C7F-5319-0CF0-85F88B67DD38}"/>
              </a:ext>
            </a:extLst>
          </p:cNvPr>
          <p:cNvGrpSpPr/>
          <p:nvPr/>
        </p:nvGrpSpPr>
        <p:grpSpPr>
          <a:xfrm>
            <a:off x="12338978" y="2450870"/>
            <a:ext cx="9240887" cy="1632398"/>
            <a:chOff x="12338978" y="2450870"/>
            <a:chExt cx="9240887" cy="1632398"/>
          </a:xfrm>
        </p:grpSpPr>
        <p:sp>
          <p:nvSpPr>
            <p:cNvPr id="12" name="Content Placeholder 2">
              <a:extLst>
                <a:ext uri="{FF2B5EF4-FFF2-40B4-BE49-F238E27FC236}">
                  <a16:creationId xmlns:a16="http://schemas.microsoft.com/office/drawing/2014/main" id="{EC39ED62-E735-1F90-4903-AD466492B7DD}"/>
                </a:ext>
              </a:extLst>
            </p:cNvPr>
            <p:cNvSpPr txBox="1">
              <a:spLocks/>
            </p:cNvSpPr>
            <p:nvPr/>
          </p:nvSpPr>
          <p:spPr>
            <a:xfrm>
              <a:off x="12338978" y="29540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3" name="Content Placeholder 2">
              <a:extLst>
                <a:ext uri="{FF2B5EF4-FFF2-40B4-BE49-F238E27FC236}">
                  <a16:creationId xmlns:a16="http://schemas.microsoft.com/office/drawing/2014/main" id="{C145E6AD-AB70-CA81-2742-63B99DBDC02F}"/>
                </a:ext>
              </a:extLst>
            </p:cNvPr>
            <p:cNvSpPr txBox="1">
              <a:spLocks/>
            </p:cNvSpPr>
            <p:nvPr/>
          </p:nvSpPr>
          <p:spPr>
            <a:xfrm>
              <a:off x="17991606" y="29540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5" name="Content Placeholder 2">
              <a:extLst>
                <a:ext uri="{FF2B5EF4-FFF2-40B4-BE49-F238E27FC236}">
                  <a16:creationId xmlns:a16="http://schemas.microsoft.com/office/drawing/2014/main" id="{3F300B02-367E-01C6-32C2-F1D53B6F41AA}"/>
                </a:ext>
              </a:extLst>
            </p:cNvPr>
            <p:cNvSpPr txBox="1">
              <a:spLocks/>
            </p:cNvSpPr>
            <p:nvPr/>
          </p:nvSpPr>
          <p:spPr>
            <a:xfrm>
              <a:off x="16192941" y="24508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7" name="Straight Connector 16">
              <a:extLst>
                <a:ext uri="{FF2B5EF4-FFF2-40B4-BE49-F238E27FC236}">
                  <a16:creationId xmlns:a16="http://schemas.microsoft.com/office/drawing/2014/main" id="{36E582AB-6BEF-3E10-8D85-EBE96C5B5411}"/>
                </a:ext>
              </a:extLst>
            </p:cNvPr>
            <p:cNvCxnSpPr/>
            <p:nvPr/>
          </p:nvCxnSpPr>
          <p:spPr>
            <a:xfrm flipH="1">
              <a:off x="16496753" y="27621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8873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2BA068-3CE9-4A19-8A10-163436B6D4B6}"/>
              </a:ext>
            </a:extLst>
          </p:cNvPr>
          <p:cNvSpPr txBox="1">
            <a:spLocks/>
          </p:cNvSpPr>
          <p:nvPr/>
        </p:nvSpPr>
        <p:spPr>
          <a:xfrm>
            <a:off x="4221230" y="5020235"/>
            <a:ext cx="3749540" cy="14791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tr-TR" sz="3600" dirty="0">
                <a:solidFill>
                  <a:schemeClr val="accent1"/>
                </a:solidFill>
                <a:latin typeface="Century Gothic" panose="020B0502020202020204" pitchFamily="34" charset="0"/>
              </a:rPr>
              <a:t>C</a:t>
            </a:r>
            <a:r>
              <a:rPr lang="en-US" sz="3600" dirty="0" err="1">
                <a:solidFill>
                  <a:schemeClr val="accent1"/>
                </a:solidFill>
                <a:latin typeface="Century Gothic" panose="020B0502020202020204" pitchFamily="34" charset="0"/>
              </a:rPr>
              <a:t>ase</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S</a:t>
            </a:r>
            <a:r>
              <a:rPr lang="en-US" sz="3600" dirty="0" err="1">
                <a:solidFill>
                  <a:schemeClr val="accent1"/>
                </a:solidFill>
                <a:latin typeface="Century Gothic" panose="020B0502020202020204" pitchFamily="34" charset="0"/>
              </a:rPr>
              <a:t>ensitive</a:t>
            </a:r>
            <a:endParaRPr lang="en-US" sz="3600" dirty="0">
              <a:solidFill>
                <a:schemeClr val="accent1"/>
              </a:solidFill>
              <a:latin typeface="Century Gothic" panose="020B0502020202020204" pitchFamily="34" charset="0"/>
            </a:endParaRPr>
          </a:p>
        </p:txBody>
      </p:sp>
      <p:grpSp>
        <p:nvGrpSpPr>
          <p:cNvPr id="26" name="Group 25">
            <a:extLst>
              <a:ext uri="{FF2B5EF4-FFF2-40B4-BE49-F238E27FC236}">
                <a16:creationId xmlns:a16="http://schemas.microsoft.com/office/drawing/2014/main" id="{332B1517-7DCA-782E-3F5E-368990022221}"/>
              </a:ext>
            </a:extLst>
          </p:cNvPr>
          <p:cNvGrpSpPr/>
          <p:nvPr/>
        </p:nvGrpSpPr>
        <p:grpSpPr>
          <a:xfrm>
            <a:off x="1596408" y="2324257"/>
            <a:ext cx="9240887" cy="1632398"/>
            <a:chOff x="1841318" y="2298470"/>
            <a:chExt cx="9240887" cy="1632398"/>
          </a:xfrm>
        </p:grpSpPr>
        <p:sp>
          <p:nvSpPr>
            <p:cNvPr id="3" name="Content Placeholder 2">
              <a:extLst>
                <a:ext uri="{FF2B5EF4-FFF2-40B4-BE49-F238E27FC236}">
                  <a16:creationId xmlns:a16="http://schemas.microsoft.com/office/drawing/2014/main" id="{695739B0-D08B-904E-4D56-1C8E1C2F15A6}"/>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5" name="Content Placeholder 2">
              <a:extLst>
                <a:ext uri="{FF2B5EF4-FFF2-40B4-BE49-F238E27FC236}">
                  <a16:creationId xmlns:a16="http://schemas.microsoft.com/office/drawing/2014/main" id="{9B218159-3769-3043-0C44-7426F43126FE}"/>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D398429D-5015-72A9-32CB-858294868417}"/>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09CDDB46-C6ED-B734-5661-B28D6D7AAC2E}"/>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17" name="Content Placeholder 2">
            <a:extLst>
              <a:ext uri="{FF2B5EF4-FFF2-40B4-BE49-F238E27FC236}">
                <a16:creationId xmlns:a16="http://schemas.microsoft.com/office/drawing/2014/main" id="{1F570B6F-1AEE-950B-E9B7-C7666E6C14CA}"/>
              </a:ext>
            </a:extLst>
          </p:cNvPr>
          <p:cNvSpPr txBox="1">
            <a:spLocks/>
          </p:cNvSpPr>
          <p:nvPr/>
        </p:nvSpPr>
        <p:spPr>
          <a:xfrm>
            <a:off x="-9378697"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8" name="Content Placeholder 2">
            <a:extLst>
              <a:ext uri="{FF2B5EF4-FFF2-40B4-BE49-F238E27FC236}">
                <a16:creationId xmlns:a16="http://schemas.microsoft.com/office/drawing/2014/main" id="{FF419D1F-89A2-FBEC-2C77-CCAE770ADB3D}"/>
              </a:ext>
            </a:extLst>
          </p:cNvPr>
          <p:cNvSpPr txBox="1">
            <a:spLocks/>
          </p:cNvSpPr>
          <p:nvPr/>
        </p:nvSpPr>
        <p:spPr>
          <a:xfrm>
            <a:off x="-4264849"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21" name="Content Placeholder 2">
            <a:extLst>
              <a:ext uri="{FF2B5EF4-FFF2-40B4-BE49-F238E27FC236}">
                <a16:creationId xmlns:a16="http://schemas.microsoft.com/office/drawing/2014/main" id="{D904B76B-9AB6-E8A8-21F5-CF65CD505716}"/>
              </a:ext>
            </a:extLst>
          </p:cNvPr>
          <p:cNvSpPr txBox="1">
            <a:spLocks/>
          </p:cNvSpPr>
          <p:nvPr/>
        </p:nvSpPr>
        <p:spPr>
          <a:xfrm>
            <a:off x="-5869182"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2" name="Straight Connector 21">
            <a:extLst>
              <a:ext uri="{FF2B5EF4-FFF2-40B4-BE49-F238E27FC236}">
                <a16:creationId xmlns:a16="http://schemas.microsoft.com/office/drawing/2014/main" id="{F076C9E5-D53E-9552-6555-23BDC972A82D}"/>
              </a:ext>
            </a:extLst>
          </p:cNvPr>
          <p:cNvCxnSpPr/>
          <p:nvPr/>
        </p:nvCxnSpPr>
        <p:spPr>
          <a:xfrm flipH="1">
            <a:off x="-5565370"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3" name="Right Bracket 22">
            <a:extLst>
              <a:ext uri="{FF2B5EF4-FFF2-40B4-BE49-F238E27FC236}">
                <a16:creationId xmlns:a16="http://schemas.microsoft.com/office/drawing/2014/main" id="{CA7A5F71-0789-EE0C-9E6C-49DECBD85F7E}"/>
              </a:ext>
            </a:extLst>
          </p:cNvPr>
          <p:cNvSpPr/>
          <p:nvPr/>
        </p:nvSpPr>
        <p:spPr>
          <a:xfrm rot="5400000" flipH="1" flipV="1">
            <a:off x="-1640515"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80C69B-E2D3-10ED-EB26-D3ECA47CC934}"/>
              </a:ext>
            </a:extLst>
          </p:cNvPr>
          <p:cNvCxnSpPr>
            <a:cxnSpLocks/>
          </p:cNvCxnSpPr>
          <p:nvPr/>
        </p:nvCxnSpPr>
        <p:spPr>
          <a:xfrm flipV="1">
            <a:off x="-1490156"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D9A6F7-8A0C-0A04-8552-E2239DC9E360}"/>
              </a:ext>
            </a:extLst>
          </p:cNvPr>
          <p:cNvSpPr txBox="1"/>
          <p:nvPr/>
        </p:nvSpPr>
        <p:spPr>
          <a:xfrm>
            <a:off x="-2370226"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sp>
        <p:nvSpPr>
          <p:cNvPr id="27" name="TextBox 26">
            <a:extLst>
              <a:ext uri="{FF2B5EF4-FFF2-40B4-BE49-F238E27FC236}">
                <a16:creationId xmlns:a16="http://schemas.microsoft.com/office/drawing/2014/main" id="{C04A1133-A494-F53B-5EB4-DE4521BEDBFC}"/>
              </a:ext>
            </a:extLst>
          </p:cNvPr>
          <p:cNvSpPr txBox="1"/>
          <p:nvPr/>
        </p:nvSpPr>
        <p:spPr>
          <a:xfrm>
            <a:off x="12882147" y="2721114"/>
            <a:ext cx="6929846" cy="707886"/>
          </a:xfrm>
          <a:prstGeom prst="rect">
            <a:avLst/>
          </a:prstGeom>
          <a:noFill/>
        </p:spPr>
        <p:txBody>
          <a:bodyPr wrap="square">
            <a:spAutoFit/>
          </a:bodyPr>
          <a:lstStyle/>
          <a:p>
            <a:r>
              <a:rPr lang="en-US" sz="4000" b="0" i="0">
                <a:solidFill>
                  <a:schemeClr val="accent1">
                    <a:lumMod val="60000"/>
                    <a:lumOff val="40000"/>
                  </a:schemeClr>
                </a:solidFill>
                <a:effectLst/>
                <a:latin typeface="Consolas" panose="020B0609020204030204" pitchFamily="49" charset="0"/>
              </a:rPr>
              <a:t>"</a:t>
            </a:r>
            <a:r>
              <a:rPr lang="tr-TR" sz="4000">
                <a:solidFill>
                  <a:schemeClr val="accent1">
                    <a:lumMod val="60000"/>
                    <a:lumOff val="40000"/>
                  </a:schemeClr>
                </a:solidFill>
                <a:latin typeface="Consolas" panose="020B0609020204030204" pitchFamily="49" charset="0"/>
              </a:rPr>
              <a:t>name</a:t>
            </a:r>
            <a:r>
              <a:rPr lang="en-US" sz="4000" b="0" i="0">
                <a:solidFill>
                  <a:schemeClr val="accent1"/>
                </a:solidFill>
                <a:effectLst/>
                <a:latin typeface="Consolas" panose="020B0609020204030204" pitchFamily="49" charset="0"/>
              </a:rPr>
              <a:t>:</a:t>
            </a:r>
            <a:r>
              <a:rPr lang="en-US" sz="4000" b="0" i="0">
                <a:solidFill>
                  <a:schemeClr val="accent2"/>
                </a:solidFill>
                <a:effectLst/>
                <a:latin typeface="Consolas" panose="020B0609020204030204" pitchFamily="49" charset="0"/>
              </a:rPr>
              <a:t> "</a:t>
            </a:r>
            <a:r>
              <a:rPr lang="tr-TR" sz="4000">
                <a:solidFill>
                  <a:schemeClr val="accent2"/>
                </a:solidFill>
                <a:latin typeface="Consolas" panose="020B0609020204030204" pitchFamily="49" charset="0"/>
              </a:rPr>
              <a:t>Web of Things</a:t>
            </a:r>
            <a:r>
              <a:rPr lang="en-US" sz="4000" b="0" i="0">
                <a:solidFill>
                  <a:schemeClr val="accent2"/>
                </a:solidFill>
                <a:effectLst/>
                <a:latin typeface="Consolas" panose="020B0609020204030204" pitchFamily="49" charset="0"/>
              </a:rPr>
              <a:t>"</a:t>
            </a:r>
            <a:r>
              <a:rPr lang="en-US" sz="4000" b="0" i="0">
                <a:solidFill>
                  <a:srgbClr val="000000"/>
                </a:solidFill>
                <a:effectLst/>
                <a:latin typeface="Consolas" panose="020B0609020204030204" pitchFamily="49" charset="0"/>
              </a:rPr>
              <a:t> </a:t>
            </a:r>
            <a:endParaRPr lang="en-US" sz="4000" dirty="0"/>
          </a:p>
        </p:txBody>
      </p:sp>
      <p:sp>
        <p:nvSpPr>
          <p:cNvPr id="28" name="Freeform: Shape 7">
            <a:extLst>
              <a:ext uri="{FF2B5EF4-FFF2-40B4-BE49-F238E27FC236}">
                <a16:creationId xmlns:a16="http://schemas.microsoft.com/office/drawing/2014/main" id="{FA070237-26AD-E7B5-D55F-37106580DB38}"/>
              </a:ext>
            </a:extLst>
          </p:cNvPr>
          <p:cNvSpPr/>
          <p:nvPr/>
        </p:nvSpPr>
        <p:spPr>
          <a:xfrm rot="10800000">
            <a:off x="13017680"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66009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4000">
        <p159:morph option="byObject"/>
      </p:transition>
    </mc:Choice>
    <mc:Fallback xmlns="">
      <p:transition spd="slow" advClick="0"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8"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18909</TotalTime>
  <Words>1690</Words>
  <Application>Microsoft Macintosh PowerPoint</Application>
  <PresentationFormat>Widescreen</PresentationFormat>
  <Paragraphs>286</Paragraphs>
  <Slides>25</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Century Gothic</vt:lpstr>
      <vt:lpstr>Consolas</vt:lpstr>
      <vt:lpstr>Segoe UI</vt:lpstr>
      <vt:lpstr>Office Theme</vt:lpstr>
      <vt:lpstr>PowerPoint Presentation</vt:lpstr>
      <vt:lpstr>JSON Array</vt:lpstr>
      <vt:lpstr>JSON Array</vt:lpstr>
      <vt:lpstr>Nested Object</vt:lpstr>
      <vt:lpstr>PowerPoint Presentation</vt:lpstr>
      <vt:lpstr>PowerPoint Presentation</vt:lpstr>
      <vt:lpstr>Common Mistakes</vt:lpstr>
      <vt:lpstr>Space "  " is a Character</vt:lpstr>
      <vt:lpstr>PowerPoint Presentation</vt:lpstr>
      <vt:lpstr>PowerPoint Presentation</vt:lpstr>
      <vt:lpstr>PowerPoint Presentation</vt:lpstr>
      <vt:lpstr>PowerPoint Presentation</vt:lpstr>
      <vt:lpstr>Comments are not Valid</vt:lpstr>
      <vt:lpstr>Trailing Commas </vt:lpstr>
      <vt:lpstr>Programming Language Syntax</vt:lpstr>
      <vt:lpstr>Programming Language Syntax</vt:lpstr>
      <vt:lpstr>Programming Language Syntax</vt:lpstr>
      <vt:lpstr>PowerPoint Presentation</vt:lpstr>
      <vt:lpstr>PowerPoint Presentation</vt:lpstr>
      <vt:lpstr>PowerPoint Presentation</vt:lpstr>
      <vt:lpstr>Reading And Printing JSON File From File System</vt:lpstr>
      <vt:lpstr>Reading And Printing JSON File From File System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141</cp:revision>
  <dcterms:created xsi:type="dcterms:W3CDTF">2022-08-28T15:19:55Z</dcterms:created>
  <dcterms:modified xsi:type="dcterms:W3CDTF">2023-10-05T18:30:17Z</dcterms:modified>
</cp:coreProperties>
</file>