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2"/>
  </p:notesMasterIdLst>
  <p:sldIdLst>
    <p:sldId id="313" r:id="rId2"/>
    <p:sldId id="258" r:id="rId3"/>
    <p:sldId id="321" r:id="rId4"/>
    <p:sldId id="331" r:id="rId5"/>
    <p:sldId id="332" r:id="rId6"/>
    <p:sldId id="333" r:id="rId7"/>
    <p:sldId id="259" r:id="rId8"/>
    <p:sldId id="350" r:id="rId9"/>
    <p:sldId id="262" r:id="rId10"/>
    <p:sldId id="340" r:id="rId11"/>
    <p:sldId id="339" r:id="rId12"/>
    <p:sldId id="298" r:id="rId13"/>
    <p:sldId id="300" r:id="rId14"/>
    <p:sldId id="301" r:id="rId15"/>
    <p:sldId id="304" r:id="rId16"/>
    <p:sldId id="306" r:id="rId17"/>
    <p:sldId id="308" r:id="rId18"/>
    <p:sldId id="328" r:id="rId19"/>
    <p:sldId id="330" r:id="rId20"/>
    <p:sldId id="334" r:id="rId21"/>
    <p:sldId id="335" r:id="rId22"/>
    <p:sldId id="337" r:id="rId23"/>
    <p:sldId id="267" r:id="rId24"/>
    <p:sldId id="341" r:id="rId25"/>
    <p:sldId id="343" r:id="rId26"/>
    <p:sldId id="345" r:id="rId27"/>
    <p:sldId id="346" r:id="rId28"/>
    <p:sldId id="347" r:id="rId29"/>
    <p:sldId id="348" r:id="rId30"/>
    <p:sldId id="344" r:id="rId31"/>
    <p:sldId id="265" r:id="rId32"/>
    <p:sldId id="338" r:id="rId33"/>
    <p:sldId id="322" r:id="rId34"/>
    <p:sldId id="354" r:id="rId35"/>
    <p:sldId id="379" r:id="rId36"/>
    <p:sldId id="318" r:id="rId37"/>
    <p:sldId id="351" r:id="rId38"/>
    <p:sldId id="352" r:id="rId39"/>
    <p:sldId id="353" r:id="rId40"/>
    <p:sldId id="311" r:id="rId41"/>
  </p:sldIdLst>
  <p:sldSz cx="12192000" cy="6858000"/>
  <p:notesSz cx="9313863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7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82" autoAdjust="0"/>
    <p:restoredTop sz="75034" autoAdjust="0"/>
  </p:normalViewPr>
  <p:slideViewPr>
    <p:cSldViewPr snapToGrid="0" showGuides="1">
      <p:cViewPr varScale="1">
        <p:scale>
          <a:sx n="93" d="100"/>
          <a:sy n="93" d="100"/>
        </p:scale>
        <p:origin x="528" y="200"/>
      </p:cViewPr>
      <p:guideLst>
        <p:guide orient="horz" pos="2184"/>
        <p:guide pos="37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4" d="100"/>
        <a:sy n="84" d="100"/>
      </p:scale>
      <p:origin x="0" y="-1968"/>
    </p:cViewPr>
  </p:sorterViewPr>
  <p:notesViewPr>
    <p:cSldViewPr snapToGrid="0">
      <p:cViewPr>
        <p:scale>
          <a:sx n="75" d="100"/>
          <a:sy n="75" d="100"/>
        </p:scale>
        <p:origin x="2866" y="-4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Sheet1!$A$2:$A$77</cx:f>
        <cx:lvl ptCount="76" formatCode="General">
          <cx:pt idx="0">1</cx:pt>
          <cx:pt idx="1">3</cx:pt>
          <cx:pt idx="2">3</cx:pt>
          <cx:pt idx="3">3</cx:pt>
          <cx:pt idx="4">5</cx:pt>
          <cx:pt idx="5">6</cx:pt>
          <cx:pt idx="6">6</cx:pt>
          <cx:pt idx="7">6</cx:pt>
          <cx:pt idx="8">7</cx:pt>
          <cx:pt idx="9">8</cx:pt>
          <cx:pt idx="10">8</cx:pt>
          <cx:pt idx="11">9</cx:pt>
          <cx:pt idx="12">9</cx:pt>
          <cx:pt idx="13">9</cx:pt>
          <cx:pt idx="14">9</cx:pt>
          <cx:pt idx="15">9</cx:pt>
          <cx:pt idx="16">10</cx:pt>
          <cx:pt idx="17">10</cx:pt>
          <cx:pt idx="18">10</cx:pt>
          <cx:pt idx="19">10</cx:pt>
          <cx:pt idx="20">10</cx:pt>
          <cx:pt idx="21">10</cx:pt>
          <cx:pt idx="22">11</cx:pt>
          <cx:pt idx="23">11</cx:pt>
          <cx:pt idx="24">11</cx:pt>
          <cx:pt idx="25">11</cx:pt>
          <cx:pt idx="26">11</cx:pt>
          <cx:pt idx="27">11</cx:pt>
          <cx:pt idx="28">12</cx:pt>
          <cx:pt idx="29">12</cx:pt>
          <cx:pt idx="30">12</cx:pt>
          <cx:pt idx="31">12</cx:pt>
          <cx:pt idx="32">12</cx:pt>
          <cx:pt idx="33">12</cx:pt>
          <cx:pt idx="34">13</cx:pt>
          <cx:pt idx="35">13</cx:pt>
          <cx:pt idx="36">13</cx:pt>
          <cx:pt idx="37">13</cx:pt>
          <cx:pt idx="38">13</cx:pt>
          <cx:pt idx="39">14</cx:pt>
          <cx:pt idx="40">14</cx:pt>
          <cx:pt idx="41">14</cx:pt>
          <cx:pt idx="42">14</cx:pt>
          <cx:pt idx="43">14</cx:pt>
          <cx:pt idx="44">14</cx:pt>
          <cx:pt idx="45">15</cx:pt>
          <cx:pt idx="46">15</cx:pt>
          <cx:pt idx="47">15</cx:pt>
          <cx:pt idx="48">15</cx:pt>
          <cx:pt idx="49">15</cx:pt>
          <cx:pt idx="50">15</cx:pt>
          <cx:pt idx="51">15</cx:pt>
          <cx:pt idx="52">15</cx:pt>
          <cx:pt idx="53">16</cx:pt>
          <cx:pt idx="54">16</cx:pt>
          <cx:pt idx="55">16</cx:pt>
          <cx:pt idx="56">16</cx:pt>
          <cx:pt idx="57">17</cx:pt>
          <cx:pt idx="58">17</cx:pt>
          <cx:pt idx="59">17</cx:pt>
          <cx:pt idx="60">17</cx:pt>
          <cx:pt idx="61">17</cx:pt>
          <cx:pt idx="62">17</cx:pt>
          <cx:pt idx="63">18</cx:pt>
          <cx:pt idx="64">18</cx:pt>
          <cx:pt idx="65">18</cx:pt>
          <cx:pt idx="66">18</cx:pt>
          <cx:pt idx="67">19</cx:pt>
          <cx:pt idx="68">19</cx:pt>
          <cx:pt idx="69">19</cx:pt>
          <cx:pt idx="70">20</cx:pt>
          <cx:pt idx="71">21</cx:pt>
          <cx:pt idx="72">22</cx:pt>
          <cx:pt idx="73">22</cx:pt>
          <cx:pt idx="74">24</cx:pt>
          <cx:pt idx="75">24</cx:pt>
        </cx:lvl>
      </cx:numDim>
    </cx:data>
  </cx:chartData>
  <cx:chart>
    <cx:plotArea>
      <cx:plotAreaRegion>
        <cx:series layoutId="clusteredColumn" uniqueId="{750414CB-20BD-41EC-9F69-B240C36E320C}">
          <cx:tx>
            <cx:txData>
              <cx:f>Sheet1!$A$1</cx:f>
              <cx:v>Series1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654347-9606-4B77-AEFD-0558E345B523}" type="doc">
      <dgm:prSet loTypeId="urn:microsoft.com/office/officeart/2011/layout/CircleProcess" loCatId="process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B8C9D040-05C3-41C1-9E73-33959E97C4F9}">
      <dgm:prSet phldrT="[Text]"/>
      <dgm:spPr/>
      <dgm:t>
        <a:bodyPr/>
        <a:lstStyle/>
        <a:p>
          <a:endParaRPr lang="en-US" dirty="0"/>
        </a:p>
      </dgm:t>
    </dgm:pt>
    <dgm:pt modelId="{4C3E1CEA-AF57-47F9-84D0-4ED00DDC2711}" type="parTrans" cxnId="{CAD24D77-030B-4128-BC94-2859D5D2F1D8}">
      <dgm:prSet/>
      <dgm:spPr/>
      <dgm:t>
        <a:bodyPr/>
        <a:lstStyle/>
        <a:p>
          <a:endParaRPr lang="en-US"/>
        </a:p>
      </dgm:t>
    </dgm:pt>
    <dgm:pt modelId="{BBDD53E7-3F17-4CA9-8EA5-61E561693CFC}" type="sibTrans" cxnId="{CAD24D77-030B-4128-BC94-2859D5D2F1D8}">
      <dgm:prSet/>
      <dgm:spPr/>
      <dgm:t>
        <a:bodyPr/>
        <a:lstStyle/>
        <a:p>
          <a:endParaRPr lang="en-US"/>
        </a:p>
      </dgm:t>
    </dgm:pt>
    <dgm:pt modelId="{664C9E13-7EA1-4953-8C2F-A963B959C90E}">
      <dgm:prSet phldrT="[Text]"/>
      <dgm:spPr/>
      <dgm:t>
        <a:bodyPr/>
        <a:lstStyle/>
        <a:p>
          <a:endParaRPr lang="en-US" dirty="0"/>
        </a:p>
      </dgm:t>
    </dgm:pt>
    <dgm:pt modelId="{8F52C051-879F-408A-AB1E-5F9DF338AD93}" type="parTrans" cxnId="{AACFFE92-0752-4B46-80AF-0236889E8540}">
      <dgm:prSet/>
      <dgm:spPr/>
      <dgm:t>
        <a:bodyPr/>
        <a:lstStyle/>
        <a:p>
          <a:endParaRPr lang="en-US"/>
        </a:p>
      </dgm:t>
    </dgm:pt>
    <dgm:pt modelId="{1B54A52C-59DA-46A3-95AC-51BFA4841A9A}" type="sibTrans" cxnId="{AACFFE92-0752-4B46-80AF-0236889E8540}">
      <dgm:prSet/>
      <dgm:spPr/>
      <dgm:t>
        <a:bodyPr/>
        <a:lstStyle/>
        <a:p>
          <a:endParaRPr lang="en-US"/>
        </a:p>
      </dgm:t>
    </dgm:pt>
    <dgm:pt modelId="{36B7DAE8-B81D-476B-8082-536F96736396}">
      <dgm:prSet phldrT="[Text]"/>
      <dgm:spPr/>
      <dgm:t>
        <a:bodyPr/>
        <a:lstStyle/>
        <a:p>
          <a:endParaRPr lang="en-US" dirty="0"/>
        </a:p>
      </dgm:t>
    </dgm:pt>
    <dgm:pt modelId="{A22AA54F-C516-43FB-BFD1-E044E1D42E1D}" type="parTrans" cxnId="{38221763-496B-4BCB-875B-EA422F532F1D}">
      <dgm:prSet/>
      <dgm:spPr/>
      <dgm:t>
        <a:bodyPr/>
        <a:lstStyle/>
        <a:p>
          <a:endParaRPr lang="en-US"/>
        </a:p>
      </dgm:t>
    </dgm:pt>
    <dgm:pt modelId="{AA34EF8A-CAFE-4B3B-A6F2-39AD2AF4372B}" type="sibTrans" cxnId="{38221763-496B-4BCB-875B-EA422F532F1D}">
      <dgm:prSet/>
      <dgm:spPr/>
      <dgm:t>
        <a:bodyPr/>
        <a:lstStyle/>
        <a:p>
          <a:endParaRPr lang="en-US"/>
        </a:p>
      </dgm:t>
    </dgm:pt>
    <dgm:pt modelId="{39B0F207-7067-4FAD-804A-1976C05CE8EF}" type="pres">
      <dgm:prSet presAssocID="{CD654347-9606-4B77-AEFD-0558E345B523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949E6A73-9C4F-42BB-8CC7-399B3A6A36E2}" type="pres">
      <dgm:prSet presAssocID="{36B7DAE8-B81D-476B-8082-536F96736396}" presName="Accent3" presStyleCnt="0"/>
      <dgm:spPr/>
    </dgm:pt>
    <dgm:pt modelId="{DF3E266D-1B70-48D6-8040-4AA048DAB423}" type="pres">
      <dgm:prSet presAssocID="{36B7DAE8-B81D-476B-8082-536F96736396}" presName="Accent" presStyleLbl="node1" presStyleIdx="0" presStyleCnt="3"/>
      <dgm:spPr/>
    </dgm:pt>
    <dgm:pt modelId="{305182FC-FD62-4BA8-8817-49E09337E575}" type="pres">
      <dgm:prSet presAssocID="{36B7DAE8-B81D-476B-8082-536F96736396}" presName="ParentBackground3" presStyleCnt="0"/>
      <dgm:spPr/>
    </dgm:pt>
    <dgm:pt modelId="{B9F0E871-1477-4E97-9C67-9A23552FD371}" type="pres">
      <dgm:prSet presAssocID="{36B7DAE8-B81D-476B-8082-536F96736396}" presName="ParentBackground" presStyleLbl="fgAcc1" presStyleIdx="0" presStyleCnt="3"/>
      <dgm:spPr/>
    </dgm:pt>
    <dgm:pt modelId="{1E499E83-E325-4F8A-B728-99D9E7A0CD35}" type="pres">
      <dgm:prSet presAssocID="{36B7DAE8-B81D-476B-8082-536F96736396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2E85003C-1668-49C5-8411-D9D32FF5079A}" type="pres">
      <dgm:prSet presAssocID="{664C9E13-7EA1-4953-8C2F-A963B959C90E}" presName="Accent2" presStyleCnt="0"/>
      <dgm:spPr/>
    </dgm:pt>
    <dgm:pt modelId="{343B2CE2-1C4E-42A9-84A5-AB0FD91CF458}" type="pres">
      <dgm:prSet presAssocID="{664C9E13-7EA1-4953-8C2F-A963B959C90E}" presName="Accent" presStyleLbl="node1" presStyleIdx="1" presStyleCnt="3"/>
      <dgm:spPr/>
    </dgm:pt>
    <dgm:pt modelId="{AB537D4F-2F9E-471C-A3D3-8B7EF93A604D}" type="pres">
      <dgm:prSet presAssocID="{664C9E13-7EA1-4953-8C2F-A963B959C90E}" presName="ParentBackground2" presStyleCnt="0"/>
      <dgm:spPr/>
    </dgm:pt>
    <dgm:pt modelId="{753273A0-3905-4191-9CF9-93713816E6FA}" type="pres">
      <dgm:prSet presAssocID="{664C9E13-7EA1-4953-8C2F-A963B959C90E}" presName="ParentBackground" presStyleLbl="fgAcc1" presStyleIdx="1" presStyleCnt="3"/>
      <dgm:spPr/>
    </dgm:pt>
    <dgm:pt modelId="{5060DD49-6EC3-435E-A1D8-220456711748}" type="pres">
      <dgm:prSet presAssocID="{664C9E13-7EA1-4953-8C2F-A963B959C90E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EED122EF-422B-4869-A88D-0DA05390F366}" type="pres">
      <dgm:prSet presAssocID="{B8C9D040-05C3-41C1-9E73-33959E97C4F9}" presName="Accent1" presStyleCnt="0"/>
      <dgm:spPr/>
    </dgm:pt>
    <dgm:pt modelId="{2103DE7A-53EA-49CB-B394-A956869A3A21}" type="pres">
      <dgm:prSet presAssocID="{B8C9D040-05C3-41C1-9E73-33959E97C4F9}" presName="Accent" presStyleLbl="node1" presStyleIdx="2" presStyleCnt="3"/>
      <dgm:spPr/>
    </dgm:pt>
    <dgm:pt modelId="{2EE01253-C547-4158-8A50-1BEE0E3A2381}" type="pres">
      <dgm:prSet presAssocID="{B8C9D040-05C3-41C1-9E73-33959E97C4F9}" presName="ParentBackground1" presStyleCnt="0"/>
      <dgm:spPr/>
    </dgm:pt>
    <dgm:pt modelId="{D0222AB2-DAAD-4488-8B4A-29C37A665648}" type="pres">
      <dgm:prSet presAssocID="{B8C9D040-05C3-41C1-9E73-33959E97C4F9}" presName="ParentBackground" presStyleLbl="fgAcc1" presStyleIdx="2" presStyleCnt="3"/>
      <dgm:spPr/>
    </dgm:pt>
    <dgm:pt modelId="{90384353-B26E-43A0-8A5A-DD79DAC9C2B7}" type="pres">
      <dgm:prSet presAssocID="{B8C9D040-05C3-41C1-9E73-33959E97C4F9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A60F7346-1CE2-4E7D-929B-16CFEC250E4D}" type="presOf" srcId="{B8C9D040-05C3-41C1-9E73-33959E97C4F9}" destId="{D0222AB2-DAAD-4488-8B4A-29C37A665648}" srcOrd="0" destOrd="0" presId="urn:microsoft.com/office/officeart/2011/layout/CircleProcess"/>
    <dgm:cxn modelId="{246F364D-9202-4C89-BE71-A1A1592540A8}" type="presOf" srcId="{36B7DAE8-B81D-476B-8082-536F96736396}" destId="{1E499E83-E325-4F8A-B728-99D9E7A0CD35}" srcOrd="1" destOrd="0" presId="urn:microsoft.com/office/officeart/2011/layout/CircleProcess"/>
    <dgm:cxn modelId="{368C655C-B383-457C-A82D-9CABA836FA39}" type="presOf" srcId="{664C9E13-7EA1-4953-8C2F-A963B959C90E}" destId="{5060DD49-6EC3-435E-A1D8-220456711748}" srcOrd="1" destOrd="0" presId="urn:microsoft.com/office/officeart/2011/layout/CircleProcess"/>
    <dgm:cxn modelId="{38221763-496B-4BCB-875B-EA422F532F1D}" srcId="{CD654347-9606-4B77-AEFD-0558E345B523}" destId="{36B7DAE8-B81D-476B-8082-536F96736396}" srcOrd="2" destOrd="0" parTransId="{A22AA54F-C516-43FB-BFD1-E044E1D42E1D}" sibTransId="{AA34EF8A-CAFE-4B3B-A6F2-39AD2AF4372B}"/>
    <dgm:cxn modelId="{82E0EE65-CF5D-4281-B263-B60D09EADCB3}" type="presOf" srcId="{36B7DAE8-B81D-476B-8082-536F96736396}" destId="{B9F0E871-1477-4E97-9C67-9A23552FD371}" srcOrd="0" destOrd="0" presId="urn:microsoft.com/office/officeart/2011/layout/CircleProcess"/>
    <dgm:cxn modelId="{2B3E7973-79F1-4BC7-A538-9D83D6935CB6}" type="presOf" srcId="{B8C9D040-05C3-41C1-9E73-33959E97C4F9}" destId="{90384353-B26E-43A0-8A5A-DD79DAC9C2B7}" srcOrd="1" destOrd="0" presId="urn:microsoft.com/office/officeart/2011/layout/CircleProcess"/>
    <dgm:cxn modelId="{81832474-3CBC-4B1B-8BD7-E890E11E8CEE}" type="presOf" srcId="{664C9E13-7EA1-4953-8C2F-A963B959C90E}" destId="{753273A0-3905-4191-9CF9-93713816E6FA}" srcOrd="0" destOrd="0" presId="urn:microsoft.com/office/officeart/2011/layout/CircleProcess"/>
    <dgm:cxn modelId="{CAD24D77-030B-4128-BC94-2859D5D2F1D8}" srcId="{CD654347-9606-4B77-AEFD-0558E345B523}" destId="{B8C9D040-05C3-41C1-9E73-33959E97C4F9}" srcOrd="0" destOrd="0" parTransId="{4C3E1CEA-AF57-47F9-84D0-4ED00DDC2711}" sibTransId="{BBDD53E7-3F17-4CA9-8EA5-61E561693CFC}"/>
    <dgm:cxn modelId="{AACFFE92-0752-4B46-80AF-0236889E8540}" srcId="{CD654347-9606-4B77-AEFD-0558E345B523}" destId="{664C9E13-7EA1-4953-8C2F-A963B959C90E}" srcOrd="1" destOrd="0" parTransId="{8F52C051-879F-408A-AB1E-5F9DF338AD93}" sibTransId="{1B54A52C-59DA-46A3-95AC-51BFA4841A9A}"/>
    <dgm:cxn modelId="{C3F604A9-740F-46C9-8A9B-14E50568FE89}" type="presOf" srcId="{CD654347-9606-4B77-AEFD-0558E345B523}" destId="{39B0F207-7067-4FAD-804A-1976C05CE8EF}" srcOrd="0" destOrd="0" presId="urn:microsoft.com/office/officeart/2011/layout/CircleProcess"/>
    <dgm:cxn modelId="{F1857DF1-5E18-41BA-9793-56DF662613E3}" type="presParOf" srcId="{39B0F207-7067-4FAD-804A-1976C05CE8EF}" destId="{949E6A73-9C4F-42BB-8CC7-399B3A6A36E2}" srcOrd="0" destOrd="0" presId="urn:microsoft.com/office/officeart/2011/layout/CircleProcess"/>
    <dgm:cxn modelId="{0D822800-58F8-41F1-853F-7578AF6E1717}" type="presParOf" srcId="{949E6A73-9C4F-42BB-8CC7-399B3A6A36E2}" destId="{DF3E266D-1B70-48D6-8040-4AA048DAB423}" srcOrd="0" destOrd="0" presId="urn:microsoft.com/office/officeart/2011/layout/CircleProcess"/>
    <dgm:cxn modelId="{3820A3F8-CE06-4E69-BDF3-E76842D9300B}" type="presParOf" srcId="{39B0F207-7067-4FAD-804A-1976C05CE8EF}" destId="{305182FC-FD62-4BA8-8817-49E09337E575}" srcOrd="1" destOrd="0" presId="urn:microsoft.com/office/officeart/2011/layout/CircleProcess"/>
    <dgm:cxn modelId="{BAF8E013-C673-42C2-99E9-A2E369B577AF}" type="presParOf" srcId="{305182FC-FD62-4BA8-8817-49E09337E575}" destId="{B9F0E871-1477-4E97-9C67-9A23552FD371}" srcOrd="0" destOrd="0" presId="urn:microsoft.com/office/officeart/2011/layout/CircleProcess"/>
    <dgm:cxn modelId="{0134D3BF-7BA4-4E4C-A5A8-D86C6ACE67EB}" type="presParOf" srcId="{39B0F207-7067-4FAD-804A-1976C05CE8EF}" destId="{1E499E83-E325-4F8A-B728-99D9E7A0CD35}" srcOrd="2" destOrd="0" presId="urn:microsoft.com/office/officeart/2011/layout/CircleProcess"/>
    <dgm:cxn modelId="{F86A30E3-88E8-440E-8916-43C2AB5BFDBB}" type="presParOf" srcId="{39B0F207-7067-4FAD-804A-1976C05CE8EF}" destId="{2E85003C-1668-49C5-8411-D9D32FF5079A}" srcOrd="3" destOrd="0" presId="urn:microsoft.com/office/officeart/2011/layout/CircleProcess"/>
    <dgm:cxn modelId="{830B343A-6345-44D2-93ED-5BE3F94C1BA0}" type="presParOf" srcId="{2E85003C-1668-49C5-8411-D9D32FF5079A}" destId="{343B2CE2-1C4E-42A9-84A5-AB0FD91CF458}" srcOrd="0" destOrd="0" presId="urn:microsoft.com/office/officeart/2011/layout/CircleProcess"/>
    <dgm:cxn modelId="{B7D16F7C-B513-4F60-BAA6-D92C4E3BE16D}" type="presParOf" srcId="{39B0F207-7067-4FAD-804A-1976C05CE8EF}" destId="{AB537D4F-2F9E-471C-A3D3-8B7EF93A604D}" srcOrd="4" destOrd="0" presId="urn:microsoft.com/office/officeart/2011/layout/CircleProcess"/>
    <dgm:cxn modelId="{3C039A15-31BE-413F-AD77-00066A9A3B62}" type="presParOf" srcId="{AB537D4F-2F9E-471C-A3D3-8B7EF93A604D}" destId="{753273A0-3905-4191-9CF9-93713816E6FA}" srcOrd="0" destOrd="0" presId="urn:microsoft.com/office/officeart/2011/layout/CircleProcess"/>
    <dgm:cxn modelId="{29A1F5B9-8B6C-41F2-A82C-7F2DB983CF75}" type="presParOf" srcId="{39B0F207-7067-4FAD-804A-1976C05CE8EF}" destId="{5060DD49-6EC3-435E-A1D8-220456711748}" srcOrd="5" destOrd="0" presId="urn:microsoft.com/office/officeart/2011/layout/CircleProcess"/>
    <dgm:cxn modelId="{EF4979E0-D994-4398-90B4-D69F89EDD303}" type="presParOf" srcId="{39B0F207-7067-4FAD-804A-1976C05CE8EF}" destId="{EED122EF-422B-4869-A88D-0DA05390F366}" srcOrd="6" destOrd="0" presId="urn:microsoft.com/office/officeart/2011/layout/CircleProcess"/>
    <dgm:cxn modelId="{B2A79323-0657-412C-949B-05BD5EB68888}" type="presParOf" srcId="{EED122EF-422B-4869-A88D-0DA05390F366}" destId="{2103DE7A-53EA-49CB-B394-A956869A3A21}" srcOrd="0" destOrd="0" presId="urn:microsoft.com/office/officeart/2011/layout/CircleProcess"/>
    <dgm:cxn modelId="{33AAFBC2-7F70-423D-8457-A458FB25B76D}" type="presParOf" srcId="{39B0F207-7067-4FAD-804A-1976C05CE8EF}" destId="{2EE01253-C547-4158-8A50-1BEE0E3A2381}" srcOrd="7" destOrd="0" presId="urn:microsoft.com/office/officeart/2011/layout/CircleProcess"/>
    <dgm:cxn modelId="{60B6D757-6CD3-4B36-BB7F-55DCA710D708}" type="presParOf" srcId="{2EE01253-C547-4158-8A50-1BEE0E3A2381}" destId="{D0222AB2-DAAD-4488-8B4A-29C37A665648}" srcOrd="0" destOrd="0" presId="urn:microsoft.com/office/officeart/2011/layout/CircleProcess"/>
    <dgm:cxn modelId="{99626D87-A4A8-4E49-A65B-B6DF7EFE2600}" type="presParOf" srcId="{39B0F207-7067-4FAD-804A-1976C05CE8EF}" destId="{90384353-B26E-43A0-8A5A-DD79DAC9C2B7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A18299-772A-4A8A-9D5D-7B42BF062E0B}" type="doc">
      <dgm:prSet loTypeId="urn:microsoft.com/office/officeart/2005/8/layout/gear1" loCatId="relationship" qsTypeId="urn:microsoft.com/office/officeart/2005/8/quickstyle/simple1" qsCatId="simple" csTypeId="urn:microsoft.com/office/officeart/2005/8/colors/colorful2" csCatId="colorful" phldr="1"/>
      <dgm:spPr/>
    </dgm:pt>
    <dgm:pt modelId="{9CD0302E-67DD-4F33-924D-4E2AC9861F1A}">
      <dgm:prSet phldrT="[Text]"/>
      <dgm:spPr/>
      <dgm:t>
        <a:bodyPr/>
        <a:lstStyle/>
        <a:p>
          <a:endParaRPr lang="en-US" dirty="0"/>
        </a:p>
      </dgm:t>
    </dgm:pt>
    <dgm:pt modelId="{5448CC34-23DA-4BB6-A119-F8B669568B3E}" type="parTrans" cxnId="{8CCEF66B-7CCF-4125-818E-D48909603215}">
      <dgm:prSet/>
      <dgm:spPr/>
      <dgm:t>
        <a:bodyPr/>
        <a:lstStyle/>
        <a:p>
          <a:endParaRPr lang="en-US"/>
        </a:p>
      </dgm:t>
    </dgm:pt>
    <dgm:pt modelId="{64104481-B288-44AA-877D-E1F7B82F6A28}" type="sibTrans" cxnId="{8CCEF66B-7CCF-4125-818E-D48909603215}">
      <dgm:prSet/>
      <dgm:spPr/>
      <dgm:t>
        <a:bodyPr/>
        <a:lstStyle/>
        <a:p>
          <a:endParaRPr lang="en-US"/>
        </a:p>
      </dgm:t>
    </dgm:pt>
    <dgm:pt modelId="{56CCEE08-24E9-4618-AB03-8645B265B6D1}">
      <dgm:prSet phldrT="[Text]"/>
      <dgm:spPr/>
      <dgm:t>
        <a:bodyPr/>
        <a:lstStyle/>
        <a:p>
          <a:endParaRPr lang="en-US" dirty="0"/>
        </a:p>
      </dgm:t>
    </dgm:pt>
    <dgm:pt modelId="{0169AF34-26B5-40E7-9DC0-8EA279A73769}" type="parTrans" cxnId="{67340EE6-472D-41E2-91F5-2B20EF55B82B}">
      <dgm:prSet/>
      <dgm:spPr/>
      <dgm:t>
        <a:bodyPr/>
        <a:lstStyle/>
        <a:p>
          <a:endParaRPr lang="en-US"/>
        </a:p>
      </dgm:t>
    </dgm:pt>
    <dgm:pt modelId="{10A69CAA-994E-4B9B-A086-7692FF7C4D7E}" type="sibTrans" cxnId="{67340EE6-472D-41E2-91F5-2B20EF55B82B}">
      <dgm:prSet/>
      <dgm:spPr/>
      <dgm:t>
        <a:bodyPr/>
        <a:lstStyle/>
        <a:p>
          <a:endParaRPr lang="en-US"/>
        </a:p>
      </dgm:t>
    </dgm:pt>
    <dgm:pt modelId="{E45FEBFB-A902-4FE4-BD9F-B184C2F440CC}">
      <dgm:prSet phldrT="[Text]"/>
      <dgm:spPr/>
      <dgm:t>
        <a:bodyPr/>
        <a:lstStyle/>
        <a:p>
          <a:endParaRPr lang="en-US" dirty="0"/>
        </a:p>
      </dgm:t>
    </dgm:pt>
    <dgm:pt modelId="{DAB9C8BF-8F63-42AB-86ED-05C4EDB4BC77}" type="sibTrans" cxnId="{5BB6B4E2-51B9-480F-9050-ECD95F7B5E22}">
      <dgm:prSet/>
      <dgm:spPr/>
      <dgm:t>
        <a:bodyPr/>
        <a:lstStyle/>
        <a:p>
          <a:endParaRPr lang="en-US"/>
        </a:p>
      </dgm:t>
    </dgm:pt>
    <dgm:pt modelId="{E90709F8-6766-4D8D-95F6-1D3BE837483A}" type="parTrans" cxnId="{5BB6B4E2-51B9-480F-9050-ECD95F7B5E22}">
      <dgm:prSet/>
      <dgm:spPr/>
      <dgm:t>
        <a:bodyPr/>
        <a:lstStyle/>
        <a:p>
          <a:endParaRPr lang="en-US"/>
        </a:p>
      </dgm:t>
    </dgm:pt>
    <dgm:pt modelId="{88706E61-F6E3-47DB-B006-32A5A93BE449}" type="pres">
      <dgm:prSet presAssocID="{49A18299-772A-4A8A-9D5D-7B42BF062E0B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3D10CD68-FF23-4A4C-9BDB-6FD98DBCC8FB}" type="pres">
      <dgm:prSet presAssocID="{9CD0302E-67DD-4F33-924D-4E2AC9861F1A}" presName="gear1" presStyleLbl="node1" presStyleIdx="0" presStyleCnt="3">
        <dgm:presLayoutVars>
          <dgm:chMax val="1"/>
          <dgm:bulletEnabled val="1"/>
        </dgm:presLayoutVars>
      </dgm:prSet>
      <dgm:spPr/>
    </dgm:pt>
    <dgm:pt modelId="{BE484890-F511-49A7-A101-7BF272EB7E0B}" type="pres">
      <dgm:prSet presAssocID="{9CD0302E-67DD-4F33-924D-4E2AC9861F1A}" presName="gear1srcNode" presStyleLbl="node1" presStyleIdx="0" presStyleCnt="3"/>
      <dgm:spPr/>
    </dgm:pt>
    <dgm:pt modelId="{5B2D2C48-01B8-4E33-8ABC-4F8E7A189E49}" type="pres">
      <dgm:prSet presAssocID="{9CD0302E-67DD-4F33-924D-4E2AC9861F1A}" presName="gear1dstNode" presStyleLbl="node1" presStyleIdx="0" presStyleCnt="3"/>
      <dgm:spPr/>
    </dgm:pt>
    <dgm:pt modelId="{F1AC2749-611D-45D7-8030-4F1AC103F214}" type="pres">
      <dgm:prSet presAssocID="{56CCEE08-24E9-4618-AB03-8645B265B6D1}" presName="gear2" presStyleLbl="node1" presStyleIdx="1" presStyleCnt="3">
        <dgm:presLayoutVars>
          <dgm:chMax val="1"/>
          <dgm:bulletEnabled val="1"/>
        </dgm:presLayoutVars>
      </dgm:prSet>
      <dgm:spPr/>
    </dgm:pt>
    <dgm:pt modelId="{DE033938-3284-44F7-AB9D-3EFB07C28FF8}" type="pres">
      <dgm:prSet presAssocID="{56CCEE08-24E9-4618-AB03-8645B265B6D1}" presName="gear2srcNode" presStyleLbl="node1" presStyleIdx="1" presStyleCnt="3"/>
      <dgm:spPr/>
    </dgm:pt>
    <dgm:pt modelId="{232A2A0F-8323-400E-8C5F-66EB0B61C7B5}" type="pres">
      <dgm:prSet presAssocID="{56CCEE08-24E9-4618-AB03-8645B265B6D1}" presName="gear2dstNode" presStyleLbl="node1" presStyleIdx="1" presStyleCnt="3"/>
      <dgm:spPr/>
    </dgm:pt>
    <dgm:pt modelId="{086FD35E-3395-408A-9B4D-149136EBFFBA}" type="pres">
      <dgm:prSet presAssocID="{E45FEBFB-A902-4FE4-BD9F-B184C2F440CC}" presName="gear3" presStyleLbl="node1" presStyleIdx="2" presStyleCnt="3"/>
      <dgm:spPr/>
    </dgm:pt>
    <dgm:pt modelId="{04A09BB7-648B-4BF3-A9D7-E5B41C7AEBBA}" type="pres">
      <dgm:prSet presAssocID="{E45FEBFB-A902-4FE4-BD9F-B184C2F440CC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C8103A05-8ED8-4E77-AFE2-7374E7DC39E0}" type="pres">
      <dgm:prSet presAssocID="{E45FEBFB-A902-4FE4-BD9F-B184C2F440CC}" presName="gear3srcNode" presStyleLbl="node1" presStyleIdx="2" presStyleCnt="3"/>
      <dgm:spPr/>
    </dgm:pt>
    <dgm:pt modelId="{9AEF2B5F-304A-4AA0-AE22-C6C3D1074530}" type="pres">
      <dgm:prSet presAssocID="{E45FEBFB-A902-4FE4-BD9F-B184C2F440CC}" presName="gear3dstNode" presStyleLbl="node1" presStyleIdx="2" presStyleCnt="3"/>
      <dgm:spPr/>
    </dgm:pt>
    <dgm:pt modelId="{73FC9182-74A5-46AE-A1A5-C08A5AB58B5D}" type="pres">
      <dgm:prSet presAssocID="{64104481-B288-44AA-877D-E1F7B82F6A28}" presName="connector1" presStyleLbl="sibTrans2D1" presStyleIdx="0" presStyleCnt="3"/>
      <dgm:spPr/>
    </dgm:pt>
    <dgm:pt modelId="{4E731B97-2D07-4BEF-9BD3-CDA00102288D}" type="pres">
      <dgm:prSet presAssocID="{10A69CAA-994E-4B9B-A086-7692FF7C4D7E}" presName="connector2" presStyleLbl="sibTrans2D1" presStyleIdx="1" presStyleCnt="3"/>
      <dgm:spPr/>
    </dgm:pt>
    <dgm:pt modelId="{941C6BD4-4CE1-4FA4-B79B-1323A0114739}" type="pres">
      <dgm:prSet presAssocID="{DAB9C8BF-8F63-42AB-86ED-05C4EDB4BC77}" presName="connector3" presStyleLbl="sibTrans2D1" presStyleIdx="2" presStyleCnt="3"/>
      <dgm:spPr/>
    </dgm:pt>
  </dgm:ptLst>
  <dgm:cxnLst>
    <dgm:cxn modelId="{D6025411-29AD-4437-AA0D-1F81E1BC94D3}" type="presOf" srcId="{E45FEBFB-A902-4FE4-BD9F-B184C2F440CC}" destId="{04A09BB7-648B-4BF3-A9D7-E5B41C7AEBBA}" srcOrd="1" destOrd="0" presId="urn:microsoft.com/office/officeart/2005/8/layout/gear1"/>
    <dgm:cxn modelId="{B7C96728-FDC1-4A62-9911-C234572B893F}" type="presOf" srcId="{56CCEE08-24E9-4618-AB03-8645B265B6D1}" destId="{F1AC2749-611D-45D7-8030-4F1AC103F214}" srcOrd="0" destOrd="0" presId="urn:microsoft.com/office/officeart/2005/8/layout/gear1"/>
    <dgm:cxn modelId="{3045E042-94FE-4144-AFBD-662DD4CC1046}" type="presOf" srcId="{9CD0302E-67DD-4F33-924D-4E2AC9861F1A}" destId="{5B2D2C48-01B8-4E33-8ABC-4F8E7A189E49}" srcOrd="2" destOrd="0" presId="urn:microsoft.com/office/officeart/2005/8/layout/gear1"/>
    <dgm:cxn modelId="{AB18BE44-54D3-458F-98F5-0860A2ADFBEF}" type="presOf" srcId="{56CCEE08-24E9-4618-AB03-8645B265B6D1}" destId="{232A2A0F-8323-400E-8C5F-66EB0B61C7B5}" srcOrd="2" destOrd="0" presId="urn:microsoft.com/office/officeart/2005/8/layout/gear1"/>
    <dgm:cxn modelId="{379B3249-ED03-4349-ACEB-38B2C7F8D0A6}" type="presOf" srcId="{E45FEBFB-A902-4FE4-BD9F-B184C2F440CC}" destId="{C8103A05-8ED8-4E77-AFE2-7374E7DC39E0}" srcOrd="2" destOrd="0" presId="urn:microsoft.com/office/officeart/2005/8/layout/gear1"/>
    <dgm:cxn modelId="{5B259B4A-5315-4CA5-95F3-F79721E05500}" type="presOf" srcId="{56CCEE08-24E9-4618-AB03-8645B265B6D1}" destId="{DE033938-3284-44F7-AB9D-3EFB07C28FF8}" srcOrd="1" destOrd="0" presId="urn:microsoft.com/office/officeart/2005/8/layout/gear1"/>
    <dgm:cxn modelId="{60D42164-366D-42F1-864E-174EE494D9B7}" type="presOf" srcId="{E45FEBFB-A902-4FE4-BD9F-B184C2F440CC}" destId="{9AEF2B5F-304A-4AA0-AE22-C6C3D1074530}" srcOrd="3" destOrd="0" presId="urn:microsoft.com/office/officeart/2005/8/layout/gear1"/>
    <dgm:cxn modelId="{8CCEF66B-7CCF-4125-818E-D48909603215}" srcId="{49A18299-772A-4A8A-9D5D-7B42BF062E0B}" destId="{9CD0302E-67DD-4F33-924D-4E2AC9861F1A}" srcOrd="0" destOrd="0" parTransId="{5448CC34-23DA-4BB6-A119-F8B669568B3E}" sibTransId="{64104481-B288-44AA-877D-E1F7B82F6A28}"/>
    <dgm:cxn modelId="{C9890B7C-DC80-415C-B270-67377564DC4B}" type="presOf" srcId="{9CD0302E-67DD-4F33-924D-4E2AC9861F1A}" destId="{3D10CD68-FF23-4A4C-9BDB-6FD98DBCC8FB}" srcOrd="0" destOrd="0" presId="urn:microsoft.com/office/officeart/2005/8/layout/gear1"/>
    <dgm:cxn modelId="{80E7289B-B3AD-4F3A-931C-D68AD6110BDF}" type="presOf" srcId="{10A69CAA-994E-4B9B-A086-7692FF7C4D7E}" destId="{4E731B97-2D07-4BEF-9BD3-CDA00102288D}" srcOrd="0" destOrd="0" presId="urn:microsoft.com/office/officeart/2005/8/layout/gear1"/>
    <dgm:cxn modelId="{847B21B1-8880-48E6-88DC-AC2141C4E321}" type="presOf" srcId="{9CD0302E-67DD-4F33-924D-4E2AC9861F1A}" destId="{BE484890-F511-49A7-A101-7BF272EB7E0B}" srcOrd="1" destOrd="0" presId="urn:microsoft.com/office/officeart/2005/8/layout/gear1"/>
    <dgm:cxn modelId="{4D2B3DC2-CCAE-4805-9ECB-12321DDBE3CC}" type="presOf" srcId="{49A18299-772A-4A8A-9D5D-7B42BF062E0B}" destId="{88706E61-F6E3-47DB-B006-32A5A93BE449}" srcOrd="0" destOrd="0" presId="urn:microsoft.com/office/officeart/2005/8/layout/gear1"/>
    <dgm:cxn modelId="{20EA69C2-B48A-49F7-ADB7-75A234D969FC}" type="presOf" srcId="{DAB9C8BF-8F63-42AB-86ED-05C4EDB4BC77}" destId="{941C6BD4-4CE1-4FA4-B79B-1323A0114739}" srcOrd="0" destOrd="0" presId="urn:microsoft.com/office/officeart/2005/8/layout/gear1"/>
    <dgm:cxn modelId="{96AFE3D1-BA4B-4F71-AB28-96A2E4054E78}" type="presOf" srcId="{64104481-B288-44AA-877D-E1F7B82F6A28}" destId="{73FC9182-74A5-46AE-A1A5-C08A5AB58B5D}" srcOrd="0" destOrd="0" presId="urn:microsoft.com/office/officeart/2005/8/layout/gear1"/>
    <dgm:cxn modelId="{E41F9ED9-DCDE-42F1-B151-F174735B0765}" type="presOf" srcId="{E45FEBFB-A902-4FE4-BD9F-B184C2F440CC}" destId="{086FD35E-3395-408A-9B4D-149136EBFFBA}" srcOrd="0" destOrd="0" presId="urn:microsoft.com/office/officeart/2005/8/layout/gear1"/>
    <dgm:cxn modelId="{5BB6B4E2-51B9-480F-9050-ECD95F7B5E22}" srcId="{49A18299-772A-4A8A-9D5D-7B42BF062E0B}" destId="{E45FEBFB-A902-4FE4-BD9F-B184C2F440CC}" srcOrd="2" destOrd="0" parTransId="{E90709F8-6766-4D8D-95F6-1D3BE837483A}" sibTransId="{DAB9C8BF-8F63-42AB-86ED-05C4EDB4BC77}"/>
    <dgm:cxn modelId="{67340EE6-472D-41E2-91F5-2B20EF55B82B}" srcId="{49A18299-772A-4A8A-9D5D-7B42BF062E0B}" destId="{56CCEE08-24E9-4618-AB03-8645B265B6D1}" srcOrd="1" destOrd="0" parTransId="{0169AF34-26B5-40E7-9DC0-8EA279A73769}" sibTransId="{10A69CAA-994E-4B9B-A086-7692FF7C4D7E}"/>
    <dgm:cxn modelId="{DC6A358D-CA73-494F-A489-22A3D9CBED4D}" type="presParOf" srcId="{88706E61-F6E3-47DB-B006-32A5A93BE449}" destId="{3D10CD68-FF23-4A4C-9BDB-6FD98DBCC8FB}" srcOrd="0" destOrd="0" presId="urn:microsoft.com/office/officeart/2005/8/layout/gear1"/>
    <dgm:cxn modelId="{4BBBA36F-3B96-4593-A065-EE9D9184C1A0}" type="presParOf" srcId="{88706E61-F6E3-47DB-B006-32A5A93BE449}" destId="{BE484890-F511-49A7-A101-7BF272EB7E0B}" srcOrd="1" destOrd="0" presId="urn:microsoft.com/office/officeart/2005/8/layout/gear1"/>
    <dgm:cxn modelId="{3F85AC93-86BD-4788-92F6-315CE2DEA66C}" type="presParOf" srcId="{88706E61-F6E3-47DB-B006-32A5A93BE449}" destId="{5B2D2C48-01B8-4E33-8ABC-4F8E7A189E49}" srcOrd="2" destOrd="0" presId="urn:microsoft.com/office/officeart/2005/8/layout/gear1"/>
    <dgm:cxn modelId="{04EA790C-C54D-46D7-A4CE-C1B2FF633D84}" type="presParOf" srcId="{88706E61-F6E3-47DB-B006-32A5A93BE449}" destId="{F1AC2749-611D-45D7-8030-4F1AC103F214}" srcOrd="3" destOrd="0" presId="urn:microsoft.com/office/officeart/2005/8/layout/gear1"/>
    <dgm:cxn modelId="{B37C2487-EAF2-4950-A364-231D0E5360B4}" type="presParOf" srcId="{88706E61-F6E3-47DB-B006-32A5A93BE449}" destId="{DE033938-3284-44F7-AB9D-3EFB07C28FF8}" srcOrd="4" destOrd="0" presId="urn:microsoft.com/office/officeart/2005/8/layout/gear1"/>
    <dgm:cxn modelId="{11F0474A-B7CB-4215-A972-0AE768EEAE89}" type="presParOf" srcId="{88706E61-F6E3-47DB-B006-32A5A93BE449}" destId="{232A2A0F-8323-400E-8C5F-66EB0B61C7B5}" srcOrd="5" destOrd="0" presId="urn:microsoft.com/office/officeart/2005/8/layout/gear1"/>
    <dgm:cxn modelId="{C854BB9D-FCBB-465C-B110-7F37CEC0F060}" type="presParOf" srcId="{88706E61-F6E3-47DB-B006-32A5A93BE449}" destId="{086FD35E-3395-408A-9B4D-149136EBFFBA}" srcOrd="6" destOrd="0" presId="urn:microsoft.com/office/officeart/2005/8/layout/gear1"/>
    <dgm:cxn modelId="{85FA737D-8440-4D9C-A098-07B3278B2F33}" type="presParOf" srcId="{88706E61-F6E3-47DB-B006-32A5A93BE449}" destId="{04A09BB7-648B-4BF3-A9D7-E5B41C7AEBBA}" srcOrd="7" destOrd="0" presId="urn:microsoft.com/office/officeart/2005/8/layout/gear1"/>
    <dgm:cxn modelId="{892CC12C-7AA1-4521-9E90-34A38FB813F9}" type="presParOf" srcId="{88706E61-F6E3-47DB-B006-32A5A93BE449}" destId="{C8103A05-8ED8-4E77-AFE2-7374E7DC39E0}" srcOrd="8" destOrd="0" presId="urn:microsoft.com/office/officeart/2005/8/layout/gear1"/>
    <dgm:cxn modelId="{F5F22529-788A-48E4-BEE5-6F2CE25E5E01}" type="presParOf" srcId="{88706E61-F6E3-47DB-B006-32A5A93BE449}" destId="{9AEF2B5F-304A-4AA0-AE22-C6C3D1074530}" srcOrd="9" destOrd="0" presId="urn:microsoft.com/office/officeart/2005/8/layout/gear1"/>
    <dgm:cxn modelId="{167A5BDB-60EF-40AC-B280-C9A37A23284B}" type="presParOf" srcId="{88706E61-F6E3-47DB-B006-32A5A93BE449}" destId="{73FC9182-74A5-46AE-A1A5-C08A5AB58B5D}" srcOrd="10" destOrd="0" presId="urn:microsoft.com/office/officeart/2005/8/layout/gear1"/>
    <dgm:cxn modelId="{6637E3B1-595B-4650-857A-B226E93E08A7}" type="presParOf" srcId="{88706E61-F6E3-47DB-B006-32A5A93BE449}" destId="{4E731B97-2D07-4BEF-9BD3-CDA00102288D}" srcOrd="11" destOrd="0" presId="urn:microsoft.com/office/officeart/2005/8/layout/gear1"/>
    <dgm:cxn modelId="{3AA58CC4-42D2-4504-BB74-F1CE433EAEC7}" type="presParOf" srcId="{88706E61-F6E3-47DB-B006-32A5A93BE449}" destId="{941C6BD4-4CE1-4FA4-B79B-1323A0114739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3E266D-1B70-48D6-8040-4AA048DAB423}">
      <dsp:nvSpPr>
        <dsp:cNvPr id="0" name=""/>
        <dsp:cNvSpPr/>
      </dsp:nvSpPr>
      <dsp:spPr>
        <a:xfrm>
          <a:off x="1431586" y="374315"/>
          <a:ext cx="624483" cy="6245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F0E871-1477-4E97-9C67-9A23552FD371}">
      <dsp:nvSpPr>
        <dsp:cNvPr id="0" name=""/>
        <dsp:cNvSpPr/>
      </dsp:nvSpPr>
      <dsp:spPr>
        <a:xfrm>
          <a:off x="1452321" y="395138"/>
          <a:ext cx="583013" cy="582951"/>
        </a:xfrm>
        <a:prstGeom prst="ellipse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535667" y="478433"/>
        <a:ext cx="416322" cy="416362"/>
      </dsp:txXfrm>
    </dsp:sp>
    <dsp:sp modelId="{343B2CE2-1C4E-42A9-84A5-AB0FD91CF458}">
      <dsp:nvSpPr>
        <dsp:cNvPr id="0" name=""/>
        <dsp:cNvSpPr/>
      </dsp:nvSpPr>
      <dsp:spPr>
        <a:xfrm rot="2700000">
          <a:off x="786917" y="375070"/>
          <a:ext cx="622979" cy="622979"/>
        </a:xfrm>
        <a:prstGeom prst="teardrop">
          <a:avLst>
            <a:gd name="adj" fmla="val 1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3273A0-3905-4191-9CF9-93713816E6FA}">
      <dsp:nvSpPr>
        <dsp:cNvPr id="0" name=""/>
        <dsp:cNvSpPr/>
      </dsp:nvSpPr>
      <dsp:spPr>
        <a:xfrm>
          <a:off x="806900" y="395138"/>
          <a:ext cx="583013" cy="582951"/>
        </a:xfrm>
        <a:prstGeom prst="ellipse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890245" y="478433"/>
        <a:ext cx="416322" cy="416362"/>
      </dsp:txXfrm>
    </dsp:sp>
    <dsp:sp modelId="{2103DE7A-53EA-49CB-B394-A956869A3A21}">
      <dsp:nvSpPr>
        <dsp:cNvPr id="0" name=""/>
        <dsp:cNvSpPr/>
      </dsp:nvSpPr>
      <dsp:spPr>
        <a:xfrm rot="2700000">
          <a:off x="141495" y="375070"/>
          <a:ext cx="622979" cy="622979"/>
        </a:xfrm>
        <a:prstGeom prst="teardrop">
          <a:avLst>
            <a:gd name="adj" fmla="val 1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222AB2-DAAD-4488-8B4A-29C37A665648}">
      <dsp:nvSpPr>
        <dsp:cNvPr id="0" name=""/>
        <dsp:cNvSpPr/>
      </dsp:nvSpPr>
      <dsp:spPr>
        <a:xfrm>
          <a:off x="161478" y="395138"/>
          <a:ext cx="583013" cy="582951"/>
        </a:xfrm>
        <a:prstGeom prst="ellipse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244824" y="478433"/>
        <a:ext cx="416322" cy="4163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10CD68-FF23-4A4C-9BDB-6FD98DBCC8FB}">
      <dsp:nvSpPr>
        <dsp:cNvPr id="0" name=""/>
        <dsp:cNvSpPr/>
      </dsp:nvSpPr>
      <dsp:spPr>
        <a:xfrm>
          <a:off x="483471" y="591938"/>
          <a:ext cx="590909" cy="590909"/>
        </a:xfrm>
        <a:prstGeom prst="gear9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602270" y="730356"/>
        <a:ext cx="353311" cy="303739"/>
      </dsp:txXfrm>
    </dsp:sp>
    <dsp:sp modelId="{F1AC2749-611D-45D7-8030-4F1AC103F214}">
      <dsp:nvSpPr>
        <dsp:cNvPr id="0" name=""/>
        <dsp:cNvSpPr/>
      </dsp:nvSpPr>
      <dsp:spPr>
        <a:xfrm>
          <a:off x="139669" y="452269"/>
          <a:ext cx="429752" cy="429752"/>
        </a:xfrm>
        <a:prstGeom prst="gear6">
          <a:avLst/>
        </a:prstGeom>
        <a:solidFill>
          <a:schemeClr val="accent2">
            <a:hueOff val="-727682"/>
            <a:satOff val="-41964"/>
            <a:lumOff val="2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247860" y="561114"/>
        <a:ext cx="213370" cy="212062"/>
      </dsp:txXfrm>
    </dsp:sp>
    <dsp:sp modelId="{086FD35E-3395-408A-9B4D-149136EBFFBA}">
      <dsp:nvSpPr>
        <dsp:cNvPr id="0" name=""/>
        <dsp:cNvSpPr/>
      </dsp:nvSpPr>
      <dsp:spPr>
        <a:xfrm rot="20700000">
          <a:off x="380374" y="155784"/>
          <a:ext cx="421069" cy="421069"/>
        </a:xfrm>
        <a:prstGeom prst="gear6">
          <a:avLst/>
        </a:prstGeom>
        <a:solidFill>
          <a:schemeClr val="accent2">
            <a:hueOff val="-1455363"/>
            <a:satOff val="-83928"/>
            <a:lumOff val="4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 rot="-20700000">
        <a:off x="472727" y="248137"/>
        <a:ext cx="236363" cy="236363"/>
      </dsp:txXfrm>
    </dsp:sp>
    <dsp:sp modelId="{73FC9182-74A5-46AE-A1A5-C08A5AB58B5D}">
      <dsp:nvSpPr>
        <dsp:cNvPr id="0" name=""/>
        <dsp:cNvSpPr/>
      </dsp:nvSpPr>
      <dsp:spPr>
        <a:xfrm>
          <a:off x="410167" y="517148"/>
          <a:ext cx="756364" cy="756364"/>
        </a:xfrm>
        <a:prstGeom prst="circularArrow">
          <a:avLst>
            <a:gd name="adj1" fmla="val 4688"/>
            <a:gd name="adj2" fmla="val 299029"/>
            <a:gd name="adj3" fmla="val 2309780"/>
            <a:gd name="adj4" fmla="val 16414683"/>
            <a:gd name="adj5" fmla="val 5469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731B97-2D07-4BEF-9BD3-CDA00102288D}">
      <dsp:nvSpPr>
        <dsp:cNvPr id="0" name=""/>
        <dsp:cNvSpPr/>
      </dsp:nvSpPr>
      <dsp:spPr>
        <a:xfrm>
          <a:off x="63561" y="370570"/>
          <a:ext cx="549545" cy="549545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2">
            <a:hueOff val="-727682"/>
            <a:satOff val="-41964"/>
            <a:lumOff val="2196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1C6BD4-4CE1-4FA4-B79B-1323A0114739}">
      <dsp:nvSpPr>
        <dsp:cNvPr id="0" name=""/>
        <dsp:cNvSpPr/>
      </dsp:nvSpPr>
      <dsp:spPr>
        <a:xfrm>
          <a:off x="282976" y="76943"/>
          <a:ext cx="592521" cy="592521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2">
            <a:hueOff val="-1455363"/>
            <a:satOff val="-83928"/>
            <a:lumOff val="4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6007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75701" y="0"/>
            <a:ext cx="4036007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F0395C-F3E4-451D-A2A9-ADF6CB6A743D}" type="datetimeFigureOut">
              <a:rPr lang="en-US" smtClean="0"/>
              <a:t>8/18/23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98738" y="857250"/>
            <a:ext cx="4116387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1387" y="3300412"/>
            <a:ext cx="745109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4036007" cy="3440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75701" y="6513910"/>
            <a:ext cx="4036007" cy="3440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711E8-F1A4-440D-86C4-AD090AA31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337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Hello, welcome to the</a:t>
            </a:r>
            <a:r>
              <a:rPr lang="tr-TR" dirty="0"/>
              <a:t> «</a:t>
            </a:r>
            <a:r>
              <a:rPr lang="en-US" dirty="0"/>
              <a:t>What is Wo</a:t>
            </a:r>
            <a:r>
              <a:rPr lang="tr-TR" dirty="0"/>
              <a:t>T»</a:t>
            </a:r>
            <a:r>
              <a:rPr lang="en-US" dirty="0"/>
              <a:t> video series</a:t>
            </a:r>
            <a:r>
              <a:rPr lang="tr-TR" dirty="0"/>
              <a:t>!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430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tutorial series is not </a:t>
            </a:r>
            <a:r>
              <a:rPr lang="tr-TR" dirty="0"/>
              <a:t>only </a:t>
            </a:r>
            <a:r>
              <a:rPr lang="en-US" dirty="0"/>
              <a:t>consisting of material to watch but </a:t>
            </a:r>
            <a:r>
              <a:rPr lang="tr-TR" dirty="0"/>
              <a:t>is also </a:t>
            </a:r>
            <a:r>
              <a:rPr lang="en-US" dirty="0"/>
              <a:t>support</a:t>
            </a:r>
            <a:r>
              <a:rPr lang="tr-TR" dirty="0"/>
              <a:t>ed</a:t>
            </a:r>
            <a:r>
              <a:rPr lang="en-US" dirty="0"/>
              <a:t> with code snippets that you can work on and try by yourself.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9001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the end of the series, </a:t>
            </a:r>
            <a:r>
              <a:rPr lang="tr-TR" dirty="0"/>
              <a:t>y</a:t>
            </a:r>
            <a:r>
              <a:rPr lang="en-US" dirty="0" err="1"/>
              <a:t>ou</a:t>
            </a:r>
            <a:r>
              <a:rPr lang="en-US" dirty="0"/>
              <a:t> will have all the tools in your belt to build </a:t>
            </a:r>
            <a:r>
              <a:rPr lang="en-US" dirty="0" err="1"/>
              <a:t>WoT</a:t>
            </a:r>
            <a:r>
              <a:rPr lang="en-US" dirty="0"/>
              <a:t> applications.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295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With all these tools, you can build</a:t>
            </a:r>
            <a:r>
              <a:rPr lang="en-US" dirty="0"/>
              <a:t> </a:t>
            </a:r>
            <a:r>
              <a:rPr lang="tr-TR" dirty="0"/>
              <a:t>actual software</a:t>
            </a:r>
            <a:r>
              <a:rPr lang="en-US" dirty="0"/>
              <a:t> such as </a:t>
            </a:r>
            <a:r>
              <a:rPr lang="tr-TR" dirty="0"/>
              <a:t>dashboards,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956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protocol proxies and translators,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315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smart</a:t>
            </a:r>
            <a:r>
              <a:rPr lang="tr-TR" dirty="0"/>
              <a:t> internet-</a:t>
            </a:r>
            <a:r>
              <a:rPr lang="tr-TR" dirty="0" err="1"/>
              <a:t>connected</a:t>
            </a:r>
            <a:r>
              <a:rPr lang="tr-TR" dirty="0"/>
              <a:t> devices,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879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/>
              <a:t>mash ups of WoT devices and services,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8382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in many domains such as Smart Homes,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765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Factory Automation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604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Since you came across this video series, we assume that you heard a bit about</a:t>
            </a:r>
            <a:r>
              <a:rPr lang="tr-TR" b="0" i="0" dirty="0">
                <a:solidFill>
                  <a:srgbClr val="333333"/>
                </a:solidFill>
                <a:effectLst/>
                <a:latin typeface="Helvetica Neue"/>
              </a:rPr>
              <a:t> the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tr-TR" b="0" i="0" dirty="0">
                <a:solidFill>
                  <a:srgbClr val="333333"/>
                </a:solidFill>
                <a:effectLst/>
                <a:latin typeface="Helvetica Neue"/>
              </a:rPr>
              <a:t>Web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tr-TR" b="0" i="0" dirty="0">
                <a:solidFill>
                  <a:srgbClr val="333333"/>
                </a:solidFill>
                <a:effectLst/>
                <a:latin typeface="Helvetica Neue"/>
              </a:rPr>
              <a:t>of Things 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and T</a:t>
            </a:r>
            <a:r>
              <a:rPr lang="tr-TR" b="0" i="0" dirty="0">
                <a:solidFill>
                  <a:srgbClr val="333333"/>
                </a:solidFill>
                <a:effectLst/>
                <a:latin typeface="Helvetica Neue"/>
              </a:rPr>
              <a:t>hing 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D</a:t>
            </a:r>
            <a:r>
              <a:rPr lang="tr-TR" b="0" i="0" dirty="0">
                <a:solidFill>
                  <a:srgbClr val="333333"/>
                </a:solidFill>
                <a:effectLst/>
                <a:latin typeface="Helvetica Neue"/>
              </a:rPr>
              <a:t>escription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. But let us give a </a:t>
            </a:r>
            <a:r>
              <a:rPr lang="tr-TR" b="0" i="0" dirty="0">
                <a:solidFill>
                  <a:srgbClr val="333333"/>
                </a:solidFill>
                <a:effectLst/>
                <a:latin typeface="Helvetica Neue"/>
              </a:rPr>
              <a:t>brief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tr-TR" b="0" i="0" dirty="0">
                <a:solidFill>
                  <a:srgbClr val="333333"/>
                </a:solidFill>
                <a:effectLst/>
                <a:latin typeface="Helvetica Neue"/>
              </a:rPr>
              <a:t>introduction 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before we dive deep into the tutorial series.</a:t>
            </a:r>
            <a:endParaRPr lang="tr-TR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612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Since you came across this tutorial series, we assume that you heard a bit about</a:t>
            </a:r>
            <a:r>
              <a:rPr lang="tr-TR" b="0" i="0" dirty="0">
                <a:solidFill>
                  <a:srgbClr val="333333"/>
                </a:solidFill>
                <a:effectLst/>
                <a:latin typeface="Helvetica Neue"/>
              </a:rPr>
              <a:t> the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tr-TR" b="0" i="0" dirty="0">
                <a:solidFill>
                  <a:srgbClr val="333333"/>
                </a:solidFill>
                <a:effectLst/>
                <a:latin typeface="Helvetica Neue"/>
              </a:rPr>
              <a:t>Web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tr-TR" b="0" i="0" dirty="0">
                <a:solidFill>
                  <a:srgbClr val="333333"/>
                </a:solidFill>
                <a:effectLst/>
                <a:latin typeface="Helvetica Neue"/>
              </a:rPr>
              <a:t>of Things 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and T</a:t>
            </a:r>
            <a:r>
              <a:rPr lang="tr-TR" b="0" i="0" dirty="0">
                <a:solidFill>
                  <a:srgbClr val="333333"/>
                </a:solidFill>
                <a:effectLst/>
                <a:latin typeface="Helvetica Neue"/>
              </a:rPr>
              <a:t>hing 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D</a:t>
            </a:r>
            <a:r>
              <a:rPr lang="tr-TR" b="0" i="0" dirty="0">
                <a:solidFill>
                  <a:srgbClr val="333333"/>
                </a:solidFill>
                <a:effectLst/>
                <a:latin typeface="Helvetica Neue"/>
              </a:rPr>
              <a:t>escription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. But let us give a </a:t>
            </a:r>
            <a:r>
              <a:rPr lang="tr-TR" b="0" i="0" dirty="0">
                <a:solidFill>
                  <a:srgbClr val="333333"/>
                </a:solidFill>
                <a:effectLst/>
                <a:latin typeface="Helvetica Neue"/>
              </a:rPr>
              <a:t>brief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tr-TR" b="0" i="0" dirty="0">
                <a:solidFill>
                  <a:srgbClr val="333333"/>
                </a:solidFill>
                <a:effectLst/>
                <a:latin typeface="Helvetica Neue"/>
              </a:rPr>
              <a:t>introduction 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before we dive deep into the tutorial series.</a:t>
            </a:r>
            <a:endParaRPr lang="tr-TR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28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Throughout this video series, we will explain</a:t>
            </a:r>
            <a:r>
              <a:rPr lang="tr-TR" dirty="0"/>
              <a:t> the</a:t>
            </a:r>
            <a:r>
              <a:rPr lang="en-US" dirty="0"/>
              <a:t> W</a:t>
            </a:r>
            <a:r>
              <a:rPr lang="tr-TR" dirty="0"/>
              <a:t>eb of Things</a:t>
            </a:r>
            <a:r>
              <a:rPr lang="en-US" dirty="0"/>
              <a:t>, its applications and tools for </a:t>
            </a:r>
            <a:r>
              <a:rPr lang="tr-TR" dirty="0"/>
              <a:t>newcomers.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0258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="0" i="0" dirty="0">
                <a:effectLst/>
                <a:latin typeface="Roboto" panose="02000000000000000000" pitchFamily="2" charset="0"/>
              </a:rPr>
              <a:t>Before we explain WoT, lets first talk about what is the difference between the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WoT</a:t>
            </a:r>
            <a:r>
              <a:rPr lang="en-US" b="0" i="0" dirty="0">
                <a:effectLst/>
                <a:latin typeface="Roboto" panose="02000000000000000000" pitchFamily="2" charset="0"/>
              </a:rPr>
              <a:t> and</a:t>
            </a:r>
            <a:r>
              <a:rPr lang="tr-TR" b="0" i="0" dirty="0">
                <a:effectLst/>
                <a:latin typeface="Roboto" panose="02000000000000000000" pitchFamily="2" charset="0"/>
              </a:rPr>
              <a:t> IoT. </a:t>
            </a:r>
            <a:r>
              <a:rPr lang="en-US" b="0" i="0" dirty="0">
                <a:effectLst/>
                <a:latin typeface="Roboto" panose="02000000000000000000" pitchFamily="2" charset="0"/>
              </a:rPr>
              <a:t>While IoT focuses on technologies for connecting devices to the </a:t>
            </a:r>
            <a:r>
              <a:rPr lang="tr-TR" b="0" i="0" dirty="0">
                <a:effectLst/>
                <a:latin typeface="Roboto" panose="02000000000000000000" pitchFamily="2" charset="0"/>
              </a:rPr>
              <a:t>I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nternet</a:t>
            </a:r>
            <a:r>
              <a:rPr lang="en-US" b="0" i="0" dirty="0">
                <a:effectLst/>
                <a:latin typeface="Roboto" panose="02000000000000000000" pitchFamily="2" charset="0"/>
              </a:rPr>
              <a:t>,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WoT</a:t>
            </a:r>
            <a:r>
              <a:rPr lang="tr-TR" b="0" i="0" dirty="0">
                <a:effectLst/>
                <a:latin typeface="Roboto" panose="02000000000000000000" pitchFamily="2" charset="0"/>
              </a:rPr>
              <a:t> leverages IoT and</a:t>
            </a:r>
            <a:r>
              <a:rPr lang="en-US" b="0" i="0" dirty="0">
                <a:effectLst/>
                <a:latin typeface="Roboto" panose="02000000000000000000" pitchFamily="2" charset="0"/>
              </a:rPr>
              <a:t> aims to provide interoperability between Things using established</a:t>
            </a:r>
            <a:r>
              <a:rPr lang="tr-TR" b="0" i="0" dirty="0">
                <a:effectLst/>
                <a:latin typeface="Roboto" panose="02000000000000000000" pitchFamily="2" charset="0"/>
              </a:rPr>
              <a:t> architectural ideas for the</a:t>
            </a:r>
            <a:r>
              <a:rPr lang="en-US" b="0" i="0" dirty="0">
                <a:effectLst/>
                <a:latin typeface="Roboto" panose="02000000000000000000" pitchFamily="2" charset="0"/>
              </a:rPr>
              <a:t> </a:t>
            </a:r>
            <a:r>
              <a:rPr lang="tr-TR" b="0" i="0" dirty="0">
                <a:effectLst/>
                <a:latin typeface="Roboto" panose="02000000000000000000" pitchFamily="2" charset="0"/>
              </a:rPr>
              <a:t>W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eb</a:t>
            </a:r>
            <a:r>
              <a:rPr lang="tr-TR" b="0" i="0" dirty="0">
                <a:effectLst/>
                <a:latin typeface="Roboto" panose="02000000000000000000" pitchFamily="2" charset="0"/>
              </a:rPr>
              <a:t> and web</a:t>
            </a:r>
            <a:r>
              <a:rPr lang="en-US" b="0" i="0" dirty="0">
                <a:effectLst/>
                <a:latin typeface="Roboto" panose="02000000000000000000" pitchFamily="2" charset="0"/>
              </a:rPr>
              <a:t> technologies</a:t>
            </a:r>
            <a:r>
              <a:rPr lang="tr-TR" b="0" i="0" dirty="0">
                <a:effectLst/>
                <a:latin typeface="Roboto" panose="02000000000000000000" pitchFamily="2" charset="0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283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="0" i="0" dirty="0">
                <a:effectLst/>
                <a:latin typeface="Roboto" panose="02000000000000000000" pitchFamily="2" charset="0"/>
              </a:rPr>
              <a:t>Before we explain WoT, lets first talk about what is the difference between the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WoT</a:t>
            </a:r>
            <a:r>
              <a:rPr lang="en-US" b="0" i="0" dirty="0">
                <a:effectLst/>
                <a:latin typeface="Roboto" panose="02000000000000000000" pitchFamily="2" charset="0"/>
              </a:rPr>
              <a:t> and</a:t>
            </a:r>
            <a:r>
              <a:rPr lang="tr-TR" b="0" i="0" dirty="0">
                <a:effectLst/>
                <a:latin typeface="Roboto" panose="02000000000000000000" pitchFamily="2" charset="0"/>
              </a:rPr>
              <a:t> IoT. </a:t>
            </a:r>
            <a:r>
              <a:rPr lang="en-US" b="0" i="0" dirty="0">
                <a:effectLst/>
                <a:latin typeface="Roboto" panose="02000000000000000000" pitchFamily="2" charset="0"/>
              </a:rPr>
              <a:t>While IoT focuses on technologies for connecting devices to the </a:t>
            </a:r>
            <a:r>
              <a:rPr lang="tr-TR" b="0" i="0" dirty="0">
                <a:effectLst/>
                <a:latin typeface="Roboto" panose="02000000000000000000" pitchFamily="2" charset="0"/>
              </a:rPr>
              <a:t>I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nternet</a:t>
            </a:r>
            <a:r>
              <a:rPr lang="en-US" b="0" i="0" dirty="0">
                <a:effectLst/>
                <a:latin typeface="Roboto" panose="02000000000000000000" pitchFamily="2" charset="0"/>
              </a:rPr>
              <a:t>,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WoT</a:t>
            </a:r>
            <a:r>
              <a:rPr lang="tr-TR" b="0" i="0" dirty="0">
                <a:effectLst/>
                <a:latin typeface="Roboto" panose="02000000000000000000" pitchFamily="2" charset="0"/>
              </a:rPr>
              <a:t> leverages IoT and</a:t>
            </a:r>
            <a:r>
              <a:rPr lang="en-US" b="0" i="0" dirty="0">
                <a:effectLst/>
                <a:latin typeface="Roboto" panose="02000000000000000000" pitchFamily="2" charset="0"/>
              </a:rPr>
              <a:t> aims to provide interoperability between Things using established</a:t>
            </a:r>
            <a:r>
              <a:rPr lang="tr-TR" b="0" i="0" dirty="0">
                <a:effectLst/>
                <a:latin typeface="Roboto" panose="02000000000000000000" pitchFamily="2" charset="0"/>
              </a:rPr>
              <a:t> architectural ideas for the</a:t>
            </a:r>
            <a:r>
              <a:rPr lang="en-US" b="0" i="0" dirty="0">
                <a:effectLst/>
                <a:latin typeface="Roboto" panose="02000000000000000000" pitchFamily="2" charset="0"/>
              </a:rPr>
              <a:t> </a:t>
            </a:r>
            <a:r>
              <a:rPr lang="tr-TR" b="0" i="0" dirty="0">
                <a:effectLst/>
                <a:latin typeface="Roboto" panose="02000000000000000000" pitchFamily="2" charset="0"/>
              </a:rPr>
              <a:t>W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eb</a:t>
            </a:r>
            <a:r>
              <a:rPr lang="tr-TR" b="0" i="0" dirty="0">
                <a:effectLst/>
                <a:latin typeface="Roboto" panose="02000000000000000000" pitchFamily="2" charset="0"/>
              </a:rPr>
              <a:t> and web</a:t>
            </a:r>
            <a:r>
              <a:rPr lang="en-US" b="0" i="0" dirty="0">
                <a:effectLst/>
                <a:latin typeface="Roboto" panose="02000000000000000000" pitchFamily="2" charset="0"/>
              </a:rPr>
              <a:t> technologies</a:t>
            </a:r>
            <a:r>
              <a:rPr lang="tr-TR" b="0" i="0" dirty="0">
                <a:effectLst/>
                <a:latin typeface="Roboto" panose="02000000000000000000" pitchFamily="2" charset="0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5182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="0" i="0" dirty="0">
                <a:effectLst/>
                <a:latin typeface="Roboto" panose="02000000000000000000" pitchFamily="2" charset="0"/>
              </a:rPr>
              <a:t>Before we explain WoT, lets first talk about what is the difference between the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WoT</a:t>
            </a:r>
            <a:r>
              <a:rPr lang="en-US" b="0" i="0" dirty="0">
                <a:effectLst/>
                <a:latin typeface="Roboto" panose="02000000000000000000" pitchFamily="2" charset="0"/>
              </a:rPr>
              <a:t> and</a:t>
            </a:r>
            <a:r>
              <a:rPr lang="tr-TR" b="0" i="0" dirty="0">
                <a:effectLst/>
                <a:latin typeface="Roboto" panose="02000000000000000000" pitchFamily="2" charset="0"/>
              </a:rPr>
              <a:t> IoT. </a:t>
            </a:r>
            <a:r>
              <a:rPr lang="en-US" b="0" i="0" dirty="0">
                <a:effectLst/>
                <a:latin typeface="Roboto" panose="02000000000000000000" pitchFamily="2" charset="0"/>
              </a:rPr>
              <a:t>While IoT focuses on technologies for connecting devices to the </a:t>
            </a:r>
            <a:r>
              <a:rPr lang="tr-TR" b="0" i="0" dirty="0">
                <a:effectLst/>
                <a:latin typeface="Roboto" panose="02000000000000000000" pitchFamily="2" charset="0"/>
              </a:rPr>
              <a:t>I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nternet</a:t>
            </a:r>
            <a:r>
              <a:rPr lang="en-US" b="0" i="0" dirty="0">
                <a:effectLst/>
                <a:latin typeface="Roboto" panose="02000000000000000000" pitchFamily="2" charset="0"/>
              </a:rPr>
              <a:t>,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WoT</a:t>
            </a:r>
            <a:r>
              <a:rPr lang="tr-TR" b="0" i="0" dirty="0">
                <a:effectLst/>
                <a:latin typeface="Roboto" panose="02000000000000000000" pitchFamily="2" charset="0"/>
              </a:rPr>
              <a:t> leverages IoT and</a:t>
            </a:r>
            <a:r>
              <a:rPr lang="en-US" b="0" i="0" dirty="0">
                <a:effectLst/>
                <a:latin typeface="Roboto" panose="02000000000000000000" pitchFamily="2" charset="0"/>
              </a:rPr>
              <a:t> aims to provide interoperability between Things using established</a:t>
            </a:r>
            <a:r>
              <a:rPr lang="tr-TR" b="0" i="0" dirty="0">
                <a:effectLst/>
                <a:latin typeface="Roboto" panose="02000000000000000000" pitchFamily="2" charset="0"/>
              </a:rPr>
              <a:t> architectural ideas for the</a:t>
            </a:r>
            <a:r>
              <a:rPr lang="en-US" b="0" i="0" dirty="0">
                <a:effectLst/>
                <a:latin typeface="Roboto" panose="02000000000000000000" pitchFamily="2" charset="0"/>
              </a:rPr>
              <a:t> </a:t>
            </a:r>
            <a:r>
              <a:rPr lang="tr-TR" b="0" i="0" dirty="0">
                <a:effectLst/>
                <a:latin typeface="Roboto" panose="02000000000000000000" pitchFamily="2" charset="0"/>
              </a:rPr>
              <a:t>W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eb</a:t>
            </a:r>
            <a:r>
              <a:rPr lang="tr-TR" b="0" i="0" dirty="0">
                <a:effectLst/>
                <a:latin typeface="Roboto" panose="02000000000000000000" pitchFamily="2" charset="0"/>
              </a:rPr>
              <a:t> and web</a:t>
            </a:r>
            <a:r>
              <a:rPr lang="en-US" b="0" i="0" dirty="0">
                <a:effectLst/>
                <a:latin typeface="Roboto" panose="02000000000000000000" pitchFamily="2" charset="0"/>
              </a:rPr>
              <a:t> technologies</a:t>
            </a:r>
            <a:r>
              <a:rPr lang="tr-TR" b="0" i="0" dirty="0">
                <a:effectLst/>
                <a:latin typeface="Roboto" panose="02000000000000000000" pitchFamily="2" charset="0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1524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lets</a:t>
            </a:r>
            <a:r>
              <a:rPr lang="tr-TR" dirty="0"/>
              <a:t> talk </a:t>
            </a:r>
            <a:r>
              <a:rPr lang="tr-TR" dirty="0" err="1"/>
              <a:t>about</a:t>
            </a:r>
            <a:r>
              <a:rPr lang="tr-TR" dirty="0"/>
              <a:t> a </a:t>
            </a:r>
            <a:r>
              <a:rPr lang="tr-TR" dirty="0" err="1"/>
              <a:t>thing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thing</a:t>
            </a:r>
            <a:r>
              <a:rPr lang="tr-TR" dirty="0"/>
              <a:t> </a:t>
            </a:r>
            <a:r>
              <a:rPr lang="tr-TR" dirty="0" err="1"/>
              <a:t>description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365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</a:t>
            </a:r>
            <a:r>
              <a:rPr lang="en-US" dirty="0" err="1"/>
              <a:t>WoT</a:t>
            </a:r>
            <a:r>
              <a:rPr lang="en-US" dirty="0"/>
              <a:t> Architecture, a Thing is defined as an abstraction of an IoT device or service.</a:t>
            </a:r>
            <a:r>
              <a:rPr lang="tr-TR" dirty="0"/>
              <a:t> And TD </a:t>
            </a:r>
            <a:r>
              <a:rPr lang="en-US" dirty="0"/>
              <a:t>provides descriptive metadata for a Thing.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396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</a:t>
            </a:r>
            <a:r>
              <a:rPr lang="en-US" dirty="0" err="1"/>
              <a:t>WoT</a:t>
            </a:r>
            <a:r>
              <a:rPr lang="en-US" dirty="0"/>
              <a:t> Architecture, a Thing is defined as an abstraction of an IoT device or service.</a:t>
            </a:r>
            <a:r>
              <a:rPr lang="tr-TR" dirty="0"/>
              <a:t> And TD </a:t>
            </a:r>
            <a:r>
              <a:rPr lang="en-US" dirty="0"/>
              <a:t>provides descriptive metadata for a Thing.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695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</a:t>
            </a:r>
            <a:r>
              <a:rPr lang="en-US" dirty="0" err="1"/>
              <a:t>WoT</a:t>
            </a:r>
            <a:r>
              <a:rPr lang="en-US" dirty="0"/>
              <a:t> Architecture, a Thing is defined as an abstraction of an IoT device or service.</a:t>
            </a:r>
            <a:r>
              <a:rPr lang="tr-TR" dirty="0"/>
              <a:t> And TD </a:t>
            </a:r>
            <a:r>
              <a:rPr lang="en-US" dirty="0"/>
              <a:t>provides descriptive metadata for a Thing.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116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</a:t>
            </a:r>
            <a:r>
              <a:rPr lang="en-US" dirty="0" err="1"/>
              <a:t>WoT</a:t>
            </a:r>
            <a:r>
              <a:rPr lang="en-US" dirty="0"/>
              <a:t> Architecture, a Thing is defined as an abstraction of an IoT device or service.</a:t>
            </a:r>
            <a:r>
              <a:rPr lang="tr-TR" dirty="0"/>
              <a:t> And TD </a:t>
            </a:r>
            <a:r>
              <a:rPr lang="en-US" dirty="0"/>
              <a:t>provides descriptive metadata for a Thing.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90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</a:t>
            </a:r>
            <a:r>
              <a:rPr lang="en-US" dirty="0" err="1"/>
              <a:t>WoT</a:t>
            </a:r>
            <a:r>
              <a:rPr lang="en-US" dirty="0"/>
              <a:t> Architecture, a Thing is defined as an abstraction of an IoT device or service.</a:t>
            </a:r>
            <a:r>
              <a:rPr lang="tr-TR" dirty="0"/>
              <a:t> And TD </a:t>
            </a:r>
            <a:r>
              <a:rPr lang="en-US" dirty="0"/>
              <a:t>provides descriptive metadata for a Thing.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6840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</a:t>
            </a:r>
            <a:r>
              <a:rPr lang="en-US" dirty="0" err="1"/>
              <a:t>WoT</a:t>
            </a:r>
            <a:r>
              <a:rPr lang="en-US" dirty="0"/>
              <a:t> Architecture, a Thing is defined as an abstraction of an IoT device or service.</a:t>
            </a:r>
            <a:r>
              <a:rPr lang="tr-TR" dirty="0"/>
              <a:t> And TD </a:t>
            </a:r>
            <a:r>
              <a:rPr lang="en-US" dirty="0"/>
              <a:t>provides descriptive metadata for a Thing.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795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Throughout this video series, we will explain</a:t>
            </a:r>
            <a:r>
              <a:rPr lang="tr-TR" dirty="0"/>
              <a:t> the</a:t>
            </a:r>
            <a:r>
              <a:rPr lang="en-US" dirty="0"/>
              <a:t> W</a:t>
            </a:r>
            <a:r>
              <a:rPr lang="tr-TR" dirty="0"/>
              <a:t>eb of Things</a:t>
            </a:r>
            <a:r>
              <a:rPr lang="en-US" dirty="0"/>
              <a:t>, its applications and tools for </a:t>
            </a:r>
            <a:r>
              <a:rPr lang="tr-TR" dirty="0"/>
              <a:t>newcomers.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040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And</a:t>
            </a:r>
            <a:r>
              <a:rPr lang="tr-TR" dirty="0"/>
              <a:t> TD </a:t>
            </a:r>
            <a:r>
              <a:rPr lang="en-US" dirty="0"/>
              <a:t>provides descriptive metadata for a Thing.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739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WoT</a:t>
            </a:r>
            <a:r>
              <a:rPr lang="tr-TR" dirty="0"/>
              <a:t> </a:t>
            </a:r>
            <a:r>
              <a:rPr lang="en-US" dirty="0"/>
              <a:t>provides a set of standardized technology building blocks that help to </a:t>
            </a:r>
            <a:r>
              <a:rPr lang="tr-TR" dirty="0"/>
              <a:t>streamline</a:t>
            </a:r>
            <a:r>
              <a:rPr lang="en-US" dirty="0"/>
              <a:t> IoT application development by following the well-known and successful Web paradigm.</a:t>
            </a:r>
            <a:endParaRPr lang="tr-TR" dirty="0"/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0025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WoT</a:t>
            </a:r>
            <a:r>
              <a:rPr lang="tr-TR" dirty="0"/>
              <a:t> </a:t>
            </a:r>
            <a:r>
              <a:rPr lang="en-US" dirty="0"/>
              <a:t>provides a set of standardized technology building blocks that help to </a:t>
            </a:r>
            <a:r>
              <a:rPr lang="tr-TR" dirty="0"/>
              <a:t>streamline</a:t>
            </a:r>
            <a:r>
              <a:rPr lang="en-US" dirty="0"/>
              <a:t> IoT application development by following the well-known and successful Web paradigm.</a:t>
            </a:r>
            <a:endParaRPr lang="tr-TR" dirty="0"/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6314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the architecture enabled by the Web of Things, flexibility and interoperability increases especially in cross-domain applications, as well as enabling the reuse of established standards and tools.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155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the architecture enabled by the Web of Things, flexibility and interoperability increases especially in cross-domain applications, as well as enabling the reuse of established standards and tools.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5854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can be achieved with</a:t>
            </a:r>
            <a:r>
              <a:rPr lang="tr-TR" dirty="0"/>
              <a:t> the</a:t>
            </a:r>
            <a:r>
              <a:rPr lang="en-US" dirty="0"/>
              <a:t> </a:t>
            </a:r>
            <a:r>
              <a:rPr lang="en-US" dirty="0" err="1"/>
              <a:t>WoT</a:t>
            </a:r>
            <a:r>
              <a:rPr lang="en-US" dirty="0"/>
              <a:t> is endless. We feel your excitement to learn and develop the </a:t>
            </a:r>
            <a:r>
              <a:rPr lang="en-US" dirty="0" err="1"/>
              <a:t>WoT</a:t>
            </a:r>
            <a:r>
              <a:rPr lang="en-US" dirty="0"/>
              <a:t> applications </a:t>
            </a:r>
            <a:r>
              <a:rPr lang="tr-TR" dirty="0"/>
              <a:t>I</a:t>
            </a:r>
            <a:r>
              <a:rPr lang="en-US" dirty="0"/>
              <a:t>f you are ready to dive into </a:t>
            </a:r>
            <a:r>
              <a:rPr lang="tr-TR" dirty="0"/>
              <a:t>world of </a:t>
            </a:r>
            <a:r>
              <a:rPr lang="en-US" dirty="0" err="1"/>
              <a:t>WoT</a:t>
            </a:r>
            <a:r>
              <a:rPr lang="tr-TR" dirty="0"/>
              <a:t>, l</a:t>
            </a:r>
            <a:r>
              <a:rPr lang="en-US" dirty="0" err="1"/>
              <a:t>et's</a:t>
            </a:r>
            <a:r>
              <a:rPr lang="en-US" dirty="0"/>
              <a:t> start this journey!</a:t>
            </a:r>
          </a:p>
          <a:p>
            <a:endParaRPr lang="en-US" dirty="0"/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40052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next video, we will talk about</a:t>
            </a:r>
            <a:r>
              <a:rPr lang="tr-TR" dirty="0"/>
              <a:t> Payloads and Headers.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D45EA-097A-449E-8E80-C10F8140ABDB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72975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D45EA-097A-449E-8E80-C10F8140ABDB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4640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D45EA-097A-449E-8E80-C10F8140ABDB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9500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D45EA-097A-449E-8E80-C10F8140ABDB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911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solidFill>
                  <a:srgbClr val="0E101A"/>
                </a:solidFill>
                <a:effectLst/>
              </a:rPr>
              <a:t>We structured this video series in two stages. First, introduce the concepts from basics to advanced then, support them with demos and applications.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84232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20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solidFill>
                  <a:srgbClr val="0E101A"/>
                </a:solidFill>
                <a:effectLst/>
              </a:rPr>
              <a:t>We structured this video series in two stages. First, introduce the concepts from basics to advanced then, support them with demos and applications.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23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solidFill>
                  <a:srgbClr val="0E101A"/>
                </a:solidFill>
                <a:effectLst/>
              </a:rPr>
              <a:t>We structured this video series in two stages. First, introduce the concepts from basics to advanced then, support them with demos and applications.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93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This is to learn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WoT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and speed up the learning process.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404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This is to learn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WoT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and speed up the learning process.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859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video is </a:t>
            </a:r>
            <a:r>
              <a:rPr lang="tr-TR" dirty="0"/>
              <a:t>short</a:t>
            </a:r>
            <a:r>
              <a:rPr lang="en-US" dirty="0"/>
              <a:t>, so </a:t>
            </a:r>
            <a:r>
              <a:rPr lang="tr-TR" dirty="0"/>
              <a:t>you</a:t>
            </a:r>
            <a:r>
              <a:rPr lang="en-US" dirty="0"/>
              <a:t> can </a:t>
            </a:r>
            <a:r>
              <a:rPr lang="tr-TR" dirty="0"/>
              <a:t>learn WoT </a:t>
            </a:r>
            <a:r>
              <a:rPr lang="en-US" dirty="0"/>
              <a:t>bit by bit. </a:t>
            </a:r>
            <a:endParaRPr lang="tr-TR" dirty="0"/>
          </a:p>
          <a:p>
            <a:r>
              <a:rPr lang="tr-TR" dirty="0"/>
              <a:t>T any time, you can </a:t>
            </a:r>
            <a:r>
              <a:rPr lang="en-US" dirty="0"/>
              <a:t>come back and use the videos as a reference</a:t>
            </a:r>
            <a:r>
              <a:rPr lang="tr-TR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11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5F24-290A-47A5-8889-6A09EA45E0A8}" type="datetimeFigureOut">
              <a:rPr lang="en-US" smtClean="0"/>
              <a:t>8/18/23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92A5-F81C-4AD0-97AB-0B218C908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703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5F24-290A-47A5-8889-6A09EA45E0A8}" type="datetimeFigureOut">
              <a:rPr lang="en-US" smtClean="0"/>
              <a:t>8/18/23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92A5-F81C-4AD0-97AB-0B218C908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66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5F24-290A-47A5-8889-6A09EA45E0A8}" type="datetimeFigureOut">
              <a:rPr lang="en-US" smtClean="0"/>
              <a:t>8/18/23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92A5-F81C-4AD0-97AB-0B218C908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099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5F24-290A-47A5-8889-6A09EA45E0A8}" type="datetimeFigureOut">
              <a:rPr lang="en-US" smtClean="0"/>
              <a:t>8/18/23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92A5-F81C-4AD0-97AB-0B218C908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7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5F24-290A-47A5-8889-6A09EA45E0A8}" type="datetimeFigureOut">
              <a:rPr lang="en-US" smtClean="0"/>
              <a:t>8/18/23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92A5-F81C-4AD0-97AB-0B218C908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22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5F24-290A-47A5-8889-6A09EA45E0A8}" type="datetimeFigureOut">
              <a:rPr lang="en-US" smtClean="0"/>
              <a:t>8/18/23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92A5-F81C-4AD0-97AB-0B218C908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058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5F24-290A-47A5-8889-6A09EA45E0A8}" type="datetimeFigureOut">
              <a:rPr lang="en-US" smtClean="0"/>
              <a:t>8/18/23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92A5-F81C-4AD0-97AB-0B218C908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74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5F24-290A-47A5-8889-6A09EA45E0A8}" type="datetimeFigureOut">
              <a:rPr lang="en-US" smtClean="0"/>
              <a:t>8/18/23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92A5-F81C-4AD0-97AB-0B218C908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193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5F24-290A-47A5-8889-6A09EA45E0A8}" type="datetimeFigureOut">
              <a:rPr lang="en-US" smtClean="0"/>
              <a:t>8/18/23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92A5-F81C-4AD0-97AB-0B218C908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37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5F24-290A-47A5-8889-6A09EA45E0A8}" type="datetimeFigureOut">
              <a:rPr lang="en-US" smtClean="0"/>
              <a:t>8/18/23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92A5-F81C-4AD0-97AB-0B218C908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011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5F24-290A-47A5-8889-6A09EA45E0A8}" type="datetimeFigureOut">
              <a:rPr lang="en-US" smtClean="0"/>
              <a:t>8/18/23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92A5-F81C-4AD0-97AB-0B218C908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45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F5F24-290A-47A5-8889-6A09EA45E0A8}" type="datetimeFigureOut">
              <a:rPr lang="en-US" smtClean="0"/>
              <a:t>8/18/23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D92A5-F81C-4AD0-97AB-0B218C908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607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13" Type="http://schemas.openxmlformats.org/officeDocument/2006/relationships/image" Target="../media/image23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sv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Relationship Id="rId14" Type="http://schemas.openxmlformats.org/officeDocument/2006/relationships/image" Target="../media/image24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microsoft.com/office/2014/relationships/chartEx" Target="../charts/chartEx1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36.sv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35.png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5.png"/><Relationship Id="rId7" Type="http://schemas.openxmlformats.org/officeDocument/2006/relationships/image" Target="../media/image42.png"/><Relationship Id="rId12" Type="http://schemas.openxmlformats.org/officeDocument/2006/relationships/image" Target="../media/image45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svg"/><Relationship Id="rId11" Type="http://schemas.openxmlformats.org/officeDocument/2006/relationships/image" Target="../media/image44.png"/><Relationship Id="rId5" Type="http://schemas.openxmlformats.org/officeDocument/2006/relationships/image" Target="../media/image40.png"/><Relationship Id="rId10" Type="http://schemas.openxmlformats.org/officeDocument/2006/relationships/image" Target="../media/image24.svg"/><Relationship Id="rId4" Type="http://schemas.openxmlformats.org/officeDocument/2006/relationships/image" Target="../media/image36.svg"/><Relationship Id="rId9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svg"/><Relationship Id="rId5" Type="http://schemas.openxmlformats.org/officeDocument/2006/relationships/image" Target="../media/image52.png"/><Relationship Id="rId4" Type="http://schemas.openxmlformats.org/officeDocument/2006/relationships/image" Target="../media/image51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svg"/><Relationship Id="rId5" Type="http://schemas.openxmlformats.org/officeDocument/2006/relationships/image" Target="../media/image52.png"/><Relationship Id="rId4" Type="http://schemas.openxmlformats.org/officeDocument/2006/relationships/image" Target="../media/image51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audio" Target="../media/audio1.wav"/><Relationship Id="rId7" Type="http://schemas.openxmlformats.org/officeDocument/2006/relationships/image" Target="../media/image4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2.sv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svg"/><Relationship Id="rId5" Type="http://schemas.openxmlformats.org/officeDocument/2006/relationships/image" Target="../media/image54.png"/><Relationship Id="rId4" Type="http://schemas.openxmlformats.org/officeDocument/2006/relationships/image" Target="../media/image24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23.png"/><Relationship Id="rId7" Type="http://schemas.openxmlformats.org/officeDocument/2006/relationships/image" Target="../media/image42.png"/><Relationship Id="rId12" Type="http://schemas.openxmlformats.org/officeDocument/2006/relationships/image" Target="../media/image45.sv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svg"/><Relationship Id="rId11" Type="http://schemas.openxmlformats.org/officeDocument/2006/relationships/image" Target="../media/image44.png"/><Relationship Id="rId5" Type="http://schemas.openxmlformats.org/officeDocument/2006/relationships/image" Target="../media/image54.png"/><Relationship Id="rId10" Type="http://schemas.openxmlformats.org/officeDocument/2006/relationships/image" Target="../media/image41.svg"/><Relationship Id="rId4" Type="http://schemas.openxmlformats.org/officeDocument/2006/relationships/image" Target="../media/image24.svg"/><Relationship Id="rId9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svg"/><Relationship Id="rId5" Type="http://schemas.openxmlformats.org/officeDocument/2006/relationships/image" Target="../media/image38.png"/><Relationship Id="rId4" Type="http://schemas.openxmlformats.org/officeDocument/2006/relationships/image" Target="../media/image57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58.sv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svg"/><Relationship Id="rId3" Type="http://schemas.openxmlformats.org/officeDocument/2006/relationships/image" Target="../media/image23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svg"/><Relationship Id="rId5" Type="http://schemas.openxmlformats.org/officeDocument/2006/relationships/image" Target="../media/image59.png"/><Relationship Id="rId4" Type="http://schemas.openxmlformats.org/officeDocument/2006/relationships/image" Target="../media/image24.sv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svg"/><Relationship Id="rId3" Type="http://schemas.openxmlformats.org/officeDocument/2006/relationships/image" Target="../media/image23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svg"/><Relationship Id="rId5" Type="http://schemas.openxmlformats.org/officeDocument/2006/relationships/image" Target="../media/image59.png"/><Relationship Id="rId10" Type="http://schemas.openxmlformats.org/officeDocument/2006/relationships/image" Target="../media/image57.svg"/><Relationship Id="rId4" Type="http://schemas.openxmlformats.org/officeDocument/2006/relationships/image" Target="../media/image24.svg"/><Relationship Id="rId9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9.png"/><Relationship Id="rId3" Type="http://schemas.openxmlformats.org/officeDocument/2006/relationships/audio" Target="../media/audio2.wav"/><Relationship Id="rId7" Type="http://schemas.openxmlformats.org/officeDocument/2006/relationships/image" Target="../media/image3.png"/><Relationship Id="rId12" Type="http://schemas.openxmlformats.org/officeDocument/2006/relationships/image" Target="../media/image6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11" Type="http://schemas.openxmlformats.org/officeDocument/2006/relationships/image" Target="../media/image5.png"/><Relationship Id="rId5" Type="http://schemas.openxmlformats.org/officeDocument/2006/relationships/image" Target="../media/image1.png"/><Relationship Id="rId15" Type="http://schemas.openxmlformats.org/officeDocument/2006/relationships/audio" Target="../media/audio2.wav"/><Relationship Id="rId10" Type="http://schemas.openxmlformats.org/officeDocument/2006/relationships/image" Target="../media/image8.svg"/><Relationship Id="rId4" Type="http://schemas.openxmlformats.org/officeDocument/2006/relationships/audio" Target="../media/audio3.wav"/><Relationship Id="rId9" Type="http://schemas.openxmlformats.org/officeDocument/2006/relationships/image" Target="../media/image7.png"/><Relationship Id="rId14" Type="http://schemas.openxmlformats.org/officeDocument/2006/relationships/image" Target="../media/image10.sv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13" Type="http://schemas.openxmlformats.org/officeDocument/2006/relationships/image" Target="../media/image63.png"/><Relationship Id="rId3" Type="http://schemas.openxmlformats.org/officeDocument/2006/relationships/image" Target="../media/image59.png"/><Relationship Id="rId7" Type="http://schemas.openxmlformats.org/officeDocument/2006/relationships/image" Target="../media/image23.png"/><Relationship Id="rId12" Type="http://schemas.openxmlformats.org/officeDocument/2006/relationships/image" Target="../media/image62.sv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svg"/><Relationship Id="rId11" Type="http://schemas.openxmlformats.org/officeDocument/2006/relationships/image" Target="../media/image61.png"/><Relationship Id="rId5" Type="http://schemas.openxmlformats.org/officeDocument/2006/relationships/image" Target="../media/image38.png"/><Relationship Id="rId10" Type="http://schemas.openxmlformats.org/officeDocument/2006/relationships/image" Target="../media/image57.svg"/><Relationship Id="rId4" Type="http://schemas.openxmlformats.org/officeDocument/2006/relationships/image" Target="../media/image60.svg"/><Relationship Id="rId9" Type="http://schemas.openxmlformats.org/officeDocument/2006/relationships/image" Target="../media/image5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5.png"/><Relationship Id="rId7" Type="http://schemas.openxmlformats.org/officeDocument/2006/relationships/image" Target="../media/image42.png"/><Relationship Id="rId12" Type="http://schemas.openxmlformats.org/officeDocument/2006/relationships/image" Target="../media/image45.sv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svg"/><Relationship Id="rId11" Type="http://schemas.openxmlformats.org/officeDocument/2006/relationships/image" Target="../media/image44.png"/><Relationship Id="rId5" Type="http://schemas.openxmlformats.org/officeDocument/2006/relationships/image" Target="../media/image40.png"/><Relationship Id="rId10" Type="http://schemas.openxmlformats.org/officeDocument/2006/relationships/image" Target="../media/image24.svg"/><Relationship Id="rId4" Type="http://schemas.openxmlformats.org/officeDocument/2006/relationships/image" Target="../media/image36.svg"/><Relationship Id="rId9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sv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sv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svg"/><Relationship Id="rId5" Type="http://schemas.openxmlformats.org/officeDocument/2006/relationships/image" Target="../media/image68.png"/><Relationship Id="rId4" Type="http://schemas.openxmlformats.org/officeDocument/2006/relationships/image" Target="../media/image67.sv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svg"/><Relationship Id="rId5" Type="http://schemas.openxmlformats.org/officeDocument/2006/relationships/image" Target="../media/image68.png"/><Relationship Id="rId4" Type="http://schemas.openxmlformats.org/officeDocument/2006/relationships/image" Target="../media/image67.sv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svg"/><Relationship Id="rId5" Type="http://schemas.openxmlformats.org/officeDocument/2006/relationships/image" Target="../media/image68.png"/><Relationship Id="rId4" Type="http://schemas.openxmlformats.org/officeDocument/2006/relationships/image" Target="../media/image6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2.sv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gi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3.png"/><Relationship Id="rId4" Type="http://schemas.openxmlformats.org/officeDocument/2006/relationships/image" Target="../media/image15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audio" Target="../media/audio1.wav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audio" Target="../media/audio3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:a16="http://schemas.microsoft.com/office/drawing/2014/main" id="{70B71960-E6F5-8777-F318-FD9CACC8B1D0}"/>
              </a:ext>
            </a:extLst>
          </p:cNvPr>
          <p:cNvSpPr txBox="1">
            <a:spLocks/>
          </p:cNvSpPr>
          <p:nvPr/>
        </p:nvSpPr>
        <p:spPr>
          <a:xfrm>
            <a:off x="6884012" y="4622137"/>
            <a:ext cx="1987160" cy="7260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70000"/>
              </a:lnSpc>
            </a:pPr>
            <a:r>
              <a:rPr lang="tr-TR" sz="36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Welcome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C345D83-D409-9B52-9C82-FDDDACD76508}"/>
              </a:ext>
            </a:extLst>
          </p:cNvPr>
          <p:cNvSpPr/>
          <p:nvPr/>
        </p:nvSpPr>
        <p:spPr>
          <a:xfrm>
            <a:off x="4126402" y="1798200"/>
            <a:ext cx="2261013" cy="2237766"/>
          </a:xfrm>
          <a:prstGeom prst="ellipse">
            <a:avLst/>
          </a:prstGeom>
          <a:solidFill>
            <a:srgbClr val="DFEAF3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en-US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171A0F8-082F-5FDD-D672-CC1447E0650F}"/>
              </a:ext>
            </a:extLst>
          </p:cNvPr>
          <p:cNvSpPr txBox="1">
            <a:spLocks/>
          </p:cNvSpPr>
          <p:nvPr/>
        </p:nvSpPr>
        <p:spPr>
          <a:xfrm>
            <a:off x="4937254" y="2364404"/>
            <a:ext cx="831086" cy="7260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r>
              <a:rPr lang="tr-TR" sz="6600" dirty="0">
                <a:solidFill>
                  <a:schemeClr val="tx2"/>
                </a:solidFill>
                <a:latin typeface="Consolas" panose="020B0609020204030204" pitchFamily="49" charset="0"/>
              </a:rPr>
              <a:t>W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C49C2ED-7708-ADC5-BC30-6D7C31E86922}"/>
              </a:ext>
            </a:extLst>
          </p:cNvPr>
          <p:cNvSpPr/>
          <p:nvPr/>
        </p:nvSpPr>
        <p:spPr>
          <a:xfrm>
            <a:off x="4548853" y="2168484"/>
            <a:ext cx="328240" cy="1485359"/>
          </a:xfrm>
          <a:prstGeom prst="leftBrace">
            <a:avLst>
              <a:gd name="adj1" fmla="val 41120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7F410E7-3BF7-6EA6-B7AA-E50D07F367FD}"/>
              </a:ext>
            </a:extLst>
          </p:cNvPr>
          <p:cNvSpPr txBox="1">
            <a:spLocks/>
          </p:cNvSpPr>
          <p:nvPr/>
        </p:nvSpPr>
        <p:spPr>
          <a:xfrm>
            <a:off x="4936185" y="3090423"/>
            <a:ext cx="683013" cy="7260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r>
              <a:rPr lang="tr-TR" sz="6600" dirty="0">
                <a:solidFill>
                  <a:schemeClr val="tx2"/>
                </a:solidFill>
                <a:latin typeface="Consolas" panose="020B0609020204030204" pitchFamily="49" charset="0"/>
              </a:rPr>
              <a:t>W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229E6A4C-0213-DDBF-1FC6-997BF5966B7D}"/>
              </a:ext>
            </a:extLst>
          </p:cNvPr>
          <p:cNvSpPr/>
          <p:nvPr/>
        </p:nvSpPr>
        <p:spPr>
          <a:xfrm flipH="1">
            <a:off x="5641860" y="2168670"/>
            <a:ext cx="328240" cy="1485359"/>
          </a:xfrm>
          <a:prstGeom prst="leftBrace">
            <a:avLst>
              <a:gd name="adj1" fmla="val 41120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628DABA-3BBC-5F3A-DAD2-D67B34F682F6}"/>
              </a:ext>
            </a:extLst>
          </p:cNvPr>
          <p:cNvSpPr txBox="1">
            <a:spLocks/>
          </p:cNvSpPr>
          <p:nvPr/>
        </p:nvSpPr>
        <p:spPr>
          <a:xfrm>
            <a:off x="5396787" y="2435584"/>
            <a:ext cx="831086" cy="7260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r>
              <a:rPr lang="tr-TR" sz="3600" dirty="0">
                <a:solidFill>
                  <a:schemeClr val="bg2"/>
                </a:solidFill>
                <a:latin typeface="Consolas" panose="020B0609020204030204" pitchFamily="49" charset="0"/>
              </a:rPr>
              <a:t>,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93DACFB-3F10-6C83-A627-7FEA7DD66749}"/>
              </a:ext>
            </a:extLst>
          </p:cNvPr>
          <p:cNvCxnSpPr>
            <a:cxnSpLocks/>
            <a:stCxn id="12" idx="3"/>
            <a:endCxn id="25" idx="7"/>
          </p:cNvCxnSpPr>
          <p:nvPr/>
        </p:nvCxnSpPr>
        <p:spPr>
          <a:xfrm flipH="1">
            <a:off x="3883778" y="2631685"/>
            <a:ext cx="568713" cy="49848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F1C3962-3BBE-2188-BA1B-A9780D26A271}"/>
              </a:ext>
            </a:extLst>
          </p:cNvPr>
          <p:cNvCxnSpPr>
            <a:cxnSpLocks/>
            <a:stCxn id="25" idx="5"/>
            <a:endCxn id="15" idx="1"/>
          </p:cNvCxnSpPr>
          <p:nvPr/>
        </p:nvCxnSpPr>
        <p:spPr>
          <a:xfrm>
            <a:off x="3870220" y="3292390"/>
            <a:ext cx="606293" cy="70359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71D88A5A-4C8D-E17C-3A41-5BA9CDA0F8AD}"/>
              </a:ext>
            </a:extLst>
          </p:cNvPr>
          <p:cNvSpPr/>
          <p:nvPr/>
        </p:nvSpPr>
        <p:spPr>
          <a:xfrm>
            <a:off x="4435879" y="2534860"/>
            <a:ext cx="113437" cy="1134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3156CE1-10E4-AC62-CD1D-049CA093296E}"/>
              </a:ext>
            </a:extLst>
          </p:cNvPr>
          <p:cNvSpPr/>
          <p:nvPr/>
        </p:nvSpPr>
        <p:spPr>
          <a:xfrm>
            <a:off x="3814427" y="1832439"/>
            <a:ext cx="180972" cy="180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EF7DEE-0804-FE09-2E6A-BAD73AA60221}"/>
              </a:ext>
            </a:extLst>
          </p:cNvPr>
          <p:cNvCxnSpPr>
            <a:cxnSpLocks/>
            <a:stCxn id="13" idx="4"/>
            <a:endCxn id="25" idx="0"/>
          </p:cNvCxnSpPr>
          <p:nvPr/>
        </p:nvCxnSpPr>
        <p:spPr>
          <a:xfrm flipH="1">
            <a:off x="3805474" y="2013411"/>
            <a:ext cx="99439" cy="107637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8A1DBCE7-204E-FFC3-A5E1-A398014A16EC}"/>
              </a:ext>
            </a:extLst>
          </p:cNvPr>
          <p:cNvSpPr/>
          <p:nvPr/>
        </p:nvSpPr>
        <p:spPr>
          <a:xfrm rot="20652436">
            <a:off x="4466831" y="3956988"/>
            <a:ext cx="152311" cy="15231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E2E2ED-D4C3-766E-9B8A-C3CB75C2F520}"/>
              </a:ext>
            </a:extLst>
          </p:cNvPr>
          <p:cNvCxnSpPr>
            <a:cxnSpLocks/>
            <a:stCxn id="15" idx="5"/>
            <a:endCxn id="17" idx="2"/>
          </p:cNvCxnSpPr>
          <p:nvPr/>
        </p:nvCxnSpPr>
        <p:spPr>
          <a:xfrm>
            <a:off x="4609460" y="4070305"/>
            <a:ext cx="845691" cy="15776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C87BB66B-B3F9-353F-BF4F-4E087D887BE6}"/>
              </a:ext>
            </a:extLst>
          </p:cNvPr>
          <p:cNvSpPr/>
          <p:nvPr/>
        </p:nvSpPr>
        <p:spPr>
          <a:xfrm rot="684807">
            <a:off x="5453362" y="4155493"/>
            <a:ext cx="180972" cy="180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A2D2F9D-D5F3-9AF7-262F-178F8B3DF717}"/>
              </a:ext>
            </a:extLst>
          </p:cNvPr>
          <p:cNvCxnSpPr>
            <a:cxnSpLocks/>
            <a:stCxn id="25" idx="0"/>
            <a:endCxn id="19" idx="0"/>
          </p:cNvCxnSpPr>
          <p:nvPr/>
        </p:nvCxnSpPr>
        <p:spPr>
          <a:xfrm flipH="1">
            <a:off x="3666269" y="3089789"/>
            <a:ext cx="139205" cy="43687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84E0EA8-6B14-2182-04C7-3CD3B394B3C9}"/>
              </a:ext>
            </a:extLst>
          </p:cNvPr>
          <p:cNvSpPr/>
          <p:nvPr/>
        </p:nvSpPr>
        <p:spPr>
          <a:xfrm rot="1830353">
            <a:off x="3591345" y="3519780"/>
            <a:ext cx="99393" cy="9939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45CFC224-7879-20A1-E292-CAC202810706}"/>
              </a:ext>
            </a:extLst>
          </p:cNvPr>
          <p:cNvSpPr txBox="1">
            <a:spLocks/>
          </p:cNvSpPr>
          <p:nvPr/>
        </p:nvSpPr>
        <p:spPr>
          <a:xfrm>
            <a:off x="5417305" y="2389469"/>
            <a:ext cx="2891874" cy="7260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r>
              <a:rPr lang="tr-TR" sz="6000" spc="-150" dirty="0">
                <a:solidFill>
                  <a:schemeClr val="tx2"/>
                </a:solidFill>
                <a:latin typeface="Consolas" panose="020B0609020204030204" pitchFamily="49" charset="0"/>
              </a:rPr>
              <a:t>hat is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2AEC271F-110D-0F42-F925-080EEE237E94}"/>
              </a:ext>
            </a:extLst>
          </p:cNvPr>
          <p:cNvSpPr txBox="1">
            <a:spLocks/>
          </p:cNvSpPr>
          <p:nvPr/>
        </p:nvSpPr>
        <p:spPr>
          <a:xfrm>
            <a:off x="5412751" y="3098282"/>
            <a:ext cx="2891874" cy="7260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r>
              <a:rPr lang="tr-TR" sz="6000" spc="-300" dirty="0">
                <a:solidFill>
                  <a:schemeClr val="tx2"/>
                </a:solidFill>
                <a:latin typeface="Consolas" panose="020B0609020204030204" pitchFamily="49" charset="0"/>
              </a:rPr>
              <a:t>oT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B224447-E59A-BC87-33C3-559D10AC6E80}"/>
              </a:ext>
            </a:extLst>
          </p:cNvPr>
          <p:cNvCxnSpPr>
            <a:cxnSpLocks/>
          </p:cNvCxnSpPr>
          <p:nvPr/>
        </p:nvCxnSpPr>
        <p:spPr>
          <a:xfrm>
            <a:off x="5620971" y="4292820"/>
            <a:ext cx="981982" cy="68981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eft Brace 22">
            <a:extLst>
              <a:ext uri="{FF2B5EF4-FFF2-40B4-BE49-F238E27FC236}">
                <a16:creationId xmlns:a16="http://schemas.microsoft.com/office/drawing/2014/main" id="{F0B91597-7171-BC24-3661-2D2A29901613}"/>
              </a:ext>
            </a:extLst>
          </p:cNvPr>
          <p:cNvSpPr/>
          <p:nvPr/>
        </p:nvSpPr>
        <p:spPr>
          <a:xfrm>
            <a:off x="6602953" y="4486999"/>
            <a:ext cx="255735" cy="996294"/>
          </a:xfrm>
          <a:prstGeom prst="leftBrace">
            <a:avLst>
              <a:gd name="adj1" fmla="val 41120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E83C5D7-2783-5C78-D066-6FE998CBAAF4}"/>
              </a:ext>
            </a:extLst>
          </p:cNvPr>
          <p:cNvSpPr/>
          <p:nvPr/>
        </p:nvSpPr>
        <p:spPr>
          <a:xfrm rot="286644">
            <a:off x="3680777" y="3089389"/>
            <a:ext cx="230220" cy="2302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12AEE9F4-38EE-AFDF-7EAA-FBF3087ECF6E}"/>
              </a:ext>
            </a:extLst>
          </p:cNvPr>
          <p:cNvSpPr/>
          <p:nvPr/>
        </p:nvSpPr>
        <p:spPr>
          <a:xfrm flipH="1">
            <a:off x="8896497" y="4486999"/>
            <a:ext cx="255735" cy="996294"/>
          </a:xfrm>
          <a:prstGeom prst="leftBrace">
            <a:avLst>
              <a:gd name="adj1" fmla="val 41120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085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85185E-6 L 0.20651 -1.85185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26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2.96296E-6 L 0.2168 2.96296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33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8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8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8" grpId="0" animBg="1"/>
      <p:bldP spid="9" grpId="0"/>
      <p:bldP spid="12" grpId="0" animBg="1"/>
      <p:bldP spid="13" grpId="0" animBg="1"/>
      <p:bldP spid="15" grpId="0" animBg="1"/>
      <p:bldP spid="17" grpId="0" animBg="1"/>
      <p:bldP spid="19" grpId="0" animBg="1"/>
      <p:bldP spid="20" grpId="0"/>
      <p:bldP spid="21" grpId="0"/>
      <p:bldP spid="23" grpId="0" animBg="1"/>
      <p:bldP spid="25" grpId="0" animBg="1"/>
      <p:bldP spid="2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phic 24" descr="Document with solid fill">
            <a:extLst>
              <a:ext uri="{FF2B5EF4-FFF2-40B4-BE49-F238E27FC236}">
                <a16:creationId xmlns:a16="http://schemas.microsoft.com/office/drawing/2014/main" id="{58D7ABD0-FFB0-31A6-1043-F4F1D9E3A2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085515" y="1776549"/>
            <a:ext cx="1652451" cy="1652451"/>
          </a:xfrm>
          <a:prstGeom prst="rect">
            <a:avLst/>
          </a:prstGeom>
        </p:spPr>
      </p:pic>
      <p:pic>
        <p:nvPicPr>
          <p:cNvPr id="2" name="Graphic 1" descr="Document with solid fill">
            <a:extLst>
              <a:ext uri="{FF2B5EF4-FFF2-40B4-BE49-F238E27FC236}">
                <a16:creationId xmlns:a16="http://schemas.microsoft.com/office/drawing/2014/main" id="{31B59F6B-B3D6-9803-FDA0-8E712C346F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071817" y="1775010"/>
            <a:ext cx="1652451" cy="1652451"/>
          </a:xfrm>
          <a:prstGeom prst="rect">
            <a:avLst/>
          </a:prstGeom>
        </p:spPr>
      </p:pic>
      <p:pic>
        <p:nvPicPr>
          <p:cNvPr id="3" name="Graphic 2" descr="Document with solid fill">
            <a:extLst>
              <a:ext uri="{FF2B5EF4-FFF2-40B4-BE49-F238E27FC236}">
                <a16:creationId xmlns:a16="http://schemas.microsoft.com/office/drawing/2014/main" id="{C3E2962F-CD28-563C-8743-BB72E14B14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085516" y="1773533"/>
            <a:ext cx="1652451" cy="1652451"/>
          </a:xfrm>
          <a:prstGeom prst="rect">
            <a:avLst/>
          </a:prstGeom>
        </p:spPr>
      </p:pic>
      <p:pic>
        <p:nvPicPr>
          <p:cNvPr id="5" name="Graphic 4" descr="Document with solid fill">
            <a:extLst>
              <a:ext uri="{FF2B5EF4-FFF2-40B4-BE49-F238E27FC236}">
                <a16:creationId xmlns:a16="http://schemas.microsoft.com/office/drawing/2014/main" id="{1F8CCDAF-EDEF-DFF9-3F65-F0CA7ED188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085516" y="1773537"/>
            <a:ext cx="1652451" cy="1652451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4CE0330-5591-0599-FA39-C2924A0C4B09}"/>
              </a:ext>
            </a:extLst>
          </p:cNvPr>
          <p:cNvSpPr/>
          <p:nvPr/>
        </p:nvSpPr>
        <p:spPr>
          <a:xfrm>
            <a:off x="5351929" y="2390760"/>
            <a:ext cx="1488141" cy="1667435"/>
          </a:xfrm>
          <a:prstGeom prst="ellipse">
            <a:avLst/>
          </a:prstGeom>
          <a:solidFill>
            <a:schemeClr val="accent3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 descr="Programmer male with solid fill">
            <a:extLst>
              <a:ext uri="{FF2B5EF4-FFF2-40B4-BE49-F238E27FC236}">
                <a16:creationId xmlns:a16="http://schemas.microsoft.com/office/drawing/2014/main" id="{4D0C112C-1C24-7AC2-40DE-BAAFF7F24A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07229" y="1369424"/>
            <a:ext cx="5377542" cy="537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367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9200">
        <p159:morph option="byObject"/>
      </p:transition>
    </mc:Choice>
    <mc:Fallback xmlns="">
      <p:transition spd="med" advTm="92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C 0.01393 -0.03311 0.03281 -0.06412 0.06953 -0.06412 C 0.11132 -0.06412 0.12513 -0.03311 0.13893 3.33333E-6 C 0.15794 0.03657 0.17187 0.07291 0.21823 0.07291 C 0.26028 0.07291 0.27409 0.03657 0.29297 3.33333E-6 C 0.30182 -0.03311 0.3207 -0.06412 0.3625 -0.06412 C 0.39948 -0.06412 0.4181 -0.03311 0.43203 3.33333E-6 C 0.44609 0.03657 0.46484 0.07291 0.50677 0.07291 C 0.54843 0.07291 0.58112 3.33333E-6 0.58112 0.00023 C 0.59505 -0.03311 0.60885 -0.06412 0.65078 -0.06412 C 0.69257 -0.06412 0.70664 -0.03311 0.72044 3.33333E-6 C 0.73932 0.03657 0.75312 0.07291 0.79987 0.07291 C 0.84153 0.07291 0.85547 0.03657 0.8694 3.33333E-6 C 0.88815 -0.03311 0.90208 -0.06412 0.94375 -0.06412 C 0.98073 -0.06412 0.99948 -0.03311 1.01367 3.33333E-6 C 1.02747 0.03657 1.04635 0.07291 1.08802 0.07291 C 1.12955 0.07291 1.14375 0.03657 1.16276 3.33333E-6 " pathEditMode="relative" rAng="0" ptsTypes="AAAAAAAAAAAAAAAAA">
                                      <p:cBhvr>
                                        <p:cTn id="6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138" y="44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79167E-6 4.81481E-6 C 0.01394 -0.03311 0.03282 -0.06413 0.06954 -0.06413 C 0.11133 -0.06413 0.12514 -0.03311 0.13894 4.81481E-6 C 0.15795 0.03657 0.17188 0.07291 0.21823 0.07291 C 0.26029 0.07291 0.27409 0.03657 0.29297 4.81481E-6 C 0.30183 -0.03311 0.32071 -0.06413 0.3625 -0.06413 C 0.39948 -0.06413 0.4181 -0.03311 0.43204 4.81481E-6 C 0.4461 0.03657 0.46485 0.07291 0.50678 0.07291 C 0.54844 0.07291 0.58112 4.81481E-6 0.58112 0.00023 C 0.59506 -0.03311 0.60886 -0.06413 0.65079 -0.06413 C 0.69258 -0.06413 0.70665 -0.03311 0.72045 4.81481E-6 C 0.73933 0.03657 0.75313 0.07291 0.79987 0.07291 C 0.84154 0.07291 0.85547 0.03657 0.86941 4.81481E-6 C 0.88816 -0.03311 0.90209 -0.06413 0.94375 -0.06413 C 0.98073 -0.06413 0.99948 -0.03311 1.01368 4.81481E-6 C 1.02748 0.03657 1.04636 0.07291 1.08803 0.07291 C 1.12956 0.07291 1.14375 0.03657 1.16277 4.81481E-6 " pathEditMode="relative" rAng="0" ptsTypes="AAAAAAAAAAAAAAAAA">
                                      <p:cBhvr>
                                        <p:cTn id="8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138" y="44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0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79167E-6 1.85185E-6 C 0.01394 -0.0331 0.03282 -0.06412 0.06954 -0.06412 C 0.11133 -0.06412 0.12514 -0.0331 0.13894 1.85185E-6 C 0.15795 0.03657 0.17188 0.07291 0.21823 0.07291 C 0.26029 0.07291 0.27409 0.03657 0.29297 1.85185E-6 C 0.30183 -0.0331 0.32071 -0.06412 0.3625 -0.06412 C 0.39948 -0.06412 0.4181 -0.0331 0.43204 1.85185E-6 C 0.4461 0.03657 0.46485 0.07291 0.50678 0.07291 C 0.54844 0.07291 0.58112 1.85185E-6 0.58112 0.00023 C 0.59506 -0.0331 0.60886 -0.06412 0.65079 -0.06412 C 0.69258 -0.06412 0.70665 -0.0331 0.72045 1.85185E-6 C 0.73933 0.03657 0.75313 0.07291 0.79987 0.07291 C 0.84154 0.07291 0.85547 0.03657 0.86941 1.85185E-6 C 0.88816 -0.0331 0.90209 -0.06412 0.94375 -0.06412 C 0.98073 -0.06412 0.99948 -0.0331 1.01368 1.85185E-6 C 1.02748 0.03657 1.04636 0.07291 1.08803 0.07291 C 1.12956 0.07291 1.14375 0.03657 1.16277 1.85185E-6 " pathEditMode="relative" rAng="0" ptsTypes="AAAAAAAAAAAAAAAAA">
                                      <p:cBhvr>
                                        <p:cTn id="10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138" y="44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0" presetClass="path" presetSubtype="0" accel="50000" decel="5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4.79167E-6 4.81481E-6 C 0.01394 -0.03311 0.03282 -0.06413 0.06954 -0.06413 C 0.11133 -0.06413 0.12514 -0.03311 0.13894 4.81481E-6 C 0.15795 0.03657 0.17188 0.07291 0.21823 0.07291 C 0.26029 0.07291 0.27409 0.03657 0.29297 4.81481E-6 C 0.30183 -0.03311 0.32071 -0.06413 0.3625 -0.06413 C 0.39948 -0.06413 0.4181 -0.03311 0.43204 4.81481E-6 C 0.4461 0.03657 0.46485 0.07291 0.50678 0.07291 C 0.54844 0.07291 0.58112 4.81481E-6 0.58112 0.00023 C 0.59506 -0.03311 0.60886 -0.06413 0.65079 -0.06413 C 0.69258 -0.06413 0.70665 -0.03311 0.72045 4.81481E-6 C 0.73933 0.03657 0.75313 0.07291 0.79987 0.07291 C 0.84154 0.07291 0.85547 0.03657 0.86941 4.81481E-6 C 0.88816 -0.03311 0.90209 -0.06413 0.94375 -0.06413 C 0.98073 -0.06413 0.99948 -0.03311 1.01368 4.81481E-6 C 1.02748 0.03657 1.04636 0.07291 1.08803 0.07291 C 1.12956 0.07291 1.14375 0.03657 1.16277 4.81481E-6 " pathEditMode="relative" rAng="0" ptsTypes="AAAAAAAAAAAAAAAAA">
                                      <p:cBhvr>
                                        <p:cTn id="12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138" y="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D2BF6D1-6AB8-2BEB-9469-5FD2D8D3007F}"/>
              </a:ext>
            </a:extLst>
          </p:cNvPr>
          <p:cNvSpPr/>
          <p:nvPr/>
        </p:nvSpPr>
        <p:spPr>
          <a:xfrm>
            <a:off x="5351929" y="2390760"/>
            <a:ext cx="1488141" cy="1667435"/>
          </a:xfrm>
          <a:prstGeom prst="ellipse">
            <a:avLst/>
          </a:prstGeom>
          <a:solidFill>
            <a:schemeClr val="accent3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Hammer with solid fill">
            <a:extLst>
              <a:ext uri="{FF2B5EF4-FFF2-40B4-BE49-F238E27FC236}">
                <a16:creationId xmlns:a16="http://schemas.microsoft.com/office/drawing/2014/main" id="{D1DEAFA2-390E-A430-B7CF-B8561758D6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998985">
            <a:off x="5469152" y="220727"/>
            <a:ext cx="1499829" cy="1499829"/>
          </a:xfrm>
          <a:prstGeom prst="rect">
            <a:avLst/>
          </a:prstGeom>
        </p:spPr>
      </p:pic>
      <p:pic>
        <p:nvPicPr>
          <p:cNvPr id="12" name="Graphic 11" descr="Screwdriver with solid fill">
            <a:extLst>
              <a:ext uri="{FF2B5EF4-FFF2-40B4-BE49-F238E27FC236}">
                <a16:creationId xmlns:a16="http://schemas.microsoft.com/office/drawing/2014/main" id="{C81A609F-51BF-208E-40E7-F8C1BABA0F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5525739">
            <a:off x="3169850" y="1168129"/>
            <a:ext cx="1342871" cy="1342871"/>
          </a:xfrm>
          <a:prstGeom prst="rect">
            <a:avLst/>
          </a:prstGeom>
        </p:spPr>
      </p:pic>
      <p:pic>
        <p:nvPicPr>
          <p:cNvPr id="5" name="Graphic 4" descr="Triangle Ruler with solid fill">
            <a:extLst>
              <a:ext uri="{FF2B5EF4-FFF2-40B4-BE49-F238E27FC236}">
                <a16:creationId xmlns:a16="http://schemas.microsoft.com/office/drawing/2014/main" id="{EC0F38DE-60E0-F90E-3BAE-D86A70EA5C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9801308">
            <a:off x="2889521" y="2474802"/>
            <a:ext cx="1342871" cy="1342871"/>
          </a:xfrm>
          <a:prstGeom prst="rect">
            <a:avLst/>
          </a:prstGeom>
        </p:spPr>
      </p:pic>
      <p:pic>
        <p:nvPicPr>
          <p:cNvPr id="6" name="Graphic 5" descr="Wrench with solid fill">
            <a:extLst>
              <a:ext uri="{FF2B5EF4-FFF2-40B4-BE49-F238E27FC236}">
                <a16:creationId xmlns:a16="http://schemas.microsoft.com/office/drawing/2014/main" id="{3F87911B-60D5-F617-51A5-11E0F08B9E6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676365">
            <a:off x="7542478" y="1386683"/>
            <a:ext cx="1141715" cy="1141715"/>
          </a:xfrm>
          <a:prstGeom prst="rect">
            <a:avLst/>
          </a:prstGeom>
        </p:spPr>
      </p:pic>
      <p:pic>
        <p:nvPicPr>
          <p:cNvPr id="7" name="Graphic 6" descr="Gears with solid fill">
            <a:extLst>
              <a:ext uri="{FF2B5EF4-FFF2-40B4-BE49-F238E27FC236}">
                <a16:creationId xmlns:a16="http://schemas.microsoft.com/office/drawing/2014/main" id="{C8BC7760-2388-B782-DA8D-82639A26F89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692171">
            <a:off x="7783130" y="2926379"/>
            <a:ext cx="1142913" cy="1142913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11F5470C-EBDE-B796-F6DD-3C454A48F558}"/>
              </a:ext>
            </a:extLst>
          </p:cNvPr>
          <p:cNvGrpSpPr/>
          <p:nvPr/>
        </p:nvGrpSpPr>
        <p:grpSpPr>
          <a:xfrm>
            <a:off x="4437093" y="4305995"/>
            <a:ext cx="2219093" cy="1964881"/>
            <a:chOff x="4437093" y="4305995"/>
            <a:chExt cx="2219093" cy="1964881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D2037B0E-EEDF-FCA6-3303-A465B66ECF5B}"/>
                </a:ext>
              </a:extLst>
            </p:cNvPr>
            <p:cNvSpPr/>
            <p:nvPr/>
          </p:nvSpPr>
          <p:spPr>
            <a:xfrm>
              <a:off x="4437093" y="4522512"/>
              <a:ext cx="2219093" cy="1667435"/>
            </a:xfrm>
            <a:prstGeom prst="roundRect">
              <a:avLst/>
            </a:prstGeom>
            <a:solidFill>
              <a:schemeClr val="accent3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85FE9670-5C4D-59BD-CFFA-D4BA99903E3B}"/>
                </a:ext>
              </a:extLst>
            </p:cNvPr>
            <p:cNvSpPr/>
            <p:nvPr/>
          </p:nvSpPr>
          <p:spPr>
            <a:xfrm>
              <a:off x="4860127" y="4305995"/>
              <a:ext cx="980034" cy="1964881"/>
            </a:xfrm>
            <a:prstGeom prst="roundRect">
              <a:avLst/>
            </a:prstGeom>
            <a:solidFill>
              <a:schemeClr val="accent3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7" name="Graphic 16" descr="Programmer male with solid fill">
            <a:extLst>
              <a:ext uri="{FF2B5EF4-FFF2-40B4-BE49-F238E27FC236}">
                <a16:creationId xmlns:a16="http://schemas.microsoft.com/office/drawing/2014/main" id="{71CF1EE6-364E-C069-65E7-0D4847179EF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407229" y="1369424"/>
            <a:ext cx="5377542" cy="537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4998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6000">
        <p159:morph option="byObject"/>
      </p:transition>
    </mc:Choice>
    <mc:Fallback xmlns="">
      <p:transition spd="slow" advClick="0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727 0.26922 C -0.36745 0.22246 -0.38776 0.17593 -0.39805 0.13056 C -0.40847 0.08426 -0.41146 0.04352 -0.40951 -0.00787 C -0.40769 -0.05856 -0.40144 -0.12384 -0.38672 -0.175 C -0.37188 -0.22615 -0.34948 -0.28356 -0.32058 -0.31527 C -0.2918 -0.34699 -0.24922 -0.36389 -0.21381 -0.36481 C -0.17852 -0.36597 -0.1392 -0.35301 -0.10847 -0.32199 C -0.07787 -0.29097 -0.05078 -0.23402 -0.02995 -0.17916 C -0.00716 -0.09004 -0.00756 -0.0324 -0.00013 -0.00092 " pathEditMode="relative" rAng="0" ptsTypes="AAAAAAAAA">
                                      <p:cBhvr>
                                        <p:cTn id="9" dur="2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19" y="-31713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0" presetClass="path" presetSubtype="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29804 0.48055 C -0.31848 0.44421 -0.33893 0.40787 -0.35273 0.3699 C -0.36653 0.33194 -0.3763 0.29467 -0.38072 0.25231 C -0.38515 0.21018 -0.38515 0.1574 -0.37942 0.11666 C -0.37369 0.07615 -0.3608 0.04004 -0.34635 0.00833 C -0.33203 -0.02338 -0.31523 -0.05093 -0.29296 -0.07315 C -0.2707 -0.09537 -0.24192 -0.11829 -0.21289 -0.125 C -0.18385 -0.13195 -0.14765 -0.12593 -0.11888 -0.11366 C -0.08997 -0.10162 -0.0595 -0.06968 -0.03997 -0.05278 C -0.02057 -0.03588 -0.00846 -0.01875 -0.00182 -0.01204 " pathEditMode="relative" ptsTypes="AAAAAAAAAA">
                                      <p:cBhvr>
                                        <p:cTn id="13" dur="2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ntr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0" presetClass="path" presetSubtype="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13894 0.56944 C -0.19375 0.42245 -0.21159 0.30231 -0.18842 0.20717 C -0.15651 0.07592 -0.07097 0.00347 3.95833E-6 4.81481E-6 " pathEditMode="relative" rAng="0" ptsTypes="AAA">
                                      <p:cBhvr>
                                        <p:cTn id="17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1" y="-28472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" presetClass="entr" presetSubtype="0" accel="5000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0" presetClass="path" presetSubtype="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0.04584 0.47454 C -0.02669 0.31505 -0.01784 0.27778 -0.02552 0.19862 C -0.03307 0.11968 -0.01002 0.02732 -2.29167E-6 -4.07407E-6 " pathEditMode="relative" rAng="0" ptsTypes="AAA">
                                      <p:cBhvr>
                                        <p:cTn id="21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46" y="-23727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" presetClass="entr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0" presetClass="path" presetSubtype="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7526 0.32314 C 0.04739 0.28518 0.03138 0.24606 0.0138 0.20277 C -0.00378 0.15949 -0.01953 0.06944 -0.01407 0.06527 " pathEditMode="relative" rAng="0" ptsTypes="AAA">
                                      <p:cBhvr>
                                        <p:cTn id="25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18" y="-12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D2A783-D165-1905-2827-E80D2CA49DB7}"/>
              </a:ext>
            </a:extLst>
          </p:cNvPr>
          <p:cNvSpPr txBox="1"/>
          <p:nvPr/>
        </p:nvSpPr>
        <p:spPr>
          <a:xfrm>
            <a:off x="4362192" y="5261005"/>
            <a:ext cx="34676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400" dirty="0">
                <a:solidFill>
                  <a:schemeClr val="accent1"/>
                </a:solidFill>
                <a:latin typeface="Century Gothic" panose="020B0502020202020204" pitchFamily="34" charset="0"/>
              </a:rPr>
              <a:t>Dashboards</a:t>
            </a:r>
            <a:endParaRPr lang="en-US" sz="4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C2A6F9E-F9A5-5A8F-B168-3A4CECB1F415}"/>
              </a:ext>
            </a:extLst>
          </p:cNvPr>
          <p:cNvGrpSpPr/>
          <p:nvPr/>
        </p:nvGrpSpPr>
        <p:grpSpPr>
          <a:xfrm>
            <a:off x="1918997" y="1165596"/>
            <a:ext cx="8354006" cy="3972609"/>
            <a:chOff x="875207" y="1613261"/>
            <a:chExt cx="10411096" cy="495082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486DB57-EF17-7072-D6FB-8E2E91321D71}"/>
                </a:ext>
              </a:extLst>
            </p:cNvPr>
            <p:cNvSpPr/>
            <p:nvPr/>
          </p:nvSpPr>
          <p:spPr>
            <a:xfrm>
              <a:off x="875207" y="1613261"/>
              <a:ext cx="10411096" cy="4950824"/>
            </a:xfrm>
            <a:prstGeom prst="roundRect">
              <a:avLst/>
            </a:prstGeom>
            <a:solidFill>
              <a:schemeClr val="tx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40C31AA4-BEFC-C10A-C103-C746674AD864}"/>
                </a:ext>
              </a:extLst>
            </p:cNvPr>
            <p:cNvSpPr/>
            <p:nvPr/>
          </p:nvSpPr>
          <p:spPr>
            <a:xfrm>
              <a:off x="1295401" y="3833949"/>
              <a:ext cx="9446620" cy="2493432"/>
            </a:xfrm>
            <a:prstGeom prst="roundRect">
              <a:avLst/>
            </a:prstGeom>
            <a:solidFill>
              <a:schemeClr val="accent3">
                <a:lumMod val="85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6740946-06CB-A3D7-5DC8-48F07805D42C}"/>
                </a:ext>
              </a:extLst>
            </p:cNvPr>
            <p:cNvSpPr/>
            <p:nvPr/>
          </p:nvSpPr>
          <p:spPr>
            <a:xfrm>
              <a:off x="1177835" y="1867987"/>
              <a:ext cx="2956557" cy="1711236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47B50FF-F0EF-5CF9-940A-5013E233DC04}"/>
                </a:ext>
              </a:extLst>
            </p:cNvPr>
            <p:cNvSpPr/>
            <p:nvPr/>
          </p:nvSpPr>
          <p:spPr>
            <a:xfrm>
              <a:off x="4526281" y="1867986"/>
              <a:ext cx="2956557" cy="1711237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33655656-E1CB-F1F8-EE50-9A65B961CF98}"/>
                </a:ext>
              </a:extLst>
            </p:cNvPr>
            <p:cNvSpPr/>
            <p:nvPr/>
          </p:nvSpPr>
          <p:spPr>
            <a:xfrm>
              <a:off x="7874727" y="1867986"/>
              <a:ext cx="2956557" cy="1711237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4" name="Diagram 13">
              <a:extLst>
                <a:ext uri="{FF2B5EF4-FFF2-40B4-BE49-F238E27FC236}">
                  <a16:creationId xmlns:a16="http://schemas.microsoft.com/office/drawing/2014/main" id="{5FBD2DD4-1E72-F892-25B5-B4D067EE21F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254611043"/>
                </p:ext>
              </p:extLst>
            </p:nvPr>
          </p:nvGraphicFramePr>
          <p:xfrm>
            <a:off x="4580713" y="1879832"/>
            <a:ext cx="2577901" cy="171123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aphicFrame>
          <p:nvGraphicFramePr>
            <p:cNvPr id="15" name="Diagram 14">
              <a:extLst>
                <a:ext uri="{FF2B5EF4-FFF2-40B4-BE49-F238E27FC236}">
                  <a16:creationId xmlns:a16="http://schemas.microsoft.com/office/drawing/2014/main" id="{2CB08F92-3023-6A20-0980-558916EBD77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542500169"/>
                </p:ext>
              </p:extLst>
            </p:nvPr>
          </p:nvGraphicFramePr>
          <p:xfrm>
            <a:off x="1783082" y="1930805"/>
            <a:ext cx="1338937" cy="160928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  <mc:AlternateContent xmlns:mc="http://schemas.openxmlformats.org/markup-compatibility/2006" xmlns:cx1="http://schemas.microsoft.com/office/drawing/2015/9/8/chartex">
          <mc:Choice Requires="cx1">
            <p:graphicFrame>
              <p:nvGraphicFramePr>
                <p:cNvPr id="18" name="Chart 17">
                  <a:extLst>
                    <a:ext uri="{FF2B5EF4-FFF2-40B4-BE49-F238E27FC236}">
                      <a16:creationId xmlns:a16="http://schemas.microsoft.com/office/drawing/2014/main" id="{888CF015-4740-0785-90FA-D400C7D1F140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1447435719"/>
                    </p:ext>
                  </p:extLst>
                </p:nvPr>
              </p:nvGraphicFramePr>
              <p:xfrm>
                <a:off x="2656113" y="4022996"/>
                <a:ext cx="6580777" cy="2304385"/>
              </p:xfrm>
              <a:graphic>
                <a:graphicData uri="http://schemas.microsoft.com/office/drawing/2014/chartex">
                  <cx:chart xmlns:cx="http://schemas.microsoft.com/office/drawing/2014/chartex" xmlns:r="http://schemas.openxmlformats.org/officeDocument/2006/relationships" r:id="rId13"/>
                </a:graphicData>
              </a:graphic>
            </p:graphicFrame>
          </mc:Choice>
          <mc:Fallback xmlns="">
            <p:pic>
              <p:nvPicPr>
                <p:cNvPr id="18" name="Chart 17">
                  <a:extLst>
                    <a:ext uri="{FF2B5EF4-FFF2-40B4-BE49-F238E27FC236}">
                      <a16:creationId xmlns:a16="http://schemas.microsoft.com/office/drawing/2014/main" id="{888CF015-4740-0785-90FA-D400C7D1F140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671358" y="3191047"/>
                  <a:ext cx="6580777" cy="2304385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9" name="Graphic 8" descr="Thermometer with solid fill">
              <a:extLst>
                <a:ext uri="{FF2B5EF4-FFF2-40B4-BE49-F238E27FC236}">
                  <a16:creationId xmlns:a16="http://schemas.microsoft.com/office/drawing/2014/main" id="{97803A9D-9F70-37E1-4C6A-736E48F0EB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8553996" y="1942076"/>
              <a:ext cx="1598018" cy="15980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630360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3700">
        <p159:morph option="byObject"/>
      </p:transition>
    </mc:Choice>
    <mc:Fallback>
      <p:transition spd="slow" advClick="0" advTm="37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D2A783-D165-1905-2827-E80D2CA49DB7}"/>
              </a:ext>
            </a:extLst>
          </p:cNvPr>
          <p:cNvSpPr txBox="1"/>
          <p:nvPr/>
        </p:nvSpPr>
        <p:spPr>
          <a:xfrm>
            <a:off x="3866063" y="4770122"/>
            <a:ext cx="4459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400" dirty="0">
                <a:solidFill>
                  <a:schemeClr val="accent1"/>
                </a:solidFill>
                <a:latin typeface="Century Gothic" panose="020B0502020202020204" pitchFamily="34" charset="0"/>
              </a:rPr>
              <a:t>Protocol Proxies</a:t>
            </a:r>
            <a:endParaRPr lang="en-US" sz="4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86CAE87-09BD-452B-ACC3-DDD37E9C7AC4}"/>
              </a:ext>
            </a:extLst>
          </p:cNvPr>
          <p:cNvSpPr/>
          <p:nvPr/>
        </p:nvSpPr>
        <p:spPr>
          <a:xfrm>
            <a:off x="2073023" y="2306633"/>
            <a:ext cx="1802675" cy="180267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746FD3C-C96F-27DA-A33B-7E7C7DBD07F3}"/>
              </a:ext>
            </a:extLst>
          </p:cNvPr>
          <p:cNvSpPr/>
          <p:nvPr/>
        </p:nvSpPr>
        <p:spPr>
          <a:xfrm>
            <a:off x="5201574" y="2306632"/>
            <a:ext cx="1822271" cy="180267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8B0FB7C-27AA-12C3-5F68-071FD8C83EB2}"/>
              </a:ext>
            </a:extLst>
          </p:cNvPr>
          <p:cNvSpPr/>
          <p:nvPr/>
        </p:nvSpPr>
        <p:spPr>
          <a:xfrm>
            <a:off x="8330125" y="2306632"/>
            <a:ext cx="1802675" cy="180267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7673D63-082B-D608-B4D5-F22527B3CFBB}"/>
              </a:ext>
            </a:extLst>
          </p:cNvPr>
          <p:cNvCxnSpPr>
            <a:cxnSpLocks/>
            <a:stCxn id="3" idx="6"/>
            <a:endCxn id="9" idx="2"/>
          </p:cNvCxnSpPr>
          <p:nvPr/>
        </p:nvCxnSpPr>
        <p:spPr>
          <a:xfrm flipV="1">
            <a:off x="3875698" y="3207970"/>
            <a:ext cx="1325876" cy="1"/>
          </a:xfrm>
          <a:prstGeom prst="line">
            <a:avLst/>
          </a:prstGeom>
          <a:ln w="571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4785B76-CABF-9FE2-BA69-B4A2ABF818FF}"/>
              </a:ext>
            </a:extLst>
          </p:cNvPr>
          <p:cNvCxnSpPr>
            <a:stCxn id="9" idx="6"/>
            <a:endCxn id="10" idx="2"/>
          </p:cNvCxnSpPr>
          <p:nvPr/>
        </p:nvCxnSpPr>
        <p:spPr>
          <a:xfrm>
            <a:off x="7023845" y="3207970"/>
            <a:ext cx="1306280" cy="0"/>
          </a:xfrm>
          <a:prstGeom prst="line">
            <a:avLst/>
          </a:prstGeom>
          <a:ln w="571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F67C4D5-7EFB-6470-125A-61AB3F33992F}"/>
              </a:ext>
            </a:extLst>
          </p:cNvPr>
          <p:cNvSpPr txBox="1"/>
          <p:nvPr/>
        </p:nvSpPr>
        <p:spPr>
          <a:xfrm>
            <a:off x="3454224" y="1936523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>
                <a:solidFill>
                  <a:schemeClr val="bg2"/>
                </a:solidFill>
                <a:latin typeface="Century Gothic" panose="020B0502020202020204" pitchFamily="34" charset="0"/>
              </a:rPr>
              <a:t>Protocol 1</a:t>
            </a:r>
            <a:endParaRPr lang="en-US" sz="3200" dirty="0">
              <a:solidFill>
                <a:schemeClr val="bg2"/>
              </a:solidFill>
              <a:latin typeface="Century Gothic" panose="020B0502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B52AD8-94D5-F713-E16F-F637D3F6B71C}"/>
              </a:ext>
            </a:extLst>
          </p:cNvPr>
          <p:cNvSpPr txBox="1"/>
          <p:nvPr/>
        </p:nvSpPr>
        <p:spPr>
          <a:xfrm>
            <a:off x="5415616" y="2884803"/>
            <a:ext cx="1367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>
                <a:solidFill>
                  <a:schemeClr val="bg2"/>
                </a:solidFill>
                <a:latin typeface="Century Gothic" panose="020B0502020202020204" pitchFamily="34" charset="0"/>
              </a:rPr>
              <a:t>Proxy</a:t>
            </a:r>
            <a:endParaRPr lang="en-US" sz="3600" dirty="0">
              <a:solidFill>
                <a:schemeClr val="bg2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F125DB-4C3E-98D1-C5CF-DA77E8135C9B}"/>
              </a:ext>
            </a:extLst>
          </p:cNvPr>
          <p:cNvSpPr txBox="1"/>
          <p:nvPr/>
        </p:nvSpPr>
        <p:spPr>
          <a:xfrm>
            <a:off x="6610664" y="1895305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>
                <a:solidFill>
                  <a:schemeClr val="bg2"/>
                </a:solidFill>
                <a:latin typeface="Century Gothic" panose="020B0502020202020204" pitchFamily="34" charset="0"/>
              </a:rPr>
              <a:t>Protocol 2</a:t>
            </a:r>
            <a:endParaRPr lang="en-US" sz="3200" dirty="0">
              <a:solidFill>
                <a:schemeClr val="bg2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7905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4000">
        <p159:morph option="byObject"/>
      </p:transition>
    </mc:Choice>
    <mc:Fallback xmlns="">
      <p:transition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animBg="1"/>
      <p:bldP spid="9" grpId="0" animBg="1"/>
      <p:bldP spid="10" grpId="0" animBg="1"/>
      <p:bldP spid="23" grpId="0"/>
      <p:bldP spid="24" grpId="0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D2A783-D165-1905-2827-E80D2CA49DB7}"/>
              </a:ext>
            </a:extLst>
          </p:cNvPr>
          <p:cNvSpPr txBox="1"/>
          <p:nvPr/>
        </p:nvSpPr>
        <p:spPr>
          <a:xfrm>
            <a:off x="4066438" y="5017487"/>
            <a:ext cx="40591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400" dirty="0">
                <a:solidFill>
                  <a:schemeClr val="accent1"/>
                </a:solidFill>
                <a:latin typeface="Century Gothic" panose="020B0502020202020204" pitchFamily="34" charset="0"/>
              </a:rPr>
              <a:t>Smart Devices</a:t>
            </a:r>
            <a:endParaRPr lang="en-US" sz="4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" name="Graphic 1" descr="Thermometer with solid fill">
            <a:extLst>
              <a:ext uri="{FF2B5EF4-FFF2-40B4-BE49-F238E27FC236}">
                <a16:creationId xmlns:a16="http://schemas.microsoft.com/office/drawing/2014/main" id="{31637DE1-E028-E0BA-7960-A72586070C29}"/>
              </a:ext>
            </a:extLst>
          </p:cNvPr>
          <p:cNvGrpSpPr/>
          <p:nvPr/>
        </p:nvGrpSpPr>
        <p:grpSpPr>
          <a:xfrm>
            <a:off x="7328510" y="1948272"/>
            <a:ext cx="1146456" cy="2537392"/>
            <a:chOff x="7328510" y="2334201"/>
            <a:chExt cx="1146456" cy="2537392"/>
          </a:xfrm>
          <a:solidFill>
            <a:schemeClr val="accent1"/>
          </a:solidFill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0584BD2A-53CE-E921-A568-2F144795B3DB}"/>
                </a:ext>
              </a:extLst>
            </p:cNvPr>
            <p:cNvSpPr/>
            <p:nvPr/>
          </p:nvSpPr>
          <p:spPr>
            <a:xfrm>
              <a:off x="7328510" y="2334201"/>
              <a:ext cx="1146456" cy="2537392"/>
            </a:xfrm>
            <a:custGeom>
              <a:avLst/>
              <a:gdLst>
                <a:gd name="connsiteX0" fmla="*/ 573228 w 1146456"/>
                <a:gd name="connsiteY0" fmla="*/ 2365560 h 2537392"/>
                <a:gd name="connsiteX1" fmla="*/ 183741 w 1146456"/>
                <a:gd name="connsiteY1" fmla="*/ 2053398 h 2537392"/>
                <a:gd name="connsiteX2" fmla="*/ 401396 w 1146456"/>
                <a:gd name="connsiteY2" fmla="*/ 1603769 h 2537392"/>
                <a:gd name="connsiteX3" fmla="*/ 401396 w 1146456"/>
                <a:gd name="connsiteY3" fmla="*/ 343665 h 2537392"/>
                <a:gd name="connsiteX4" fmla="*/ 573228 w 1146456"/>
                <a:gd name="connsiteY4" fmla="*/ 171832 h 2537392"/>
                <a:gd name="connsiteX5" fmla="*/ 745061 w 1146456"/>
                <a:gd name="connsiteY5" fmla="*/ 343665 h 2537392"/>
                <a:gd name="connsiteX6" fmla="*/ 745061 w 1146456"/>
                <a:gd name="connsiteY6" fmla="*/ 1603769 h 2537392"/>
                <a:gd name="connsiteX7" fmla="*/ 962715 w 1146456"/>
                <a:gd name="connsiteY7" fmla="*/ 2053398 h 2537392"/>
                <a:gd name="connsiteX8" fmla="*/ 573228 w 1146456"/>
                <a:gd name="connsiteY8" fmla="*/ 2365560 h 2537392"/>
                <a:gd name="connsiteX9" fmla="*/ 573228 w 1146456"/>
                <a:gd name="connsiteY9" fmla="*/ 2365560 h 2537392"/>
                <a:gd name="connsiteX10" fmla="*/ 916893 w 1146456"/>
                <a:gd name="connsiteY10" fmla="*/ 1506398 h 2537392"/>
                <a:gd name="connsiteX11" fmla="*/ 916893 w 1146456"/>
                <a:gd name="connsiteY11" fmla="*/ 343665 h 2537392"/>
                <a:gd name="connsiteX12" fmla="*/ 573228 w 1146456"/>
                <a:gd name="connsiteY12" fmla="*/ 0 h 2537392"/>
                <a:gd name="connsiteX13" fmla="*/ 229563 w 1146456"/>
                <a:gd name="connsiteY13" fmla="*/ 343665 h 2537392"/>
                <a:gd name="connsiteX14" fmla="*/ 229563 w 1146456"/>
                <a:gd name="connsiteY14" fmla="*/ 1506398 h 2537392"/>
                <a:gd name="connsiteX15" fmla="*/ 29092 w 1146456"/>
                <a:gd name="connsiteY15" fmla="*/ 2145042 h 2537392"/>
                <a:gd name="connsiteX16" fmla="*/ 573228 w 1146456"/>
                <a:gd name="connsiteY16" fmla="*/ 2537393 h 2537392"/>
                <a:gd name="connsiteX17" fmla="*/ 1117364 w 1146456"/>
                <a:gd name="connsiteY17" fmla="*/ 2145042 h 2537392"/>
                <a:gd name="connsiteX18" fmla="*/ 916893 w 1146456"/>
                <a:gd name="connsiteY18" fmla="*/ 1506398 h 2537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46456" h="2537392">
                  <a:moveTo>
                    <a:pt x="573228" y="2365560"/>
                  </a:moveTo>
                  <a:cubicBezTo>
                    <a:pt x="387076" y="2365560"/>
                    <a:pt x="223836" y="2233822"/>
                    <a:pt x="183741" y="2053398"/>
                  </a:cubicBezTo>
                  <a:cubicBezTo>
                    <a:pt x="140783" y="1870110"/>
                    <a:pt x="232427" y="1683958"/>
                    <a:pt x="401396" y="1603769"/>
                  </a:cubicBezTo>
                  <a:lnTo>
                    <a:pt x="401396" y="343665"/>
                  </a:lnTo>
                  <a:cubicBezTo>
                    <a:pt x="401396" y="249157"/>
                    <a:pt x="478720" y="171832"/>
                    <a:pt x="573228" y="171832"/>
                  </a:cubicBezTo>
                  <a:cubicBezTo>
                    <a:pt x="667736" y="171832"/>
                    <a:pt x="745061" y="249157"/>
                    <a:pt x="745061" y="343665"/>
                  </a:cubicBezTo>
                  <a:lnTo>
                    <a:pt x="745061" y="1603769"/>
                  </a:lnTo>
                  <a:cubicBezTo>
                    <a:pt x="914029" y="1683958"/>
                    <a:pt x="1002809" y="1870110"/>
                    <a:pt x="962715" y="2053398"/>
                  </a:cubicBezTo>
                  <a:cubicBezTo>
                    <a:pt x="919757" y="2233822"/>
                    <a:pt x="759380" y="2362696"/>
                    <a:pt x="573228" y="2365560"/>
                  </a:cubicBezTo>
                  <a:lnTo>
                    <a:pt x="573228" y="2365560"/>
                  </a:lnTo>
                  <a:close/>
                  <a:moveTo>
                    <a:pt x="916893" y="1506398"/>
                  </a:moveTo>
                  <a:lnTo>
                    <a:pt x="916893" y="343665"/>
                  </a:lnTo>
                  <a:cubicBezTo>
                    <a:pt x="916893" y="154649"/>
                    <a:pt x="762244" y="0"/>
                    <a:pt x="573228" y="0"/>
                  </a:cubicBezTo>
                  <a:cubicBezTo>
                    <a:pt x="384213" y="0"/>
                    <a:pt x="229563" y="151785"/>
                    <a:pt x="229563" y="343665"/>
                  </a:cubicBezTo>
                  <a:lnTo>
                    <a:pt x="229563" y="1506398"/>
                  </a:lnTo>
                  <a:cubicBezTo>
                    <a:pt x="31956" y="1655319"/>
                    <a:pt x="-48233" y="1913068"/>
                    <a:pt x="29092" y="2145042"/>
                  </a:cubicBezTo>
                  <a:cubicBezTo>
                    <a:pt x="106417" y="2379879"/>
                    <a:pt x="326935" y="2537393"/>
                    <a:pt x="573228" y="2537393"/>
                  </a:cubicBezTo>
                  <a:cubicBezTo>
                    <a:pt x="819521" y="2537393"/>
                    <a:pt x="1040040" y="2379879"/>
                    <a:pt x="1117364" y="2145042"/>
                  </a:cubicBezTo>
                  <a:cubicBezTo>
                    <a:pt x="1194689" y="1913068"/>
                    <a:pt x="1114500" y="1655319"/>
                    <a:pt x="916893" y="1506398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1B436B2D-F3B0-EC75-73A3-AE9426AF82DA}"/>
                </a:ext>
              </a:extLst>
            </p:cNvPr>
            <p:cNvSpPr/>
            <p:nvPr/>
          </p:nvSpPr>
          <p:spPr>
            <a:xfrm>
              <a:off x="7616298" y="3325101"/>
              <a:ext cx="570879" cy="1260104"/>
            </a:xfrm>
            <a:custGeom>
              <a:avLst/>
              <a:gdLst>
                <a:gd name="connsiteX0" fmla="*/ 342717 w 570879"/>
                <a:gd name="connsiteY0" fmla="*/ 693058 h 1260104"/>
                <a:gd name="connsiteX1" fmla="*/ 342717 w 570879"/>
                <a:gd name="connsiteY1" fmla="*/ 0 h 1260104"/>
                <a:gd name="connsiteX2" fmla="*/ 228162 w 570879"/>
                <a:gd name="connsiteY2" fmla="*/ 0 h 1260104"/>
                <a:gd name="connsiteX3" fmla="*/ 228162 w 570879"/>
                <a:gd name="connsiteY3" fmla="*/ 693058 h 1260104"/>
                <a:gd name="connsiteX4" fmla="*/ 1916 w 570879"/>
                <a:gd name="connsiteY4" fmla="*/ 1002356 h 1260104"/>
                <a:gd name="connsiteX5" fmla="*/ 285440 w 570879"/>
                <a:gd name="connsiteY5" fmla="*/ 1260105 h 1260104"/>
                <a:gd name="connsiteX6" fmla="*/ 568963 w 570879"/>
                <a:gd name="connsiteY6" fmla="*/ 1002356 h 1260104"/>
                <a:gd name="connsiteX7" fmla="*/ 342717 w 570879"/>
                <a:gd name="connsiteY7" fmla="*/ 693058 h 1260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0879" h="1260104">
                  <a:moveTo>
                    <a:pt x="342717" y="693058"/>
                  </a:moveTo>
                  <a:lnTo>
                    <a:pt x="342717" y="0"/>
                  </a:lnTo>
                  <a:lnTo>
                    <a:pt x="228162" y="0"/>
                  </a:lnTo>
                  <a:lnTo>
                    <a:pt x="228162" y="693058"/>
                  </a:lnTo>
                  <a:cubicBezTo>
                    <a:pt x="84969" y="721696"/>
                    <a:pt x="-15267" y="856298"/>
                    <a:pt x="1916" y="1002356"/>
                  </a:cubicBezTo>
                  <a:cubicBezTo>
                    <a:pt x="16236" y="1148414"/>
                    <a:pt x="139382" y="1260105"/>
                    <a:pt x="285440" y="1260105"/>
                  </a:cubicBezTo>
                  <a:cubicBezTo>
                    <a:pt x="431497" y="1260105"/>
                    <a:pt x="554644" y="1148414"/>
                    <a:pt x="568963" y="1002356"/>
                  </a:cubicBezTo>
                  <a:cubicBezTo>
                    <a:pt x="586147" y="856298"/>
                    <a:pt x="485911" y="721696"/>
                    <a:pt x="342717" y="693058"/>
                  </a:cubicBezTo>
                  <a:close/>
                </a:path>
              </a:pathLst>
            </a:custGeom>
            <a:solidFill>
              <a:srgbClr val="FF0000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" name="Graphic 4" descr="Processor with solid fill">
            <a:extLst>
              <a:ext uri="{FF2B5EF4-FFF2-40B4-BE49-F238E27FC236}">
                <a16:creationId xmlns:a16="http://schemas.microsoft.com/office/drawing/2014/main" id="{6712A82E-3A2F-049F-87D9-C1B3E597EB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00949" y="1547372"/>
            <a:ext cx="3339193" cy="333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194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2700">
        <p159:morph option="byObject"/>
      </p:transition>
    </mc:Choice>
    <mc:Fallback xmlns="">
      <p:transition advTm="27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D2A783-D165-1905-2827-E80D2CA49DB7}"/>
              </a:ext>
            </a:extLst>
          </p:cNvPr>
          <p:cNvSpPr txBox="1"/>
          <p:nvPr/>
        </p:nvSpPr>
        <p:spPr>
          <a:xfrm>
            <a:off x="4706036" y="5768117"/>
            <a:ext cx="25987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400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Mashups</a:t>
            </a:r>
            <a:endParaRPr lang="en-US" sz="4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59A78CE-0EDB-97DA-2457-E3E0CB38A097}"/>
              </a:ext>
            </a:extLst>
          </p:cNvPr>
          <p:cNvSpPr/>
          <p:nvPr/>
        </p:nvSpPr>
        <p:spPr>
          <a:xfrm>
            <a:off x="5316280" y="761358"/>
            <a:ext cx="1325563" cy="132556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759C152-3980-6F4C-5D4E-936D68A3804F}"/>
              </a:ext>
            </a:extLst>
          </p:cNvPr>
          <p:cNvSpPr/>
          <p:nvPr/>
        </p:nvSpPr>
        <p:spPr>
          <a:xfrm>
            <a:off x="7486774" y="1483080"/>
            <a:ext cx="1191091" cy="120768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BFF7726-F323-A219-1C1C-274EF12D41D2}"/>
              </a:ext>
            </a:extLst>
          </p:cNvPr>
          <p:cNvSpPr/>
          <p:nvPr/>
        </p:nvSpPr>
        <p:spPr>
          <a:xfrm>
            <a:off x="3852118" y="2400115"/>
            <a:ext cx="1078001" cy="1078001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1B08AC5-8C7D-71BA-D8D8-8CF9B6243804}"/>
              </a:ext>
            </a:extLst>
          </p:cNvPr>
          <p:cNvSpPr/>
          <p:nvPr/>
        </p:nvSpPr>
        <p:spPr>
          <a:xfrm>
            <a:off x="5979061" y="2879084"/>
            <a:ext cx="1787434" cy="178743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E7E77F8-DEB1-746B-9067-BE0A7BD46B91}"/>
              </a:ext>
            </a:extLst>
          </p:cNvPr>
          <p:cNvSpPr/>
          <p:nvPr/>
        </p:nvSpPr>
        <p:spPr>
          <a:xfrm>
            <a:off x="4443607" y="4176963"/>
            <a:ext cx="1229927" cy="1229927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Graphic 24" descr="Thermometer with solid fill">
            <a:extLst>
              <a:ext uri="{FF2B5EF4-FFF2-40B4-BE49-F238E27FC236}">
                <a16:creationId xmlns:a16="http://schemas.microsoft.com/office/drawing/2014/main" id="{9065BA3D-65CE-A5D6-E469-5F3A93025E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07461" y="4334726"/>
            <a:ext cx="914400" cy="914400"/>
          </a:xfrm>
          <a:prstGeom prst="rect">
            <a:avLst/>
          </a:prstGeom>
        </p:spPr>
      </p:pic>
      <p:pic>
        <p:nvPicPr>
          <p:cNvPr id="26" name="Graphic 25" descr="Server with solid fill">
            <a:extLst>
              <a:ext uri="{FF2B5EF4-FFF2-40B4-BE49-F238E27FC236}">
                <a16:creationId xmlns:a16="http://schemas.microsoft.com/office/drawing/2014/main" id="{5D4DFDDD-FBE4-1E41-3893-ED8BCF573B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25120" y="1636091"/>
            <a:ext cx="914400" cy="914400"/>
          </a:xfrm>
          <a:prstGeom prst="rect">
            <a:avLst/>
          </a:prstGeom>
        </p:spPr>
      </p:pic>
      <p:pic>
        <p:nvPicPr>
          <p:cNvPr id="27" name="Graphic 26" descr="Processor with solid fill">
            <a:extLst>
              <a:ext uri="{FF2B5EF4-FFF2-40B4-BE49-F238E27FC236}">
                <a16:creationId xmlns:a16="http://schemas.microsoft.com/office/drawing/2014/main" id="{0CE17418-8C36-C063-D4DE-025D8BFF5D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33918" y="2494904"/>
            <a:ext cx="914400" cy="914400"/>
          </a:xfrm>
          <a:prstGeom prst="rect">
            <a:avLst/>
          </a:prstGeom>
        </p:spPr>
      </p:pic>
      <p:pic>
        <p:nvPicPr>
          <p:cNvPr id="28" name="Graphic 27" descr="Programmer male with solid fill">
            <a:extLst>
              <a:ext uri="{FF2B5EF4-FFF2-40B4-BE49-F238E27FC236}">
                <a16:creationId xmlns:a16="http://schemas.microsoft.com/office/drawing/2014/main" id="{CA4C3EE1-3116-13CF-AFA8-EF5B63E8AF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093882" y="2939115"/>
            <a:ext cx="1557792" cy="1557792"/>
          </a:xfrm>
          <a:prstGeom prst="rect">
            <a:avLst/>
          </a:prstGeom>
        </p:spPr>
      </p:pic>
      <p:pic>
        <p:nvPicPr>
          <p:cNvPr id="29" name="Graphic 28" descr="Laptop with solid fill">
            <a:extLst>
              <a:ext uri="{FF2B5EF4-FFF2-40B4-BE49-F238E27FC236}">
                <a16:creationId xmlns:a16="http://schemas.microsoft.com/office/drawing/2014/main" id="{4895076F-BC4C-EDE7-51C8-6183F37C01F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521861" y="966939"/>
            <a:ext cx="914400" cy="91440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1327F22-5FDD-28B2-40D9-A1649F99FA86}"/>
              </a:ext>
            </a:extLst>
          </p:cNvPr>
          <p:cNvCxnSpPr>
            <a:cxnSpLocks/>
            <a:stCxn id="20" idx="3"/>
          </p:cNvCxnSpPr>
          <p:nvPr/>
        </p:nvCxnSpPr>
        <p:spPr>
          <a:xfrm flipH="1">
            <a:off x="4848318" y="1892797"/>
            <a:ext cx="662086" cy="797965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86BDEDE-AD03-7AA6-02C1-9D3B481C94EB}"/>
              </a:ext>
            </a:extLst>
          </p:cNvPr>
          <p:cNvCxnSpPr>
            <a:cxnSpLocks/>
            <a:endCxn id="22" idx="4"/>
          </p:cNvCxnSpPr>
          <p:nvPr/>
        </p:nvCxnSpPr>
        <p:spPr>
          <a:xfrm flipH="1" flipV="1">
            <a:off x="4391119" y="3478116"/>
            <a:ext cx="381128" cy="73640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E732028-9FD7-DB7E-AA98-AB71805A9343}"/>
              </a:ext>
            </a:extLst>
          </p:cNvPr>
          <p:cNvCxnSpPr>
            <a:cxnSpLocks/>
          </p:cNvCxnSpPr>
          <p:nvPr/>
        </p:nvCxnSpPr>
        <p:spPr>
          <a:xfrm flipH="1">
            <a:off x="5544423" y="4214516"/>
            <a:ext cx="549459" cy="232408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EE58116-D87C-D602-34D8-62BD446C1C2A}"/>
              </a:ext>
            </a:extLst>
          </p:cNvPr>
          <p:cNvCxnSpPr>
            <a:cxnSpLocks/>
          </p:cNvCxnSpPr>
          <p:nvPr/>
        </p:nvCxnSpPr>
        <p:spPr>
          <a:xfrm flipH="1">
            <a:off x="7491765" y="2652960"/>
            <a:ext cx="389551" cy="49005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BDA8AB7-CA1C-871F-A84E-C4012C044265}"/>
              </a:ext>
            </a:extLst>
          </p:cNvPr>
          <p:cNvCxnSpPr>
            <a:cxnSpLocks/>
          </p:cNvCxnSpPr>
          <p:nvPr/>
        </p:nvCxnSpPr>
        <p:spPr>
          <a:xfrm flipH="1" flipV="1">
            <a:off x="6641842" y="1636091"/>
            <a:ext cx="844932" cy="290105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7312DB3-D9CE-9408-54DE-21C7C916E975}"/>
              </a:ext>
            </a:extLst>
          </p:cNvPr>
          <p:cNvCxnSpPr>
            <a:cxnSpLocks/>
            <a:endCxn id="22" idx="6"/>
          </p:cNvCxnSpPr>
          <p:nvPr/>
        </p:nvCxnSpPr>
        <p:spPr>
          <a:xfrm flipH="1" flipV="1">
            <a:off x="4930119" y="2939116"/>
            <a:ext cx="1163763" cy="428686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C93B33B-9FF8-786F-D489-C59AC8B8C70F}"/>
              </a:ext>
            </a:extLst>
          </p:cNvPr>
          <p:cNvCxnSpPr>
            <a:cxnSpLocks/>
          </p:cNvCxnSpPr>
          <p:nvPr/>
        </p:nvCxnSpPr>
        <p:spPr>
          <a:xfrm flipH="1" flipV="1">
            <a:off x="6246201" y="2054433"/>
            <a:ext cx="350330" cy="884681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3094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6000">
        <p159:morph option="byObject"/>
      </p:transition>
    </mc:Choice>
    <mc:Fallback xmlns="">
      <p:transition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D2A783-D165-1905-2827-E80D2CA49DB7}"/>
              </a:ext>
            </a:extLst>
          </p:cNvPr>
          <p:cNvSpPr txBox="1"/>
          <p:nvPr/>
        </p:nvSpPr>
        <p:spPr>
          <a:xfrm>
            <a:off x="4323720" y="5145877"/>
            <a:ext cx="35445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400" dirty="0">
                <a:solidFill>
                  <a:schemeClr val="accent1"/>
                </a:solidFill>
                <a:latin typeface="Century Gothic" panose="020B0502020202020204" pitchFamily="34" charset="0"/>
              </a:rPr>
              <a:t>Smart Home</a:t>
            </a:r>
            <a:endParaRPr lang="en-US" sz="4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9" name="Graphic 18" descr="Home with solid fill">
            <a:extLst>
              <a:ext uri="{FF2B5EF4-FFF2-40B4-BE49-F238E27FC236}">
                <a16:creationId xmlns:a16="http://schemas.microsoft.com/office/drawing/2014/main" id="{84B825E8-F279-E04B-8EFF-EA0ED7CDAE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07303" y="1768483"/>
            <a:ext cx="3377394" cy="3377394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3DA28A67-697D-74B4-64B8-BA812412B168}"/>
              </a:ext>
            </a:extLst>
          </p:cNvPr>
          <p:cNvGrpSpPr/>
          <p:nvPr/>
        </p:nvGrpSpPr>
        <p:grpSpPr>
          <a:xfrm rot="18900000">
            <a:off x="4500220" y="1338262"/>
            <a:ext cx="1229448" cy="1229447"/>
            <a:chOff x="1802723" y="376912"/>
            <a:chExt cx="822323" cy="822322"/>
          </a:xfrm>
          <a:solidFill>
            <a:schemeClr val="tx2"/>
          </a:solidFill>
        </p:grpSpPr>
        <p:sp>
          <p:nvSpPr>
            <p:cNvPr id="21" name="Freeform: Shape 39">
              <a:extLst>
                <a:ext uri="{FF2B5EF4-FFF2-40B4-BE49-F238E27FC236}">
                  <a16:creationId xmlns:a16="http://schemas.microsoft.com/office/drawing/2014/main" id="{E35F2EC2-1619-B27E-6EB7-146B973DA5EE}"/>
                </a:ext>
              </a:extLst>
            </p:cNvPr>
            <p:cNvSpPr/>
            <p:nvPr/>
          </p:nvSpPr>
          <p:spPr>
            <a:xfrm>
              <a:off x="1802854" y="846087"/>
              <a:ext cx="353017" cy="353017"/>
            </a:xfrm>
            <a:custGeom>
              <a:avLst/>
              <a:gdLst>
                <a:gd name="connsiteX0" fmla="*/ 0 w 353017"/>
                <a:gd name="connsiteY0" fmla="*/ 0 h 353017"/>
                <a:gd name="connsiteX1" fmla="*/ 33 w 353017"/>
                <a:gd name="connsiteY1" fmla="*/ 116251 h 353017"/>
                <a:gd name="connsiteX2" fmla="*/ 166130 w 353017"/>
                <a:gd name="connsiteY2" fmla="*/ 186887 h 353017"/>
                <a:gd name="connsiteX3" fmla="*/ 236763 w 353017"/>
                <a:gd name="connsiteY3" fmla="*/ 352987 h 353017"/>
                <a:gd name="connsiteX4" fmla="*/ 353017 w 353017"/>
                <a:gd name="connsiteY4" fmla="*/ 353017 h 353017"/>
                <a:gd name="connsiteX5" fmla="*/ 0 w 353017"/>
                <a:gd name="connsiteY5" fmla="*/ 0 h 353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3017" h="353017">
                  <a:moveTo>
                    <a:pt x="0" y="0"/>
                  </a:moveTo>
                  <a:lnTo>
                    <a:pt x="33" y="116251"/>
                  </a:lnTo>
                  <a:cubicBezTo>
                    <a:pt x="62593" y="116747"/>
                    <a:pt x="122376" y="142167"/>
                    <a:pt x="166130" y="186887"/>
                  </a:cubicBezTo>
                  <a:cubicBezTo>
                    <a:pt x="210372" y="230965"/>
                    <a:pt x="235706" y="290545"/>
                    <a:pt x="236763" y="352987"/>
                  </a:cubicBezTo>
                  <a:lnTo>
                    <a:pt x="353017" y="353017"/>
                  </a:lnTo>
                  <a:cubicBezTo>
                    <a:pt x="352129" y="158421"/>
                    <a:pt x="194596" y="888"/>
                    <a:pt x="0" y="0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40">
              <a:extLst>
                <a:ext uri="{FF2B5EF4-FFF2-40B4-BE49-F238E27FC236}">
                  <a16:creationId xmlns:a16="http://schemas.microsoft.com/office/drawing/2014/main" id="{11AFDB99-3542-B50A-49F9-746AE55CDE62}"/>
                </a:ext>
              </a:extLst>
            </p:cNvPr>
            <p:cNvSpPr/>
            <p:nvPr/>
          </p:nvSpPr>
          <p:spPr>
            <a:xfrm>
              <a:off x="1802789" y="613562"/>
              <a:ext cx="585607" cy="585607"/>
            </a:xfrm>
            <a:custGeom>
              <a:avLst/>
              <a:gdLst>
                <a:gd name="connsiteX0" fmla="*/ 585594 w 585607"/>
                <a:gd name="connsiteY0" fmla="*/ 585607 h 585607"/>
                <a:gd name="connsiteX1" fmla="*/ 7914 w 585607"/>
                <a:gd name="connsiteY1" fmla="*/ 13 h 585607"/>
                <a:gd name="connsiteX2" fmla="*/ 0 w 585607"/>
                <a:gd name="connsiteY2" fmla="*/ 13 h 585607"/>
                <a:gd name="connsiteX3" fmla="*/ 33 w 585607"/>
                <a:gd name="connsiteY3" fmla="*/ 116274 h 585607"/>
                <a:gd name="connsiteX4" fmla="*/ 469340 w 585607"/>
                <a:gd name="connsiteY4" fmla="*/ 583191 h 585607"/>
                <a:gd name="connsiteX5" fmla="*/ 469340 w 585607"/>
                <a:gd name="connsiteY5" fmla="*/ 585572 h 58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5607" h="585607">
                  <a:moveTo>
                    <a:pt x="585594" y="585607"/>
                  </a:moveTo>
                  <a:cubicBezTo>
                    <a:pt x="587779" y="264378"/>
                    <a:pt x="329143" y="2198"/>
                    <a:pt x="7914" y="13"/>
                  </a:cubicBezTo>
                  <a:cubicBezTo>
                    <a:pt x="5275" y="-4"/>
                    <a:pt x="2639" y="-4"/>
                    <a:pt x="0" y="13"/>
                  </a:cubicBezTo>
                  <a:lnTo>
                    <a:pt x="33" y="116274"/>
                  </a:lnTo>
                  <a:cubicBezTo>
                    <a:pt x="258564" y="115615"/>
                    <a:pt x="468680" y="324659"/>
                    <a:pt x="469340" y="583191"/>
                  </a:cubicBezTo>
                  <a:cubicBezTo>
                    <a:pt x="469342" y="583983"/>
                    <a:pt x="469342" y="584779"/>
                    <a:pt x="469340" y="585572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41">
              <a:extLst>
                <a:ext uri="{FF2B5EF4-FFF2-40B4-BE49-F238E27FC236}">
                  <a16:creationId xmlns:a16="http://schemas.microsoft.com/office/drawing/2014/main" id="{BCBEC6C6-A344-0923-A8A1-D2385CDBA48B}"/>
                </a:ext>
              </a:extLst>
            </p:cNvPr>
            <p:cNvSpPr/>
            <p:nvPr/>
          </p:nvSpPr>
          <p:spPr>
            <a:xfrm>
              <a:off x="1802723" y="376912"/>
              <a:ext cx="822323" cy="822322"/>
            </a:xfrm>
            <a:custGeom>
              <a:avLst/>
              <a:gdLst>
                <a:gd name="connsiteX0" fmla="*/ 0 w 822323"/>
                <a:gd name="connsiteY0" fmla="*/ 0 h 822322"/>
                <a:gd name="connsiteX1" fmla="*/ 33 w 822323"/>
                <a:gd name="connsiteY1" fmla="*/ 116251 h 822322"/>
                <a:gd name="connsiteX2" fmla="*/ 706067 w 822323"/>
                <a:gd name="connsiteY2" fmla="*/ 822293 h 822322"/>
                <a:gd name="connsiteX3" fmla="*/ 822324 w 822323"/>
                <a:gd name="connsiteY3" fmla="*/ 822322 h 822322"/>
                <a:gd name="connsiteX4" fmla="*/ 0 w 822323"/>
                <a:gd name="connsiteY4" fmla="*/ 0 h 82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2323" h="822322">
                  <a:moveTo>
                    <a:pt x="0" y="0"/>
                  </a:moveTo>
                  <a:lnTo>
                    <a:pt x="33" y="116251"/>
                  </a:lnTo>
                  <a:cubicBezTo>
                    <a:pt x="389226" y="118034"/>
                    <a:pt x="704289" y="433100"/>
                    <a:pt x="706067" y="822293"/>
                  </a:cubicBezTo>
                  <a:lnTo>
                    <a:pt x="822324" y="822322"/>
                  </a:lnTo>
                  <a:cubicBezTo>
                    <a:pt x="822090" y="368262"/>
                    <a:pt x="454057" y="233"/>
                    <a:pt x="0" y="0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40575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2000">
        <p159:morph option="byObject"/>
      </p:transition>
    </mc:Choice>
    <mc:Fallback xmlns="">
      <p:transition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D2A783-D165-1905-2827-E80D2CA49DB7}"/>
              </a:ext>
            </a:extLst>
          </p:cNvPr>
          <p:cNvSpPr txBox="1"/>
          <p:nvPr/>
        </p:nvSpPr>
        <p:spPr>
          <a:xfrm>
            <a:off x="3272952" y="5170086"/>
            <a:ext cx="56460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400" dirty="0">
                <a:solidFill>
                  <a:schemeClr val="accent1"/>
                </a:solidFill>
                <a:latin typeface="Century Gothic" panose="020B0502020202020204" pitchFamily="34" charset="0"/>
              </a:rPr>
              <a:t>Factory Automation</a:t>
            </a:r>
            <a:endParaRPr lang="en-US" sz="4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5" name="Graphic 14" descr="Factory with solid fill">
            <a:extLst>
              <a:ext uri="{FF2B5EF4-FFF2-40B4-BE49-F238E27FC236}">
                <a16:creationId xmlns:a16="http://schemas.microsoft.com/office/drawing/2014/main" id="{4EC1EBB1-C6B7-A25B-3A8A-C10B3FD499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23267" y="1115495"/>
            <a:ext cx="4145466" cy="4145464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8BB4238-4C1B-97F7-9469-E0FB6204495F}"/>
              </a:ext>
            </a:extLst>
          </p:cNvPr>
          <p:cNvGrpSpPr/>
          <p:nvPr/>
        </p:nvGrpSpPr>
        <p:grpSpPr>
          <a:xfrm rot="18900000">
            <a:off x="6074636" y="918473"/>
            <a:ext cx="1370485" cy="1370482"/>
            <a:chOff x="1802723" y="376912"/>
            <a:chExt cx="822323" cy="822322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7" name="Freeform: Shape 12">
              <a:extLst>
                <a:ext uri="{FF2B5EF4-FFF2-40B4-BE49-F238E27FC236}">
                  <a16:creationId xmlns:a16="http://schemas.microsoft.com/office/drawing/2014/main" id="{55587E5E-E225-64AB-2100-03465E7E0270}"/>
                </a:ext>
              </a:extLst>
            </p:cNvPr>
            <p:cNvSpPr/>
            <p:nvPr/>
          </p:nvSpPr>
          <p:spPr>
            <a:xfrm>
              <a:off x="1802854" y="846087"/>
              <a:ext cx="353017" cy="353017"/>
            </a:xfrm>
            <a:custGeom>
              <a:avLst/>
              <a:gdLst>
                <a:gd name="connsiteX0" fmla="*/ 0 w 353017"/>
                <a:gd name="connsiteY0" fmla="*/ 0 h 353017"/>
                <a:gd name="connsiteX1" fmla="*/ 33 w 353017"/>
                <a:gd name="connsiteY1" fmla="*/ 116251 h 353017"/>
                <a:gd name="connsiteX2" fmla="*/ 166130 w 353017"/>
                <a:gd name="connsiteY2" fmla="*/ 186887 h 353017"/>
                <a:gd name="connsiteX3" fmla="*/ 236763 w 353017"/>
                <a:gd name="connsiteY3" fmla="*/ 352987 h 353017"/>
                <a:gd name="connsiteX4" fmla="*/ 353017 w 353017"/>
                <a:gd name="connsiteY4" fmla="*/ 353017 h 353017"/>
                <a:gd name="connsiteX5" fmla="*/ 0 w 353017"/>
                <a:gd name="connsiteY5" fmla="*/ 0 h 353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3017" h="353017">
                  <a:moveTo>
                    <a:pt x="0" y="0"/>
                  </a:moveTo>
                  <a:lnTo>
                    <a:pt x="33" y="116251"/>
                  </a:lnTo>
                  <a:cubicBezTo>
                    <a:pt x="62593" y="116747"/>
                    <a:pt x="122376" y="142167"/>
                    <a:pt x="166130" y="186887"/>
                  </a:cubicBezTo>
                  <a:cubicBezTo>
                    <a:pt x="210372" y="230965"/>
                    <a:pt x="235706" y="290545"/>
                    <a:pt x="236763" y="352987"/>
                  </a:cubicBezTo>
                  <a:lnTo>
                    <a:pt x="353017" y="353017"/>
                  </a:lnTo>
                  <a:cubicBezTo>
                    <a:pt x="352129" y="158421"/>
                    <a:pt x="194596" y="888"/>
                    <a:pt x="0" y="0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3">
              <a:extLst>
                <a:ext uri="{FF2B5EF4-FFF2-40B4-BE49-F238E27FC236}">
                  <a16:creationId xmlns:a16="http://schemas.microsoft.com/office/drawing/2014/main" id="{4B6E790C-3C0E-BD02-7D9E-A28F37799687}"/>
                </a:ext>
              </a:extLst>
            </p:cNvPr>
            <p:cNvSpPr/>
            <p:nvPr/>
          </p:nvSpPr>
          <p:spPr>
            <a:xfrm>
              <a:off x="1802789" y="613562"/>
              <a:ext cx="585607" cy="585607"/>
            </a:xfrm>
            <a:custGeom>
              <a:avLst/>
              <a:gdLst>
                <a:gd name="connsiteX0" fmla="*/ 585594 w 585607"/>
                <a:gd name="connsiteY0" fmla="*/ 585607 h 585607"/>
                <a:gd name="connsiteX1" fmla="*/ 7914 w 585607"/>
                <a:gd name="connsiteY1" fmla="*/ 13 h 585607"/>
                <a:gd name="connsiteX2" fmla="*/ 0 w 585607"/>
                <a:gd name="connsiteY2" fmla="*/ 13 h 585607"/>
                <a:gd name="connsiteX3" fmla="*/ 33 w 585607"/>
                <a:gd name="connsiteY3" fmla="*/ 116274 h 585607"/>
                <a:gd name="connsiteX4" fmla="*/ 469340 w 585607"/>
                <a:gd name="connsiteY4" fmla="*/ 583191 h 585607"/>
                <a:gd name="connsiteX5" fmla="*/ 469340 w 585607"/>
                <a:gd name="connsiteY5" fmla="*/ 585572 h 58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5607" h="585607">
                  <a:moveTo>
                    <a:pt x="585594" y="585607"/>
                  </a:moveTo>
                  <a:cubicBezTo>
                    <a:pt x="587779" y="264378"/>
                    <a:pt x="329143" y="2198"/>
                    <a:pt x="7914" y="13"/>
                  </a:cubicBezTo>
                  <a:cubicBezTo>
                    <a:pt x="5275" y="-4"/>
                    <a:pt x="2639" y="-4"/>
                    <a:pt x="0" y="13"/>
                  </a:cubicBezTo>
                  <a:lnTo>
                    <a:pt x="33" y="116274"/>
                  </a:lnTo>
                  <a:cubicBezTo>
                    <a:pt x="258564" y="115615"/>
                    <a:pt x="468680" y="324659"/>
                    <a:pt x="469340" y="583191"/>
                  </a:cubicBezTo>
                  <a:cubicBezTo>
                    <a:pt x="469342" y="583983"/>
                    <a:pt x="469342" y="584779"/>
                    <a:pt x="469340" y="585572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4">
              <a:extLst>
                <a:ext uri="{FF2B5EF4-FFF2-40B4-BE49-F238E27FC236}">
                  <a16:creationId xmlns:a16="http://schemas.microsoft.com/office/drawing/2014/main" id="{E679CB3D-E93D-68C0-6B8C-E6C451321275}"/>
                </a:ext>
              </a:extLst>
            </p:cNvPr>
            <p:cNvSpPr/>
            <p:nvPr/>
          </p:nvSpPr>
          <p:spPr>
            <a:xfrm>
              <a:off x="1802723" y="376912"/>
              <a:ext cx="822323" cy="822322"/>
            </a:xfrm>
            <a:custGeom>
              <a:avLst/>
              <a:gdLst>
                <a:gd name="connsiteX0" fmla="*/ 0 w 822323"/>
                <a:gd name="connsiteY0" fmla="*/ 0 h 822322"/>
                <a:gd name="connsiteX1" fmla="*/ 33 w 822323"/>
                <a:gd name="connsiteY1" fmla="*/ 116251 h 822322"/>
                <a:gd name="connsiteX2" fmla="*/ 706067 w 822323"/>
                <a:gd name="connsiteY2" fmla="*/ 822293 h 822322"/>
                <a:gd name="connsiteX3" fmla="*/ 822324 w 822323"/>
                <a:gd name="connsiteY3" fmla="*/ 822322 h 822322"/>
                <a:gd name="connsiteX4" fmla="*/ 0 w 822323"/>
                <a:gd name="connsiteY4" fmla="*/ 0 h 82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2323" h="822322">
                  <a:moveTo>
                    <a:pt x="0" y="0"/>
                  </a:moveTo>
                  <a:lnTo>
                    <a:pt x="33" y="116251"/>
                  </a:lnTo>
                  <a:cubicBezTo>
                    <a:pt x="389226" y="118034"/>
                    <a:pt x="704289" y="433100"/>
                    <a:pt x="706067" y="822293"/>
                  </a:cubicBezTo>
                  <a:lnTo>
                    <a:pt x="822324" y="822322"/>
                  </a:lnTo>
                  <a:cubicBezTo>
                    <a:pt x="822090" y="368262"/>
                    <a:pt x="454057" y="233"/>
                    <a:pt x="0" y="0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92953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2100">
        <p159:morph option="byObject"/>
      </p:transition>
    </mc:Choice>
    <mc:Fallback xmlns="">
      <p:transition advTm="21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Man with solid fill">
            <a:extLst>
              <a:ext uri="{FF2B5EF4-FFF2-40B4-BE49-F238E27FC236}">
                <a16:creationId xmlns:a16="http://schemas.microsoft.com/office/drawing/2014/main" id="{09592B7E-C1AB-851F-2672-A5F0AD196C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7046" t="-2271" r="27823" b="54960"/>
          <a:stretch/>
        </p:blipFill>
        <p:spPr>
          <a:xfrm>
            <a:off x="2477589" y="800110"/>
            <a:ext cx="7236823" cy="7586245"/>
          </a:xfrm>
          <a:prstGeom prst="rect">
            <a:avLst/>
          </a:prstGeom>
        </p:spPr>
      </p:pic>
      <p:pic>
        <p:nvPicPr>
          <p:cNvPr id="8" name="Graphic 7" descr="Ear with solid fill">
            <a:extLst>
              <a:ext uri="{FF2B5EF4-FFF2-40B4-BE49-F238E27FC236}">
                <a16:creationId xmlns:a16="http://schemas.microsoft.com/office/drawing/2014/main" id="{27B2BE43-AC34-F7BB-7846-6746358321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14754" y="2166257"/>
            <a:ext cx="1436914" cy="1436914"/>
          </a:xfrm>
          <a:prstGeom prst="rect">
            <a:avLst/>
          </a:prstGeom>
        </p:spPr>
      </p:pic>
      <p:pic>
        <p:nvPicPr>
          <p:cNvPr id="3" name="Graphic 2" descr="Ear with solid fill">
            <a:extLst>
              <a:ext uri="{FF2B5EF4-FFF2-40B4-BE49-F238E27FC236}">
                <a16:creationId xmlns:a16="http://schemas.microsoft.com/office/drawing/2014/main" id="{3340C469-9C87-C934-413B-C86892FB4A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3892732" y="2166257"/>
            <a:ext cx="1436914" cy="143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832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4000">
        <p159:morph option="byObject"/>
      </p:transition>
    </mc:Choice>
    <mc:Fallback xmlns="">
      <p:transition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Man with solid fill">
            <a:extLst>
              <a:ext uri="{FF2B5EF4-FFF2-40B4-BE49-F238E27FC236}">
                <a16:creationId xmlns:a16="http://schemas.microsoft.com/office/drawing/2014/main" id="{09592B7E-C1AB-851F-2672-A5F0AD196C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7046" t="-2271" r="27823" b="54960"/>
          <a:stretch/>
        </p:blipFill>
        <p:spPr>
          <a:xfrm>
            <a:off x="47892" y="800110"/>
            <a:ext cx="7236823" cy="7586245"/>
          </a:xfrm>
          <a:prstGeom prst="rect">
            <a:avLst/>
          </a:prstGeom>
        </p:spPr>
      </p:pic>
      <p:pic>
        <p:nvPicPr>
          <p:cNvPr id="8" name="Graphic 7" descr="Ear with solid fill">
            <a:extLst>
              <a:ext uri="{FF2B5EF4-FFF2-40B4-BE49-F238E27FC236}">
                <a16:creationId xmlns:a16="http://schemas.microsoft.com/office/drawing/2014/main" id="{27B2BE43-AC34-F7BB-7846-6746358321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85057" y="2166257"/>
            <a:ext cx="1436914" cy="1436914"/>
          </a:xfrm>
          <a:prstGeom prst="rect">
            <a:avLst/>
          </a:prstGeom>
        </p:spPr>
      </p:pic>
      <p:pic>
        <p:nvPicPr>
          <p:cNvPr id="3" name="Graphic 2" descr="Ear with solid fill">
            <a:extLst>
              <a:ext uri="{FF2B5EF4-FFF2-40B4-BE49-F238E27FC236}">
                <a16:creationId xmlns:a16="http://schemas.microsoft.com/office/drawing/2014/main" id="{3340C469-9C87-C934-413B-C86892FB4A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463035" y="2166257"/>
            <a:ext cx="1436914" cy="1436914"/>
          </a:xfrm>
          <a:prstGeom prst="rect">
            <a:avLst/>
          </a:prstGeom>
        </p:spPr>
      </p:pic>
      <p:sp>
        <p:nvSpPr>
          <p:cNvPr id="2" name="Arc 1">
            <a:extLst>
              <a:ext uri="{FF2B5EF4-FFF2-40B4-BE49-F238E27FC236}">
                <a16:creationId xmlns:a16="http://schemas.microsoft.com/office/drawing/2014/main" id="{D3E99AE4-6858-86AA-B888-E501FE8D4B5B}"/>
              </a:ext>
            </a:extLst>
          </p:cNvPr>
          <p:cNvSpPr/>
          <p:nvPr/>
        </p:nvSpPr>
        <p:spPr>
          <a:xfrm rot="2659586">
            <a:off x="5094507" y="2394305"/>
            <a:ext cx="1162600" cy="1225731"/>
          </a:xfrm>
          <a:prstGeom prst="arc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FC3675BD-A852-55C1-7645-31B967BDBCA4}"/>
              </a:ext>
            </a:extLst>
          </p:cNvPr>
          <p:cNvSpPr/>
          <p:nvPr/>
        </p:nvSpPr>
        <p:spPr>
          <a:xfrm rot="2659586">
            <a:off x="5190742" y="2131242"/>
            <a:ext cx="1662457" cy="1751855"/>
          </a:xfrm>
          <a:prstGeom prst="arc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69251CB4-9012-4C8C-2D64-85956321CE63}"/>
              </a:ext>
            </a:extLst>
          </p:cNvPr>
          <p:cNvSpPr/>
          <p:nvPr/>
        </p:nvSpPr>
        <p:spPr>
          <a:xfrm rot="2659586">
            <a:off x="5155172" y="1686249"/>
            <a:ext cx="2389118" cy="2641838"/>
          </a:xfrm>
          <a:prstGeom prst="arc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BA2F01-17EB-20E7-9F72-C88CE99F11E2}"/>
              </a:ext>
            </a:extLst>
          </p:cNvPr>
          <p:cNvSpPr txBox="1"/>
          <p:nvPr/>
        </p:nvSpPr>
        <p:spPr>
          <a:xfrm>
            <a:off x="8127270" y="2156621"/>
            <a:ext cx="23984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88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WoT</a:t>
            </a:r>
            <a:endParaRPr lang="en-US" sz="8800" b="1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0830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Click="0" advTm="5000">
        <p159:morph option="byObject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phic 18" descr="Vlog with solid fill">
            <a:extLst>
              <a:ext uri="{FF2B5EF4-FFF2-40B4-BE49-F238E27FC236}">
                <a16:creationId xmlns:a16="http://schemas.microsoft.com/office/drawing/2014/main" id="{449B85EB-C3FD-EAE0-AE46-C7FEAD809C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75372" y="3059031"/>
            <a:ext cx="2187593" cy="2187593"/>
          </a:xfrm>
          <a:prstGeom prst="rect">
            <a:avLst/>
          </a:prstGeom>
        </p:spPr>
      </p:pic>
      <p:pic>
        <p:nvPicPr>
          <p:cNvPr id="18" name="Graphic 17" descr="Vlog with solid fill">
            <a:extLst>
              <a:ext uri="{FF2B5EF4-FFF2-40B4-BE49-F238E27FC236}">
                <a16:creationId xmlns:a16="http://schemas.microsoft.com/office/drawing/2014/main" id="{31FCFCC5-BD6D-F40C-97FA-DF9DBC4240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41921" y="2505555"/>
            <a:ext cx="3059415" cy="3059415"/>
          </a:xfrm>
          <a:prstGeom prst="rect">
            <a:avLst/>
          </a:prstGeom>
        </p:spPr>
      </p:pic>
      <p:pic>
        <p:nvPicPr>
          <p:cNvPr id="17" name="Graphic 16" descr="Vlog with solid fill">
            <a:extLst>
              <a:ext uri="{FF2B5EF4-FFF2-40B4-BE49-F238E27FC236}">
                <a16:creationId xmlns:a16="http://schemas.microsoft.com/office/drawing/2014/main" id="{92406BEA-2105-FB5F-0CB0-35D4E82A54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73208" y="2137282"/>
            <a:ext cx="3795960" cy="3795960"/>
          </a:xfrm>
          <a:prstGeom prst="rect">
            <a:avLst/>
          </a:prstGeom>
        </p:spPr>
      </p:pic>
      <p:pic>
        <p:nvPicPr>
          <p:cNvPr id="7" name="Graphic 6" descr="Vlog with solid fill">
            <a:extLst>
              <a:ext uri="{FF2B5EF4-FFF2-40B4-BE49-F238E27FC236}">
                <a16:creationId xmlns:a16="http://schemas.microsoft.com/office/drawing/2014/main" id="{9E868D33-2761-3BB4-15A8-6BA92A4F79E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908030" y="1780683"/>
            <a:ext cx="4375941" cy="43759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96478B2-E921-15CD-33FA-7B4D84AAA810}"/>
              </a:ext>
            </a:extLst>
          </p:cNvPr>
          <p:cNvSpPr txBox="1"/>
          <p:nvPr/>
        </p:nvSpPr>
        <p:spPr>
          <a:xfrm>
            <a:off x="3974266" y="938013"/>
            <a:ext cx="42434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What</a:t>
            </a:r>
            <a:r>
              <a:rPr lang="tr-TR" sz="4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</a:t>
            </a:r>
            <a:r>
              <a:rPr lang="tr-TR" sz="4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</a:t>
            </a:r>
            <a:r>
              <a:rPr lang="en-US" sz="4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tr-TR" sz="4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endParaRPr lang="en-US" sz="48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9624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4000">
        <p159:morph option="byObject"/>
      </p:transition>
    </mc:Choice>
    <mc:Fallback xmlns=""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lop-Mark_DiAngelo-79054334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lop-Mark_DiAngelo-79054334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lop-Mark_DiAngelo-79054334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lop-Mark_DiAngelo-79054334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1F86B-0FF2-A77C-998E-082913008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tr-TR" dirty="0">
                <a:solidFill>
                  <a:schemeClr val="accent1"/>
                </a:solidFill>
                <a:latin typeface="Century Gothic" panose="020B0502020202020204" pitchFamily="34" charset="0"/>
              </a:rPr>
              <a:t>Difference between IoT and WoT</a:t>
            </a:r>
            <a:endParaRPr lang="en-US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610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 advTm="3000">
        <p159:morph option="byObject"/>
      </p:transition>
    </mc:Choice>
    <mc:Fallback xmlns="">
      <p:transition spd="slow" advTm="3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phic 29" descr="Programmer male with solid fill">
            <a:extLst>
              <a:ext uri="{FF2B5EF4-FFF2-40B4-BE49-F238E27FC236}">
                <a16:creationId xmlns:a16="http://schemas.microsoft.com/office/drawing/2014/main" id="{8D03AA55-5333-57B0-A73A-BEB078E748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81942" y="2474901"/>
            <a:ext cx="2178459" cy="217845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889CB73-913C-6D04-F7BB-4AE5BE07FDAD}"/>
              </a:ext>
            </a:extLst>
          </p:cNvPr>
          <p:cNvCxnSpPr>
            <a:cxnSpLocks/>
          </p:cNvCxnSpPr>
          <p:nvPr/>
        </p:nvCxnSpPr>
        <p:spPr>
          <a:xfrm>
            <a:off x="4528986" y="3745898"/>
            <a:ext cx="2969093" cy="0"/>
          </a:xfrm>
          <a:prstGeom prst="straightConnector1">
            <a:avLst/>
          </a:prstGeom>
          <a:ln w="38100">
            <a:prstDash val="dash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itle 1">
            <a:extLst>
              <a:ext uri="{FF2B5EF4-FFF2-40B4-BE49-F238E27FC236}">
                <a16:creationId xmlns:a16="http://schemas.microsoft.com/office/drawing/2014/main" id="{D1C4FC2B-BF01-48D2-3E84-5FFE9F940321}"/>
              </a:ext>
            </a:extLst>
          </p:cNvPr>
          <p:cNvSpPr txBox="1">
            <a:spLocks/>
          </p:cNvSpPr>
          <p:nvPr/>
        </p:nvSpPr>
        <p:spPr>
          <a:xfrm>
            <a:off x="5523470" y="1182108"/>
            <a:ext cx="1145059" cy="914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5400" dirty="0">
                <a:solidFill>
                  <a:schemeClr val="accent2"/>
                </a:solidFill>
                <a:latin typeface="Century Gothic" panose="020B0502020202020204" pitchFamily="34" charset="0"/>
              </a:rPr>
              <a:t>IoT</a:t>
            </a:r>
            <a:endParaRPr lang="en-US" sz="54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pic>
        <p:nvPicPr>
          <p:cNvPr id="8" name="Graphic 7" descr="World with solid fill">
            <a:extLst>
              <a:ext uri="{FF2B5EF4-FFF2-40B4-BE49-F238E27FC236}">
                <a16:creationId xmlns:a16="http://schemas.microsoft.com/office/drawing/2014/main" id="{33F952F0-0001-7DC0-5BC7-235E4DA0C9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98079" y="2613377"/>
            <a:ext cx="2178459" cy="217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655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6000">
        <p159:morph option="byObject"/>
      </p:transition>
    </mc:Choice>
    <mc:Fallback>
      <p:transition spd="slow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phic 29" descr="Programmer male with solid fill">
            <a:extLst>
              <a:ext uri="{FF2B5EF4-FFF2-40B4-BE49-F238E27FC236}">
                <a16:creationId xmlns:a16="http://schemas.microsoft.com/office/drawing/2014/main" id="{8D03AA55-5333-57B0-A73A-BEB078E748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7035" y="3248806"/>
            <a:ext cx="1264486" cy="126448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889CB73-913C-6D04-F7BB-4AE5BE07FDAD}"/>
              </a:ext>
            </a:extLst>
          </p:cNvPr>
          <p:cNvCxnSpPr>
            <a:cxnSpLocks/>
          </p:cNvCxnSpPr>
          <p:nvPr/>
        </p:nvCxnSpPr>
        <p:spPr>
          <a:xfrm>
            <a:off x="2073955" y="4036048"/>
            <a:ext cx="2069205" cy="0"/>
          </a:xfrm>
          <a:prstGeom prst="straightConnector1">
            <a:avLst/>
          </a:prstGeom>
          <a:ln w="38100">
            <a:prstDash val="dash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itle 1">
            <a:extLst>
              <a:ext uri="{FF2B5EF4-FFF2-40B4-BE49-F238E27FC236}">
                <a16:creationId xmlns:a16="http://schemas.microsoft.com/office/drawing/2014/main" id="{D1C4FC2B-BF01-48D2-3E84-5FFE9F940321}"/>
              </a:ext>
            </a:extLst>
          </p:cNvPr>
          <p:cNvSpPr txBox="1">
            <a:spLocks/>
          </p:cNvSpPr>
          <p:nvPr/>
        </p:nvSpPr>
        <p:spPr>
          <a:xfrm>
            <a:off x="2436939" y="1048758"/>
            <a:ext cx="1145059" cy="914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800" dirty="0">
                <a:solidFill>
                  <a:schemeClr val="accent2"/>
                </a:solidFill>
                <a:latin typeface="Century Gothic" panose="020B0502020202020204" pitchFamily="34" charset="0"/>
              </a:rPr>
              <a:t>IoT</a:t>
            </a:r>
            <a:endParaRPr lang="en-US" sz="48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pic>
        <p:nvPicPr>
          <p:cNvPr id="8" name="Graphic 7" descr="World with solid fill">
            <a:extLst>
              <a:ext uri="{FF2B5EF4-FFF2-40B4-BE49-F238E27FC236}">
                <a16:creationId xmlns:a16="http://schemas.microsoft.com/office/drawing/2014/main" id="{33F952F0-0001-7DC0-5BC7-235E4DA0C9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43160" y="3394730"/>
            <a:ext cx="1201950" cy="120195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8CC2637-C8B9-8169-B194-525AE4F31A08}"/>
              </a:ext>
            </a:extLst>
          </p:cNvPr>
          <p:cNvSpPr txBox="1">
            <a:spLocks/>
          </p:cNvSpPr>
          <p:nvPr/>
        </p:nvSpPr>
        <p:spPr>
          <a:xfrm>
            <a:off x="8138960" y="986463"/>
            <a:ext cx="1485471" cy="1038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800" dirty="0">
                <a:solidFill>
                  <a:schemeClr val="accent2"/>
                </a:solidFill>
                <a:latin typeface="Century Gothic" panose="020B0502020202020204" pitchFamily="34" charset="0"/>
              </a:rPr>
              <a:t>WoT</a:t>
            </a:r>
            <a:endParaRPr lang="en-US" sz="36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pic>
        <p:nvPicPr>
          <p:cNvPr id="5" name="Graphic 4" descr="Processor with solid fill">
            <a:extLst>
              <a:ext uri="{FF2B5EF4-FFF2-40B4-BE49-F238E27FC236}">
                <a16:creationId xmlns:a16="http://schemas.microsoft.com/office/drawing/2014/main" id="{77679677-401D-4A75-6FE6-E4C357EBF6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94063" y="2428985"/>
            <a:ext cx="914400" cy="914400"/>
          </a:xfrm>
          <a:prstGeom prst="rect">
            <a:avLst/>
          </a:prstGeom>
        </p:spPr>
      </p:pic>
      <p:pic>
        <p:nvPicPr>
          <p:cNvPr id="7" name="Graphic 6" descr="Processor with solid fill">
            <a:extLst>
              <a:ext uri="{FF2B5EF4-FFF2-40B4-BE49-F238E27FC236}">
                <a16:creationId xmlns:a16="http://schemas.microsoft.com/office/drawing/2014/main" id="{D83A3E21-FC70-5A43-5694-718A3DE9A2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082542" y="2428985"/>
            <a:ext cx="914400" cy="914400"/>
          </a:xfrm>
          <a:prstGeom prst="rect">
            <a:avLst/>
          </a:prstGeom>
        </p:spPr>
      </p:pic>
      <p:pic>
        <p:nvPicPr>
          <p:cNvPr id="9" name="Graphic 8" descr="Server with solid fill">
            <a:extLst>
              <a:ext uri="{FF2B5EF4-FFF2-40B4-BE49-F238E27FC236}">
                <a16:creationId xmlns:a16="http://schemas.microsoft.com/office/drawing/2014/main" id="{0505180E-678F-FC24-D902-F9C1595196C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47653" y="4667189"/>
            <a:ext cx="1034804" cy="1034804"/>
          </a:xfrm>
          <a:prstGeom prst="rect">
            <a:avLst/>
          </a:prstGeom>
        </p:spPr>
      </p:pic>
      <p:pic>
        <p:nvPicPr>
          <p:cNvPr id="10" name="Graphic 9" descr="Laptop with solid fill">
            <a:extLst>
              <a:ext uri="{FF2B5EF4-FFF2-40B4-BE49-F238E27FC236}">
                <a16:creationId xmlns:a16="http://schemas.microsoft.com/office/drawing/2014/main" id="{5549AD2E-C721-3733-80F0-11DD51E27E6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649107" y="4583617"/>
            <a:ext cx="1201949" cy="1201949"/>
          </a:xfrm>
          <a:prstGeom prst="rect">
            <a:avLst/>
          </a:prstGeom>
        </p:spPr>
      </p:pic>
      <p:pic>
        <p:nvPicPr>
          <p:cNvPr id="11" name="Graphic 10" descr="World with solid fill">
            <a:extLst>
              <a:ext uri="{FF2B5EF4-FFF2-40B4-BE49-F238E27FC236}">
                <a16:creationId xmlns:a16="http://schemas.microsoft.com/office/drawing/2014/main" id="{F5E2F396-7B39-D968-B026-9235B4DCE0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88302" y="3775445"/>
            <a:ext cx="914400" cy="9144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22AE1B3-7940-1E10-13D7-628DD7724657}"/>
              </a:ext>
            </a:extLst>
          </p:cNvPr>
          <p:cNvCxnSpPr>
            <a:cxnSpLocks/>
          </p:cNvCxnSpPr>
          <p:nvPr/>
        </p:nvCxnSpPr>
        <p:spPr>
          <a:xfrm flipV="1">
            <a:off x="9358592" y="3227171"/>
            <a:ext cx="833069" cy="736268"/>
          </a:xfrm>
          <a:prstGeom prst="straightConnector1">
            <a:avLst/>
          </a:prstGeom>
          <a:ln w="38100">
            <a:prstDash val="dash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6A716E-1B7C-3111-89C6-29889F9C8F83}"/>
              </a:ext>
            </a:extLst>
          </p:cNvPr>
          <p:cNvCxnSpPr>
            <a:cxnSpLocks/>
          </p:cNvCxnSpPr>
          <p:nvPr/>
        </p:nvCxnSpPr>
        <p:spPr>
          <a:xfrm>
            <a:off x="7684504" y="3234156"/>
            <a:ext cx="918871" cy="729283"/>
          </a:xfrm>
          <a:prstGeom prst="straightConnector1">
            <a:avLst/>
          </a:prstGeom>
          <a:ln w="38100">
            <a:prstDash val="dash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A4E868B-9365-9C2A-4781-3C358EAD687A}"/>
              </a:ext>
            </a:extLst>
          </p:cNvPr>
          <p:cNvCxnSpPr>
            <a:cxnSpLocks/>
          </p:cNvCxnSpPr>
          <p:nvPr/>
        </p:nvCxnSpPr>
        <p:spPr>
          <a:xfrm flipH="1" flipV="1">
            <a:off x="9358592" y="4420638"/>
            <a:ext cx="723950" cy="432060"/>
          </a:xfrm>
          <a:prstGeom prst="straightConnector1">
            <a:avLst/>
          </a:prstGeom>
          <a:ln w="38100">
            <a:prstDash val="dash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5DF5DA9-1FD5-08A9-72C3-D3A996444860}"/>
              </a:ext>
            </a:extLst>
          </p:cNvPr>
          <p:cNvCxnSpPr>
            <a:cxnSpLocks/>
          </p:cNvCxnSpPr>
          <p:nvPr/>
        </p:nvCxnSpPr>
        <p:spPr>
          <a:xfrm flipV="1">
            <a:off x="7239234" y="3443803"/>
            <a:ext cx="0" cy="1281854"/>
          </a:xfrm>
          <a:prstGeom prst="straightConnector1">
            <a:avLst/>
          </a:prstGeom>
          <a:ln w="38100">
            <a:prstDash val="dash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00AEB62-6D3A-F5E1-9109-DA31D1ED32F4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7808463" y="2886185"/>
            <a:ext cx="2274079" cy="0"/>
          </a:xfrm>
          <a:prstGeom prst="straightConnector1">
            <a:avLst/>
          </a:prstGeom>
          <a:ln w="38100">
            <a:prstDash val="dash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2466DC2-4E15-661C-D7D8-876BA1657742}"/>
              </a:ext>
            </a:extLst>
          </p:cNvPr>
          <p:cNvCxnSpPr>
            <a:cxnSpLocks/>
          </p:cNvCxnSpPr>
          <p:nvPr/>
        </p:nvCxnSpPr>
        <p:spPr>
          <a:xfrm>
            <a:off x="7851056" y="5187217"/>
            <a:ext cx="2340605" cy="0"/>
          </a:xfrm>
          <a:prstGeom prst="straightConnector1">
            <a:avLst/>
          </a:prstGeom>
          <a:ln w="38100">
            <a:prstDash val="dash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8642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8000">
        <p159:morph option="byObject"/>
      </p:transition>
    </mc:Choice>
    <mc:Fallback>
      <p:transition spd="slow" advTm="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3DC96-15B1-5076-51F6-1C2077352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tr-TR" dirty="0">
                <a:solidFill>
                  <a:schemeClr val="accent1"/>
                </a:solidFill>
              </a:rPr>
              <a:t>What is a Thing and Thing Description?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017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2000">
        <p159:morph option="byObject"/>
      </p:transition>
    </mc:Choice>
    <mc:Fallback xmlns="">
      <p:transition spd="med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>
            <a:extLst>
              <a:ext uri="{FF2B5EF4-FFF2-40B4-BE49-F238E27FC236}">
                <a16:creationId xmlns:a16="http://schemas.microsoft.com/office/drawing/2014/main" id="{72C8BD7C-7A03-88A2-D780-EE6D6203E928}"/>
              </a:ext>
            </a:extLst>
          </p:cNvPr>
          <p:cNvSpPr txBox="1"/>
          <p:nvPr/>
        </p:nvSpPr>
        <p:spPr>
          <a:xfrm>
            <a:off x="4453563" y="2644170"/>
            <a:ext cx="328487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9600" dirty="0">
                <a:solidFill>
                  <a:schemeClr val="accent1"/>
                </a:solidFill>
                <a:latin typeface="Century Gothic" panose="020B0502020202020204" pitchFamily="34" charset="0"/>
              </a:rPr>
              <a:t>Thing</a:t>
            </a:r>
            <a:endParaRPr lang="en-US" sz="96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8872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1000">
        <p159:morph option="byObject"/>
      </p:transition>
    </mc:Choice>
    <mc:Fallback xmlns="">
      <p:transition spd="med" advClick="0" advTm="1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c 21" descr="Laptop with solid fill">
            <a:extLst>
              <a:ext uri="{FF2B5EF4-FFF2-40B4-BE49-F238E27FC236}">
                <a16:creationId xmlns:a16="http://schemas.microsoft.com/office/drawing/2014/main" id="{80AF5F8D-B790-05A4-FAA8-AADB04F44E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10367" y="996227"/>
            <a:ext cx="4371266" cy="4371266"/>
          </a:xfrm>
          <a:prstGeom prst="rect">
            <a:avLst/>
          </a:prstGeom>
        </p:spPr>
      </p:pic>
      <p:grpSp>
        <p:nvGrpSpPr>
          <p:cNvPr id="3" name="Graphic 1" descr="Thermometer with solid fill">
            <a:extLst>
              <a:ext uri="{FF2B5EF4-FFF2-40B4-BE49-F238E27FC236}">
                <a16:creationId xmlns:a16="http://schemas.microsoft.com/office/drawing/2014/main" id="{7D114E5F-662B-F86A-4F07-C7B161FBA75B}"/>
              </a:ext>
            </a:extLst>
          </p:cNvPr>
          <p:cNvGrpSpPr/>
          <p:nvPr/>
        </p:nvGrpSpPr>
        <p:grpSpPr>
          <a:xfrm>
            <a:off x="12551071" y="1769410"/>
            <a:ext cx="1276360" cy="2824900"/>
            <a:chOff x="7328510" y="2334201"/>
            <a:chExt cx="1146456" cy="2537392"/>
          </a:xfrm>
          <a:solidFill>
            <a:schemeClr val="accent1"/>
          </a:solidFill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0F7434C7-DF67-656C-74B4-FC324FF4CFBF}"/>
                </a:ext>
              </a:extLst>
            </p:cNvPr>
            <p:cNvSpPr/>
            <p:nvPr/>
          </p:nvSpPr>
          <p:spPr>
            <a:xfrm>
              <a:off x="7328510" y="2334201"/>
              <a:ext cx="1146456" cy="2537392"/>
            </a:xfrm>
            <a:custGeom>
              <a:avLst/>
              <a:gdLst>
                <a:gd name="connsiteX0" fmla="*/ 573228 w 1146456"/>
                <a:gd name="connsiteY0" fmla="*/ 2365560 h 2537392"/>
                <a:gd name="connsiteX1" fmla="*/ 183741 w 1146456"/>
                <a:gd name="connsiteY1" fmla="*/ 2053398 h 2537392"/>
                <a:gd name="connsiteX2" fmla="*/ 401396 w 1146456"/>
                <a:gd name="connsiteY2" fmla="*/ 1603769 h 2537392"/>
                <a:gd name="connsiteX3" fmla="*/ 401396 w 1146456"/>
                <a:gd name="connsiteY3" fmla="*/ 343665 h 2537392"/>
                <a:gd name="connsiteX4" fmla="*/ 573228 w 1146456"/>
                <a:gd name="connsiteY4" fmla="*/ 171832 h 2537392"/>
                <a:gd name="connsiteX5" fmla="*/ 745061 w 1146456"/>
                <a:gd name="connsiteY5" fmla="*/ 343665 h 2537392"/>
                <a:gd name="connsiteX6" fmla="*/ 745061 w 1146456"/>
                <a:gd name="connsiteY6" fmla="*/ 1603769 h 2537392"/>
                <a:gd name="connsiteX7" fmla="*/ 962715 w 1146456"/>
                <a:gd name="connsiteY7" fmla="*/ 2053398 h 2537392"/>
                <a:gd name="connsiteX8" fmla="*/ 573228 w 1146456"/>
                <a:gd name="connsiteY8" fmla="*/ 2365560 h 2537392"/>
                <a:gd name="connsiteX9" fmla="*/ 573228 w 1146456"/>
                <a:gd name="connsiteY9" fmla="*/ 2365560 h 2537392"/>
                <a:gd name="connsiteX10" fmla="*/ 916893 w 1146456"/>
                <a:gd name="connsiteY10" fmla="*/ 1506398 h 2537392"/>
                <a:gd name="connsiteX11" fmla="*/ 916893 w 1146456"/>
                <a:gd name="connsiteY11" fmla="*/ 343665 h 2537392"/>
                <a:gd name="connsiteX12" fmla="*/ 573228 w 1146456"/>
                <a:gd name="connsiteY12" fmla="*/ 0 h 2537392"/>
                <a:gd name="connsiteX13" fmla="*/ 229563 w 1146456"/>
                <a:gd name="connsiteY13" fmla="*/ 343665 h 2537392"/>
                <a:gd name="connsiteX14" fmla="*/ 229563 w 1146456"/>
                <a:gd name="connsiteY14" fmla="*/ 1506398 h 2537392"/>
                <a:gd name="connsiteX15" fmla="*/ 29092 w 1146456"/>
                <a:gd name="connsiteY15" fmla="*/ 2145042 h 2537392"/>
                <a:gd name="connsiteX16" fmla="*/ 573228 w 1146456"/>
                <a:gd name="connsiteY16" fmla="*/ 2537393 h 2537392"/>
                <a:gd name="connsiteX17" fmla="*/ 1117364 w 1146456"/>
                <a:gd name="connsiteY17" fmla="*/ 2145042 h 2537392"/>
                <a:gd name="connsiteX18" fmla="*/ 916893 w 1146456"/>
                <a:gd name="connsiteY18" fmla="*/ 1506398 h 2537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46456" h="2537392">
                  <a:moveTo>
                    <a:pt x="573228" y="2365560"/>
                  </a:moveTo>
                  <a:cubicBezTo>
                    <a:pt x="387076" y="2365560"/>
                    <a:pt x="223836" y="2233822"/>
                    <a:pt x="183741" y="2053398"/>
                  </a:cubicBezTo>
                  <a:cubicBezTo>
                    <a:pt x="140783" y="1870110"/>
                    <a:pt x="232427" y="1683958"/>
                    <a:pt x="401396" y="1603769"/>
                  </a:cubicBezTo>
                  <a:lnTo>
                    <a:pt x="401396" y="343665"/>
                  </a:lnTo>
                  <a:cubicBezTo>
                    <a:pt x="401396" y="249157"/>
                    <a:pt x="478720" y="171832"/>
                    <a:pt x="573228" y="171832"/>
                  </a:cubicBezTo>
                  <a:cubicBezTo>
                    <a:pt x="667736" y="171832"/>
                    <a:pt x="745061" y="249157"/>
                    <a:pt x="745061" y="343665"/>
                  </a:cubicBezTo>
                  <a:lnTo>
                    <a:pt x="745061" y="1603769"/>
                  </a:lnTo>
                  <a:cubicBezTo>
                    <a:pt x="914029" y="1683958"/>
                    <a:pt x="1002809" y="1870110"/>
                    <a:pt x="962715" y="2053398"/>
                  </a:cubicBezTo>
                  <a:cubicBezTo>
                    <a:pt x="919757" y="2233822"/>
                    <a:pt x="759380" y="2362696"/>
                    <a:pt x="573228" y="2365560"/>
                  </a:cubicBezTo>
                  <a:lnTo>
                    <a:pt x="573228" y="2365560"/>
                  </a:lnTo>
                  <a:close/>
                  <a:moveTo>
                    <a:pt x="916893" y="1506398"/>
                  </a:moveTo>
                  <a:lnTo>
                    <a:pt x="916893" y="343665"/>
                  </a:lnTo>
                  <a:cubicBezTo>
                    <a:pt x="916893" y="154649"/>
                    <a:pt x="762244" y="0"/>
                    <a:pt x="573228" y="0"/>
                  </a:cubicBezTo>
                  <a:cubicBezTo>
                    <a:pt x="384213" y="0"/>
                    <a:pt x="229563" y="151785"/>
                    <a:pt x="229563" y="343665"/>
                  </a:cubicBezTo>
                  <a:lnTo>
                    <a:pt x="229563" y="1506398"/>
                  </a:lnTo>
                  <a:cubicBezTo>
                    <a:pt x="31956" y="1655319"/>
                    <a:pt x="-48233" y="1913068"/>
                    <a:pt x="29092" y="2145042"/>
                  </a:cubicBezTo>
                  <a:cubicBezTo>
                    <a:pt x="106417" y="2379879"/>
                    <a:pt x="326935" y="2537393"/>
                    <a:pt x="573228" y="2537393"/>
                  </a:cubicBezTo>
                  <a:cubicBezTo>
                    <a:pt x="819521" y="2537393"/>
                    <a:pt x="1040040" y="2379879"/>
                    <a:pt x="1117364" y="2145042"/>
                  </a:cubicBezTo>
                  <a:cubicBezTo>
                    <a:pt x="1194689" y="1913068"/>
                    <a:pt x="1114500" y="1655319"/>
                    <a:pt x="916893" y="1506398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6919CE0E-932C-7B3C-939A-04695F45A649}"/>
                </a:ext>
              </a:extLst>
            </p:cNvPr>
            <p:cNvSpPr/>
            <p:nvPr/>
          </p:nvSpPr>
          <p:spPr>
            <a:xfrm>
              <a:off x="7616298" y="3325101"/>
              <a:ext cx="570879" cy="1260104"/>
            </a:xfrm>
            <a:custGeom>
              <a:avLst/>
              <a:gdLst>
                <a:gd name="connsiteX0" fmla="*/ 342717 w 570879"/>
                <a:gd name="connsiteY0" fmla="*/ 693058 h 1260104"/>
                <a:gd name="connsiteX1" fmla="*/ 342717 w 570879"/>
                <a:gd name="connsiteY1" fmla="*/ 0 h 1260104"/>
                <a:gd name="connsiteX2" fmla="*/ 228162 w 570879"/>
                <a:gd name="connsiteY2" fmla="*/ 0 h 1260104"/>
                <a:gd name="connsiteX3" fmla="*/ 228162 w 570879"/>
                <a:gd name="connsiteY3" fmla="*/ 693058 h 1260104"/>
                <a:gd name="connsiteX4" fmla="*/ 1916 w 570879"/>
                <a:gd name="connsiteY4" fmla="*/ 1002356 h 1260104"/>
                <a:gd name="connsiteX5" fmla="*/ 285440 w 570879"/>
                <a:gd name="connsiteY5" fmla="*/ 1260105 h 1260104"/>
                <a:gd name="connsiteX6" fmla="*/ 568963 w 570879"/>
                <a:gd name="connsiteY6" fmla="*/ 1002356 h 1260104"/>
                <a:gd name="connsiteX7" fmla="*/ 342717 w 570879"/>
                <a:gd name="connsiteY7" fmla="*/ 693058 h 1260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0879" h="1260104">
                  <a:moveTo>
                    <a:pt x="342717" y="693058"/>
                  </a:moveTo>
                  <a:lnTo>
                    <a:pt x="342717" y="0"/>
                  </a:lnTo>
                  <a:lnTo>
                    <a:pt x="228162" y="0"/>
                  </a:lnTo>
                  <a:lnTo>
                    <a:pt x="228162" y="693058"/>
                  </a:lnTo>
                  <a:cubicBezTo>
                    <a:pt x="84969" y="721696"/>
                    <a:pt x="-15267" y="856298"/>
                    <a:pt x="1916" y="1002356"/>
                  </a:cubicBezTo>
                  <a:cubicBezTo>
                    <a:pt x="16236" y="1148414"/>
                    <a:pt x="139382" y="1260105"/>
                    <a:pt x="285440" y="1260105"/>
                  </a:cubicBezTo>
                  <a:cubicBezTo>
                    <a:pt x="431497" y="1260105"/>
                    <a:pt x="554644" y="1148414"/>
                    <a:pt x="568963" y="1002356"/>
                  </a:cubicBezTo>
                  <a:cubicBezTo>
                    <a:pt x="586147" y="856298"/>
                    <a:pt x="485911" y="721696"/>
                    <a:pt x="342717" y="693058"/>
                  </a:cubicBezTo>
                  <a:close/>
                </a:path>
              </a:pathLst>
            </a:custGeom>
            <a:solidFill>
              <a:srgbClr val="FF0000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3788330-9E21-AF63-C599-4A1053131034}"/>
              </a:ext>
            </a:extLst>
          </p:cNvPr>
          <p:cNvSpPr txBox="1"/>
          <p:nvPr/>
        </p:nvSpPr>
        <p:spPr>
          <a:xfrm>
            <a:off x="4937670" y="5226192"/>
            <a:ext cx="23166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6600" dirty="0">
                <a:solidFill>
                  <a:schemeClr val="accent1"/>
                </a:solidFill>
                <a:latin typeface="Century Gothic" panose="020B0502020202020204" pitchFamily="34" charset="0"/>
              </a:rPr>
              <a:t>Thing</a:t>
            </a:r>
            <a:endParaRPr lang="en-US" sz="66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669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500">
        <p159:morph option="byObject"/>
      </p:transition>
    </mc:Choice>
    <mc:Fallback xmlns="">
      <p:transition spd="med" advClick="0" advTm="5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c 21" descr="Laptop with solid fill">
            <a:extLst>
              <a:ext uri="{FF2B5EF4-FFF2-40B4-BE49-F238E27FC236}">
                <a16:creationId xmlns:a16="http://schemas.microsoft.com/office/drawing/2014/main" id="{80AF5F8D-B790-05A4-FAA8-AADB04F44E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4369319" y="997065"/>
            <a:ext cx="4371266" cy="4371266"/>
          </a:xfrm>
          <a:prstGeom prst="rect">
            <a:avLst/>
          </a:prstGeom>
        </p:spPr>
      </p:pic>
      <p:grpSp>
        <p:nvGrpSpPr>
          <p:cNvPr id="3" name="Graphic 1" descr="Thermometer with solid fill">
            <a:extLst>
              <a:ext uri="{FF2B5EF4-FFF2-40B4-BE49-F238E27FC236}">
                <a16:creationId xmlns:a16="http://schemas.microsoft.com/office/drawing/2014/main" id="{7D114E5F-662B-F86A-4F07-C7B161FBA75B}"/>
              </a:ext>
            </a:extLst>
          </p:cNvPr>
          <p:cNvGrpSpPr/>
          <p:nvPr/>
        </p:nvGrpSpPr>
        <p:grpSpPr>
          <a:xfrm>
            <a:off x="5457820" y="1770248"/>
            <a:ext cx="1276360" cy="2824900"/>
            <a:chOff x="7328510" y="2334201"/>
            <a:chExt cx="1146456" cy="2537392"/>
          </a:xfrm>
          <a:solidFill>
            <a:schemeClr val="accent1"/>
          </a:solidFill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0F7434C7-DF67-656C-74B4-FC324FF4CFBF}"/>
                </a:ext>
              </a:extLst>
            </p:cNvPr>
            <p:cNvSpPr/>
            <p:nvPr/>
          </p:nvSpPr>
          <p:spPr>
            <a:xfrm>
              <a:off x="7328510" y="2334201"/>
              <a:ext cx="1146456" cy="2537392"/>
            </a:xfrm>
            <a:custGeom>
              <a:avLst/>
              <a:gdLst>
                <a:gd name="connsiteX0" fmla="*/ 573228 w 1146456"/>
                <a:gd name="connsiteY0" fmla="*/ 2365560 h 2537392"/>
                <a:gd name="connsiteX1" fmla="*/ 183741 w 1146456"/>
                <a:gd name="connsiteY1" fmla="*/ 2053398 h 2537392"/>
                <a:gd name="connsiteX2" fmla="*/ 401396 w 1146456"/>
                <a:gd name="connsiteY2" fmla="*/ 1603769 h 2537392"/>
                <a:gd name="connsiteX3" fmla="*/ 401396 w 1146456"/>
                <a:gd name="connsiteY3" fmla="*/ 343665 h 2537392"/>
                <a:gd name="connsiteX4" fmla="*/ 573228 w 1146456"/>
                <a:gd name="connsiteY4" fmla="*/ 171832 h 2537392"/>
                <a:gd name="connsiteX5" fmla="*/ 745061 w 1146456"/>
                <a:gd name="connsiteY5" fmla="*/ 343665 h 2537392"/>
                <a:gd name="connsiteX6" fmla="*/ 745061 w 1146456"/>
                <a:gd name="connsiteY6" fmla="*/ 1603769 h 2537392"/>
                <a:gd name="connsiteX7" fmla="*/ 962715 w 1146456"/>
                <a:gd name="connsiteY7" fmla="*/ 2053398 h 2537392"/>
                <a:gd name="connsiteX8" fmla="*/ 573228 w 1146456"/>
                <a:gd name="connsiteY8" fmla="*/ 2365560 h 2537392"/>
                <a:gd name="connsiteX9" fmla="*/ 573228 w 1146456"/>
                <a:gd name="connsiteY9" fmla="*/ 2365560 h 2537392"/>
                <a:gd name="connsiteX10" fmla="*/ 916893 w 1146456"/>
                <a:gd name="connsiteY10" fmla="*/ 1506398 h 2537392"/>
                <a:gd name="connsiteX11" fmla="*/ 916893 w 1146456"/>
                <a:gd name="connsiteY11" fmla="*/ 343665 h 2537392"/>
                <a:gd name="connsiteX12" fmla="*/ 573228 w 1146456"/>
                <a:gd name="connsiteY12" fmla="*/ 0 h 2537392"/>
                <a:gd name="connsiteX13" fmla="*/ 229563 w 1146456"/>
                <a:gd name="connsiteY13" fmla="*/ 343665 h 2537392"/>
                <a:gd name="connsiteX14" fmla="*/ 229563 w 1146456"/>
                <a:gd name="connsiteY14" fmla="*/ 1506398 h 2537392"/>
                <a:gd name="connsiteX15" fmla="*/ 29092 w 1146456"/>
                <a:gd name="connsiteY15" fmla="*/ 2145042 h 2537392"/>
                <a:gd name="connsiteX16" fmla="*/ 573228 w 1146456"/>
                <a:gd name="connsiteY16" fmla="*/ 2537393 h 2537392"/>
                <a:gd name="connsiteX17" fmla="*/ 1117364 w 1146456"/>
                <a:gd name="connsiteY17" fmla="*/ 2145042 h 2537392"/>
                <a:gd name="connsiteX18" fmla="*/ 916893 w 1146456"/>
                <a:gd name="connsiteY18" fmla="*/ 1506398 h 2537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46456" h="2537392">
                  <a:moveTo>
                    <a:pt x="573228" y="2365560"/>
                  </a:moveTo>
                  <a:cubicBezTo>
                    <a:pt x="387076" y="2365560"/>
                    <a:pt x="223836" y="2233822"/>
                    <a:pt x="183741" y="2053398"/>
                  </a:cubicBezTo>
                  <a:cubicBezTo>
                    <a:pt x="140783" y="1870110"/>
                    <a:pt x="232427" y="1683958"/>
                    <a:pt x="401396" y="1603769"/>
                  </a:cubicBezTo>
                  <a:lnTo>
                    <a:pt x="401396" y="343665"/>
                  </a:lnTo>
                  <a:cubicBezTo>
                    <a:pt x="401396" y="249157"/>
                    <a:pt x="478720" y="171832"/>
                    <a:pt x="573228" y="171832"/>
                  </a:cubicBezTo>
                  <a:cubicBezTo>
                    <a:pt x="667736" y="171832"/>
                    <a:pt x="745061" y="249157"/>
                    <a:pt x="745061" y="343665"/>
                  </a:cubicBezTo>
                  <a:lnTo>
                    <a:pt x="745061" y="1603769"/>
                  </a:lnTo>
                  <a:cubicBezTo>
                    <a:pt x="914029" y="1683958"/>
                    <a:pt x="1002809" y="1870110"/>
                    <a:pt x="962715" y="2053398"/>
                  </a:cubicBezTo>
                  <a:cubicBezTo>
                    <a:pt x="919757" y="2233822"/>
                    <a:pt x="759380" y="2362696"/>
                    <a:pt x="573228" y="2365560"/>
                  </a:cubicBezTo>
                  <a:lnTo>
                    <a:pt x="573228" y="2365560"/>
                  </a:lnTo>
                  <a:close/>
                  <a:moveTo>
                    <a:pt x="916893" y="1506398"/>
                  </a:moveTo>
                  <a:lnTo>
                    <a:pt x="916893" y="343665"/>
                  </a:lnTo>
                  <a:cubicBezTo>
                    <a:pt x="916893" y="154649"/>
                    <a:pt x="762244" y="0"/>
                    <a:pt x="573228" y="0"/>
                  </a:cubicBezTo>
                  <a:cubicBezTo>
                    <a:pt x="384213" y="0"/>
                    <a:pt x="229563" y="151785"/>
                    <a:pt x="229563" y="343665"/>
                  </a:cubicBezTo>
                  <a:lnTo>
                    <a:pt x="229563" y="1506398"/>
                  </a:lnTo>
                  <a:cubicBezTo>
                    <a:pt x="31956" y="1655319"/>
                    <a:pt x="-48233" y="1913068"/>
                    <a:pt x="29092" y="2145042"/>
                  </a:cubicBezTo>
                  <a:cubicBezTo>
                    <a:pt x="106417" y="2379879"/>
                    <a:pt x="326935" y="2537393"/>
                    <a:pt x="573228" y="2537393"/>
                  </a:cubicBezTo>
                  <a:cubicBezTo>
                    <a:pt x="819521" y="2537393"/>
                    <a:pt x="1040040" y="2379879"/>
                    <a:pt x="1117364" y="2145042"/>
                  </a:cubicBezTo>
                  <a:cubicBezTo>
                    <a:pt x="1194689" y="1913068"/>
                    <a:pt x="1114500" y="1655319"/>
                    <a:pt x="916893" y="1506398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6919CE0E-932C-7B3C-939A-04695F45A649}"/>
                </a:ext>
              </a:extLst>
            </p:cNvPr>
            <p:cNvSpPr/>
            <p:nvPr/>
          </p:nvSpPr>
          <p:spPr>
            <a:xfrm>
              <a:off x="7616298" y="3325101"/>
              <a:ext cx="570879" cy="1260104"/>
            </a:xfrm>
            <a:custGeom>
              <a:avLst/>
              <a:gdLst>
                <a:gd name="connsiteX0" fmla="*/ 342717 w 570879"/>
                <a:gd name="connsiteY0" fmla="*/ 693058 h 1260104"/>
                <a:gd name="connsiteX1" fmla="*/ 342717 w 570879"/>
                <a:gd name="connsiteY1" fmla="*/ 0 h 1260104"/>
                <a:gd name="connsiteX2" fmla="*/ 228162 w 570879"/>
                <a:gd name="connsiteY2" fmla="*/ 0 h 1260104"/>
                <a:gd name="connsiteX3" fmla="*/ 228162 w 570879"/>
                <a:gd name="connsiteY3" fmla="*/ 693058 h 1260104"/>
                <a:gd name="connsiteX4" fmla="*/ 1916 w 570879"/>
                <a:gd name="connsiteY4" fmla="*/ 1002356 h 1260104"/>
                <a:gd name="connsiteX5" fmla="*/ 285440 w 570879"/>
                <a:gd name="connsiteY5" fmla="*/ 1260105 h 1260104"/>
                <a:gd name="connsiteX6" fmla="*/ 568963 w 570879"/>
                <a:gd name="connsiteY6" fmla="*/ 1002356 h 1260104"/>
                <a:gd name="connsiteX7" fmla="*/ 342717 w 570879"/>
                <a:gd name="connsiteY7" fmla="*/ 693058 h 1260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0879" h="1260104">
                  <a:moveTo>
                    <a:pt x="342717" y="693058"/>
                  </a:moveTo>
                  <a:lnTo>
                    <a:pt x="342717" y="0"/>
                  </a:lnTo>
                  <a:lnTo>
                    <a:pt x="228162" y="0"/>
                  </a:lnTo>
                  <a:lnTo>
                    <a:pt x="228162" y="693058"/>
                  </a:lnTo>
                  <a:cubicBezTo>
                    <a:pt x="84969" y="721696"/>
                    <a:pt x="-15267" y="856298"/>
                    <a:pt x="1916" y="1002356"/>
                  </a:cubicBezTo>
                  <a:cubicBezTo>
                    <a:pt x="16236" y="1148414"/>
                    <a:pt x="139382" y="1260105"/>
                    <a:pt x="285440" y="1260105"/>
                  </a:cubicBezTo>
                  <a:cubicBezTo>
                    <a:pt x="431497" y="1260105"/>
                    <a:pt x="554644" y="1148414"/>
                    <a:pt x="568963" y="1002356"/>
                  </a:cubicBezTo>
                  <a:cubicBezTo>
                    <a:pt x="586147" y="856298"/>
                    <a:pt x="485911" y="721696"/>
                    <a:pt x="342717" y="693058"/>
                  </a:cubicBezTo>
                  <a:close/>
                </a:path>
              </a:pathLst>
            </a:custGeom>
            <a:solidFill>
              <a:srgbClr val="FF0000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6" name="Graphic 5" descr="Processor with solid fill">
            <a:extLst>
              <a:ext uri="{FF2B5EF4-FFF2-40B4-BE49-F238E27FC236}">
                <a16:creationId xmlns:a16="http://schemas.microsoft.com/office/drawing/2014/main" id="{0EE9E52F-7344-D500-CF38-CD6476E169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155332" y="1693758"/>
            <a:ext cx="2964020" cy="29640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5E0216-CBE5-D7AE-28BE-3287EC5F0EB6}"/>
              </a:ext>
            </a:extLst>
          </p:cNvPr>
          <p:cNvSpPr txBox="1"/>
          <p:nvPr/>
        </p:nvSpPr>
        <p:spPr>
          <a:xfrm>
            <a:off x="4937670" y="5226192"/>
            <a:ext cx="23166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6600" dirty="0">
                <a:solidFill>
                  <a:schemeClr val="accent1"/>
                </a:solidFill>
                <a:latin typeface="Century Gothic" panose="020B0502020202020204" pitchFamily="34" charset="0"/>
              </a:rPr>
              <a:t>Thing</a:t>
            </a:r>
            <a:endParaRPr lang="en-US" sz="66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45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500">
        <p159:morph option="byObject"/>
      </p:transition>
    </mc:Choice>
    <mc:Fallback xmlns="">
      <p:transition spd="med" advClick="0" advTm="5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78CC97-174B-863D-AFFB-5A853CE91FEC}"/>
              </a:ext>
            </a:extLst>
          </p:cNvPr>
          <p:cNvSpPr txBox="1"/>
          <p:nvPr/>
        </p:nvSpPr>
        <p:spPr>
          <a:xfrm>
            <a:off x="4937670" y="5226192"/>
            <a:ext cx="23166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6600" dirty="0">
                <a:solidFill>
                  <a:schemeClr val="accent1"/>
                </a:solidFill>
                <a:latin typeface="Century Gothic" panose="020B0502020202020204" pitchFamily="34" charset="0"/>
              </a:rPr>
              <a:t>Thing</a:t>
            </a:r>
            <a:endParaRPr lang="en-US" sz="66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7" name="Graphic 1" descr="Thermometer with solid fill">
            <a:extLst>
              <a:ext uri="{FF2B5EF4-FFF2-40B4-BE49-F238E27FC236}">
                <a16:creationId xmlns:a16="http://schemas.microsoft.com/office/drawing/2014/main" id="{F3EEF0C8-982A-F2E6-4962-C3959A0C77F3}"/>
              </a:ext>
            </a:extLst>
          </p:cNvPr>
          <p:cNvGrpSpPr/>
          <p:nvPr/>
        </p:nvGrpSpPr>
        <p:grpSpPr>
          <a:xfrm>
            <a:off x="-2104529" y="1770248"/>
            <a:ext cx="1276360" cy="2824900"/>
            <a:chOff x="7328510" y="2334201"/>
            <a:chExt cx="1146456" cy="2537392"/>
          </a:xfrm>
          <a:solidFill>
            <a:schemeClr val="accent1"/>
          </a:solidFill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D0E3A139-5932-F39A-03D4-9EF53D8FB2BD}"/>
                </a:ext>
              </a:extLst>
            </p:cNvPr>
            <p:cNvSpPr/>
            <p:nvPr/>
          </p:nvSpPr>
          <p:spPr>
            <a:xfrm>
              <a:off x="7328510" y="2334201"/>
              <a:ext cx="1146456" cy="2537392"/>
            </a:xfrm>
            <a:custGeom>
              <a:avLst/>
              <a:gdLst>
                <a:gd name="connsiteX0" fmla="*/ 573228 w 1146456"/>
                <a:gd name="connsiteY0" fmla="*/ 2365560 h 2537392"/>
                <a:gd name="connsiteX1" fmla="*/ 183741 w 1146456"/>
                <a:gd name="connsiteY1" fmla="*/ 2053398 h 2537392"/>
                <a:gd name="connsiteX2" fmla="*/ 401396 w 1146456"/>
                <a:gd name="connsiteY2" fmla="*/ 1603769 h 2537392"/>
                <a:gd name="connsiteX3" fmla="*/ 401396 w 1146456"/>
                <a:gd name="connsiteY3" fmla="*/ 343665 h 2537392"/>
                <a:gd name="connsiteX4" fmla="*/ 573228 w 1146456"/>
                <a:gd name="connsiteY4" fmla="*/ 171832 h 2537392"/>
                <a:gd name="connsiteX5" fmla="*/ 745061 w 1146456"/>
                <a:gd name="connsiteY5" fmla="*/ 343665 h 2537392"/>
                <a:gd name="connsiteX6" fmla="*/ 745061 w 1146456"/>
                <a:gd name="connsiteY6" fmla="*/ 1603769 h 2537392"/>
                <a:gd name="connsiteX7" fmla="*/ 962715 w 1146456"/>
                <a:gd name="connsiteY7" fmla="*/ 2053398 h 2537392"/>
                <a:gd name="connsiteX8" fmla="*/ 573228 w 1146456"/>
                <a:gd name="connsiteY8" fmla="*/ 2365560 h 2537392"/>
                <a:gd name="connsiteX9" fmla="*/ 573228 w 1146456"/>
                <a:gd name="connsiteY9" fmla="*/ 2365560 h 2537392"/>
                <a:gd name="connsiteX10" fmla="*/ 916893 w 1146456"/>
                <a:gd name="connsiteY10" fmla="*/ 1506398 h 2537392"/>
                <a:gd name="connsiteX11" fmla="*/ 916893 w 1146456"/>
                <a:gd name="connsiteY11" fmla="*/ 343665 h 2537392"/>
                <a:gd name="connsiteX12" fmla="*/ 573228 w 1146456"/>
                <a:gd name="connsiteY12" fmla="*/ 0 h 2537392"/>
                <a:gd name="connsiteX13" fmla="*/ 229563 w 1146456"/>
                <a:gd name="connsiteY13" fmla="*/ 343665 h 2537392"/>
                <a:gd name="connsiteX14" fmla="*/ 229563 w 1146456"/>
                <a:gd name="connsiteY14" fmla="*/ 1506398 h 2537392"/>
                <a:gd name="connsiteX15" fmla="*/ 29092 w 1146456"/>
                <a:gd name="connsiteY15" fmla="*/ 2145042 h 2537392"/>
                <a:gd name="connsiteX16" fmla="*/ 573228 w 1146456"/>
                <a:gd name="connsiteY16" fmla="*/ 2537393 h 2537392"/>
                <a:gd name="connsiteX17" fmla="*/ 1117364 w 1146456"/>
                <a:gd name="connsiteY17" fmla="*/ 2145042 h 2537392"/>
                <a:gd name="connsiteX18" fmla="*/ 916893 w 1146456"/>
                <a:gd name="connsiteY18" fmla="*/ 1506398 h 2537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46456" h="2537392">
                  <a:moveTo>
                    <a:pt x="573228" y="2365560"/>
                  </a:moveTo>
                  <a:cubicBezTo>
                    <a:pt x="387076" y="2365560"/>
                    <a:pt x="223836" y="2233822"/>
                    <a:pt x="183741" y="2053398"/>
                  </a:cubicBezTo>
                  <a:cubicBezTo>
                    <a:pt x="140783" y="1870110"/>
                    <a:pt x="232427" y="1683958"/>
                    <a:pt x="401396" y="1603769"/>
                  </a:cubicBezTo>
                  <a:lnTo>
                    <a:pt x="401396" y="343665"/>
                  </a:lnTo>
                  <a:cubicBezTo>
                    <a:pt x="401396" y="249157"/>
                    <a:pt x="478720" y="171832"/>
                    <a:pt x="573228" y="171832"/>
                  </a:cubicBezTo>
                  <a:cubicBezTo>
                    <a:pt x="667736" y="171832"/>
                    <a:pt x="745061" y="249157"/>
                    <a:pt x="745061" y="343665"/>
                  </a:cubicBezTo>
                  <a:lnTo>
                    <a:pt x="745061" y="1603769"/>
                  </a:lnTo>
                  <a:cubicBezTo>
                    <a:pt x="914029" y="1683958"/>
                    <a:pt x="1002809" y="1870110"/>
                    <a:pt x="962715" y="2053398"/>
                  </a:cubicBezTo>
                  <a:cubicBezTo>
                    <a:pt x="919757" y="2233822"/>
                    <a:pt x="759380" y="2362696"/>
                    <a:pt x="573228" y="2365560"/>
                  </a:cubicBezTo>
                  <a:lnTo>
                    <a:pt x="573228" y="2365560"/>
                  </a:lnTo>
                  <a:close/>
                  <a:moveTo>
                    <a:pt x="916893" y="1506398"/>
                  </a:moveTo>
                  <a:lnTo>
                    <a:pt x="916893" y="343665"/>
                  </a:lnTo>
                  <a:cubicBezTo>
                    <a:pt x="916893" y="154649"/>
                    <a:pt x="762244" y="0"/>
                    <a:pt x="573228" y="0"/>
                  </a:cubicBezTo>
                  <a:cubicBezTo>
                    <a:pt x="384213" y="0"/>
                    <a:pt x="229563" y="151785"/>
                    <a:pt x="229563" y="343665"/>
                  </a:cubicBezTo>
                  <a:lnTo>
                    <a:pt x="229563" y="1506398"/>
                  </a:lnTo>
                  <a:cubicBezTo>
                    <a:pt x="31956" y="1655319"/>
                    <a:pt x="-48233" y="1913068"/>
                    <a:pt x="29092" y="2145042"/>
                  </a:cubicBezTo>
                  <a:cubicBezTo>
                    <a:pt x="106417" y="2379879"/>
                    <a:pt x="326935" y="2537393"/>
                    <a:pt x="573228" y="2537393"/>
                  </a:cubicBezTo>
                  <a:cubicBezTo>
                    <a:pt x="819521" y="2537393"/>
                    <a:pt x="1040040" y="2379879"/>
                    <a:pt x="1117364" y="2145042"/>
                  </a:cubicBezTo>
                  <a:cubicBezTo>
                    <a:pt x="1194689" y="1913068"/>
                    <a:pt x="1114500" y="1655319"/>
                    <a:pt x="916893" y="1506398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EB4E2A6A-3438-9C09-899F-C507CADAFEA2}"/>
                </a:ext>
              </a:extLst>
            </p:cNvPr>
            <p:cNvSpPr/>
            <p:nvPr/>
          </p:nvSpPr>
          <p:spPr>
            <a:xfrm>
              <a:off x="7616298" y="3325101"/>
              <a:ext cx="570879" cy="1260104"/>
            </a:xfrm>
            <a:custGeom>
              <a:avLst/>
              <a:gdLst>
                <a:gd name="connsiteX0" fmla="*/ 342717 w 570879"/>
                <a:gd name="connsiteY0" fmla="*/ 693058 h 1260104"/>
                <a:gd name="connsiteX1" fmla="*/ 342717 w 570879"/>
                <a:gd name="connsiteY1" fmla="*/ 0 h 1260104"/>
                <a:gd name="connsiteX2" fmla="*/ 228162 w 570879"/>
                <a:gd name="connsiteY2" fmla="*/ 0 h 1260104"/>
                <a:gd name="connsiteX3" fmla="*/ 228162 w 570879"/>
                <a:gd name="connsiteY3" fmla="*/ 693058 h 1260104"/>
                <a:gd name="connsiteX4" fmla="*/ 1916 w 570879"/>
                <a:gd name="connsiteY4" fmla="*/ 1002356 h 1260104"/>
                <a:gd name="connsiteX5" fmla="*/ 285440 w 570879"/>
                <a:gd name="connsiteY5" fmla="*/ 1260105 h 1260104"/>
                <a:gd name="connsiteX6" fmla="*/ 568963 w 570879"/>
                <a:gd name="connsiteY6" fmla="*/ 1002356 h 1260104"/>
                <a:gd name="connsiteX7" fmla="*/ 342717 w 570879"/>
                <a:gd name="connsiteY7" fmla="*/ 693058 h 1260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0879" h="1260104">
                  <a:moveTo>
                    <a:pt x="342717" y="693058"/>
                  </a:moveTo>
                  <a:lnTo>
                    <a:pt x="342717" y="0"/>
                  </a:lnTo>
                  <a:lnTo>
                    <a:pt x="228162" y="0"/>
                  </a:lnTo>
                  <a:lnTo>
                    <a:pt x="228162" y="693058"/>
                  </a:lnTo>
                  <a:cubicBezTo>
                    <a:pt x="84969" y="721696"/>
                    <a:pt x="-15267" y="856298"/>
                    <a:pt x="1916" y="1002356"/>
                  </a:cubicBezTo>
                  <a:cubicBezTo>
                    <a:pt x="16236" y="1148414"/>
                    <a:pt x="139382" y="1260105"/>
                    <a:pt x="285440" y="1260105"/>
                  </a:cubicBezTo>
                  <a:cubicBezTo>
                    <a:pt x="431497" y="1260105"/>
                    <a:pt x="554644" y="1148414"/>
                    <a:pt x="568963" y="1002356"/>
                  </a:cubicBezTo>
                  <a:cubicBezTo>
                    <a:pt x="586147" y="856298"/>
                    <a:pt x="485911" y="721696"/>
                    <a:pt x="342717" y="693058"/>
                  </a:cubicBezTo>
                  <a:close/>
                </a:path>
              </a:pathLst>
            </a:custGeom>
            <a:solidFill>
              <a:srgbClr val="FF0000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0" name="Graphic 9" descr="Processor with solid fill">
            <a:extLst>
              <a:ext uri="{FF2B5EF4-FFF2-40B4-BE49-F238E27FC236}">
                <a16:creationId xmlns:a16="http://schemas.microsoft.com/office/drawing/2014/main" id="{4493CFEF-6879-101C-1BFF-3EAC49E652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13990" y="1693758"/>
            <a:ext cx="2964020" cy="2964020"/>
          </a:xfrm>
          <a:prstGeom prst="rect">
            <a:avLst/>
          </a:prstGeom>
        </p:spPr>
      </p:pic>
      <p:pic>
        <p:nvPicPr>
          <p:cNvPr id="11" name="Graphic 10" descr="Programmer male with solid fill">
            <a:extLst>
              <a:ext uri="{FF2B5EF4-FFF2-40B4-BE49-F238E27FC236}">
                <a16:creationId xmlns:a16="http://schemas.microsoft.com/office/drawing/2014/main" id="{D8F4D2CE-98D4-BEC6-F3D9-FFDD61DDC5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727463" y="1201795"/>
            <a:ext cx="3733843" cy="3733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8723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500">
        <p159:morph option="byObject"/>
      </p:transition>
    </mc:Choice>
    <mc:Fallback xmlns="">
      <p:transition spd="med" advClick="0" advTm="5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78CC97-174B-863D-AFFB-5A853CE91FEC}"/>
              </a:ext>
            </a:extLst>
          </p:cNvPr>
          <p:cNvSpPr txBox="1"/>
          <p:nvPr/>
        </p:nvSpPr>
        <p:spPr>
          <a:xfrm>
            <a:off x="4937670" y="5226192"/>
            <a:ext cx="23166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6600" dirty="0">
                <a:solidFill>
                  <a:schemeClr val="accent1"/>
                </a:solidFill>
                <a:latin typeface="Century Gothic" panose="020B0502020202020204" pitchFamily="34" charset="0"/>
              </a:rPr>
              <a:t>Thing</a:t>
            </a:r>
            <a:endParaRPr lang="en-US" sz="66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1" name="Graphic 10" descr="Programmer male with solid fill">
            <a:extLst>
              <a:ext uri="{FF2B5EF4-FFF2-40B4-BE49-F238E27FC236}">
                <a16:creationId xmlns:a16="http://schemas.microsoft.com/office/drawing/2014/main" id="{D8F4D2CE-98D4-BEC6-F3D9-FFDD61DDC5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29079" y="1201795"/>
            <a:ext cx="3733843" cy="3733843"/>
          </a:xfrm>
          <a:prstGeom prst="rect">
            <a:avLst/>
          </a:prstGeom>
        </p:spPr>
      </p:pic>
      <p:pic>
        <p:nvPicPr>
          <p:cNvPr id="3" name="Graphic 2" descr="Server with solid fill">
            <a:extLst>
              <a:ext uri="{FF2B5EF4-FFF2-40B4-BE49-F238E27FC236}">
                <a16:creationId xmlns:a16="http://schemas.microsoft.com/office/drawing/2014/main" id="{6BEF655F-DFA0-04F2-F7CB-279EF7A496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430190" y="1693758"/>
            <a:ext cx="3139053" cy="3139053"/>
          </a:xfrm>
          <a:prstGeom prst="rect">
            <a:avLst/>
          </a:prstGeom>
        </p:spPr>
      </p:pic>
      <p:pic>
        <p:nvPicPr>
          <p:cNvPr id="4" name="Graphic 3" descr="Processor with solid fill">
            <a:extLst>
              <a:ext uri="{FF2B5EF4-FFF2-40B4-BE49-F238E27FC236}">
                <a16:creationId xmlns:a16="http://schemas.microsoft.com/office/drawing/2014/main" id="{9CFA6287-2BF2-9F69-34D1-461574D56D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3022491" y="1693758"/>
            <a:ext cx="2964020" cy="296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516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500">
        <p159:morph option="byObject"/>
      </p:transition>
    </mc:Choice>
    <mc:Fallback xmlns="">
      <p:transition spd="med" advClick="0" advTm="5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78CC97-174B-863D-AFFB-5A853CE91FEC}"/>
              </a:ext>
            </a:extLst>
          </p:cNvPr>
          <p:cNvSpPr txBox="1"/>
          <p:nvPr/>
        </p:nvSpPr>
        <p:spPr>
          <a:xfrm>
            <a:off x="4937670" y="5226192"/>
            <a:ext cx="23166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6600" dirty="0">
                <a:solidFill>
                  <a:schemeClr val="accent1"/>
                </a:solidFill>
                <a:latin typeface="Century Gothic" panose="020B0502020202020204" pitchFamily="34" charset="0"/>
              </a:rPr>
              <a:t>Thing</a:t>
            </a:r>
            <a:endParaRPr lang="en-US" sz="66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1" name="Graphic 10" descr="Programmer male with solid fill">
            <a:extLst>
              <a:ext uri="{FF2B5EF4-FFF2-40B4-BE49-F238E27FC236}">
                <a16:creationId xmlns:a16="http://schemas.microsoft.com/office/drawing/2014/main" id="{D8F4D2CE-98D4-BEC6-F3D9-FFDD61DDC5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3629828" y="1201795"/>
            <a:ext cx="3733843" cy="3733843"/>
          </a:xfrm>
          <a:prstGeom prst="rect">
            <a:avLst/>
          </a:prstGeom>
        </p:spPr>
      </p:pic>
      <p:pic>
        <p:nvPicPr>
          <p:cNvPr id="3" name="Graphic 2" descr="Server with solid fill">
            <a:extLst>
              <a:ext uri="{FF2B5EF4-FFF2-40B4-BE49-F238E27FC236}">
                <a16:creationId xmlns:a16="http://schemas.microsoft.com/office/drawing/2014/main" id="{6BEF655F-DFA0-04F2-F7CB-279EF7A496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26474" y="1693758"/>
            <a:ext cx="3139053" cy="3139053"/>
          </a:xfrm>
          <a:prstGeom prst="rect">
            <a:avLst/>
          </a:prstGeom>
        </p:spPr>
      </p:pic>
      <p:pic>
        <p:nvPicPr>
          <p:cNvPr id="4" name="Graphic 3" descr="Processor with solid fill">
            <a:extLst>
              <a:ext uri="{FF2B5EF4-FFF2-40B4-BE49-F238E27FC236}">
                <a16:creationId xmlns:a16="http://schemas.microsoft.com/office/drawing/2014/main" id="{43CD65B4-1DF6-2D02-9D13-3FD7006500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5988123" y="1693758"/>
            <a:ext cx="2964020" cy="2964020"/>
          </a:xfrm>
          <a:prstGeom prst="rect">
            <a:avLst/>
          </a:prstGeom>
        </p:spPr>
      </p:pic>
      <p:pic>
        <p:nvPicPr>
          <p:cNvPr id="5" name="Graphic 4" descr="Laptop with solid fill">
            <a:extLst>
              <a:ext uri="{FF2B5EF4-FFF2-40B4-BE49-F238E27FC236}">
                <a16:creationId xmlns:a16="http://schemas.microsoft.com/office/drawing/2014/main" id="{B90DEF02-F83B-3F53-30A2-3B05C47CFF5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11313157" y="996227"/>
            <a:ext cx="4371266" cy="4371266"/>
          </a:xfrm>
          <a:prstGeom prst="rect">
            <a:avLst/>
          </a:prstGeom>
        </p:spPr>
      </p:pic>
      <p:grpSp>
        <p:nvGrpSpPr>
          <p:cNvPr id="6" name="Graphic 1" descr="Thermometer with solid fill">
            <a:extLst>
              <a:ext uri="{FF2B5EF4-FFF2-40B4-BE49-F238E27FC236}">
                <a16:creationId xmlns:a16="http://schemas.microsoft.com/office/drawing/2014/main" id="{1E8E3E12-6FE9-97BF-4D5F-2ADECED1407D}"/>
              </a:ext>
            </a:extLst>
          </p:cNvPr>
          <p:cNvGrpSpPr/>
          <p:nvPr/>
        </p:nvGrpSpPr>
        <p:grpSpPr>
          <a:xfrm>
            <a:off x="-6941891" y="1763318"/>
            <a:ext cx="1276360" cy="2824900"/>
            <a:chOff x="7328510" y="2334201"/>
            <a:chExt cx="1146456" cy="2537392"/>
          </a:xfrm>
          <a:solidFill>
            <a:schemeClr val="accent1"/>
          </a:solidFill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13B77720-A8FF-B5BE-97B6-37F2587CF7D1}"/>
                </a:ext>
              </a:extLst>
            </p:cNvPr>
            <p:cNvSpPr/>
            <p:nvPr/>
          </p:nvSpPr>
          <p:spPr>
            <a:xfrm>
              <a:off x="7328510" y="2334201"/>
              <a:ext cx="1146456" cy="2537392"/>
            </a:xfrm>
            <a:custGeom>
              <a:avLst/>
              <a:gdLst>
                <a:gd name="connsiteX0" fmla="*/ 573228 w 1146456"/>
                <a:gd name="connsiteY0" fmla="*/ 2365560 h 2537392"/>
                <a:gd name="connsiteX1" fmla="*/ 183741 w 1146456"/>
                <a:gd name="connsiteY1" fmla="*/ 2053398 h 2537392"/>
                <a:gd name="connsiteX2" fmla="*/ 401396 w 1146456"/>
                <a:gd name="connsiteY2" fmla="*/ 1603769 h 2537392"/>
                <a:gd name="connsiteX3" fmla="*/ 401396 w 1146456"/>
                <a:gd name="connsiteY3" fmla="*/ 343665 h 2537392"/>
                <a:gd name="connsiteX4" fmla="*/ 573228 w 1146456"/>
                <a:gd name="connsiteY4" fmla="*/ 171832 h 2537392"/>
                <a:gd name="connsiteX5" fmla="*/ 745061 w 1146456"/>
                <a:gd name="connsiteY5" fmla="*/ 343665 h 2537392"/>
                <a:gd name="connsiteX6" fmla="*/ 745061 w 1146456"/>
                <a:gd name="connsiteY6" fmla="*/ 1603769 h 2537392"/>
                <a:gd name="connsiteX7" fmla="*/ 962715 w 1146456"/>
                <a:gd name="connsiteY7" fmla="*/ 2053398 h 2537392"/>
                <a:gd name="connsiteX8" fmla="*/ 573228 w 1146456"/>
                <a:gd name="connsiteY8" fmla="*/ 2365560 h 2537392"/>
                <a:gd name="connsiteX9" fmla="*/ 573228 w 1146456"/>
                <a:gd name="connsiteY9" fmla="*/ 2365560 h 2537392"/>
                <a:gd name="connsiteX10" fmla="*/ 916893 w 1146456"/>
                <a:gd name="connsiteY10" fmla="*/ 1506398 h 2537392"/>
                <a:gd name="connsiteX11" fmla="*/ 916893 w 1146456"/>
                <a:gd name="connsiteY11" fmla="*/ 343665 h 2537392"/>
                <a:gd name="connsiteX12" fmla="*/ 573228 w 1146456"/>
                <a:gd name="connsiteY12" fmla="*/ 0 h 2537392"/>
                <a:gd name="connsiteX13" fmla="*/ 229563 w 1146456"/>
                <a:gd name="connsiteY13" fmla="*/ 343665 h 2537392"/>
                <a:gd name="connsiteX14" fmla="*/ 229563 w 1146456"/>
                <a:gd name="connsiteY14" fmla="*/ 1506398 h 2537392"/>
                <a:gd name="connsiteX15" fmla="*/ 29092 w 1146456"/>
                <a:gd name="connsiteY15" fmla="*/ 2145042 h 2537392"/>
                <a:gd name="connsiteX16" fmla="*/ 573228 w 1146456"/>
                <a:gd name="connsiteY16" fmla="*/ 2537393 h 2537392"/>
                <a:gd name="connsiteX17" fmla="*/ 1117364 w 1146456"/>
                <a:gd name="connsiteY17" fmla="*/ 2145042 h 2537392"/>
                <a:gd name="connsiteX18" fmla="*/ 916893 w 1146456"/>
                <a:gd name="connsiteY18" fmla="*/ 1506398 h 2537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46456" h="2537392">
                  <a:moveTo>
                    <a:pt x="573228" y="2365560"/>
                  </a:moveTo>
                  <a:cubicBezTo>
                    <a:pt x="387076" y="2365560"/>
                    <a:pt x="223836" y="2233822"/>
                    <a:pt x="183741" y="2053398"/>
                  </a:cubicBezTo>
                  <a:cubicBezTo>
                    <a:pt x="140783" y="1870110"/>
                    <a:pt x="232427" y="1683958"/>
                    <a:pt x="401396" y="1603769"/>
                  </a:cubicBezTo>
                  <a:lnTo>
                    <a:pt x="401396" y="343665"/>
                  </a:lnTo>
                  <a:cubicBezTo>
                    <a:pt x="401396" y="249157"/>
                    <a:pt x="478720" y="171832"/>
                    <a:pt x="573228" y="171832"/>
                  </a:cubicBezTo>
                  <a:cubicBezTo>
                    <a:pt x="667736" y="171832"/>
                    <a:pt x="745061" y="249157"/>
                    <a:pt x="745061" y="343665"/>
                  </a:cubicBezTo>
                  <a:lnTo>
                    <a:pt x="745061" y="1603769"/>
                  </a:lnTo>
                  <a:cubicBezTo>
                    <a:pt x="914029" y="1683958"/>
                    <a:pt x="1002809" y="1870110"/>
                    <a:pt x="962715" y="2053398"/>
                  </a:cubicBezTo>
                  <a:cubicBezTo>
                    <a:pt x="919757" y="2233822"/>
                    <a:pt x="759380" y="2362696"/>
                    <a:pt x="573228" y="2365560"/>
                  </a:cubicBezTo>
                  <a:lnTo>
                    <a:pt x="573228" y="2365560"/>
                  </a:lnTo>
                  <a:close/>
                  <a:moveTo>
                    <a:pt x="916893" y="1506398"/>
                  </a:moveTo>
                  <a:lnTo>
                    <a:pt x="916893" y="343665"/>
                  </a:lnTo>
                  <a:cubicBezTo>
                    <a:pt x="916893" y="154649"/>
                    <a:pt x="762244" y="0"/>
                    <a:pt x="573228" y="0"/>
                  </a:cubicBezTo>
                  <a:cubicBezTo>
                    <a:pt x="384213" y="0"/>
                    <a:pt x="229563" y="151785"/>
                    <a:pt x="229563" y="343665"/>
                  </a:cubicBezTo>
                  <a:lnTo>
                    <a:pt x="229563" y="1506398"/>
                  </a:lnTo>
                  <a:cubicBezTo>
                    <a:pt x="31956" y="1655319"/>
                    <a:pt x="-48233" y="1913068"/>
                    <a:pt x="29092" y="2145042"/>
                  </a:cubicBezTo>
                  <a:cubicBezTo>
                    <a:pt x="106417" y="2379879"/>
                    <a:pt x="326935" y="2537393"/>
                    <a:pt x="573228" y="2537393"/>
                  </a:cubicBezTo>
                  <a:cubicBezTo>
                    <a:pt x="819521" y="2537393"/>
                    <a:pt x="1040040" y="2379879"/>
                    <a:pt x="1117364" y="2145042"/>
                  </a:cubicBezTo>
                  <a:cubicBezTo>
                    <a:pt x="1194689" y="1913068"/>
                    <a:pt x="1114500" y="1655319"/>
                    <a:pt x="916893" y="1506398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D0EDE94B-C9C1-2A3D-EDC0-264E1DA4B3DC}"/>
                </a:ext>
              </a:extLst>
            </p:cNvPr>
            <p:cNvSpPr/>
            <p:nvPr/>
          </p:nvSpPr>
          <p:spPr>
            <a:xfrm>
              <a:off x="7616298" y="3325101"/>
              <a:ext cx="570879" cy="1260104"/>
            </a:xfrm>
            <a:custGeom>
              <a:avLst/>
              <a:gdLst>
                <a:gd name="connsiteX0" fmla="*/ 342717 w 570879"/>
                <a:gd name="connsiteY0" fmla="*/ 693058 h 1260104"/>
                <a:gd name="connsiteX1" fmla="*/ 342717 w 570879"/>
                <a:gd name="connsiteY1" fmla="*/ 0 h 1260104"/>
                <a:gd name="connsiteX2" fmla="*/ 228162 w 570879"/>
                <a:gd name="connsiteY2" fmla="*/ 0 h 1260104"/>
                <a:gd name="connsiteX3" fmla="*/ 228162 w 570879"/>
                <a:gd name="connsiteY3" fmla="*/ 693058 h 1260104"/>
                <a:gd name="connsiteX4" fmla="*/ 1916 w 570879"/>
                <a:gd name="connsiteY4" fmla="*/ 1002356 h 1260104"/>
                <a:gd name="connsiteX5" fmla="*/ 285440 w 570879"/>
                <a:gd name="connsiteY5" fmla="*/ 1260105 h 1260104"/>
                <a:gd name="connsiteX6" fmla="*/ 568963 w 570879"/>
                <a:gd name="connsiteY6" fmla="*/ 1002356 h 1260104"/>
                <a:gd name="connsiteX7" fmla="*/ 342717 w 570879"/>
                <a:gd name="connsiteY7" fmla="*/ 693058 h 1260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0879" h="1260104">
                  <a:moveTo>
                    <a:pt x="342717" y="693058"/>
                  </a:moveTo>
                  <a:lnTo>
                    <a:pt x="342717" y="0"/>
                  </a:lnTo>
                  <a:lnTo>
                    <a:pt x="228162" y="0"/>
                  </a:lnTo>
                  <a:lnTo>
                    <a:pt x="228162" y="693058"/>
                  </a:lnTo>
                  <a:cubicBezTo>
                    <a:pt x="84969" y="721696"/>
                    <a:pt x="-15267" y="856298"/>
                    <a:pt x="1916" y="1002356"/>
                  </a:cubicBezTo>
                  <a:cubicBezTo>
                    <a:pt x="16236" y="1148414"/>
                    <a:pt x="139382" y="1260105"/>
                    <a:pt x="285440" y="1260105"/>
                  </a:cubicBezTo>
                  <a:cubicBezTo>
                    <a:pt x="431497" y="1260105"/>
                    <a:pt x="554644" y="1148414"/>
                    <a:pt x="568963" y="1002356"/>
                  </a:cubicBezTo>
                  <a:cubicBezTo>
                    <a:pt x="586147" y="856298"/>
                    <a:pt x="485911" y="721696"/>
                    <a:pt x="342717" y="693058"/>
                  </a:cubicBezTo>
                  <a:close/>
                </a:path>
              </a:pathLst>
            </a:custGeom>
            <a:solidFill>
              <a:srgbClr val="FF0000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77639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500">
        <p159:morph option="byObject"/>
      </p:transition>
    </mc:Choice>
    <mc:Fallback xmlns="">
      <p:transition spd="med" advClick="0" advTm="5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phic 18" descr="Vlog with solid fill">
            <a:extLst>
              <a:ext uri="{FF2B5EF4-FFF2-40B4-BE49-F238E27FC236}">
                <a16:creationId xmlns:a16="http://schemas.microsoft.com/office/drawing/2014/main" id="{449B85EB-C3FD-EAE0-AE46-C7FEAD809C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14560" y="2798929"/>
            <a:ext cx="2568738" cy="2568738"/>
          </a:xfrm>
          <a:prstGeom prst="rect">
            <a:avLst/>
          </a:prstGeom>
        </p:spPr>
      </p:pic>
      <p:pic>
        <p:nvPicPr>
          <p:cNvPr id="18" name="Graphic 17" descr="Vlog with solid fill">
            <a:extLst>
              <a:ext uri="{FF2B5EF4-FFF2-40B4-BE49-F238E27FC236}">
                <a16:creationId xmlns:a16="http://schemas.microsoft.com/office/drawing/2014/main" id="{31FCFCC5-BD6D-F40C-97FA-DF9DBC4240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30289" y="2137282"/>
            <a:ext cx="3892032" cy="3892032"/>
          </a:xfrm>
          <a:prstGeom prst="rect">
            <a:avLst/>
          </a:prstGeom>
        </p:spPr>
      </p:pic>
      <p:pic>
        <p:nvPicPr>
          <p:cNvPr id="7" name="Graphic 6" descr="Vlog with solid fill">
            <a:extLst>
              <a:ext uri="{FF2B5EF4-FFF2-40B4-BE49-F238E27FC236}">
                <a16:creationId xmlns:a16="http://schemas.microsoft.com/office/drawing/2014/main" id="{9E868D33-2761-3BB4-15A8-6BA92A4F79E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79685" y="2070149"/>
            <a:ext cx="3930224" cy="3930224"/>
          </a:xfrm>
          <a:prstGeom prst="rect">
            <a:avLst/>
          </a:prstGeom>
        </p:spPr>
      </p:pic>
      <p:pic>
        <p:nvPicPr>
          <p:cNvPr id="17" name="Graphic 16" descr="Vlog with solid fill">
            <a:extLst>
              <a:ext uri="{FF2B5EF4-FFF2-40B4-BE49-F238E27FC236}">
                <a16:creationId xmlns:a16="http://schemas.microsoft.com/office/drawing/2014/main" id="{92406BEA-2105-FB5F-0CB0-35D4E82A54E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905736" y="1801051"/>
            <a:ext cx="4468421" cy="4468421"/>
          </a:xfrm>
          <a:prstGeom prst="rect">
            <a:avLst/>
          </a:prstGeom>
        </p:spPr>
      </p:pic>
      <p:pic>
        <p:nvPicPr>
          <p:cNvPr id="3" name="Graphic 2" descr="Cursor with solid fill">
            <a:extLst>
              <a:ext uri="{FF2B5EF4-FFF2-40B4-BE49-F238E27FC236}">
                <a16:creationId xmlns:a16="http://schemas.microsoft.com/office/drawing/2014/main" id="{A56DA97E-ED47-019F-4226-6D155C024DF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837791" y="5241291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C0B8DE-2FD3-BDDC-BCAD-84C105E92D1A}"/>
              </a:ext>
            </a:extLst>
          </p:cNvPr>
          <p:cNvSpPr txBox="1"/>
          <p:nvPr/>
        </p:nvSpPr>
        <p:spPr>
          <a:xfrm>
            <a:off x="3974266" y="938013"/>
            <a:ext cx="42434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What</a:t>
            </a:r>
            <a:r>
              <a:rPr lang="tr-TR" sz="4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</a:t>
            </a:r>
            <a:r>
              <a:rPr lang="tr-TR" sz="4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</a:t>
            </a:r>
            <a:r>
              <a:rPr lang="en-US" sz="4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tr-TR" sz="4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endParaRPr lang="en-US" sz="48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20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0">
        <p159:morph option="byObject"/>
        <p:sndAc>
          <p:stSnd>
            <p:snd r:embed="rId3" name="Swoosh 1-SoundBible.com-231145780.wav"/>
          </p:stSnd>
        </p:sndAc>
      </p:transition>
    </mc:Choice>
    <mc:Fallback xmlns="">
      <p:transition spd="slow" advClick="0" advTm="0">
        <p:fade/>
        <p:sndAc>
          <p:stSnd>
            <p:snd r:embed="rId15" name="Swoosh 1-SoundBible.com-231145780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75 -0.14907 L -0.2375 -0.07453 C -0.2375 -0.0412 -0.17201 -4.07407E-6 -0.11875 -4.07407E-6 L 8.33333E-7 -4.07407E-6 " pathEditMode="relative" rAng="0" ptsTypes="AAAA">
                                      <p:cBhvr>
                                        <p:cTn id="6" dur="20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75" y="7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utton Click Off-SoundBible.com-1730098776-[AudioTrimmer.com]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 descr="Server with solid fill">
            <a:extLst>
              <a:ext uri="{FF2B5EF4-FFF2-40B4-BE49-F238E27FC236}">
                <a16:creationId xmlns:a16="http://schemas.microsoft.com/office/drawing/2014/main" id="{D4B9367A-CA29-2E79-56D9-8D0AD8A979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58547" y="2451262"/>
            <a:ext cx="1955477" cy="1955477"/>
          </a:xfrm>
          <a:prstGeom prst="rect">
            <a:avLst/>
          </a:prstGeom>
        </p:spPr>
      </p:pic>
      <p:pic>
        <p:nvPicPr>
          <p:cNvPr id="18" name="Graphic 17" descr="Processor with solid fill">
            <a:extLst>
              <a:ext uri="{FF2B5EF4-FFF2-40B4-BE49-F238E27FC236}">
                <a16:creationId xmlns:a16="http://schemas.microsoft.com/office/drawing/2014/main" id="{27153CD1-C182-32DE-3D08-A517590D6D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50784" y="2362312"/>
            <a:ext cx="2133376" cy="2133376"/>
          </a:xfrm>
          <a:prstGeom prst="rect">
            <a:avLst/>
          </a:prstGeom>
        </p:spPr>
      </p:pic>
      <p:pic>
        <p:nvPicPr>
          <p:cNvPr id="20" name="Graphic 19" descr="Programmer male with solid fill">
            <a:extLst>
              <a:ext uri="{FF2B5EF4-FFF2-40B4-BE49-F238E27FC236}">
                <a16:creationId xmlns:a16="http://schemas.microsoft.com/office/drawing/2014/main" id="{387B115A-243C-293B-86F4-BAD43B7CD8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29615" y="2357140"/>
            <a:ext cx="2143721" cy="2143721"/>
          </a:xfrm>
          <a:prstGeom prst="rect">
            <a:avLst/>
          </a:prstGeom>
        </p:spPr>
      </p:pic>
      <p:pic>
        <p:nvPicPr>
          <p:cNvPr id="22" name="Graphic 21" descr="Laptop with solid fill">
            <a:extLst>
              <a:ext uri="{FF2B5EF4-FFF2-40B4-BE49-F238E27FC236}">
                <a16:creationId xmlns:a16="http://schemas.microsoft.com/office/drawing/2014/main" id="{80AF5F8D-B790-05A4-FAA8-AADB04F44E0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77975" y="2320992"/>
            <a:ext cx="2216016" cy="2216016"/>
          </a:xfrm>
          <a:prstGeom prst="rect">
            <a:avLst/>
          </a:prstGeom>
        </p:spPr>
      </p:pic>
      <p:grpSp>
        <p:nvGrpSpPr>
          <p:cNvPr id="3" name="Graphic 1" descr="Thermometer with solid fill">
            <a:extLst>
              <a:ext uri="{FF2B5EF4-FFF2-40B4-BE49-F238E27FC236}">
                <a16:creationId xmlns:a16="http://schemas.microsoft.com/office/drawing/2014/main" id="{7D114E5F-662B-F86A-4F07-C7B161FBA75B}"/>
              </a:ext>
            </a:extLst>
          </p:cNvPr>
          <p:cNvGrpSpPr/>
          <p:nvPr/>
        </p:nvGrpSpPr>
        <p:grpSpPr>
          <a:xfrm>
            <a:off x="3286539" y="2498886"/>
            <a:ext cx="840498" cy="1860229"/>
            <a:chOff x="7328510" y="2334201"/>
            <a:chExt cx="1146456" cy="2537392"/>
          </a:xfrm>
          <a:solidFill>
            <a:schemeClr val="accent1"/>
          </a:solidFill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0F7434C7-DF67-656C-74B4-FC324FF4CFBF}"/>
                </a:ext>
              </a:extLst>
            </p:cNvPr>
            <p:cNvSpPr/>
            <p:nvPr/>
          </p:nvSpPr>
          <p:spPr>
            <a:xfrm>
              <a:off x="7328510" y="2334201"/>
              <a:ext cx="1146456" cy="2537392"/>
            </a:xfrm>
            <a:custGeom>
              <a:avLst/>
              <a:gdLst>
                <a:gd name="connsiteX0" fmla="*/ 573228 w 1146456"/>
                <a:gd name="connsiteY0" fmla="*/ 2365560 h 2537392"/>
                <a:gd name="connsiteX1" fmla="*/ 183741 w 1146456"/>
                <a:gd name="connsiteY1" fmla="*/ 2053398 h 2537392"/>
                <a:gd name="connsiteX2" fmla="*/ 401396 w 1146456"/>
                <a:gd name="connsiteY2" fmla="*/ 1603769 h 2537392"/>
                <a:gd name="connsiteX3" fmla="*/ 401396 w 1146456"/>
                <a:gd name="connsiteY3" fmla="*/ 343665 h 2537392"/>
                <a:gd name="connsiteX4" fmla="*/ 573228 w 1146456"/>
                <a:gd name="connsiteY4" fmla="*/ 171832 h 2537392"/>
                <a:gd name="connsiteX5" fmla="*/ 745061 w 1146456"/>
                <a:gd name="connsiteY5" fmla="*/ 343665 h 2537392"/>
                <a:gd name="connsiteX6" fmla="*/ 745061 w 1146456"/>
                <a:gd name="connsiteY6" fmla="*/ 1603769 h 2537392"/>
                <a:gd name="connsiteX7" fmla="*/ 962715 w 1146456"/>
                <a:gd name="connsiteY7" fmla="*/ 2053398 h 2537392"/>
                <a:gd name="connsiteX8" fmla="*/ 573228 w 1146456"/>
                <a:gd name="connsiteY8" fmla="*/ 2365560 h 2537392"/>
                <a:gd name="connsiteX9" fmla="*/ 573228 w 1146456"/>
                <a:gd name="connsiteY9" fmla="*/ 2365560 h 2537392"/>
                <a:gd name="connsiteX10" fmla="*/ 916893 w 1146456"/>
                <a:gd name="connsiteY10" fmla="*/ 1506398 h 2537392"/>
                <a:gd name="connsiteX11" fmla="*/ 916893 w 1146456"/>
                <a:gd name="connsiteY11" fmla="*/ 343665 h 2537392"/>
                <a:gd name="connsiteX12" fmla="*/ 573228 w 1146456"/>
                <a:gd name="connsiteY12" fmla="*/ 0 h 2537392"/>
                <a:gd name="connsiteX13" fmla="*/ 229563 w 1146456"/>
                <a:gd name="connsiteY13" fmla="*/ 343665 h 2537392"/>
                <a:gd name="connsiteX14" fmla="*/ 229563 w 1146456"/>
                <a:gd name="connsiteY14" fmla="*/ 1506398 h 2537392"/>
                <a:gd name="connsiteX15" fmla="*/ 29092 w 1146456"/>
                <a:gd name="connsiteY15" fmla="*/ 2145042 h 2537392"/>
                <a:gd name="connsiteX16" fmla="*/ 573228 w 1146456"/>
                <a:gd name="connsiteY16" fmla="*/ 2537393 h 2537392"/>
                <a:gd name="connsiteX17" fmla="*/ 1117364 w 1146456"/>
                <a:gd name="connsiteY17" fmla="*/ 2145042 h 2537392"/>
                <a:gd name="connsiteX18" fmla="*/ 916893 w 1146456"/>
                <a:gd name="connsiteY18" fmla="*/ 1506398 h 2537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46456" h="2537392">
                  <a:moveTo>
                    <a:pt x="573228" y="2365560"/>
                  </a:moveTo>
                  <a:cubicBezTo>
                    <a:pt x="387076" y="2365560"/>
                    <a:pt x="223836" y="2233822"/>
                    <a:pt x="183741" y="2053398"/>
                  </a:cubicBezTo>
                  <a:cubicBezTo>
                    <a:pt x="140783" y="1870110"/>
                    <a:pt x="232427" y="1683958"/>
                    <a:pt x="401396" y="1603769"/>
                  </a:cubicBezTo>
                  <a:lnTo>
                    <a:pt x="401396" y="343665"/>
                  </a:lnTo>
                  <a:cubicBezTo>
                    <a:pt x="401396" y="249157"/>
                    <a:pt x="478720" y="171832"/>
                    <a:pt x="573228" y="171832"/>
                  </a:cubicBezTo>
                  <a:cubicBezTo>
                    <a:pt x="667736" y="171832"/>
                    <a:pt x="745061" y="249157"/>
                    <a:pt x="745061" y="343665"/>
                  </a:cubicBezTo>
                  <a:lnTo>
                    <a:pt x="745061" y="1603769"/>
                  </a:lnTo>
                  <a:cubicBezTo>
                    <a:pt x="914029" y="1683958"/>
                    <a:pt x="1002809" y="1870110"/>
                    <a:pt x="962715" y="2053398"/>
                  </a:cubicBezTo>
                  <a:cubicBezTo>
                    <a:pt x="919757" y="2233822"/>
                    <a:pt x="759380" y="2362696"/>
                    <a:pt x="573228" y="2365560"/>
                  </a:cubicBezTo>
                  <a:lnTo>
                    <a:pt x="573228" y="2365560"/>
                  </a:lnTo>
                  <a:close/>
                  <a:moveTo>
                    <a:pt x="916893" y="1506398"/>
                  </a:moveTo>
                  <a:lnTo>
                    <a:pt x="916893" y="343665"/>
                  </a:lnTo>
                  <a:cubicBezTo>
                    <a:pt x="916893" y="154649"/>
                    <a:pt x="762244" y="0"/>
                    <a:pt x="573228" y="0"/>
                  </a:cubicBezTo>
                  <a:cubicBezTo>
                    <a:pt x="384213" y="0"/>
                    <a:pt x="229563" y="151785"/>
                    <a:pt x="229563" y="343665"/>
                  </a:cubicBezTo>
                  <a:lnTo>
                    <a:pt x="229563" y="1506398"/>
                  </a:lnTo>
                  <a:cubicBezTo>
                    <a:pt x="31956" y="1655319"/>
                    <a:pt x="-48233" y="1913068"/>
                    <a:pt x="29092" y="2145042"/>
                  </a:cubicBezTo>
                  <a:cubicBezTo>
                    <a:pt x="106417" y="2379879"/>
                    <a:pt x="326935" y="2537393"/>
                    <a:pt x="573228" y="2537393"/>
                  </a:cubicBezTo>
                  <a:cubicBezTo>
                    <a:pt x="819521" y="2537393"/>
                    <a:pt x="1040040" y="2379879"/>
                    <a:pt x="1117364" y="2145042"/>
                  </a:cubicBezTo>
                  <a:cubicBezTo>
                    <a:pt x="1194689" y="1913068"/>
                    <a:pt x="1114500" y="1655319"/>
                    <a:pt x="916893" y="1506398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6919CE0E-932C-7B3C-939A-04695F45A649}"/>
                </a:ext>
              </a:extLst>
            </p:cNvPr>
            <p:cNvSpPr/>
            <p:nvPr/>
          </p:nvSpPr>
          <p:spPr>
            <a:xfrm>
              <a:off x="7616298" y="3325101"/>
              <a:ext cx="570879" cy="1260104"/>
            </a:xfrm>
            <a:custGeom>
              <a:avLst/>
              <a:gdLst>
                <a:gd name="connsiteX0" fmla="*/ 342717 w 570879"/>
                <a:gd name="connsiteY0" fmla="*/ 693058 h 1260104"/>
                <a:gd name="connsiteX1" fmla="*/ 342717 w 570879"/>
                <a:gd name="connsiteY1" fmla="*/ 0 h 1260104"/>
                <a:gd name="connsiteX2" fmla="*/ 228162 w 570879"/>
                <a:gd name="connsiteY2" fmla="*/ 0 h 1260104"/>
                <a:gd name="connsiteX3" fmla="*/ 228162 w 570879"/>
                <a:gd name="connsiteY3" fmla="*/ 693058 h 1260104"/>
                <a:gd name="connsiteX4" fmla="*/ 1916 w 570879"/>
                <a:gd name="connsiteY4" fmla="*/ 1002356 h 1260104"/>
                <a:gd name="connsiteX5" fmla="*/ 285440 w 570879"/>
                <a:gd name="connsiteY5" fmla="*/ 1260105 h 1260104"/>
                <a:gd name="connsiteX6" fmla="*/ 568963 w 570879"/>
                <a:gd name="connsiteY6" fmla="*/ 1002356 h 1260104"/>
                <a:gd name="connsiteX7" fmla="*/ 342717 w 570879"/>
                <a:gd name="connsiteY7" fmla="*/ 693058 h 1260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0879" h="1260104">
                  <a:moveTo>
                    <a:pt x="342717" y="693058"/>
                  </a:moveTo>
                  <a:lnTo>
                    <a:pt x="342717" y="0"/>
                  </a:lnTo>
                  <a:lnTo>
                    <a:pt x="228162" y="0"/>
                  </a:lnTo>
                  <a:lnTo>
                    <a:pt x="228162" y="693058"/>
                  </a:lnTo>
                  <a:cubicBezTo>
                    <a:pt x="84969" y="721696"/>
                    <a:pt x="-15267" y="856298"/>
                    <a:pt x="1916" y="1002356"/>
                  </a:cubicBezTo>
                  <a:cubicBezTo>
                    <a:pt x="16236" y="1148414"/>
                    <a:pt x="139382" y="1260105"/>
                    <a:pt x="285440" y="1260105"/>
                  </a:cubicBezTo>
                  <a:cubicBezTo>
                    <a:pt x="431497" y="1260105"/>
                    <a:pt x="554644" y="1148414"/>
                    <a:pt x="568963" y="1002356"/>
                  </a:cubicBezTo>
                  <a:cubicBezTo>
                    <a:pt x="586147" y="856298"/>
                    <a:pt x="485911" y="721696"/>
                    <a:pt x="342717" y="693058"/>
                  </a:cubicBezTo>
                  <a:close/>
                </a:path>
              </a:pathLst>
            </a:custGeom>
            <a:solidFill>
              <a:srgbClr val="FF0000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7864A34-43CD-323C-7C59-AD78E2BECD58}"/>
              </a:ext>
            </a:extLst>
          </p:cNvPr>
          <p:cNvSpPr txBox="1"/>
          <p:nvPr/>
        </p:nvSpPr>
        <p:spPr>
          <a:xfrm>
            <a:off x="1801942" y="5433414"/>
            <a:ext cx="85881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000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Thing</a:t>
            </a:r>
            <a:r>
              <a:rPr lang="tr-TR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 </a:t>
            </a:r>
            <a:r>
              <a:rPr lang="tr-TR" sz="4000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Description</a:t>
            </a:r>
            <a:r>
              <a:rPr lang="tr-TR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 (TD)</a:t>
            </a:r>
            <a:endParaRPr lang="en-US" sz="4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B9B17EE-A56E-D737-E5D7-E671E32EBCE2}"/>
              </a:ext>
            </a:extLst>
          </p:cNvPr>
          <p:cNvGrpSpPr/>
          <p:nvPr/>
        </p:nvGrpSpPr>
        <p:grpSpPr>
          <a:xfrm>
            <a:off x="8512898" y="3854156"/>
            <a:ext cx="763623" cy="763623"/>
            <a:chOff x="9792033" y="3821823"/>
            <a:chExt cx="962125" cy="96212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3DE5129-1367-95C3-1392-542AE87872D0}"/>
                </a:ext>
              </a:extLst>
            </p:cNvPr>
            <p:cNvSpPr/>
            <p:nvPr/>
          </p:nvSpPr>
          <p:spPr>
            <a:xfrm>
              <a:off x="10000536" y="3906156"/>
              <a:ext cx="647757" cy="737303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851B4C0-908D-0639-F5B6-5A98B542504C}"/>
                </a:ext>
              </a:extLst>
            </p:cNvPr>
            <p:cNvGrpSpPr/>
            <p:nvPr/>
          </p:nvGrpSpPr>
          <p:grpSpPr>
            <a:xfrm>
              <a:off x="9792033" y="3821823"/>
              <a:ext cx="962125" cy="962125"/>
              <a:chOff x="4300668" y="-1299739"/>
              <a:chExt cx="2827861" cy="2827862"/>
            </a:xfrm>
          </p:grpSpPr>
          <p:pic>
            <p:nvPicPr>
              <p:cNvPr id="29" name="Graphic 28" descr="Paper outline">
                <a:extLst>
                  <a:ext uri="{FF2B5EF4-FFF2-40B4-BE49-F238E27FC236}">
                    <a16:creationId xmlns:a16="http://schemas.microsoft.com/office/drawing/2014/main" id="{33B0617D-3B20-23C9-47B1-D4211E274B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4300668" y="-1299739"/>
                <a:ext cx="2827861" cy="2827862"/>
              </a:xfrm>
              <a:prstGeom prst="rect">
                <a:avLst/>
              </a:prstGeom>
            </p:spPr>
          </p:pic>
          <p:pic>
            <p:nvPicPr>
              <p:cNvPr id="30" name="Picture 29" descr="Logo&#10;&#10;Description automatically generated">
                <a:extLst>
                  <a:ext uri="{FF2B5EF4-FFF2-40B4-BE49-F238E27FC236}">
                    <a16:creationId xmlns:a16="http://schemas.microsoft.com/office/drawing/2014/main" id="{15F91DB5-3A4B-B450-D4E6-D42FB0C110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48340" y="-951731"/>
                <a:ext cx="921590" cy="555788"/>
              </a:xfrm>
              <a:prstGeom prst="rect">
                <a:avLst/>
              </a:prstGeom>
            </p:spPr>
          </p:pic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102467E-4CBA-3CF3-DAC6-CFB0E49D30A8}"/>
              </a:ext>
            </a:extLst>
          </p:cNvPr>
          <p:cNvGrpSpPr/>
          <p:nvPr/>
        </p:nvGrpSpPr>
        <p:grpSpPr>
          <a:xfrm>
            <a:off x="11037972" y="3854156"/>
            <a:ext cx="763623" cy="763623"/>
            <a:chOff x="9792033" y="3821823"/>
            <a:chExt cx="962125" cy="962125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B0366C9-A239-6696-CC0D-4A7926777195}"/>
                </a:ext>
              </a:extLst>
            </p:cNvPr>
            <p:cNvSpPr/>
            <p:nvPr/>
          </p:nvSpPr>
          <p:spPr>
            <a:xfrm>
              <a:off x="10000536" y="3906156"/>
              <a:ext cx="647757" cy="737303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BF4B7A0D-0773-A2DC-51C9-5BBAF118CB1C}"/>
                </a:ext>
              </a:extLst>
            </p:cNvPr>
            <p:cNvGrpSpPr/>
            <p:nvPr/>
          </p:nvGrpSpPr>
          <p:grpSpPr>
            <a:xfrm>
              <a:off x="9792033" y="3821823"/>
              <a:ext cx="962125" cy="962125"/>
              <a:chOff x="4300668" y="-1299739"/>
              <a:chExt cx="2827861" cy="2827862"/>
            </a:xfrm>
          </p:grpSpPr>
          <p:pic>
            <p:nvPicPr>
              <p:cNvPr id="34" name="Graphic 33" descr="Paper outline">
                <a:extLst>
                  <a:ext uri="{FF2B5EF4-FFF2-40B4-BE49-F238E27FC236}">
                    <a16:creationId xmlns:a16="http://schemas.microsoft.com/office/drawing/2014/main" id="{D7635024-1A69-317D-F86C-69C92768C9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4300668" y="-1299739"/>
                <a:ext cx="2827861" cy="2827862"/>
              </a:xfrm>
              <a:prstGeom prst="rect">
                <a:avLst/>
              </a:prstGeom>
            </p:spPr>
          </p:pic>
          <p:pic>
            <p:nvPicPr>
              <p:cNvPr id="35" name="Picture 34" descr="Logo&#10;&#10;Description automatically generated">
                <a:extLst>
                  <a:ext uri="{FF2B5EF4-FFF2-40B4-BE49-F238E27FC236}">
                    <a16:creationId xmlns:a16="http://schemas.microsoft.com/office/drawing/2014/main" id="{B1DBA875-CE60-1E2A-6C5E-5C78B186F7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48340" y="-951731"/>
                <a:ext cx="921590" cy="555788"/>
              </a:xfrm>
              <a:prstGeom prst="rect">
                <a:avLst/>
              </a:prstGeom>
            </p:spPr>
          </p:pic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9185179-1036-6A39-AA0B-F92788EA28F2}"/>
              </a:ext>
            </a:extLst>
          </p:cNvPr>
          <p:cNvGrpSpPr/>
          <p:nvPr/>
        </p:nvGrpSpPr>
        <p:grpSpPr>
          <a:xfrm>
            <a:off x="5987288" y="3854156"/>
            <a:ext cx="763623" cy="763623"/>
            <a:chOff x="9792033" y="3821823"/>
            <a:chExt cx="962125" cy="962125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4780C89-F01F-BE31-7C43-D9EB2FD2A627}"/>
                </a:ext>
              </a:extLst>
            </p:cNvPr>
            <p:cNvSpPr/>
            <p:nvPr/>
          </p:nvSpPr>
          <p:spPr>
            <a:xfrm>
              <a:off x="10000536" y="3906156"/>
              <a:ext cx="647757" cy="737303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EF18FF6-A077-5332-3816-3494DFC3C31D}"/>
                </a:ext>
              </a:extLst>
            </p:cNvPr>
            <p:cNvGrpSpPr/>
            <p:nvPr/>
          </p:nvGrpSpPr>
          <p:grpSpPr>
            <a:xfrm>
              <a:off x="9792033" y="3821823"/>
              <a:ext cx="962125" cy="962125"/>
              <a:chOff x="4300668" y="-1299739"/>
              <a:chExt cx="2827861" cy="2827862"/>
            </a:xfrm>
          </p:grpSpPr>
          <p:pic>
            <p:nvPicPr>
              <p:cNvPr id="39" name="Graphic 38" descr="Paper outline">
                <a:extLst>
                  <a:ext uri="{FF2B5EF4-FFF2-40B4-BE49-F238E27FC236}">
                    <a16:creationId xmlns:a16="http://schemas.microsoft.com/office/drawing/2014/main" id="{EE472369-B28A-924A-709E-C612428655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4300668" y="-1299739"/>
                <a:ext cx="2827861" cy="2827862"/>
              </a:xfrm>
              <a:prstGeom prst="rect">
                <a:avLst/>
              </a:prstGeom>
            </p:spPr>
          </p:pic>
          <p:pic>
            <p:nvPicPr>
              <p:cNvPr id="40" name="Picture 39" descr="Logo&#10;&#10;Description automatically generated">
                <a:extLst>
                  <a:ext uri="{FF2B5EF4-FFF2-40B4-BE49-F238E27FC236}">
                    <a16:creationId xmlns:a16="http://schemas.microsoft.com/office/drawing/2014/main" id="{7684B7D7-50C1-55BD-A67C-80C542CA9E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48340" y="-951731"/>
                <a:ext cx="921590" cy="555788"/>
              </a:xfrm>
              <a:prstGeom prst="rect">
                <a:avLst/>
              </a:prstGeom>
            </p:spPr>
          </p:pic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82FD449-D765-A9C3-636D-C227E109D850}"/>
              </a:ext>
            </a:extLst>
          </p:cNvPr>
          <p:cNvGrpSpPr/>
          <p:nvPr/>
        </p:nvGrpSpPr>
        <p:grpSpPr>
          <a:xfrm>
            <a:off x="3776175" y="3854156"/>
            <a:ext cx="763623" cy="763623"/>
            <a:chOff x="9792033" y="3821823"/>
            <a:chExt cx="962125" cy="962125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C6A2864-D286-229C-E0BC-C30F953A58A8}"/>
                </a:ext>
              </a:extLst>
            </p:cNvPr>
            <p:cNvSpPr/>
            <p:nvPr/>
          </p:nvSpPr>
          <p:spPr>
            <a:xfrm>
              <a:off x="10000536" y="3906156"/>
              <a:ext cx="647757" cy="737303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612551A5-07E6-10E5-D8E6-739DBA57E077}"/>
                </a:ext>
              </a:extLst>
            </p:cNvPr>
            <p:cNvGrpSpPr/>
            <p:nvPr/>
          </p:nvGrpSpPr>
          <p:grpSpPr>
            <a:xfrm>
              <a:off x="9792033" y="3821823"/>
              <a:ext cx="962125" cy="962125"/>
              <a:chOff x="4300668" y="-1299739"/>
              <a:chExt cx="2827861" cy="2827862"/>
            </a:xfrm>
          </p:grpSpPr>
          <p:pic>
            <p:nvPicPr>
              <p:cNvPr id="44" name="Graphic 43" descr="Paper outline">
                <a:extLst>
                  <a:ext uri="{FF2B5EF4-FFF2-40B4-BE49-F238E27FC236}">
                    <a16:creationId xmlns:a16="http://schemas.microsoft.com/office/drawing/2014/main" id="{83F207DD-998B-DC97-FF03-0DECB5BEA2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4300668" y="-1299739"/>
                <a:ext cx="2827861" cy="2827862"/>
              </a:xfrm>
              <a:prstGeom prst="rect">
                <a:avLst/>
              </a:prstGeom>
            </p:spPr>
          </p:pic>
          <p:pic>
            <p:nvPicPr>
              <p:cNvPr id="45" name="Picture 44" descr="Logo&#10;&#10;Description automatically generated">
                <a:extLst>
                  <a:ext uri="{FF2B5EF4-FFF2-40B4-BE49-F238E27FC236}">
                    <a16:creationId xmlns:a16="http://schemas.microsoft.com/office/drawing/2014/main" id="{918A6F2B-E0B1-1970-2822-9BCD50EC1B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48340" y="-951731"/>
                <a:ext cx="921590" cy="555788"/>
              </a:xfrm>
              <a:prstGeom prst="rect">
                <a:avLst/>
              </a:prstGeom>
            </p:spPr>
          </p:pic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68FEA2B-0F3A-B403-AE0B-751851CD3ABA}"/>
              </a:ext>
            </a:extLst>
          </p:cNvPr>
          <p:cNvGrpSpPr/>
          <p:nvPr/>
        </p:nvGrpSpPr>
        <p:grpSpPr>
          <a:xfrm>
            <a:off x="2076956" y="3854156"/>
            <a:ext cx="763623" cy="763623"/>
            <a:chOff x="9792033" y="3821823"/>
            <a:chExt cx="962125" cy="962125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8ED7474-AE7C-DC54-4D5A-C9E69877A519}"/>
                </a:ext>
              </a:extLst>
            </p:cNvPr>
            <p:cNvSpPr/>
            <p:nvPr/>
          </p:nvSpPr>
          <p:spPr>
            <a:xfrm>
              <a:off x="10000536" y="3906156"/>
              <a:ext cx="647757" cy="737303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1D9E013D-13E6-0BA8-6F2D-03948F3D1614}"/>
                </a:ext>
              </a:extLst>
            </p:cNvPr>
            <p:cNvGrpSpPr/>
            <p:nvPr/>
          </p:nvGrpSpPr>
          <p:grpSpPr>
            <a:xfrm>
              <a:off x="9792033" y="3821823"/>
              <a:ext cx="962125" cy="962125"/>
              <a:chOff x="4300668" y="-1299739"/>
              <a:chExt cx="2827861" cy="2827862"/>
            </a:xfrm>
          </p:grpSpPr>
          <p:pic>
            <p:nvPicPr>
              <p:cNvPr id="49" name="Graphic 48" descr="Paper outline">
                <a:extLst>
                  <a:ext uri="{FF2B5EF4-FFF2-40B4-BE49-F238E27FC236}">
                    <a16:creationId xmlns:a16="http://schemas.microsoft.com/office/drawing/2014/main" id="{5F42AD1F-EA99-1A4C-D1D7-7DD4498BC3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4300668" y="-1299739"/>
                <a:ext cx="2827861" cy="2827862"/>
              </a:xfrm>
              <a:prstGeom prst="rect">
                <a:avLst/>
              </a:prstGeom>
            </p:spPr>
          </p:pic>
          <p:pic>
            <p:nvPicPr>
              <p:cNvPr id="50" name="Picture 49" descr="Logo&#10;&#10;Description automatically generated">
                <a:extLst>
                  <a:ext uri="{FF2B5EF4-FFF2-40B4-BE49-F238E27FC236}">
                    <a16:creationId xmlns:a16="http://schemas.microsoft.com/office/drawing/2014/main" id="{2D2CE60C-0639-13C7-EB26-409A8A4AE8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48340" y="-951731"/>
                <a:ext cx="921590" cy="55578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9691192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1D891-823C-AEE8-9D32-0216D3310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>
                <a:solidFill>
                  <a:schemeClr val="accent1"/>
                </a:solidFill>
              </a:rPr>
              <a:t>What is Web of Things in a Nutshell?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4F64E6-1561-6C2E-FD70-B4CBD6109198}"/>
              </a:ext>
            </a:extLst>
          </p:cNvPr>
          <p:cNvSpPr txBox="1"/>
          <p:nvPr/>
        </p:nvSpPr>
        <p:spPr>
          <a:xfrm>
            <a:off x="5061903" y="3298261"/>
            <a:ext cx="20681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7200" dirty="0">
                <a:solidFill>
                  <a:schemeClr val="accent1"/>
                </a:solidFill>
                <a:latin typeface="Century Gothic" panose="020B0502020202020204" pitchFamily="34" charset="0"/>
              </a:rPr>
              <a:t>WoT</a:t>
            </a:r>
            <a:endParaRPr lang="en-US" sz="72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367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1D891-823C-AEE8-9D32-0216D3310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>
                <a:solidFill>
                  <a:schemeClr val="accent1"/>
                </a:solidFill>
              </a:rPr>
              <a:t>What is Web of Things in a Nutshell?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4F64E6-1561-6C2E-FD70-B4CBD6109198}"/>
              </a:ext>
            </a:extLst>
          </p:cNvPr>
          <p:cNvSpPr txBox="1"/>
          <p:nvPr/>
        </p:nvSpPr>
        <p:spPr>
          <a:xfrm>
            <a:off x="977918" y="3298261"/>
            <a:ext cx="20681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7200" dirty="0">
                <a:solidFill>
                  <a:schemeClr val="accent1"/>
                </a:solidFill>
                <a:latin typeface="Century Gothic" panose="020B0502020202020204" pitchFamily="34" charset="0"/>
              </a:rPr>
              <a:t>WoT</a:t>
            </a:r>
            <a:endParaRPr lang="en-US" sz="72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886834-8C30-F4F3-E1E2-2F6FDE4FF33F}"/>
              </a:ext>
            </a:extLst>
          </p:cNvPr>
          <p:cNvCxnSpPr>
            <a:cxnSpLocks/>
          </p:cNvCxnSpPr>
          <p:nvPr/>
        </p:nvCxnSpPr>
        <p:spPr>
          <a:xfrm>
            <a:off x="4239596" y="3886954"/>
            <a:ext cx="1491343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067209D-939F-E7B6-4942-F26E9FDF91AB}"/>
              </a:ext>
            </a:extLst>
          </p:cNvPr>
          <p:cNvSpPr txBox="1"/>
          <p:nvPr/>
        </p:nvSpPr>
        <p:spPr>
          <a:xfrm>
            <a:off x="3919551" y="3053662"/>
            <a:ext cx="190308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Streamline</a:t>
            </a:r>
            <a:endParaRPr lang="en-US" sz="24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473AD6C-EDDF-CD48-7D27-7F3A963BDD51}"/>
              </a:ext>
            </a:extLst>
          </p:cNvPr>
          <p:cNvSpPr txBox="1"/>
          <p:nvPr/>
        </p:nvSpPr>
        <p:spPr>
          <a:xfrm>
            <a:off x="3557109" y="4102632"/>
            <a:ext cx="279757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IoT application</a:t>
            </a:r>
            <a:r>
              <a:rPr lang="tr-TR" sz="24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 development</a:t>
            </a:r>
            <a:r>
              <a:rPr lang="en-US" sz="24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 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CD2CCE4-D7F1-4E38-3FA6-24A435CEE33E}"/>
              </a:ext>
            </a:extLst>
          </p:cNvPr>
          <p:cNvSpPr/>
          <p:nvPr/>
        </p:nvSpPr>
        <p:spPr>
          <a:xfrm>
            <a:off x="8002332" y="1618620"/>
            <a:ext cx="1325563" cy="132556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EDDD546-8F5B-368A-4207-AD58D2A57CF9}"/>
              </a:ext>
            </a:extLst>
          </p:cNvPr>
          <p:cNvSpPr/>
          <p:nvPr/>
        </p:nvSpPr>
        <p:spPr>
          <a:xfrm>
            <a:off x="10172826" y="2340342"/>
            <a:ext cx="1191091" cy="120768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E43B7B5-642A-A36C-153B-510785586556}"/>
              </a:ext>
            </a:extLst>
          </p:cNvPr>
          <p:cNvSpPr/>
          <p:nvPr/>
        </p:nvSpPr>
        <p:spPr>
          <a:xfrm>
            <a:off x="6538170" y="3257377"/>
            <a:ext cx="1078001" cy="1078001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43090ED-C903-5D50-8BBA-23C11E679BB2}"/>
              </a:ext>
            </a:extLst>
          </p:cNvPr>
          <p:cNvSpPr/>
          <p:nvPr/>
        </p:nvSpPr>
        <p:spPr>
          <a:xfrm>
            <a:off x="8665113" y="3736346"/>
            <a:ext cx="1787434" cy="178743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DFEA51A-6452-4B8A-B13F-304C1C6D3A26}"/>
              </a:ext>
            </a:extLst>
          </p:cNvPr>
          <p:cNvSpPr/>
          <p:nvPr/>
        </p:nvSpPr>
        <p:spPr>
          <a:xfrm>
            <a:off x="7129659" y="5034225"/>
            <a:ext cx="1229927" cy="1229927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Graphic 28" descr="Thermometer with solid fill">
            <a:extLst>
              <a:ext uri="{FF2B5EF4-FFF2-40B4-BE49-F238E27FC236}">
                <a16:creationId xmlns:a16="http://schemas.microsoft.com/office/drawing/2014/main" id="{1127AB59-CB58-C9B6-1020-D4FB0B3EF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93513" y="5191988"/>
            <a:ext cx="914400" cy="914400"/>
          </a:xfrm>
          <a:prstGeom prst="rect">
            <a:avLst/>
          </a:prstGeom>
        </p:spPr>
      </p:pic>
      <p:pic>
        <p:nvPicPr>
          <p:cNvPr id="30" name="Graphic 29" descr="Server with solid fill">
            <a:extLst>
              <a:ext uri="{FF2B5EF4-FFF2-40B4-BE49-F238E27FC236}">
                <a16:creationId xmlns:a16="http://schemas.microsoft.com/office/drawing/2014/main" id="{427C5208-384A-D983-10ED-C1DCEDD840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11172" y="2493353"/>
            <a:ext cx="914400" cy="914400"/>
          </a:xfrm>
          <a:prstGeom prst="rect">
            <a:avLst/>
          </a:prstGeom>
        </p:spPr>
      </p:pic>
      <p:pic>
        <p:nvPicPr>
          <p:cNvPr id="31" name="Graphic 30" descr="Processor with solid fill">
            <a:extLst>
              <a:ext uri="{FF2B5EF4-FFF2-40B4-BE49-F238E27FC236}">
                <a16:creationId xmlns:a16="http://schemas.microsoft.com/office/drawing/2014/main" id="{BF6889FD-275E-FF70-AF40-27E9125F66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19970" y="3352166"/>
            <a:ext cx="914400" cy="914400"/>
          </a:xfrm>
          <a:prstGeom prst="rect">
            <a:avLst/>
          </a:prstGeom>
        </p:spPr>
      </p:pic>
      <p:pic>
        <p:nvPicPr>
          <p:cNvPr id="32" name="Graphic 31" descr="Programmer male with solid fill">
            <a:extLst>
              <a:ext uri="{FF2B5EF4-FFF2-40B4-BE49-F238E27FC236}">
                <a16:creationId xmlns:a16="http://schemas.microsoft.com/office/drawing/2014/main" id="{51F40191-08A0-185D-6747-9E70203827A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779934" y="3796377"/>
            <a:ext cx="1557792" cy="1557792"/>
          </a:xfrm>
          <a:prstGeom prst="rect">
            <a:avLst/>
          </a:prstGeom>
        </p:spPr>
      </p:pic>
      <p:pic>
        <p:nvPicPr>
          <p:cNvPr id="33" name="Graphic 32" descr="Laptop with solid fill">
            <a:extLst>
              <a:ext uri="{FF2B5EF4-FFF2-40B4-BE49-F238E27FC236}">
                <a16:creationId xmlns:a16="http://schemas.microsoft.com/office/drawing/2014/main" id="{8E046660-B37F-D198-2A45-EFA7FC1134A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207913" y="1824201"/>
            <a:ext cx="914400" cy="91440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E18EB66-44D2-6427-937D-9207831F03D2}"/>
              </a:ext>
            </a:extLst>
          </p:cNvPr>
          <p:cNvCxnSpPr>
            <a:cxnSpLocks/>
            <a:stCxn id="3" idx="3"/>
          </p:cNvCxnSpPr>
          <p:nvPr/>
        </p:nvCxnSpPr>
        <p:spPr>
          <a:xfrm flipH="1">
            <a:off x="7534370" y="2750059"/>
            <a:ext cx="662086" cy="797965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BCB875C-0807-941E-EF2B-811726B2415C}"/>
              </a:ext>
            </a:extLst>
          </p:cNvPr>
          <p:cNvCxnSpPr>
            <a:cxnSpLocks/>
            <a:endCxn id="26" idx="4"/>
          </p:cNvCxnSpPr>
          <p:nvPr/>
        </p:nvCxnSpPr>
        <p:spPr>
          <a:xfrm flipH="1" flipV="1">
            <a:off x="7077171" y="4335378"/>
            <a:ext cx="381128" cy="73640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43A22D0-E2D2-0C9B-B189-32E26CD0242D}"/>
              </a:ext>
            </a:extLst>
          </p:cNvPr>
          <p:cNvCxnSpPr>
            <a:cxnSpLocks/>
          </p:cNvCxnSpPr>
          <p:nvPr/>
        </p:nvCxnSpPr>
        <p:spPr>
          <a:xfrm flipH="1">
            <a:off x="8230475" y="5071778"/>
            <a:ext cx="549459" cy="232408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675B875-56B6-3795-1492-C3DB8DBC0999}"/>
              </a:ext>
            </a:extLst>
          </p:cNvPr>
          <p:cNvCxnSpPr>
            <a:cxnSpLocks/>
          </p:cNvCxnSpPr>
          <p:nvPr/>
        </p:nvCxnSpPr>
        <p:spPr>
          <a:xfrm flipH="1">
            <a:off x="10177817" y="3510222"/>
            <a:ext cx="389551" cy="49005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0CA8497-5E4B-87A0-7972-7490B7EE14A0}"/>
              </a:ext>
            </a:extLst>
          </p:cNvPr>
          <p:cNvCxnSpPr>
            <a:cxnSpLocks/>
          </p:cNvCxnSpPr>
          <p:nvPr/>
        </p:nvCxnSpPr>
        <p:spPr>
          <a:xfrm flipH="1" flipV="1">
            <a:off x="9327894" y="2493353"/>
            <a:ext cx="844932" cy="290105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603A87A-085F-AB5E-BF01-8CABD8ACC9D8}"/>
              </a:ext>
            </a:extLst>
          </p:cNvPr>
          <p:cNvCxnSpPr>
            <a:cxnSpLocks/>
            <a:endCxn id="26" idx="6"/>
          </p:cNvCxnSpPr>
          <p:nvPr/>
        </p:nvCxnSpPr>
        <p:spPr>
          <a:xfrm flipH="1" flipV="1">
            <a:off x="7616171" y="3796378"/>
            <a:ext cx="1163763" cy="428686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9C2F9E0-2CE1-2C22-932D-9370163D30D8}"/>
              </a:ext>
            </a:extLst>
          </p:cNvPr>
          <p:cNvCxnSpPr>
            <a:cxnSpLocks/>
          </p:cNvCxnSpPr>
          <p:nvPr/>
        </p:nvCxnSpPr>
        <p:spPr>
          <a:xfrm flipH="1" flipV="1">
            <a:off x="8932253" y="2911695"/>
            <a:ext cx="350330" cy="884681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399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7000">
        <p159:morph option="byObject"/>
      </p:transition>
    </mc:Choice>
    <mc:Fallback xmlns="">
      <p:transition spd="slow" advClick="0" advTm="7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25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75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25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750"/>
                            </p:stCondLst>
                            <p:childTnLst>
                              <p:par>
                                <p:cTn id="6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4" grpId="0"/>
      <p:bldP spid="3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FD0FCBC-AEE7-621A-80CE-FEBA2183D1F6}"/>
              </a:ext>
            </a:extLst>
          </p:cNvPr>
          <p:cNvSpPr txBox="1"/>
          <p:nvPr/>
        </p:nvSpPr>
        <p:spPr>
          <a:xfrm>
            <a:off x="4851909" y="2967335"/>
            <a:ext cx="248818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8800" dirty="0">
                <a:solidFill>
                  <a:schemeClr val="accent1"/>
                </a:solidFill>
                <a:latin typeface="Century Gothic" panose="020B0502020202020204" pitchFamily="34" charset="0"/>
              </a:rPr>
              <a:t>WoT</a:t>
            </a:r>
            <a:endParaRPr lang="en-US" sz="88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90A828-AD79-D072-5C2E-104301AD3167}"/>
              </a:ext>
            </a:extLst>
          </p:cNvPr>
          <p:cNvSpPr txBox="1"/>
          <p:nvPr/>
        </p:nvSpPr>
        <p:spPr>
          <a:xfrm>
            <a:off x="4236356" y="2444115"/>
            <a:ext cx="3719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>
                <a:solidFill>
                  <a:schemeClr val="accent2"/>
                </a:solidFill>
                <a:latin typeface="Century Gothic" panose="020B0502020202020204" pitchFamily="34" charset="0"/>
              </a:rPr>
              <a:t>With the help of</a:t>
            </a:r>
          </a:p>
        </p:txBody>
      </p:sp>
    </p:spTree>
    <p:extLst>
      <p:ext uri="{BB962C8B-B14F-4D97-AF65-F5344CB8AC3E}">
        <p14:creationId xmlns:p14="http://schemas.microsoft.com/office/powerpoint/2010/main" val="9829579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3000">
        <p159:morph option="byObject"/>
      </p:transition>
    </mc:Choice>
    <mc:Fallback xmlns="">
      <p:transition spd="slow" advClick="0" advTm="3000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720C39D-FE17-BAAD-A41C-A02DA208D85D}"/>
              </a:ext>
            </a:extLst>
          </p:cNvPr>
          <p:cNvSpPr/>
          <p:nvPr/>
        </p:nvSpPr>
        <p:spPr>
          <a:xfrm>
            <a:off x="1617710" y="1931408"/>
            <a:ext cx="2094848" cy="40964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66A6870-DE44-81B3-C198-E00D06ED13DB}"/>
              </a:ext>
            </a:extLst>
          </p:cNvPr>
          <p:cNvSpPr/>
          <p:nvPr/>
        </p:nvSpPr>
        <p:spPr>
          <a:xfrm>
            <a:off x="4973703" y="1255014"/>
            <a:ext cx="2094848" cy="4096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4D6DC01-B282-5DEC-B967-1A8CDD4B9CB7}"/>
              </a:ext>
            </a:extLst>
          </p:cNvPr>
          <p:cNvSpPr/>
          <p:nvPr/>
        </p:nvSpPr>
        <p:spPr>
          <a:xfrm>
            <a:off x="8567924" y="1172167"/>
            <a:ext cx="2094848" cy="4096423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5254693-4702-5F60-98CA-DF06DEF519AD}"/>
              </a:ext>
            </a:extLst>
          </p:cNvPr>
          <p:cNvSpPr/>
          <p:nvPr/>
        </p:nvSpPr>
        <p:spPr>
          <a:xfrm>
            <a:off x="0" y="5062329"/>
            <a:ext cx="12192000" cy="2252871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5D17387A-5604-5795-00E6-EA0CA84D5A2E}"/>
              </a:ext>
            </a:extLst>
          </p:cNvPr>
          <p:cNvSpPr/>
          <p:nvPr/>
        </p:nvSpPr>
        <p:spPr>
          <a:xfrm>
            <a:off x="1387811" y="463511"/>
            <a:ext cx="2359202" cy="5930978"/>
          </a:xfrm>
          <a:custGeom>
            <a:avLst/>
            <a:gdLst>
              <a:gd name="connsiteX0" fmla="*/ 1539060 w 2909813"/>
              <a:gd name="connsiteY0" fmla="*/ 1990378 h 7315200"/>
              <a:gd name="connsiteX1" fmla="*/ 306453 w 2909813"/>
              <a:gd name="connsiteY1" fmla="*/ 3222983 h 7315200"/>
              <a:gd name="connsiteX2" fmla="*/ 922756 w 2909813"/>
              <a:gd name="connsiteY2" fmla="*/ 3222983 h 7315200"/>
              <a:gd name="connsiteX3" fmla="*/ 922756 w 2909813"/>
              <a:gd name="connsiteY3" fmla="*/ 5603388 h 7315200"/>
              <a:gd name="connsiteX4" fmla="*/ 2155361 w 2909813"/>
              <a:gd name="connsiteY4" fmla="*/ 5603388 h 7315200"/>
              <a:gd name="connsiteX5" fmla="*/ 2155361 w 2909813"/>
              <a:gd name="connsiteY5" fmla="*/ 3222983 h 7315200"/>
              <a:gd name="connsiteX6" fmla="*/ 2771664 w 2909813"/>
              <a:gd name="connsiteY6" fmla="*/ 3222983 h 7315200"/>
              <a:gd name="connsiteX7" fmla="*/ 0 w 2909813"/>
              <a:gd name="connsiteY7" fmla="*/ 0 h 7315200"/>
              <a:gd name="connsiteX8" fmla="*/ 2909813 w 2909813"/>
              <a:gd name="connsiteY8" fmla="*/ 0 h 7315200"/>
              <a:gd name="connsiteX9" fmla="*/ 2909813 w 2909813"/>
              <a:gd name="connsiteY9" fmla="*/ 7315200 h 7315200"/>
              <a:gd name="connsiteX10" fmla="*/ 0 w 2909813"/>
              <a:gd name="connsiteY10" fmla="*/ 7315200 h 73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09813" h="7315200">
                <a:moveTo>
                  <a:pt x="1539060" y="1990378"/>
                </a:moveTo>
                <a:lnTo>
                  <a:pt x="306453" y="3222983"/>
                </a:lnTo>
                <a:lnTo>
                  <a:pt x="922756" y="3222983"/>
                </a:lnTo>
                <a:lnTo>
                  <a:pt x="922756" y="5603388"/>
                </a:lnTo>
                <a:lnTo>
                  <a:pt x="2155361" y="5603388"/>
                </a:lnTo>
                <a:lnTo>
                  <a:pt x="2155361" y="3222983"/>
                </a:lnTo>
                <a:lnTo>
                  <a:pt x="2771664" y="3222983"/>
                </a:lnTo>
                <a:close/>
                <a:moveTo>
                  <a:pt x="0" y="0"/>
                </a:moveTo>
                <a:lnTo>
                  <a:pt x="2909813" y="0"/>
                </a:lnTo>
                <a:lnTo>
                  <a:pt x="2909813" y="7315200"/>
                </a:lnTo>
                <a:lnTo>
                  <a:pt x="0" y="7315200"/>
                </a:lnTo>
                <a:close/>
              </a:path>
            </a:pathLst>
          </a:custGeom>
          <a:solidFill>
            <a:schemeClr val="accent3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F2C88C-54D7-7140-5D38-B4C68799305D}"/>
              </a:ext>
            </a:extLst>
          </p:cNvPr>
          <p:cNvSpPr txBox="1"/>
          <p:nvPr/>
        </p:nvSpPr>
        <p:spPr>
          <a:xfrm>
            <a:off x="1702510" y="5665313"/>
            <a:ext cx="190308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Flexibility</a:t>
            </a:r>
            <a:endParaRPr lang="en-US" sz="2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C7D1DFCF-9538-DA7E-DC68-394DB50B7CB3}"/>
              </a:ext>
            </a:extLst>
          </p:cNvPr>
          <p:cNvSpPr/>
          <p:nvPr/>
        </p:nvSpPr>
        <p:spPr>
          <a:xfrm>
            <a:off x="4850766" y="463511"/>
            <a:ext cx="2359202" cy="5930978"/>
          </a:xfrm>
          <a:custGeom>
            <a:avLst/>
            <a:gdLst>
              <a:gd name="connsiteX0" fmla="*/ 1539060 w 2909813"/>
              <a:gd name="connsiteY0" fmla="*/ 1990378 h 7315200"/>
              <a:gd name="connsiteX1" fmla="*/ 306453 w 2909813"/>
              <a:gd name="connsiteY1" fmla="*/ 3222983 h 7315200"/>
              <a:gd name="connsiteX2" fmla="*/ 922756 w 2909813"/>
              <a:gd name="connsiteY2" fmla="*/ 3222983 h 7315200"/>
              <a:gd name="connsiteX3" fmla="*/ 922756 w 2909813"/>
              <a:gd name="connsiteY3" fmla="*/ 5603388 h 7315200"/>
              <a:gd name="connsiteX4" fmla="*/ 2155361 w 2909813"/>
              <a:gd name="connsiteY4" fmla="*/ 5603388 h 7315200"/>
              <a:gd name="connsiteX5" fmla="*/ 2155361 w 2909813"/>
              <a:gd name="connsiteY5" fmla="*/ 3222983 h 7315200"/>
              <a:gd name="connsiteX6" fmla="*/ 2771664 w 2909813"/>
              <a:gd name="connsiteY6" fmla="*/ 3222983 h 7315200"/>
              <a:gd name="connsiteX7" fmla="*/ 0 w 2909813"/>
              <a:gd name="connsiteY7" fmla="*/ 0 h 7315200"/>
              <a:gd name="connsiteX8" fmla="*/ 2909813 w 2909813"/>
              <a:gd name="connsiteY8" fmla="*/ 0 h 7315200"/>
              <a:gd name="connsiteX9" fmla="*/ 2909813 w 2909813"/>
              <a:gd name="connsiteY9" fmla="*/ 7315200 h 7315200"/>
              <a:gd name="connsiteX10" fmla="*/ 0 w 2909813"/>
              <a:gd name="connsiteY10" fmla="*/ 7315200 h 73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09813" h="7315200">
                <a:moveTo>
                  <a:pt x="1539060" y="1990378"/>
                </a:moveTo>
                <a:lnTo>
                  <a:pt x="306453" y="3222983"/>
                </a:lnTo>
                <a:lnTo>
                  <a:pt x="922756" y="3222983"/>
                </a:lnTo>
                <a:lnTo>
                  <a:pt x="922756" y="5603388"/>
                </a:lnTo>
                <a:lnTo>
                  <a:pt x="2155361" y="5603388"/>
                </a:lnTo>
                <a:lnTo>
                  <a:pt x="2155361" y="3222983"/>
                </a:lnTo>
                <a:lnTo>
                  <a:pt x="2771664" y="3222983"/>
                </a:lnTo>
                <a:close/>
                <a:moveTo>
                  <a:pt x="0" y="0"/>
                </a:moveTo>
                <a:lnTo>
                  <a:pt x="2909813" y="0"/>
                </a:lnTo>
                <a:lnTo>
                  <a:pt x="2909813" y="7315200"/>
                </a:lnTo>
                <a:lnTo>
                  <a:pt x="0" y="7315200"/>
                </a:lnTo>
                <a:close/>
              </a:path>
            </a:pathLst>
          </a:custGeom>
          <a:solidFill>
            <a:schemeClr val="accent3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86BAB2CF-6010-DA00-F8DD-B5C021F0F1C6}"/>
              </a:ext>
            </a:extLst>
          </p:cNvPr>
          <p:cNvSpPr/>
          <p:nvPr/>
        </p:nvSpPr>
        <p:spPr>
          <a:xfrm>
            <a:off x="8444987" y="463511"/>
            <a:ext cx="2359202" cy="5930978"/>
          </a:xfrm>
          <a:custGeom>
            <a:avLst/>
            <a:gdLst>
              <a:gd name="connsiteX0" fmla="*/ 1539060 w 2909813"/>
              <a:gd name="connsiteY0" fmla="*/ 1990378 h 7315200"/>
              <a:gd name="connsiteX1" fmla="*/ 306453 w 2909813"/>
              <a:gd name="connsiteY1" fmla="*/ 3222983 h 7315200"/>
              <a:gd name="connsiteX2" fmla="*/ 922756 w 2909813"/>
              <a:gd name="connsiteY2" fmla="*/ 3222983 h 7315200"/>
              <a:gd name="connsiteX3" fmla="*/ 922756 w 2909813"/>
              <a:gd name="connsiteY3" fmla="*/ 5603388 h 7315200"/>
              <a:gd name="connsiteX4" fmla="*/ 2155361 w 2909813"/>
              <a:gd name="connsiteY4" fmla="*/ 5603388 h 7315200"/>
              <a:gd name="connsiteX5" fmla="*/ 2155361 w 2909813"/>
              <a:gd name="connsiteY5" fmla="*/ 3222983 h 7315200"/>
              <a:gd name="connsiteX6" fmla="*/ 2771664 w 2909813"/>
              <a:gd name="connsiteY6" fmla="*/ 3222983 h 7315200"/>
              <a:gd name="connsiteX7" fmla="*/ 0 w 2909813"/>
              <a:gd name="connsiteY7" fmla="*/ 0 h 7315200"/>
              <a:gd name="connsiteX8" fmla="*/ 2909813 w 2909813"/>
              <a:gd name="connsiteY8" fmla="*/ 0 h 7315200"/>
              <a:gd name="connsiteX9" fmla="*/ 2909813 w 2909813"/>
              <a:gd name="connsiteY9" fmla="*/ 7315200 h 7315200"/>
              <a:gd name="connsiteX10" fmla="*/ 0 w 2909813"/>
              <a:gd name="connsiteY10" fmla="*/ 7315200 h 73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09813" h="7315200">
                <a:moveTo>
                  <a:pt x="1539060" y="1990378"/>
                </a:moveTo>
                <a:lnTo>
                  <a:pt x="306453" y="3222983"/>
                </a:lnTo>
                <a:lnTo>
                  <a:pt x="922756" y="3222983"/>
                </a:lnTo>
                <a:lnTo>
                  <a:pt x="922756" y="5603388"/>
                </a:lnTo>
                <a:lnTo>
                  <a:pt x="2155361" y="5603388"/>
                </a:lnTo>
                <a:lnTo>
                  <a:pt x="2155361" y="3222983"/>
                </a:lnTo>
                <a:lnTo>
                  <a:pt x="2771664" y="3222983"/>
                </a:lnTo>
                <a:close/>
                <a:moveTo>
                  <a:pt x="0" y="0"/>
                </a:moveTo>
                <a:lnTo>
                  <a:pt x="2909813" y="0"/>
                </a:lnTo>
                <a:lnTo>
                  <a:pt x="2909813" y="7315200"/>
                </a:lnTo>
                <a:lnTo>
                  <a:pt x="0" y="7315200"/>
                </a:lnTo>
                <a:close/>
              </a:path>
            </a:pathLst>
          </a:custGeom>
          <a:solidFill>
            <a:schemeClr val="accent3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66B239-8452-5EDF-E1E0-E9D3830E3DBC}"/>
              </a:ext>
            </a:extLst>
          </p:cNvPr>
          <p:cNvSpPr txBox="1"/>
          <p:nvPr/>
        </p:nvSpPr>
        <p:spPr>
          <a:xfrm>
            <a:off x="4850766" y="5665312"/>
            <a:ext cx="265532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Interoperability</a:t>
            </a:r>
            <a:endParaRPr lang="en-US" sz="2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F1DECF-55FF-486C-5DF4-2F3B0A7EF18F}"/>
              </a:ext>
            </a:extLst>
          </p:cNvPr>
          <p:cNvSpPr txBox="1"/>
          <p:nvPr/>
        </p:nvSpPr>
        <p:spPr>
          <a:xfrm>
            <a:off x="7637411" y="5480645"/>
            <a:ext cx="421812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R</a:t>
            </a:r>
            <a:r>
              <a:rPr lang="en-US" sz="2400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euse</a:t>
            </a:r>
            <a:r>
              <a:rPr lang="en-US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 of established standards and tools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4A5369-9BE4-33DA-B00B-567D4B75B266}"/>
              </a:ext>
            </a:extLst>
          </p:cNvPr>
          <p:cNvSpPr txBox="1"/>
          <p:nvPr/>
        </p:nvSpPr>
        <p:spPr>
          <a:xfrm>
            <a:off x="6946062" y="529771"/>
            <a:ext cx="191270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6600" dirty="0">
                <a:solidFill>
                  <a:schemeClr val="accent1"/>
                </a:solidFill>
                <a:latin typeface="Century Gothic" panose="020B0502020202020204" pitchFamily="34" charset="0"/>
              </a:rPr>
              <a:t>WoT</a:t>
            </a:r>
            <a:endParaRPr lang="en-US" sz="66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9C8A48F-623E-1A28-393D-35107C1BF5D5}"/>
              </a:ext>
            </a:extLst>
          </p:cNvPr>
          <p:cNvSpPr txBox="1"/>
          <p:nvPr/>
        </p:nvSpPr>
        <p:spPr>
          <a:xfrm>
            <a:off x="3193641" y="782682"/>
            <a:ext cx="3719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>
                <a:solidFill>
                  <a:schemeClr val="accent2"/>
                </a:solidFill>
                <a:latin typeface="Century Gothic" panose="020B0502020202020204" pitchFamily="34" charset="0"/>
              </a:rPr>
              <a:t>With the help of</a:t>
            </a:r>
          </a:p>
        </p:txBody>
      </p:sp>
    </p:spTree>
    <p:extLst>
      <p:ext uri="{BB962C8B-B14F-4D97-AF65-F5344CB8AC3E}">
        <p14:creationId xmlns:p14="http://schemas.microsoft.com/office/powerpoint/2010/main" val="36724293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10000">
        <p159:morph option="byObject"/>
      </p:transition>
    </mc:Choice>
    <mc:Fallback>
      <p:transition spd="slow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accel="5000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7" grpId="0" animBg="1"/>
      <p:bldP spid="29" grpId="0" animBg="1"/>
      <p:bldP spid="22" grpId="0"/>
      <p:bldP spid="23" grpId="0"/>
      <p:bldP spid="2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F8F6110-931A-B228-148A-E1224318D2F1}"/>
              </a:ext>
            </a:extLst>
          </p:cNvPr>
          <p:cNvSpPr/>
          <p:nvPr/>
        </p:nvSpPr>
        <p:spPr>
          <a:xfrm rot="21097533">
            <a:off x="4539301" y="1781302"/>
            <a:ext cx="983910" cy="2105830"/>
          </a:xfrm>
          <a:custGeom>
            <a:avLst/>
            <a:gdLst>
              <a:gd name="connsiteX0" fmla="*/ 519629 w 983910"/>
              <a:gd name="connsiteY0" fmla="*/ 354729 h 2105830"/>
              <a:gd name="connsiteX1" fmla="*/ 639274 w 983910"/>
              <a:gd name="connsiteY1" fmla="*/ 269309 h 2105830"/>
              <a:gd name="connsiteX2" fmla="*/ 722506 w 983910"/>
              <a:gd name="connsiteY2" fmla="*/ 392100 h 2105830"/>
              <a:gd name="connsiteX3" fmla="*/ 602861 w 983910"/>
              <a:gd name="connsiteY3" fmla="*/ 477519 h 2105830"/>
              <a:gd name="connsiteX4" fmla="*/ 519629 w 983910"/>
              <a:gd name="connsiteY4" fmla="*/ 354729 h 2105830"/>
              <a:gd name="connsiteX5" fmla="*/ 977402 w 983910"/>
              <a:gd name="connsiteY5" fmla="*/ 440148 h 2105830"/>
              <a:gd name="connsiteX6" fmla="*/ 774525 w 983910"/>
              <a:gd name="connsiteY6" fmla="*/ 34405 h 2105830"/>
              <a:gd name="connsiteX7" fmla="*/ 337560 w 983910"/>
              <a:gd name="connsiteY7" fmla="*/ 130502 h 2105830"/>
              <a:gd name="connsiteX8" fmla="*/ 316752 w 983910"/>
              <a:gd name="connsiteY8" fmla="*/ 584294 h 2105830"/>
              <a:gd name="connsiteX9" fmla="*/ 202309 w 983910"/>
              <a:gd name="connsiteY9" fmla="*/ 669714 h 2105830"/>
              <a:gd name="connsiteX10" fmla="*/ 9837 w 983910"/>
              <a:gd name="connsiteY10" fmla="*/ 1652039 h 2105830"/>
              <a:gd name="connsiteX11" fmla="*/ 82664 w 983910"/>
              <a:gd name="connsiteY11" fmla="*/ 1967024 h 2105830"/>
              <a:gd name="connsiteX12" fmla="*/ 363570 w 983910"/>
              <a:gd name="connsiteY12" fmla="*/ 2105831 h 2105830"/>
              <a:gd name="connsiteX13" fmla="*/ 717304 w 983910"/>
              <a:gd name="connsiteY13" fmla="*/ 1790846 h 2105830"/>
              <a:gd name="connsiteX14" fmla="*/ 909776 w 983910"/>
              <a:gd name="connsiteY14" fmla="*/ 808520 h 2105830"/>
              <a:gd name="connsiteX15" fmla="*/ 894171 w 983910"/>
              <a:gd name="connsiteY15" fmla="*/ 728440 h 2105830"/>
              <a:gd name="connsiteX16" fmla="*/ 831747 w 983910"/>
              <a:gd name="connsiteY16" fmla="*/ 680391 h 2105830"/>
              <a:gd name="connsiteX17" fmla="*/ 821343 w 983910"/>
              <a:gd name="connsiteY17" fmla="*/ 680391 h 2105830"/>
              <a:gd name="connsiteX18" fmla="*/ 977402 w 983910"/>
              <a:gd name="connsiteY18" fmla="*/ 440148 h 2105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3910" h="2105830">
                <a:moveTo>
                  <a:pt x="519629" y="354729"/>
                </a:moveTo>
                <a:cubicBezTo>
                  <a:pt x="530033" y="296003"/>
                  <a:pt x="587255" y="258632"/>
                  <a:pt x="639274" y="269309"/>
                </a:cubicBezTo>
                <a:cubicBezTo>
                  <a:pt x="696496" y="279987"/>
                  <a:pt x="732910" y="338712"/>
                  <a:pt x="722506" y="392100"/>
                </a:cubicBezTo>
                <a:cubicBezTo>
                  <a:pt x="712102" y="450826"/>
                  <a:pt x="654880" y="488197"/>
                  <a:pt x="602861" y="477519"/>
                </a:cubicBezTo>
                <a:cubicBezTo>
                  <a:pt x="545639" y="466842"/>
                  <a:pt x="509225" y="408116"/>
                  <a:pt x="519629" y="354729"/>
                </a:cubicBezTo>
                <a:close/>
                <a:moveTo>
                  <a:pt x="977402" y="440148"/>
                </a:moveTo>
                <a:cubicBezTo>
                  <a:pt x="1008614" y="274648"/>
                  <a:pt x="925382" y="103809"/>
                  <a:pt x="774525" y="34405"/>
                </a:cubicBezTo>
                <a:cubicBezTo>
                  <a:pt x="623668" y="-34998"/>
                  <a:pt x="446802" y="2373"/>
                  <a:pt x="337560" y="130502"/>
                </a:cubicBezTo>
                <a:cubicBezTo>
                  <a:pt x="228319" y="258632"/>
                  <a:pt x="223117" y="445487"/>
                  <a:pt x="316752" y="584294"/>
                </a:cubicBezTo>
                <a:cubicBezTo>
                  <a:pt x="264733" y="573617"/>
                  <a:pt x="212713" y="610988"/>
                  <a:pt x="202309" y="669714"/>
                </a:cubicBezTo>
                <a:lnTo>
                  <a:pt x="9837" y="1652039"/>
                </a:lnTo>
                <a:cubicBezTo>
                  <a:pt x="-16173" y="1764152"/>
                  <a:pt x="9837" y="1876266"/>
                  <a:pt x="82664" y="1967024"/>
                </a:cubicBezTo>
                <a:cubicBezTo>
                  <a:pt x="150290" y="2057782"/>
                  <a:pt x="254329" y="2105831"/>
                  <a:pt x="363570" y="2105831"/>
                </a:cubicBezTo>
                <a:cubicBezTo>
                  <a:pt x="540437" y="2100492"/>
                  <a:pt x="686092" y="1967024"/>
                  <a:pt x="717304" y="1790846"/>
                </a:cubicBezTo>
                <a:lnTo>
                  <a:pt x="909776" y="808520"/>
                </a:lnTo>
                <a:cubicBezTo>
                  <a:pt x="914978" y="781827"/>
                  <a:pt x="909776" y="755133"/>
                  <a:pt x="894171" y="728440"/>
                </a:cubicBezTo>
                <a:cubicBezTo>
                  <a:pt x="878565" y="707085"/>
                  <a:pt x="857757" y="691068"/>
                  <a:pt x="831747" y="680391"/>
                </a:cubicBezTo>
                <a:lnTo>
                  <a:pt x="821343" y="680391"/>
                </a:lnTo>
                <a:cubicBezTo>
                  <a:pt x="904575" y="632342"/>
                  <a:pt x="961796" y="541584"/>
                  <a:pt x="977402" y="440148"/>
                </a:cubicBezTo>
                <a:close/>
              </a:path>
            </a:pathLst>
          </a:custGeom>
          <a:solidFill>
            <a:schemeClr val="bg2"/>
          </a:solidFill>
          <a:ln w="5199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7F63DD7-6A9C-BC45-F713-0E9A91321900}"/>
              </a:ext>
            </a:extLst>
          </p:cNvPr>
          <p:cNvSpPr/>
          <p:nvPr/>
        </p:nvSpPr>
        <p:spPr>
          <a:xfrm rot="158579">
            <a:off x="-2040457" y="2024095"/>
            <a:ext cx="996793" cy="234696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1206E89-4B78-9F18-928F-3BE004D021AA}"/>
              </a:ext>
            </a:extLst>
          </p:cNvPr>
          <p:cNvGrpSpPr/>
          <p:nvPr/>
        </p:nvGrpSpPr>
        <p:grpSpPr>
          <a:xfrm>
            <a:off x="-2293248" y="971936"/>
            <a:ext cx="745242" cy="5792280"/>
            <a:chOff x="3513584" y="587828"/>
            <a:chExt cx="745242" cy="5792280"/>
          </a:xfrm>
          <a:solidFill>
            <a:schemeClr val="bg2"/>
          </a:solidFill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8B11DFBF-E903-A9F1-A516-757D66DD13C0}"/>
                </a:ext>
              </a:extLst>
            </p:cNvPr>
            <p:cNvSpPr/>
            <p:nvPr/>
          </p:nvSpPr>
          <p:spPr>
            <a:xfrm>
              <a:off x="3754057" y="3429000"/>
              <a:ext cx="504769" cy="174779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9214BFB1-000A-9831-B23B-B82B618D1107}"/>
                </a:ext>
              </a:extLst>
            </p:cNvPr>
            <p:cNvSpPr/>
            <p:nvPr/>
          </p:nvSpPr>
          <p:spPr>
            <a:xfrm rot="1340843">
              <a:off x="3513584" y="4632316"/>
              <a:ext cx="504769" cy="174779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91D54DE-E6CF-2692-A540-5D34F04A4AE4}"/>
                </a:ext>
              </a:extLst>
            </p:cNvPr>
            <p:cNvSpPr/>
            <p:nvPr/>
          </p:nvSpPr>
          <p:spPr>
            <a:xfrm>
              <a:off x="3888875" y="587828"/>
              <a:ext cx="235131" cy="294999"/>
            </a:xfrm>
            <a:prstGeom prst="ellipse">
              <a:avLst/>
            </a:prstGeom>
            <a:solidFill>
              <a:schemeClr val="accent3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08FBC33-6136-EA61-68F8-F2FF50B7467D}"/>
              </a:ext>
            </a:extLst>
          </p:cNvPr>
          <p:cNvGrpSpPr/>
          <p:nvPr/>
        </p:nvGrpSpPr>
        <p:grpSpPr>
          <a:xfrm>
            <a:off x="-1800392" y="1448111"/>
            <a:ext cx="925213" cy="5202247"/>
            <a:chOff x="9667658" y="772899"/>
            <a:chExt cx="925213" cy="5202247"/>
          </a:xfrm>
          <a:solidFill>
            <a:schemeClr val="bg2"/>
          </a:solidFill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E47B988-345F-0BE9-2823-BCBCA9B7D21A}"/>
                </a:ext>
              </a:extLst>
            </p:cNvPr>
            <p:cNvSpPr/>
            <p:nvPr/>
          </p:nvSpPr>
          <p:spPr>
            <a:xfrm rot="20798921">
              <a:off x="9993261" y="2990886"/>
              <a:ext cx="504769" cy="174779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8B93A01A-AB26-1F04-1AEF-A3923A9EAC41}"/>
                </a:ext>
              </a:extLst>
            </p:cNvPr>
            <p:cNvSpPr/>
            <p:nvPr/>
          </p:nvSpPr>
          <p:spPr>
            <a:xfrm rot="256157">
              <a:off x="10088102" y="4227354"/>
              <a:ext cx="504769" cy="174779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1F1EDBBF-4144-01AF-5636-80A2513B34A3}"/>
                </a:ext>
              </a:extLst>
            </p:cNvPr>
            <p:cNvSpPr/>
            <p:nvPr/>
          </p:nvSpPr>
          <p:spPr>
            <a:xfrm>
              <a:off x="9667658" y="772899"/>
              <a:ext cx="261245" cy="241162"/>
            </a:xfrm>
            <a:prstGeom prst="ellipse">
              <a:avLst/>
            </a:prstGeom>
            <a:solidFill>
              <a:schemeClr val="accent3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0" name="Oval 39">
            <a:extLst>
              <a:ext uri="{FF2B5EF4-FFF2-40B4-BE49-F238E27FC236}">
                <a16:creationId xmlns:a16="http://schemas.microsoft.com/office/drawing/2014/main" id="{BBACDCA5-7031-3149-341C-345D9401C837}"/>
              </a:ext>
            </a:extLst>
          </p:cNvPr>
          <p:cNvSpPr/>
          <p:nvPr/>
        </p:nvSpPr>
        <p:spPr>
          <a:xfrm>
            <a:off x="-1967404" y="1068796"/>
            <a:ext cx="914400" cy="9144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CC5E632-57BB-7C5E-7CEC-CF6C67C8707C}"/>
              </a:ext>
            </a:extLst>
          </p:cNvPr>
          <p:cNvGrpSpPr/>
          <p:nvPr/>
        </p:nvGrpSpPr>
        <p:grpSpPr>
          <a:xfrm rot="175784">
            <a:off x="-2448168" y="159730"/>
            <a:ext cx="2226492" cy="3399104"/>
            <a:chOff x="7667897" y="1112401"/>
            <a:chExt cx="2226492" cy="3399104"/>
          </a:xfrm>
          <a:solidFill>
            <a:schemeClr val="bg2"/>
          </a:solidFill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96656528-5B5B-A707-07D1-FF432EDFC868}"/>
                </a:ext>
              </a:extLst>
            </p:cNvPr>
            <p:cNvSpPr/>
            <p:nvPr/>
          </p:nvSpPr>
          <p:spPr>
            <a:xfrm rot="20114431">
              <a:off x="8963425" y="3195357"/>
              <a:ext cx="342974" cy="12241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D9C896C-1CCC-8D08-82B2-7846F9E05E35}"/>
                </a:ext>
              </a:extLst>
            </p:cNvPr>
            <p:cNvSpPr/>
            <p:nvPr/>
          </p:nvSpPr>
          <p:spPr>
            <a:xfrm>
              <a:off x="7667897" y="1112401"/>
              <a:ext cx="339634" cy="383366"/>
            </a:xfrm>
            <a:prstGeom prst="ellipse">
              <a:avLst/>
            </a:prstGeom>
            <a:solidFill>
              <a:schemeClr val="accent3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29">
              <a:extLst>
                <a:ext uri="{FF2B5EF4-FFF2-40B4-BE49-F238E27FC236}">
                  <a16:creationId xmlns:a16="http://schemas.microsoft.com/office/drawing/2014/main" id="{974B9FFD-3C4F-F340-FFE8-669DAFA28B57}"/>
                </a:ext>
              </a:extLst>
            </p:cNvPr>
            <p:cNvSpPr/>
            <p:nvPr/>
          </p:nvSpPr>
          <p:spPr>
            <a:xfrm rot="18493930">
              <a:off x="9313996" y="3931112"/>
              <a:ext cx="357497" cy="80328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5" name="Graphic 44" descr="Thumbs up sign with solid fill">
            <a:extLst>
              <a:ext uri="{FF2B5EF4-FFF2-40B4-BE49-F238E27FC236}">
                <a16:creationId xmlns:a16="http://schemas.microsoft.com/office/drawing/2014/main" id="{18A43C5F-649C-9B06-F53C-E1DF66BBDD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254864">
            <a:off x="7027503" y="3308186"/>
            <a:ext cx="823212" cy="7946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3E0C4F1-A788-0B91-B977-5BA300895571}"/>
              </a:ext>
            </a:extLst>
          </p:cNvPr>
          <p:cNvSpPr txBox="1"/>
          <p:nvPr/>
        </p:nvSpPr>
        <p:spPr>
          <a:xfrm>
            <a:off x="1355719" y="2431105"/>
            <a:ext cx="22829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accent2"/>
                </a:solidFill>
                <a:latin typeface="Century Gothic" panose="020B0502020202020204" pitchFamily="34" charset="0"/>
              </a:rPr>
              <a:t>LET</a:t>
            </a:r>
            <a:r>
              <a:rPr lang="tr-TR" sz="7200" dirty="0">
                <a:solidFill>
                  <a:schemeClr val="accent2"/>
                </a:solidFill>
                <a:latin typeface="Century Gothic" panose="020B0502020202020204" pitchFamily="34" charset="0"/>
              </a:rPr>
              <a:t>’</a:t>
            </a:r>
            <a:r>
              <a:rPr lang="en-US" sz="7200" dirty="0">
                <a:solidFill>
                  <a:schemeClr val="accent2"/>
                </a:solidFill>
                <a:latin typeface="Century Gothic" panose="020B0502020202020204" pitchFamily="34" charset="0"/>
              </a:rPr>
              <a:t>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D9E74B-908B-47A9-5FA5-CF169652C288}"/>
              </a:ext>
            </a:extLst>
          </p:cNvPr>
          <p:cNvSpPr txBox="1"/>
          <p:nvPr/>
        </p:nvSpPr>
        <p:spPr>
          <a:xfrm>
            <a:off x="8457157" y="2431105"/>
            <a:ext cx="26597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accent2"/>
                </a:solidFill>
                <a:latin typeface="Century Gothic" panose="020B0502020202020204" pitchFamily="34" charset="0"/>
              </a:rPr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28318551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 advClick="0" advTm="14000">
        <p159:morph option="byObject"/>
      </p:transition>
    </mc:Choice>
    <mc:Fallback>
      <p:transition spd="slow" advClick="0" advTm="1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5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200000">
                                      <p:cBhvr>
                                        <p:cTn id="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5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0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5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0">
                                      <p:cBhvr>
                                        <p:cTn id="1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1.11111E-6 L 0.62396 1.11111E-6 " pathEditMode="relative" rAng="0" ptsTypes="AA">
                                      <p:cBhvr>
                                        <p:cTn id="12" dur="51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198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2.22222E-6 L 0.62461 2.22222E-6 " pathEditMode="relative" rAng="0" ptsTypes="AA">
                                      <p:cBhvr>
                                        <p:cTn id="14" dur="51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24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3.7037E-6 L 0.62174 -3.7037E-6 " pathEditMode="relative" rAng="0" ptsTypes="AA">
                                      <p:cBhvr>
                                        <p:cTn id="16" dur="5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081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3.7037E-6 L 0.61602 -3.7037E-6 " pathEditMode="relative" rAng="0" ptsTypes="AA">
                                      <p:cBhvr>
                                        <p:cTn id="18" dur="51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794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4.81481E-6 L 0.6267 -4.81481E-6 " pathEditMode="relative" rAng="0" ptsTypes="AA">
                                      <p:cBhvr>
                                        <p:cTn id="20" dur="51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1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6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1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6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40" grpId="0" animBg="1"/>
      <p:bldP spid="2" grpId="0"/>
      <p:bldP spid="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rrow: Right 14">
            <a:extLst>
              <a:ext uri="{FF2B5EF4-FFF2-40B4-BE49-F238E27FC236}">
                <a16:creationId xmlns:a16="http://schemas.microsoft.com/office/drawing/2014/main" id="{E66A1F1C-0542-3E81-7D41-636ECA0E8017}"/>
              </a:ext>
            </a:extLst>
          </p:cNvPr>
          <p:cNvSpPr/>
          <p:nvPr/>
        </p:nvSpPr>
        <p:spPr>
          <a:xfrm>
            <a:off x="778933" y="652794"/>
            <a:ext cx="4562721" cy="5552411"/>
          </a:xfrm>
          <a:prstGeom prst="rightArrow">
            <a:avLst/>
          </a:prstGeom>
          <a:solidFill>
            <a:schemeClr val="bg2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9D0219-1CA3-1BE8-9A7C-5E6B9CD20031}"/>
              </a:ext>
            </a:extLst>
          </p:cNvPr>
          <p:cNvSpPr txBox="1"/>
          <p:nvPr/>
        </p:nvSpPr>
        <p:spPr>
          <a:xfrm>
            <a:off x="880534" y="3857087"/>
            <a:ext cx="33810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400" dirty="0">
                <a:solidFill>
                  <a:schemeClr val="accent1"/>
                </a:solidFill>
                <a:latin typeface="Century Gothic" panose="020B0502020202020204" pitchFamily="34" charset="0"/>
              </a:rPr>
              <a:t>NEXT VIDEO</a:t>
            </a:r>
            <a:endParaRPr lang="en-US" sz="4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6" name="Graphic 5" descr="Clapper board with solid fill">
            <a:extLst>
              <a:ext uri="{FF2B5EF4-FFF2-40B4-BE49-F238E27FC236}">
                <a16:creationId xmlns:a16="http://schemas.microsoft.com/office/drawing/2014/main" id="{5612DC79-CCB3-FEC3-52C7-3EDFEC3C29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67760" y="2134041"/>
            <a:ext cx="18034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4401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 advClick="0" advTm="4300">
        <p159:morph option="byObject"/>
      </p:transition>
    </mc:Choice>
    <mc:Fallback xmlns="">
      <p:transition spd="slow" advClick="0" advTm="43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rrow: Right 14">
            <a:extLst>
              <a:ext uri="{FF2B5EF4-FFF2-40B4-BE49-F238E27FC236}">
                <a16:creationId xmlns:a16="http://schemas.microsoft.com/office/drawing/2014/main" id="{E66A1F1C-0542-3E81-7D41-636ECA0E8017}"/>
              </a:ext>
            </a:extLst>
          </p:cNvPr>
          <p:cNvSpPr/>
          <p:nvPr/>
        </p:nvSpPr>
        <p:spPr>
          <a:xfrm>
            <a:off x="778933" y="652794"/>
            <a:ext cx="4562721" cy="5552411"/>
          </a:xfrm>
          <a:prstGeom prst="rightArrow">
            <a:avLst/>
          </a:prstGeom>
          <a:solidFill>
            <a:schemeClr val="bg2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9D0219-1CA3-1BE8-9A7C-5E6B9CD20031}"/>
              </a:ext>
            </a:extLst>
          </p:cNvPr>
          <p:cNvSpPr txBox="1"/>
          <p:nvPr/>
        </p:nvSpPr>
        <p:spPr>
          <a:xfrm>
            <a:off x="880534" y="3857087"/>
            <a:ext cx="33810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400" dirty="0">
                <a:solidFill>
                  <a:schemeClr val="accent1"/>
                </a:solidFill>
                <a:latin typeface="Century Gothic" panose="020B0502020202020204" pitchFamily="34" charset="0"/>
              </a:rPr>
              <a:t>NEXT VIDEO</a:t>
            </a:r>
            <a:endParaRPr lang="en-US" sz="4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6" name="Graphic 5" descr="Clapper board with solid fill">
            <a:extLst>
              <a:ext uri="{FF2B5EF4-FFF2-40B4-BE49-F238E27FC236}">
                <a16:creationId xmlns:a16="http://schemas.microsoft.com/office/drawing/2014/main" id="{5612DC79-CCB3-FEC3-52C7-3EDFEC3C29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67760" y="2134041"/>
            <a:ext cx="1803400" cy="180340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FD1AA16E-808D-3522-0FE3-B850A47CEDCF}"/>
              </a:ext>
            </a:extLst>
          </p:cNvPr>
          <p:cNvGrpSpPr/>
          <p:nvPr/>
        </p:nvGrpSpPr>
        <p:grpSpPr>
          <a:xfrm>
            <a:off x="4037449" y="-748441"/>
            <a:ext cx="9354452" cy="42753835"/>
            <a:chOff x="3799317" y="-7938927"/>
            <a:chExt cx="9354452" cy="42753835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91BB5AF-9B55-4CCE-DA38-F1E107F3AD81}"/>
                </a:ext>
              </a:extLst>
            </p:cNvPr>
            <p:cNvGrpSpPr/>
            <p:nvPr/>
          </p:nvGrpSpPr>
          <p:grpSpPr>
            <a:xfrm>
              <a:off x="3800407" y="-7938927"/>
              <a:ext cx="9353362" cy="10694499"/>
              <a:chOff x="3728723" y="-274320"/>
              <a:chExt cx="9353362" cy="10694499"/>
            </a:xfrm>
          </p:grpSpPr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E2F926BC-3A56-BA67-826E-B26E9DFD7DAB}"/>
                  </a:ext>
                </a:extLst>
              </p:cNvPr>
              <p:cNvGrpSpPr/>
              <p:nvPr/>
            </p:nvGrpSpPr>
            <p:grpSpPr>
              <a:xfrm>
                <a:off x="3728723" y="-274320"/>
                <a:ext cx="9353362" cy="10694499"/>
                <a:chOff x="-5543947" y="167323"/>
                <a:chExt cx="9353362" cy="10694499"/>
              </a:xfrm>
            </p:grpSpPr>
            <p:pic>
              <p:nvPicPr>
                <p:cNvPr id="85" name="Graphic 84" descr="Film strip outline">
                  <a:extLst>
                    <a:ext uri="{FF2B5EF4-FFF2-40B4-BE49-F238E27FC236}">
                      <a16:creationId xmlns:a16="http://schemas.microsoft.com/office/drawing/2014/main" id="{CBFB6DC0-DA5C-A9ED-0254-8512DEEF52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3947" y="2838937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86" name="Graphic 85" descr="Film strip outline">
                  <a:extLst>
                    <a:ext uri="{FF2B5EF4-FFF2-40B4-BE49-F238E27FC236}">
                      <a16:creationId xmlns:a16="http://schemas.microsoft.com/office/drawing/2014/main" id="{4FE09599-D6FA-AF11-29F3-367DB71BD4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5505573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87" name="Graphic 86" descr="Film strip outline">
                  <a:extLst>
                    <a:ext uri="{FF2B5EF4-FFF2-40B4-BE49-F238E27FC236}">
                      <a16:creationId xmlns:a16="http://schemas.microsoft.com/office/drawing/2014/main" id="{D4696513-A68A-71F7-120F-D36025DCC59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8164992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88" name="Graphic 87" descr="Film strip outline">
                  <a:extLst>
                    <a:ext uri="{FF2B5EF4-FFF2-40B4-BE49-F238E27FC236}">
                      <a16:creationId xmlns:a16="http://schemas.microsoft.com/office/drawing/2014/main" id="{E57E54A4-843B-AF09-D15B-23A835647F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167323"/>
                  <a:ext cx="9352274" cy="2696830"/>
                </a:xfrm>
                <a:prstGeom prst="rect">
                  <a:avLst/>
                </a:prstGeom>
              </p:spPr>
            </p:pic>
          </p:grp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0980C7B-6E5D-5B98-14AE-640049FDA4ED}"/>
                  </a:ext>
                </a:extLst>
              </p:cNvPr>
              <p:cNvSpPr txBox="1"/>
              <p:nvPr/>
            </p:nvSpPr>
            <p:spPr>
              <a:xfrm>
                <a:off x="7342537" y="3492639"/>
                <a:ext cx="235352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tr-TR" sz="3600" dirty="0" err="1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Welcome</a:t>
                </a:r>
                <a:endParaRPr lang="en-US" sz="3600" dirty="0">
                  <a:solidFill>
                    <a:schemeClr val="accent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49FF7196-2538-0B7F-A5D2-0980963723F8}"/>
                  </a:ext>
                </a:extLst>
              </p:cNvPr>
              <p:cNvSpPr txBox="1"/>
              <p:nvPr/>
            </p:nvSpPr>
            <p:spPr>
              <a:xfrm>
                <a:off x="8348432" y="338942"/>
                <a:ext cx="1847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US" sz="3600" dirty="0">
                  <a:solidFill>
                    <a:schemeClr val="accent5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9B75F763-D803-E106-6586-5566F4B5D967}"/>
                  </a:ext>
                </a:extLst>
              </p:cNvPr>
              <p:cNvSpPr txBox="1"/>
              <p:nvPr/>
            </p:nvSpPr>
            <p:spPr>
              <a:xfrm>
                <a:off x="7263235" y="5575624"/>
                <a:ext cx="2355132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tr-TR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Payloads </a:t>
                </a:r>
              </a:p>
              <a:p>
                <a:pPr algn="ctr"/>
                <a:r>
                  <a:rPr lang="tr-TR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and </a:t>
                </a:r>
              </a:p>
              <a:p>
                <a:pPr algn="ctr"/>
                <a:r>
                  <a:rPr lang="tr-TR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Headers</a:t>
                </a:r>
                <a:endParaRPr lang="en-US" sz="3600" dirty="0">
                  <a:solidFill>
                    <a:schemeClr val="accent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F557C99-7C8D-7BF4-DCEA-7693BCC08A96}"/>
                  </a:ext>
                </a:extLst>
              </p:cNvPr>
              <p:cNvSpPr txBox="1"/>
              <p:nvPr/>
            </p:nvSpPr>
            <p:spPr>
              <a:xfrm>
                <a:off x="7715408" y="8748598"/>
                <a:ext cx="137890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tr-TR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JSON</a:t>
                </a:r>
                <a:endParaRPr lang="en-US" sz="3600" dirty="0">
                  <a:solidFill>
                    <a:schemeClr val="accent1"/>
                  </a:solidFill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2D2FDE7-6A82-A1BE-135E-FE1E09B486A0}"/>
                </a:ext>
              </a:extLst>
            </p:cNvPr>
            <p:cNvGrpSpPr/>
            <p:nvPr/>
          </p:nvGrpSpPr>
          <p:grpSpPr>
            <a:xfrm>
              <a:off x="3800405" y="2744890"/>
              <a:ext cx="9353362" cy="10694499"/>
              <a:chOff x="3728723" y="-274320"/>
              <a:chExt cx="9353362" cy="10694499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DC59FB87-130E-5645-E3B0-87732D3014CB}"/>
                  </a:ext>
                </a:extLst>
              </p:cNvPr>
              <p:cNvGrpSpPr/>
              <p:nvPr/>
            </p:nvGrpSpPr>
            <p:grpSpPr>
              <a:xfrm>
                <a:off x="3728723" y="-274320"/>
                <a:ext cx="9353362" cy="10694499"/>
                <a:chOff x="-5543947" y="167323"/>
                <a:chExt cx="9353362" cy="10694499"/>
              </a:xfrm>
            </p:grpSpPr>
            <p:pic>
              <p:nvPicPr>
                <p:cNvPr id="76" name="Graphic 75" descr="Film strip outline">
                  <a:extLst>
                    <a:ext uri="{FF2B5EF4-FFF2-40B4-BE49-F238E27FC236}">
                      <a16:creationId xmlns:a16="http://schemas.microsoft.com/office/drawing/2014/main" id="{62D7B73F-DA67-F1FD-C1F5-C6E66EDD2E0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3947" y="2838937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77" name="Graphic 76" descr="Film strip outline">
                  <a:extLst>
                    <a:ext uri="{FF2B5EF4-FFF2-40B4-BE49-F238E27FC236}">
                      <a16:creationId xmlns:a16="http://schemas.microsoft.com/office/drawing/2014/main" id="{F1C8743D-E679-3BFB-28B1-BB1C2CF3CA5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5505573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78" name="Graphic 77" descr="Film strip outline">
                  <a:extLst>
                    <a:ext uri="{FF2B5EF4-FFF2-40B4-BE49-F238E27FC236}">
                      <a16:creationId xmlns:a16="http://schemas.microsoft.com/office/drawing/2014/main" id="{76368597-46C2-F802-4410-78561C705F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8164992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79" name="Graphic 78" descr="Film strip outline">
                  <a:extLst>
                    <a:ext uri="{FF2B5EF4-FFF2-40B4-BE49-F238E27FC236}">
                      <a16:creationId xmlns:a16="http://schemas.microsoft.com/office/drawing/2014/main" id="{29E47F5C-F873-9209-2E7A-19BD178B3E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167323"/>
                  <a:ext cx="9352274" cy="2696830"/>
                </a:xfrm>
                <a:prstGeom prst="rect">
                  <a:avLst/>
                </a:prstGeom>
              </p:spPr>
            </p:pic>
          </p:grp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F7362497-22A5-98AF-5138-C69648B46576}"/>
                  </a:ext>
                </a:extLst>
              </p:cNvPr>
              <p:cNvSpPr txBox="1"/>
              <p:nvPr/>
            </p:nvSpPr>
            <p:spPr>
              <a:xfrm>
                <a:off x="8348432" y="338942"/>
                <a:ext cx="1847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US" sz="3600" dirty="0">
                  <a:solidFill>
                    <a:schemeClr val="accent5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D104A49-935E-226C-A688-48898E9840C8}"/>
                  </a:ext>
                </a:extLst>
              </p:cNvPr>
              <p:cNvSpPr txBox="1"/>
              <p:nvPr/>
            </p:nvSpPr>
            <p:spPr>
              <a:xfrm>
                <a:off x="7547507" y="5639440"/>
                <a:ext cx="2058577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tr-TR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JSON </a:t>
                </a:r>
              </a:p>
              <a:p>
                <a:pPr algn="ctr"/>
                <a:r>
                  <a:rPr lang="tr-TR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in </a:t>
                </a:r>
              </a:p>
              <a:p>
                <a:pPr algn="ctr"/>
                <a:r>
                  <a:rPr lang="tr-TR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Practice</a:t>
                </a:r>
                <a:endParaRPr lang="en-US" sz="3600" dirty="0">
                  <a:solidFill>
                    <a:schemeClr val="accent1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F81F78B-CCA8-319B-280B-2A1277EA568C}"/>
                </a:ext>
              </a:extLst>
            </p:cNvPr>
            <p:cNvSpPr txBox="1"/>
            <p:nvPr/>
          </p:nvSpPr>
          <p:spPr>
            <a:xfrm>
              <a:off x="7577625" y="3241542"/>
              <a:ext cx="2058577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JSON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in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Practice</a:t>
              </a:r>
              <a:endParaRPr lang="en-US" sz="36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A8C2ECD-4075-9555-A0F6-F8D4C4212406}"/>
                </a:ext>
              </a:extLst>
            </p:cNvPr>
            <p:cNvSpPr txBox="1"/>
            <p:nvPr/>
          </p:nvSpPr>
          <p:spPr>
            <a:xfrm>
              <a:off x="7569713" y="6136873"/>
              <a:ext cx="204254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JSON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Schema</a:t>
              </a:r>
              <a:endParaRPr lang="en-US" sz="36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55471FA-94F0-56AA-2AAF-F2C72275E6E7}"/>
                </a:ext>
              </a:extLst>
            </p:cNvPr>
            <p:cNvSpPr txBox="1"/>
            <p:nvPr/>
          </p:nvSpPr>
          <p:spPr>
            <a:xfrm>
              <a:off x="7519450" y="11566796"/>
              <a:ext cx="217078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JSON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Schema </a:t>
              </a:r>
              <a:endParaRPr lang="en-US" sz="36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003D215-BE75-1909-FA6D-0A1FC98AF3A5}"/>
                </a:ext>
              </a:extLst>
            </p:cNvPr>
            <p:cNvSpPr txBox="1"/>
            <p:nvPr/>
          </p:nvSpPr>
          <p:spPr>
            <a:xfrm>
              <a:off x="7323882" y="13945258"/>
              <a:ext cx="2561920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JSON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Schema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i</a:t>
              </a:r>
              <a:r>
                <a:rPr lang="tr-TR" sz="3600">
                  <a:solidFill>
                    <a:schemeClr val="accent1"/>
                  </a:solidFill>
                  <a:latin typeface="Century Gothic" panose="020B0502020202020204" pitchFamily="34" charset="0"/>
                </a:rPr>
                <a:t>n </a:t>
              </a:r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Practice</a:t>
              </a:r>
              <a:endParaRPr lang="en-US" sz="36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291BEA1-8968-9B03-4532-0FE81B851E95}"/>
                </a:ext>
              </a:extLst>
            </p:cNvPr>
            <p:cNvSpPr txBox="1"/>
            <p:nvPr/>
          </p:nvSpPr>
          <p:spPr>
            <a:xfrm>
              <a:off x="7054579" y="16550666"/>
              <a:ext cx="3100529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JSON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Schema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in Practice -2</a:t>
              </a:r>
              <a:endParaRPr lang="en-US" sz="36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0C2FDB52-2F31-3D58-06D8-9A059703AA1F}"/>
                </a:ext>
              </a:extLst>
            </p:cNvPr>
            <p:cNvGrpSpPr/>
            <p:nvPr/>
          </p:nvGrpSpPr>
          <p:grpSpPr>
            <a:xfrm>
              <a:off x="3799317" y="13443111"/>
              <a:ext cx="9353362" cy="10694499"/>
              <a:chOff x="3728723" y="-274320"/>
              <a:chExt cx="9353362" cy="10694499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B5F3D301-B0DB-CD17-E7BF-7CE76CC56067}"/>
                  </a:ext>
                </a:extLst>
              </p:cNvPr>
              <p:cNvGrpSpPr/>
              <p:nvPr/>
            </p:nvGrpSpPr>
            <p:grpSpPr>
              <a:xfrm>
                <a:off x="3728723" y="-274320"/>
                <a:ext cx="9353362" cy="10694499"/>
                <a:chOff x="-5543947" y="167323"/>
                <a:chExt cx="9353362" cy="10694499"/>
              </a:xfrm>
            </p:grpSpPr>
            <p:pic>
              <p:nvPicPr>
                <p:cNvPr id="69" name="Graphic 68" descr="Film strip outline">
                  <a:extLst>
                    <a:ext uri="{FF2B5EF4-FFF2-40B4-BE49-F238E27FC236}">
                      <a16:creationId xmlns:a16="http://schemas.microsoft.com/office/drawing/2014/main" id="{72543A0A-4DC5-91AF-9E17-A21EA9090D3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3947" y="2838937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70" name="Graphic 69" descr="Film strip outline">
                  <a:extLst>
                    <a:ext uri="{FF2B5EF4-FFF2-40B4-BE49-F238E27FC236}">
                      <a16:creationId xmlns:a16="http://schemas.microsoft.com/office/drawing/2014/main" id="{8F1FFD7C-F9C5-D1FE-9E01-7BD96DB42F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5505573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71" name="Graphic 70" descr="Film strip outline">
                  <a:extLst>
                    <a:ext uri="{FF2B5EF4-FFF2-40B4-BE49-F238E27FC236}">
                      <a16:creationId xmlns:a16="http://schemas.microsoft.com/office/drawing/2014/main" id="{3481FE26-0B00-8744-AAC9-7781539B95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8164992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72" name="Graphic 71" descr="Film strip outline">
                  <a:extLst>
                    <a:ext uri="{FF2B5EF4-FFF2-40B4-BE49-F238E27FC236}">
                      <a16:creationId xmlns:a16="http://schemas.microsoft.com/office/drawing/2014/main" id="{9C82A888-E385-3DEF-2208-5DD9313763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167323"/>
                  <a:ext cx="9352274" cy="2696830"/>
                </a:xfrm>
                <a:prstGeom prst="rect">
                  <a:avLst/>
                </a:prstGeom>
              </p:spPr>
            </p:pic>
          </p:grp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2FA2BCD-98A6-49B0-FC0F-3A579E20B11D}"/>
                  </a:ext>
                </a:extLst>
              </p:cNvPr>
              <p:cNvSpPr txBox="1"/>
              <p:nvPr/>
            </p:nvSpPr>
            <p:spPr>
              <a:xfrm>
                <a:off x="8348432" y="338942"/>
                <a:ext cx="1847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US" sz="3600" dirty="0">
                  <a:solidFill>
                    <a:schemeClr val="accent5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A380F9F-CC15-46BB-6BAD-DDC937DFB64A}"/>
                </a:ext>
              </a:extLst>
            </p:cNvPr>
            <p:cNvSpPr txBox="1"/>
            <p:nvPr/>
          </p:nvSpPr>
          <p:spPr>
            <a:xfrm>
              <a:off x="7054581" y="19315566"/>
              <a:ext cx="3100529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JSON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Schema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in Practice -3</a:t>
              </a:r>
              <a:endParaRPr lang="en-US" sz="36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64BCC9A-F513-79E8-F72F-EADCA1B88CA5}"/>
                </a:ext>
              </a:extLst>
            </p:cNvPr>
            <p:cNvSpPr txBox="1"/>
            <p:nvPr/>
          </p:nvSpPr>
          <p:spPr>
            <a:xfrm>
              <a:off x="7383998" y="22466906"/>
              <a:ext cx="24416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OSI Layers</a:t>
              </a: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F1959B49-C1B1-2319-96EC-E66E11E06CC5}"/>
                </a:ext>
              </a:extLst>
            </p:cNvPr>
            <p:cNvGrpSpPr/>
            <p:nvPr/>
          </p:nvGrpSpPr>
          <p:grpSpPr>
            <a:xfrm>
              <a:off x="3800407" y="24120409"/>
              <a:ext cx="9353362" cy="10694499"/>
              <a:chOff x="-5543947" y="167323"/>
              <a:chExt cx="9353362" cy="10694499"/>
            </a:xfrm>
          </p:grpSpPr>
          <p:pic>
            <p:nvPicPr>
              <p:cNvPr id="63" name="Graphic 62" descr="Film strip outline">
                <a:extLst>
                  <a:ext uri="{FF2B5EF4-FFF2-40B4-BE49-F238E27FC236}">
                    <a16:creationId xmlns:a16="http://schemas.microsoft.com/office/drawing/2014/main" id="{50F502BF-11C6-0FB5-B3BC-513829F2925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l="-2807" t="34509" r="-1" b="35845"/>
              <a:stretch/>
            </p:blipFill>
            <p:spPr>
              <a:xfrm>
                <a:off x="-5543947" y="2838937"/>
                <a:ext cx="9352274" cy="2696830"/>
              </a:xfrm>
              <a:prstGeom prst="rect">
                <a:avLst/>
              </a:prstGeom>
            </p:spPr>
          </p:pic>
          <p:pic>
            <p:nvPicPr>
              <p:cNvPr id="64" name="Graphic 63" descr="Film strip outline">
                <a:extLst>
                  <a:ext uri="{FF2B5EF4-FFF2-40B4-BE49-F238E27FC236}">
                    <a16:creationId xmlns:a16="http://schemas.microsoft.com/office/drawing/2014/main" id="{64176BBC-A11C-94E8-855A-B7663CD3E16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l="-2807" t="34509" r="-1" b="35845"/>
              <a:stretch/>
            </p:blipFill>
            <p:spPr>
              <a:xfrm>
                <a:off x="-5542859" y="5505573"/>
                <a:ext cx="9352274" cy="2696830"/>
              </a:xfrm>
              <a:prstGeom prst="rect">
                <a:avLst/>
              </a:prstGeom>
            </p:spPr>
          </p:pic>
          <p:pic>
            <p:nvPicPr>
              <p:cNvPr id="65" name="Graphic 64" descr="Film strip outline">
                <a:extLst>
                  <a:ext uri="{FF2B5EF4-FFF2-40B4-BE49-F238E27FC236}">
                    <a16:creationId xmlns:a16="http://schemas.microsoft.com/office/drawing/2014/main" id="{52F3618B-187F-0BB4-7687-D70365226BE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l="-2807" t="34509" r="-1" b="35845"/>
              <a:stretch/>
            </p:blipFill>
            <p:spPr>
              <a:xfrm>
                <a:off x="-5542859" y="8164992"/>
                <a:ext cx="9352274" cy="2696830"/>
              </a:xfrm>
              <a:prstGeom prst="rect">
                <a:avLst/>
              </a:prstGeom>
            </p:spPr>
          </p:pic>
          <p:pic>
            <p:nvPicPr>
              <p:cNvPr id="66" name="Graphic 65" descr="Film strip outline">
                <a:extLst>
                  <a:ext uri="{FF2B5EF4-FFF2-40B4-BE49-F238E27FC236}">
                    <a16:creationId xmlns:a16="http://schemas.microsoft.com/office/drawing/2014/main" id="{5AA9EE42-D348-1322-8CC1-F5AB5982A47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l="-2807" t="34509" r="-1" b="35845"/>
              <a:stretch/>
            </p:blipFill>
            <p:spPr>
              <a:xfrm>
                <a:off x="-5542859" y="167323"/>
                <a:ext cx="9352274" cy="2696830"/>
              </a:xfrm>
              <a:prstGeom prst="rect">
                <a:avLst/>
              </a:prstGeom>
            </p:spPr>
          </p:pic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9D99A3A-F8D4-4936-F00D-3B55143CB924}"/>
                </a:ext>
              </a:extLst>
            </p:cNvPr>
            <p:cNvSpPr txBox="1"/>
            <p:nvPr/>
          </p:nvSpPr>
          <p:spPr>
            <a:xfrm>
              <a:off x="7283522" y="24946726"/>
              <a:ext cx="2640467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General </a:t>
              </a:r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WoT</a:t>
              </a:r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: </a:t>
              </a:r>
            </a:p>
            <a:p>
              <a:pPr algn="ctr"/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Application </a:t>
              </a:r>
            </a:p>
            <a:p>
              <a:pPr algn="ctr"/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Domains</a:t>
              </a:r>
              <a:endParaRPr lang="en-US" sz="28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4884EF0-2AAA-9190-0E3B-1696D05629D1}"/>
                </a:ext>
              </a:extLst>
            </p:cNvPr>
            <p:cNvSpPr txBox="1"/>
            <p:nvPr/>
          </p:nvSpPr>
          <p:spPr>
            <a:xfrm>
              <a:off x="8420116" y="24733671"/>
              <a:ext cx="1847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3600" dirty="0">
                <a:solidFill>
                  <a:schemeClr val="accent5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694BD9E-71E5-B24B-D5FC-3739ED8197FA}"/>
                </a:ext>
              </a:extLst>
            </p:cNvPr>
            <p:cNvSpPr txBox="1"/>
            <p:nvPr/>
          </p:nvSpPr>
          <p:spPr>
            <a:xfrm>
              <a:off x="7185226" y="27534943"/>
              <a:ext cx="2640466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General </a:t>
              </a:r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WoT</a:t>
              </a:r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: </a:t>
              </a:r>
            </a:p>
            <a:p>
              <a:pPr algn="ctr"/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Architecture</a:t>
              </a:r>
            </a:p>
            <a:p>
              <a:pPr algn="ctr"/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Patterns</a:t>
              </a:r>
              <a:endParaRPr lang="tr-TR" sz="28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CE70A97-20B8-9CEB-9BDE-7D0AD3232E1C}"/>
                </a:ext>
              </a:extLst>
            </p:cNvPr>
            <p:cNvSpPr txBox="1"/>
            <p:nvPr/>
          </p:nvSpPr>
          <p:spPr>
            <a:xfrm>
              <a:off x="7185226" y="30320315"/>
              <a:ext cx="269817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General </a:t>
              </a:r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WoT</a:t>
              </a:r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: </a:t>
              </a:r>
            </a:p>
            <a:p>
              <a:pPr algn="ctr"/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Building</a:t>
              </a:r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 </a:t>
              </a:r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Blocks</a:t>
              </a:r>
              <a:endParaRPr lang="tr-TR" sz="28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82122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rrow: Right 14">
            <a:extLst>
              <a:ext uri="{FF2B5EF4-FFF2-40B4-BE49-F238E27FC236}">
                <a16:creationId xmlns:a16="http://schemas.microsoft.com/office/drawing/2014/main" id="{E66A1F1C-0542-3E81-7D41-636ECA0E8017}"/>
              </a:ext>
            </a:extLst>
          </p:cNvPr>
          <p:cNvSpPr/>
          <p:nvPr/>
        </p:nvSpPr>
        <p:spPr>
          <a:xfrm>
            <a:off x="778933" y="652794"/>
            <a:ext cx="4562721" cy="5552411"/>
          </a:xfrm>
          <a:prstGeom prst="rightArrow">
            <a:avLst/>
          </a:prstGeom>
          <a:solidFill>
            <a:schemeClr val="bg2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9D0219-1CA3-1BE8-9A7C-5E6B9CD20031}"/>
              </a:ext>
            </a:extLst>
          </p:cNvPr>
          <p:cNvSpPr txBox="1"/>
          <p:nvPr/>
        </p:nvSpPr>
        <p:spPr>
          <a:xfrm>
            <a:off x="880534" y="3857087"/>
            <a:ext cx="33810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400" dirty="0">
                <a:solidFill>
                  <a:schemeClr val="accent1"/>
                </a:solidFill>
                <a:latin typeface="Century Gothic" panose="020B0502020202020204" pitchFamily="34" charset="0"/>
              </a:rPr>
              <a:t>NEXT VIDEO</a:t>
            </a:r>
            <a:endParaRPr lang="en-US" sz="4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6" name="Graphic 5" descr="Clapper board with solid fill">
            <a:extLst>
              <a:ext uri="{FF2B5EF4-FFF2-40B4-BE49-F238E27FC236}">
                <a16:creationId xmlns:a16="http://schemas.microsoft.com/office/drawing/2014/main" id="{5612DC79-CCB3-FEC3-52C7-3EDFEC3C29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67760" y="2134041"/>
            <a:ext cx="1803400" cy="1803400"/>
          </a:xfrm>
          <a:prstGeom prst="rect">
            <a:avLst/>
          </a:prstGeom>
        </p:spPr>
      </p:pic>
      <p:grpSp>
        <p:nvGrpSpPr>
          <p:cNvPr id="132" name="Group 131">
            <a:extLst>
              <a:ext uri="{FF2B5EF4-FFF2-40B4-BE49-F238E27FC236}">
                <a16:creationId xmlns:a16="http://schemas.microsoft.com/office/drawing/2014/main" id="{FE0551BC-8962-1A54-9F9F-FF0B0FE84011}"/>
              </a:ext>
            </a:extLst>
          </p:cNvPr>
          <p:cNvGrpSpPr/>
          <p:nvPr/>
        </p:nvGrpSpPr>
        <p:grpSpPr>
          <a:xfrm>
            <a:off x="4037449" y="-3297671"/>
            <a:ext cx="9354452" cy="42753835"/>
            <a:chOff x="3799317" y="-7938927"/>
            <a:chExt cx="9354452" cy="42753835"/>
          </a:xfrm>
        </p:grpSpPr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08C419EF-7F66-D569-BC98-07E3124C56B1}"/>
                </a:ext>
              </a:extLst>
            </p:cNvPr>
            <p:cNvGrpSpPr/>
            <p:nvPr/>
          </p:nvGrpSpPr>
          <p:grpSpPr>
            <a:xfrm>
              <a:off x="3800407" y="-7938927"/>
              <a:ext cx="9353362" cy="10694499"/>
              <a:chOff x="3728723" y="-274320"/>
              <a:chExt cx="9353362" cy="10694499"/>
            </a:xfrm>
          </p:grpSpPr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0646D87E-F7F2-7CFD-B86D-30BF67C3D621}"/>
                  </a:ext>
                </a:extLst>
              </p:cNvPr>
              <p:cNvGrpSpPr/>
              <p:nvPr/>
            </p:nvGrpSpPr>
            <p:grpSpPr>
              <a:xfrm>
                <a:off x="3728723" y="-274320"/>
                <a:ext cx="9353362" cy="10694499"/>
                <a:chOff x="-5543947" y="167323"/>
                <a:chExt cx="9353362" cy="10694499"/>
              </a:xfrm>
            </p:grpSpPr>
            <p:pic>
              <p:nvPicPr>
                <p:cNvPr id="170" name="Graphic 169" descr="Film strip outline">
                  <a:extLst>
                    <a:ext uri="{FF2B5EF4-FFF2-40B4-BE49-F238E27FC236}">
                      <a16:creationId xmlns:a16="http://schemas.microsoft.com/office/drawing/2014/main" id="{BA50DE2B-4CD4-2130-6C5C-2FF1EB01FA2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3947" y="2838937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171" name="Graphic 170" descr="Film strip outline">
                  <a:extLst>
                    <a:ext uri="{FF2B5EF4-FFF2-40B4-BE49-F238E27FC236}">
                      <a16:creationId xmlns:a16="http://schemas.microsoft.com/office/drawing/2014/main" id="{BD86993E-E2B6-4A60-60A8-9DE4E1688D7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5505573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172" name="Graphic 171" descr="Film strip outline">
                  <a:extLst>
                    <a:ext uri="{FF2B5EF4-FFF2-40B4-BE49-F238E27FC236}">
                      <a16:creationId xmlns:a16="http://schemas.microsoft.com/office/drawing/2014/main" id="{C4A8ABDC-5874-4641-90E6-D50FBA8EEE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8164992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173" name="Graphic 172" descr="Film strip outline">
                  <a:extLst>
                    <a:ext uri="{FF2B5EF4-FFF2-40B4-BE49-F238E27FC236}">
                      <a16:creationId xmlns:a16="http://schemas.microsoft.com/office/drawing/2014/main" id="{D787D799-3627-6266-015D-9AF4349ECD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167323"/>
                  <a:ext cx="9352274" cy="2696830"/>
                </a:xfrm>
                <a:prstGeom prst="rect">
                  <a:avLst/>
                </a:prstGeom>
              </p:spPr>
            </p:pic>
          </p:grp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54192F75-6BD9-1F93-E9A2-19586C2A8133}"/>
                  </a:ext>
                </a:extLst>
              </p:cNvPr>
              <p:cNvSpPr txBox="1"/>
              <p:nvPr/>
            </p:nvSpPr>
            <p:spPr>
              <a:xfrm>
                <a:off x="7342537" y="3492639"/>
                <a:ext cx="235352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tr-TR" sz="3600" dirty="0" err="1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Welcome</a:t>
                </a:r>
                <a:endParaRPr lang="en-US" sz="3600" dirty="0">
                  <a:solidFill>
                    <a:schemeClr val="accent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DF47575A-856D-A9C7-2A97-06A6CEDDD1BF}"/>
                  </a:ext>
                </a:extLst>
              </p:cNvPr>
              <p:cNvSpPr txBox="1"/>
              <p:nvPr/>
            </p:nvSpPr>
            <p:spPr>
              <a:xfrm>
                <a:off x="8348432" y="338942"/>
                <a:ext cx="1847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US" sz="3600" dirty="0">
                  <a:solidFill>
                    <a:schemeClr val="accent5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0A192D00-CCF7-D466-283F-CB14DCE13FF4}"/>
                  </a:ext>
                </a:extLst>
              </p:cNvPr>
              <p:cNvSpPr txBox="1"/>
              <p:nvPr/>
            </p:nvSpPr>
            <p:spPr>
              <a:xfrm>
                <a:off x="7263235" y="5575624"/>
                <a:ext cx="2355132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tr-TR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Payloads </a:t>
                </a:r>
              </a:p>
              <a:p>
                <a:pPr algn="ctr"/>
                <a:r>
                  <a:rPr lang="tr-TR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and </a:t>
                </a:r>
              </a:p>
              <a:p>
                <a:pPr algn="ctr"/>
                <a:r>
                  <a:rPr lang="tr-TR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Headers</a:t>
                </a:r>
                <a:endParaRPr lang="en-US" sz="3600" dirty="0">
                  <a:solidFill>
                    <a:schemeClr val="accent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3063B08A-38E3-1E4F-6A3F-F8B7FF70BA19}"/>
                  </a:ext>
                </a:extLst>
              </p:cNvPr>
              <p:cNvSpPr txBox="1"/>
              <p:nvPr/>
            </p:nvSpPr>
            <p:spPr>
              <a:xfrm>
                <a:off x="7715408" y="8748598"/>
                <a:ext cx="137890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tr-TR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JSON</a:t>
                </a:r>
                <a:endParaRPr lang="en-US" sz="3600" dirty="0">
                  <a:solidFill>
                    <a:schemeClr val="accent1"/>
                  </a:solidFill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98B3F454-4224-4F49-F89D-1E604935A74B}"/>
                </a:ext>
              </a:extLst>
            </p:cNvPr>
            <p:cNvGrpSpPr/>
            <p:nvPr/>
          </p:nvGrpSpPr>
          <p:grpSpPr>
            <a:xfrm>
              <a:off x="3800405" y="2744890"/>
              <a:ext cx="9353362" cy="10694499"/>
              <a:chOff x="3728723" y="-274320"/>
              <a:chExt cx="9353362" cy="10694499"/>
            </a:xfrm>
          </p:grpSpPr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E1C124A0-F5F0-19B6-D6B3-E282CBE24211}"/>
                  </a:ext>
                </a:extLst>
              </p:cNvPr>
              <p:cNvGrpSpPr/>
              <p:nvPr/>
            </p:nvGrpSpPr>
            <p:grpSpPr>
              <a:xfrm>
                <a:off x="3728723" y="-274320"/>
                <a:ext cx="9353362" cy="10694499"/>
                <a:chOff x="-5543947" y="167323"/>
                <a:chExt cx="9353362" cy="10694499"/>
              </a:xfrm>
            </p:grpSpPr>
            <p:pic>
              <p:nvPicPr>
                <p:cNvPr id="161" name="Graphic 160" descr="Film strip outline">
                  <a:extLst>
                    <a:ext uri="{FF2B5EF4-FFF2-40B4-BE49-F238E27FC236}">
                      <a16:creationId xmlns:a16="http://schemas.microsoft.com/office/drawing/2014/main" id="{1BB8DC5E-A1AB-8276-9726-3F1BFA2993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3947" y="2838937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162" name="Graphic 161" descr="Film strip outline">
                  <a:extLst>
                    <a:ext uri="{FF2B5EF4-FFF2-40B4-BE49-F238E27FC236}">
                      <a16:creationId xmlns:a16="http://schemas.microsoft.com/office/drawing/2014/main" id="{E737343F-2D7B-47F1-BF4C-115DC75CAD5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5505573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163" name="Graphic 162" descr="Film strip outline">
                  <a:extLst>
                    <a:ext uri="{FF2B5EF4-FFF2-40B4-BE49-F238E27FC236}">
                      <a16:creationId xmlns:a16="http://schemas.microsoft.com/office/drawing/2014/main" id="{30F00F0B-9CDC-B366-DBD4-EB328EDC58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8164992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164" name="Graphic 163" descr="Film strip outline">
                  <a:extLst>
                    <a:ext uri="{FF2B5EF4-FFF2-40B4-BE49-F238E27FC236}">
                      <a16:creationId xmlns:a16="http://schemas.microsoft.com/office/drawing/2014/main" id="{5083C9AE-089C-D4B6-8393-93CA5F95F56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167323"/>
                  <a:ext cx="9352274" cy="2696830"/>
                </a:xfrm>
                <a:prstGeom prst="rect">
                  <a:avLst/>
                </a:prstGeom>
              </p:spPr>
            </p:pic>
          </p:grp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672E5FA-E205-218C-A834-2B67B060518C}"/>
                  </a:ext>
                </a:extLst>
              </p:cNvPr>
              <p:cNvSpPr txBox="1"/>
              <p:nvPr/>
            </p:nvSpPr>
            <p:spPr>
              <a:xfrm>
                <a:off x="8348432" y="338942"/>
                <a:ext cx="1847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US" sz="3600" dirty="0">
                  <a:solidFill>
                    <a:schemeClr val="accent5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0313AD3D-C98F-5917-8FAA-517AF903473A}"/>
                  </a:ext>
                </a:extLst>
              </p:cNvPr>
              <p:cNvSpPr txBox="1"/>
              <p:nvPr/>
            </p:nvSpPr>
            <p:spPr>
              <a:xfrm>
                <a:off x="7547507" y="5639440"/>
                <a:ext cx="2058577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tr-TR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JSON </a:t>
                </a:r>
              </a:p>
              <a:p>
                <a:pPr algn="ctr"/>
                <a:r>
                  <a:rPr lang="tr-TR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in </a:t>
                </a:r>
              </a:p>
              <a:p>
                <a:pPr algn="ctr"/>
                <a:r>
                  <a:rPr lang="tr-TR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Practice</a:t>
                </a:r>
                <a:endParaRPr lang="en-US" sz="3600" dirty="0">
                  <a:solidFill>
                    <a:schemeClr val="accent1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2E992567-E291-532F-1F5F-1769E94AE7A8}"/>
                </a:ext>
              </a:extLst>
            </p:cNvPr>
            <p:cNvSpPr txBox="1"/>
            <p:nvPr/>
          </p:nvSpPr>
          <p:spPr>
            <a:xfrm>
              <a:off x="7577625" y="3241542"/>
              <a:ext cx="2058577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JSON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in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Practice</a:t>
              </a:r>
              <a:endParaRPr lang="en-US" sz="36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7C7A4CF4-5D98-4F19-472A-E7D0444B1CAA}"/>
                </a:ext>
              </a:extLst>
            </p:cNvPr>
            <p:cNvSpPr txBox="1"/>
            <p:nvPr/>
          </p:nvSpPr>
          <p:spPr>
            <a:xfrm>
              <a:off x="7569713" y="6136873"/>
              <a:ext cx="204254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JSON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Schema</a:t>
              </a:r>
              <a:endParaRPr lang="en-US" sz="36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3AE4F1C-9A9F-A834-EF44-93485185BFC9}"/>
                </a:ext>
              </a:extLst>
            </p:cNvPr>
            <p:cNvSpPr txBox="1"/>
            <p:nvPr/>
          </p:nvSpPr>
          <p:spPr>
            <a:xfrm>
              <a:off x="7519450" y="11566796"/>
              <a:ext cx="217078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JSON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Schema </a:t>
              </a:r>
              <a:endParaRPr lang="en-US" sz="36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91DB9F2-BE96-C7BA-89A1-3E9A034A4E45}"/>
                </a:ext>
              </a:extLst>
            </p:cNvPr>
            <p:cNvSpPr txBox="1"/>
            <p:nvPr/>
          </p:nvSpPr>
          <p:spPr>
            <a:xfrm>
              <a:off x="7323882" y="13945258"/>
              <a:ext cx="2561920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JSON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Schema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i</a:t>
              </a:r>
              <a:r>
                <a:rPr lang="tr-TR" sz="3600">
                  <a:solidFill>
                    <a:schemeClr val="accent1"/>
                  </a:solidFill>
                  <a:latin typeface="Century Gothic" panose="020B0502020202020204" pitchFamily="34" charset="0"/>
                </a:rPr>
                <a:t>n </a:t>
              </a:r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Practice</a:t>
              </a:r>
              <a:endParaRPr lang="en-US" sz="36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3F56627E-B13A-8FC5-DB3B-E49F23D31414}"/>
                </a:ext>
              </a:extLst>
            </p:cNvPr>
            <p:cNvSpPr txBox="1"/>
            <p:nvPr/>
          </p:nvSpPr>
          <p:spPr>
            <a:xfrm>
              <a:off x="7054579" y="16550666"/>
              <a:ext cx="3100529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JSON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Schema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in Practice -2</a:t>
              </a:r>
              <a:endParaRPr lang="en-US" sz="36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F999F8A5-C3A4-956D-CAB5-24C7E135794F}"/>
                </a:ext>
              </a:extLst>
            </p:cNvPr>
            <p:cNvGrpSpPr/>
            <p:nvPr/>
          </p:nvGrpSpPr>
          <p:grpSpPr>
            <a:xfrm>
              <a:off x="3799317" y="13443111"/>
              <a:ext cx="9353362" cy="10694499"/>
              <a:chOff x="3728723" y="-274320"/>
              <a:chExt cx="9353362" cy="10694499"/>
            </a:xfrm>
          </p:grpSpPr>
          <p:grpSp>
            <p:nvGrpSpPr>
              <p:cNvPr id="152" name="Group 151">
                <a:extLst>
                  <a:ext uri="{FF2B5EF4-FFF2-40B4-BE49-F238E27FC236}">
                    <a16:creationId xmlns:a16="http://schemas.microsoft.com/office/drawing/2014/main" id="{8891A88E-9354-7A09-78E1-F7EA10740A91}"/>
                  </a:ext>
                </a:extLst>
              </p:cNvPr>
              <p:cNvGrpSpPr/>
              <p:nvPr/>
            </p:nvGrpSpPr>
            <p:grpSpPr>
              <a:xfrm>
                <a:off x="3728723" y="-274320"/>
                <a:ext cx="9353362" cy="10694499"/>
                <a:chOff x="-5543947" y="167323"/>
                <a:chExt cx="9353362" cy="10694499"/>
              </a:xfrm>
            </p:grpSpPr>
            <p:pic>
              <p:nvPicPr>
                <p:cNvPr id="154" name="Graphic 153" descr="Film strip outline">
                  <a:extLst>
                    <a:ext uri="{FF2B5EF4-FFF2-40B4-BE49-F238E27FC236}">
                      <a16:creationId xmlns:a16="http://schemas.microsoft.com/office/drawing/2014/main" id="{A6388652-D6EE-4F9F-839C-AC2E1B744F7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3947" y="2838937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155" name="Graphic 154" descr="Film strip outline">
                  <a:extLst>
                    <a:ext uri="{FF2B5EF4-FFF2-40B4-BE49-F238E27FC236}">
                      <a16:creationId xmlns:a16="http://schemas.microsoft.com/office/drawing/2014/main" id="{5AB02A9E-3377-E75E-71BE-9E710857578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5505573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156" name="Graphic 155" descr="Film strip outline">
                  <a:extLst>
                    <a:ext uri="{FF2B5EF4-FFF2-40B4-BE49-F238E27FC236}">
                      <a16:creationId xmlns:a16="http://schemas.microsoft.com/office/drawing/2014/main" id="{7F8D6408-E223-1656-827C-7D9F3C226FA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8164992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157" name="Graphic 156" descr="Film strip outline">
                  <a:extLst>
                    <a:ext uri="{FF2B5EF4-FFF2-40B4-BE49-F238E27FC236}">
                      <a16:creationId xmlns:a16="http://schemas.microsoft.com/office/drawing/2014/main" id="{C761949F-AAD9-331E-BA3B-AC8326BF39D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167323"/>
                  <a:ext cx="9352274" cy="2696830"/>
                </a:xfrm>
                <a:prstGeom prst="rect">
                  <a:avLst/>
                </a:prstGeom>
              </p:spPr>
            </p:pic>
          </p:grp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52047122-2AFE-3746-D554-70C3A0AD9536}"/>
                  </a:ext>
                </a:extLst>
              </p:cNvPr>
              <p:cNvSpPr txBox="1"/>
              <p:nvPr/>
            </p:nvSpPr>
            <p:spPr>
              <a:xfrm>
                <a:off x="8348432" y="338942"/>
                <a:ext cx="1847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US" sz="3600" dirty="0">
                  <a:solidFill>
                    <a:schemeClr val="accent5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DE722A32-69DF-12FC-8DB4-948B34C0B8FE}"/>
                </a:ext>
              </a:extLst>
            </p:cNvPr>
            <p:cNvSpPr txBox="1"/>
            <p:nvPr/>
          </p:nvSpPr>
          <p:spPr>
            <a:xfrm>
              <a:off x="7054581" y="19315566"/>
              <a:ext cx="3100529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JSON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Schema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in Practice -3</a:t>
              </a:r>
              <a:endParaRPr lang="en-US" sz="36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07EC9282-65A6-A432-C0AC-29C692EFCE47}"/>
                </a:ext>
              </a:extLst>
            </p:cNvPr>
            <p:cNvSpPr txBox="1"/>
            <p:nvPr/>
          </p:nvSpPr>
          <p:spPr>
            <a:xfrm>
              <a:off x="7383998" y="22466906"/>
              <a:ext cx="24416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OSI Layers</a:t>
              </a:r>
            </a:p>
          </p:txBody>
        </p: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CEBA81E2-2FD1-609E-C5F5-FA0E3BBE6615}"/>
                </a:ext>
              </a:extLst>
            </p:cNvPr>
            <p:cNvGrpSpPr/>
            <p:nvPr/>
          </p:nvGrpSpPr>
          <p:grpSpPr>
            <a:xfrm>
              <a:off x="3800407" y="24120409"/>
              <a:ext cx="9353362" cy="10694499"/>
              <a:chOff x="-5543947" y="167323"/>
              <a:chExt cx="9353362" cy="10694499"/>
            </a:xfrm>
          </p:grpSpPr>
          <p:pic>
            <p:nvPicPr>
              <p:cNvPr id="148" name="Graphic 147" descr="Film strip outline">
                <a:extLst>
                  <a:ext uri="{FF2B5EF4-FFF2-40B4-BE49-F238E27FC236}">
                    <a16:creationId xmlns:a16="http://schemas.microsoft.com/office/drawing/2014/main" id="{08D7440C-BF6A-30A0-71A1-1885D197A48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l="-2807" t="34509" r="-1" b="35845"/>
              <a:stretch/>
            </p:blipFill>
            <p:spPr>
              <a:xfrm>
                <a:off x="-5543947" y="2838937"/>
                <a:ext cx="9352274" cy="2696830"/>
              </a:xfrm>
              <a:prstGeom prst="rect">
                <a:avLst/>
              </a:prstGeom>
            </p:spPr>
          </p:pic>
          <p:pic>
            <p:nvPicPr>
              <p:cNvPr id="149" name="Graphic 148" descr="Film strip outline">
                <a:extLst>
                  <a:ext uri="{FF2B5EF4-FFF2-40B4-BE49-F238E27FC236}">
                    <a16:creationId xmlns:a16="http://schemas.microsoft.com/office/drawing/2014/main" id="{6E951614-A860-3594-8BA8-2FEE08FEF95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l="-2807" t="34509" r="-1" b="35845"/>
              <a:stretch/>
            </p:blipFill>
            <p:spPr>
              <a:xfrm>
                <a:off x="-5542859" y="5505573"/>
                <a:ext cx="9352274" cy="2696830"/>
              </a:xfrm>
              <a:prstGeom prst="rect">
                <a:avLst/>
              </a:prstGeom>
            </p:spPr>
          </p:pic>
          <p:pic>
            <p:nvPicPr>
              <p:cNvPr id="150" name="Graphic 149" descr="Film strip outline">
                <a:extLst>
                  <a:ext uri="{FF2B5EF4-FFF2-40B4-BE49-F238E27FC236}">
                    <a16:creationId xmlns:a16="http://schemas.microsoft.com/office/drawing/2014/main" id="{B84DBF58-6BAB-3356-A45A-3291F6D5669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l="-2807" t="34509" r="-1" b="35845"/>
              <a:stretch/>
            </p:blipFill>
            <p:spPr>
              <a:xfrm>
                <a:off x="-5542859" y="8164992"/>
                <a:ext cx="9352274" cy="2696830"/>
              </a:xfrm>
              <a:prstGeom prst="rect">
                <a:avLst/>
              </a:prstGeom>
            </p:spPr>
          </p:pic>
          <p:pic>
            <p:nvPicPr>
              <p:cNvPr id="151" name="Graphic 150" descr="Film strip outline">
                <a:extLst>
                  <a:ext uri="{FF2B5EF4-FFF2-40B4-BE49-F238E27FC236}">
                    <a16:creationId xmlns:a16="http://schemas.microsoft.com/office/drawing/2014/main" id="{831975CF-7451-8AD8-7C3F-8CC8CF151B9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l="-2807" t="34509" r="-1" b="35845"/>
              <a:stretch/>
            </p:blipFill>
            <p:spPr>
              <a:xfrm>
                <a:off x="-5542859" y="167323"/>
                <a:ext cx="9352274" cy="2696830"/>
              </a:xfrm>
              <a:prstGeom prst="rect">
                <a:avLst/>
              </a:prstGeom>
            </p:spPr>
          </p:pic>
        </p:grp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11D8326-4B03-A9C7-2D3A-C8E9221F16E1}"/>
                </a:ext>
              </a:extLst>
            </p:cNvPr>
            <p:cNvSpPr txBox="1"/>
            <p:nvPr/>
          </p:nvSpPr>
          <p:spPr>
            <a:xfrm>
              <a:off x="7283522" y="24946726"/>
              <a:ext cx="2640467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General </a:t>
              </a:r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WoT</a:t>
              </a:r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: </a:t>
              </a:r>
            </a:p>
            <a:p>
              <a:pPr algn="ctr"/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Application </a:t>
              </a:r>
            </a:p>
            <a:p>
              <a:pPr algn="ctr"/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Domains</a:t>
              </a:r>
              <a:endParaRPr lang="en-US" sz="28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E5930212-24FA-3BBF-5F93-FA7770F815FF}"/>
                </a:ext>
              </a:extLst>
            </p:cNvPr>
            <p:cNvSpPr txBox="1"/>
            <p:nvPr/>
          </p:nvSpPr>
          <p:spPr>
            <a:xfrm>
              <a:off x="8420116" y="24733671"/>
              <a:ext cx="1847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3600" dirty="0">
                <a:solidFill>
                  <a:schemeClr val="accent5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FF6CC11D-1DED-ACA7-4288-2BCA4EE8C82F}"/>
                </a:ext>
              </a:extLst>
            </p:cNvPr>
            <p:cNvSpPr txBox="1"/>
            <p:nvPr/>
          </p:nvSpPr>
          <p:spPr>
            <a:xfrm>
              <a:off x="7185226" y="27534943"/>
              <a:ext cx="2640466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General </a:t>
              </a:r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WoT</a:t>
              </a:r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: </a:t>
              </a:r>
            </a:p>
            <a:p>
              <a:pPr algn="ctr"/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Architecture</a:t>
              </a:r>
            </a:p>
            <a:p>
              <a:pPr algn="ctr"/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Patterns</a:t>
              </a:r>
              <a:endParaRPr lang="tr-TR" sz="28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42D9D05F-DC6A-638C-C39F-DAACB3CF159C}"/>
                </a:ext>
              </a:extLst>
            </p:cNvPr>
            <p:cNvSpPr txBox="1"/>
            <p:nvPr/>
          </p:nvSpPr>
          <p:spPr>
            <a:xfrm>
              <a:off x="7185226" y="30320315"/>
              <a:ext cx="269817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General </a:t>
              </a:r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WoT</a:t>
              </a:r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: </a:t>
              </a:r>
            </a:p>
            <a:p>
              <a:pPr algn="ctr"/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Building</a:t>
              </a:r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 </a:t>
              </a:r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Blocks</a:t>
              </a:r>
              <a:endParaRPr lang="tr-TR" sz="28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61517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rrow: Right 14">
            <a:extLst>
              <a:ext uri="{FF2B5EF4-FFF2-40B4-BE49-F238E27FC236}">
                <a16:creationId xmlns:a16="http://schemas.microsoft.com/office/drawing/2014/main" id="{E66A1F1C-0542-3E81-7D41-636ECA0E8017}"/>
              </a:ext>
            </a:extLst>
          </p:cNvPr>
          <p:cNvSpPr/>
          <p:nvPr/>
        </p:nvSpPr>
        <p:spPr>
          <a:xfrm>
            <a:off x="778933" y="652794"/>
            <a:ext cx="4562721" cy="5552411"/>
          </a:xfrm>
          <a:prstGeom prst="rightArrow">
            <a:avLst/>
          </a:prstGeom>
          <a:solidFill>
            <a:schemeClr val="bg2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9D0219-1CA3-1BE8-9A7C-5E6B9CD20031}"/>
              </a:ext>
            </a:extLst>
          </p:cNvPr>
          <p:cNvSpPr txBox="1"/>
          <p:nvPr/>
        </p:nvSpPr>
        <p:spPr>
          <a:xfrm>
            <a:off x="880534" y="3857087"/>
            <a:ext cx="33810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400" dirty="0">
                <a:solidFill>
                  <a:schemeClr val="accent1"/>
                </a:solidFill>
                <a:latin typeface="Century Gothic" panose="020B0502020202020204" pitchFamily="34" charset="0"/>
              </a:rPr>
              <a:t>NEXT VIDEO</a:t>
            </a:r>
            <a:endParaRPr lang="en-US" sz="4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6" name="Graphic 5" descr="Clapper board with solid fill">
            <a:extLst>
              <a:ext uri="{FF2B5EF4-FFF2-40B4-BE49-F238E27FC236}">
                <a16:creationId xmlns:a16="http://schemas.microsoft.com/office/drawing/2014/main" id="{5612DC79-CCB3-FEC3-52C7-3EDFEC3C29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67760" y="2134041"/>
            <a:ext cx="1803400" cy="180340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9618ECFD-1D82-0706-6B49-46EFB08FB365}"/>
              </a:ext>
            </a:extLst>
          </p:cNvPr>
          <p:cNvGrpSpPr/>
          <p:nvPr/>
        </p:nvGrpSpPr>
        <p:grpSpPr>
          <a:xfrm>
            <a:off x="4037449" y="-30341668"/>
            <a:ext cx="9354452" cy="42753835"/>
            <a:chOff x="3799317" y="-7938927"/>
            <a:chExt cx="9354452" cy="42753835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FC65290-3DB8-B3A3-DD88-376E94E2DF28}"/>
                </a:ext>
              </a:extLst>
            </p:cNvPr>
            <p:cNvGrpSpPr/>
            <p:nvPr/>
          </p:nvGrpSpPr>
          <p:grpSpPr>
            <a:xfrm>
              <a:off x="3800407" y="-7938927"/>
              <a:ext cx="9353362" cy="10694499"/>
              <a:chOff x="3728723" y="-274320"/>
              <a:chExt cx="9353362" cy="10694499"/>
            </a:xfrm>
          </p:grpSpPr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39B12906-72E9-4811-EBC8-D736ABF8A0C7}"/>
                  </a:ext>
                </a:extLst>
              </p:cNvPr>
              <p:cNvGrpSpPr/>
              <p:nvPr/>
            </p:nvGrpSpPr>
            <p:grpSpPr>
              <a:xfrm>
                <a:off x="3728723" y="-274320"/>
                <a:ext cx="9353362" cy="10694499"/>
                <a:chOff x="-5543947" y="167323"/>
                <a:chExt cx="9353362" cy="10694499"/>
              </a:xfrm>
            </p:grpSpPr>
            <p:pic>
              <p:nvPicPr>
                <p:cNvPr id="85" name="Graphic 84" descr="Film strip outline">
                  <a:extLst>
                    <a:ext uri="{FF2B5EF4-FFF2-40B4-BE49-F238E27FC236}">
                      <a16:creationId xmlns:a16="http://schemas.microsoft.com/office/drawing/2014/main" id="{05B653AF-BE55-65CF-DE43-992E601C0AE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3947" y="2838937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86" name="Graphic 85" descr="Film strip outline">
                  <a:extLst>
                    <a:ext uri="{FF2B5EF4-FFF2-40B4-BE49-F238E27FC236}">
                      <a16:creationId xmlns:a16="http://schemas.microsoft.com/office/drawing/2014/main" id="{D1AAEAD5-B5C0-3E9D-906E-B0F118490E6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5505573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87" name="Graphic 86" descr="Film strip outline">
                  <a:extLst>
                    <a:ext uri="{FF2B5EF4-FFF2-40B4-BE49-F238E27FC236}">
                      <a16:creationId xmlns:a16="http://schemas.microsoft.com/office/drawing/2014/main" id="{8CDEF31D-0CB9-0FAF-06C2-D05031E8BA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8164992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88" name="Graphic 87" descr="Film strip outline">
                  <a:extLst>
                    <a:ext uri="{FF2B5EF4-FFF2-40B4-BE49-F238E27FC236}">
                      <a16:creationId xmlns:a16="http://schemas.microsoft.com/office/drawing/2014/main" id="{12BA9832-70C4-C7ED-6D7A-EE233DF058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167323"/>
                  <a:ext cx="9352274" cy="2696830"/>
                </a:xfrm>
                <a:prstGeom prst="rect">
                  <a:avLst/>
                </a:prstGeom>
              </p:spPr>
            </p:pic>
          </p:grp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A2C752A-0594-A2C9-F391-C1A2A07E1582}"/>
                  </a:ext>
                </a:extLst>
              </p:cNvPr>
              <p:cNvSpPr txBox="1"/>
              <p:nvPr/>
            </p:nvSpPr>
            <p:spPr>
              <a:xfrm>
                <a:off x="7342537" y="3492639"/>
                <a:ext cx="235352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tr-TR" sz="3600" dirty="0" err="1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Welcome</a:t>
                </a:r>
                <a:endParaRPr lang="en-US" sz="3600" dirty="0">
                  <a:solidFill>
                    <a:schemeClr val="accent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A2F9F7DE-700C-734E-CF69-B6D39FCFC925}"/>
                  </a:ext>
                </a:extLst>
              </p:cNvPr>
              <p:cNvSpPr txBox="1"/>
              <p:nvPr/>
            </p:nvSpPr>
            <p:spPr>
              <a:xfrm>
                <a:off x="8348432" y="338942"/>
                <a:ext cx="1847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US" sz="3600" dirty="0">
                  <a:solidFill>
                    <a:schemeClr val="accent5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06917FC-49C2-3F01-1C69-30936021A016}"/>
                  </a:ext>
                </a:extLst>
              </p:cNvPr>
              <p:cNvSpPr txBox="1"/>
              <p:nvPr/>
            </p:nvSpPr>
            <p:spPr>
              <a:xfrm>
                <a:off x="7263235" y="5575624"/>
                <a:ext cx="2355132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tr-TR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Payloads </a:t>
                </a:r>
              </a:p>
              <a:p>
                <a:pPr algn="ctr"/>
                <a:r>
                  <a:rPr lang="tr-TR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and </a:t>
                </a:r>
              </a:p>
              <a:p>
                <a:pPr algn="ctr"/>
                <a:r>
                  <a:rPr lang="tr-TR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Headers</a:t>
                </a:r>
                <a:endParaRPr lang="en-US" sz="3600" dirty="0">
                  <a:solidFill>
                    <a:schemeClr val="accent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4AA6490A-8A0E-1A42-ECCF-997629503071}"/>
                  </a:ext>
                </a:extLst>
              </p:cNvPr>
              <p:cNvSpPr txBox="1"/>
              <p:nvPr/>
            </p:nvSpPr>
            <p:spPr>
              <a:xfrm>
                <a:off x="7715408" y="8748598"/>
                <a:ext cx="137890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tr-TR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JSON</a:t>
                </a:r>
                <a:endParaRPr lang="en-US" sz="3600" dirty="0">
                  <a:solidFill>
                    <a:schemeClr val="accent1"/>
                  </a:solidFill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1AA9E44-E835-1A1A-2BE0-2416FE4ECF8A}"/>
                </a:ext>
              </a:extLst>
            </p:cNvPr>
            <p:cNvGrpSpPr/>
            <p:nvPr/>
          </p:nvGrpSpPr>
          <p:grpSpPr>
            <a:xfrm>
              <a:off x="3800405" y="2744890"/>
              <a:ext cx="9353362" cy="10694499"/>
              <a:chOff x="3728723" y="-274320"/>
              <a:chExt cx="9353362" cy="10694499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64333505-8DC1-B748-6B65-AAE359769D07}"/>
                  </a:ext>
                </a:extLst>
              </p:cNvPr>
              <p:cNvGrpSpPr/>
              <p:nvPr/>
            </p:nvGrpSpPr>
            <p:grpSpPr>
              <a:xfrm>
                <a:off x="3728723" y="-274320"/>
                <a:ext cx="9353362" cy="10694499"/>
                <a:chOff x="-5543947" y="167323"/>
                <a:chExt cx="9353362" cy="10694499"/>
              </a:xfrm>
            </p:grpSpPr>
            <p:pic>
              <p:nvPicPr>
                <p:cNvPr id="76" name="Graphic 75" descr="Film strip outline">
                  <a:extLst>
                    <a:ext uri="{FF2B5EF4-FFF2-40B4-BE49-F238E27FC236}">
                      <a16:creationId xmlns:a16="http://schemas.microsoft.com/office/drawing/2014/main" id="{A864570B-44E0-3797-E718-1D74D697F4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3947" y="2838937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77" name="Graphic 76" descr="Film strip outline">
                  <a:extLst>
                    <a:ext uri="{FF2B5EF4-FFF2-40B4-BE49-F238E27FC236}">
                      <a16:creationId xmlns:a16="http://schemas.microsoft.com/office/drawing/2014/main" id="{F82407D0-8D59-431D-4504-5CD0CD1BBA1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5505573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78" name="Graphic 77" descr="Film strip outline">
                  <a:extLst>
                    <a:ext uri="{FF2B5EF4-FFF2-40B4-BE49-F238E27FC236}">
                      <a16:creationId xmlns:a16="http://schemas.microsoft.com/office/drawing/2014/main" id="{A933450E-8709-7E47-9DD2-594D8BAA058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8164992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79" name="Graphic 78" descr="Film strip outline">
                  <a:extLst>
                    <a:ext uri="{FF2B5EF4-FFF2-40B4-BE49-F238E27FC236}">
                      <a16:creationId xmlns:a16="http://schemas.microsoft.com/office/drawing/2014/main" id="{146F5F02-AF0C-13A1-9149-8C5FDDE860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167323"/>
                  <a:ext cx="9352274" cy="2696830"/>
                </a:xfrm>
                <a:prstGeom prst="rect">
                  <a:avLst/>
                </a:prstGeom>
              </p:spPr>
            </p:pic>
          </p:grp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9D2415D-9E2F-A2FC-12E7-7259D0100ABA}"/>
                  </a:ext>
                </a:extLst>
              </p:cNvPr>
              <p:cNvSpPr txBox="1"/>
              <p:nvPr/>
            </p:nvSpPr>
            <p:spPr>
              <a:xfrm>
                <a:off x="8348432" y="338942"/>
                <a:ext cx="1847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US" sz="3600" dirty="0">
                  <a:solidFill>
                    <a:schemeClr val="accent5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C36C1CE-397A-812F-350C-7CDF20186469}"/>
                  </a:ext>
                </a:extLst>
              </p:cNvPr>
              <p:cNvSpPr txBox="1"/>
              <p:nvPr/>
            </p:nvSpPr>
            <p:spPr>
              <a:xfrm>
                <a:off x="7547507" y="5639440"/>
                <a:ext cx="2058577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tr-TR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JSON </a:t>
                </a:r>
              </a:p>
              <a:p>
                <a:pPr algn="ctr"/>
                <a:r>
                  <a:rPr lang="tr-TR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in </a:t>
                </a:r>
              </a:p>
              <a:p>
                <a:pPr algn="ctr"/>
                <a:r>
                  <a:rPr lang="tr-TR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Practice</a:t>
                </a:r>
                <a:endParaRPr lang="en-US" sz="3600" dirty="0">
                  <a:solidFill>
                    <a:schemeClr val="accent1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D3F712B-E0A9-B285-EA72-DD97E8D47B53}"/>
                </a:ext>
              </a:extLst>
            </p:cNvPr>
            <p:cNvSpPr txBox="1"/>
            <p:nvPr/>
          </p:nvSpPr>
          <p:spPr>
            <a:xfrm>
              <a:off x="7577625" y="3241542"/>
              <a:ext cx="2058577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JSON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in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Practice</a:t>
              </a:r>
              <a:endParaRPr lang="en-US" sz="36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2997CD6-C08C-984B-B6B5-A0443BB94D95}"/>
                </a:ext>
              </a:extLst>
            </p:cNvPr>
            <p:cNvSpPr txBox="1"/>
            <p:nvPr/>
          </p:nvSpPr>
          <p:spPr>
            <a:xfrm>
              <a:off x="7569713" y="6136873"/>
              <a:ext cx="204254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JSON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Schema</a:t>
              </a:r>
              <a:endParaRPr lang="en-US" sz="36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637AA7B-3FC4-DB79-EFAD-80CC232C40F5}"/>
                </a:ext>
              </a:extLst>
            </p:cNvPr>
            <p:cNvSpPr txBox="1"/>
            <p:nvPr/>
          </p:nvSpPr>
          <p:spPr>
            <a:xfrm>
              <a:off x="7519450" y="11566796"/>
              <a:ext cx="217078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JSON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Schema </a:t>
              </a:r>
              <a:endParaRPr lang="en-US" sz="36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DC2F95B-3ABD-9418-86FC-4A0654AC6CD1}"/>
                </a:ext>
              </a:extLst>
            </p:cNvPr>
            <p:cNvSpPr txBox="1"/>
            <p:nvPr/>
          </p:nvSpPr>
          <p:spPr>
            <a:xfrm>
              <a:off x="7323882" y="13945258"/>
              <a:ext cx="2561920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JSON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Schema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i</a:t>
              </a:r>
              <a:r>
                <a:rPr lang="tr-TR" sz="3600">
                  <a:solidFill>
                    <a:schemeClr val="accent1"/>
                  </a:solidFill>
                  <a:latin typeface="Century Gothic" panose="020B0502020202020204" pitchFamily="34" charset="0"/>
                </a:rPr>
                <a:t>n </a:t>
              </a:r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Practice</a:t>
              </a:r>
              <a:endParaRPr lang="en-US" sz="36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185F170-E0DA-4238-EB1A-79054A27469F}"/>
                </a:ext>
              </a:extLst>
            </p:cNvPr>
            <p:cNvSpPr txBox="1"/>
            <p:nvPr/>
          </p:nvSpPr>
          <p:spPr>
            <a:xfrm>
              <a:off x="7054579" y="16550666"/>
              <a:ext cx="3100529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JSON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Schema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in Practice -2</a:t>
              </a:r>
              <a:endParaRPr lang="en-US" sz="36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6B5DA5F2-B6FD-00E6-EA8C-3F1F7FC28522}"/>
                </a:ext>
              </a:extLst>
            </p:cNvPr>
            <p:cNvGrpSpPr/>
            <p:nvPr/>
          </p:nvGrpSpPr>
          <p:grpSpPr>
            <a:xfrm>
              <a:off x="3799317" y="13443111"/>
              <a:ext cx="9353362" cy="10694499"/>
              <a:chOff x="3728723" y="-274320"/>
              <a:chExt cx="9353362" cy="10694499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4237E73C-B146-40F2-8C47-B2B4890FA364}"/>
                  </a:ext>
                </a:extLst>
              </p:cNvPr>
              <p:cNvGrpSpPr/>
              <p:nvPr/>
            </p:nvGrpSpPr>
            <p:grpSpPr>
              <a:xfrm>
                <a:off x="3728723" y="-274320"/>
                <a:ext cx="9353362" cy="10694499"/>
                <a:chOff x="-5543947" y="167323"/>
                <a:chExt cx="9353362" cy="10694499"/>
              </a:xfrm>
            </p:grpSpPr>
            <p:pic>
              <p:nvPicPr>
                <p:cNvPr id="69" name="Graphic 68" descr="Film strip outline">
                  <a:extLst>
                    <a:ext uri="{FF2B5EF4-FFF2-40B4-BE49-F238E27FC236}">
                      <a16:creationId xmlns:a16="http://schemas.microsoft.com/office/drawing/2014/main" id="{96F49844-CCCA-0675-E0B0-0E32EC6B043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3947" y="2838937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70" name="Graphic 69" descr="Film strip outline">
                  <a:extLst>
                    <a:ext uri="{FF2B5EF4-FFF2-40B4-BE49-F238E27FC236}">
                      <a16:creationId xmlns:a16="http://schemas.microsoft.com/office/drawing/2014/main" id="{463EEB2B-D227-4737-B675-6F43E0E439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5505573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71" name="Graphic 70" descr="Film strip outline">
                  <a:extLst>
                    <a:ext uri="{FF2B5EF4-FFF2-40B4-BE49-F238E27FC236}">
                      <a16:creationId xmlns:a16="http://schemas.microsoft.com/office/drawing/2014/main" id="{7B73849F-581C-CDBB-71A9-FD28A48F956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8164992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72" name="Graphic 71" descr="Film strip outline">
                  <a:extLst>
                    <a:ext uri="{FF2B5EF4-FFF2-40B4-BE49-F238E27FC236}">
                      <a16:creationId xmlns:a16="http://schemas.microsoft.com/office/drawing/2014/main" id="{B7B8D8FC-125D-2BA6-DA53-6737523B80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167323"/>
                  <a:ext cx="9352274" cy="2696830"/>
                </a:xfrm>
                <a:prstGeom prst="rect">
                  <a:avLst/>
                </a:prstGeom>
              </p:spPr>
            </p:pic>
          </p:grp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0D51005-CD69-F6D7-4A6F-CABA9FBB9076}"/>
                  </a:ext>
                </a:extLst>
              </p:cNvPr>
              <p:cNvSpPr txBox="1"/>
              <p:nvPr/>
            </p:nvSpPr>
            <p:spPr>
              <a:xfrm>
                <a:off x="8348432" y="338942"/>
                <a:ext cx="1847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US" sz="3600" dirty="0">
                  <a:solidFill>
                    <a:schemeClr val="accent5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8C77ED3-C443-DD0A-0ED9-B98E316639C2}"/>
                </a:ext>
              </a:extLst>
            </p:cNvPr>
            <p:cNvSpPr txBox="1"/>
            <p:nvPr/>
          </p:nvSpPr>
          <p:spPr>
            <a:xfrm>
              <a:off x="7054581" y="19315566"/>
              <a:ext cx="3100529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JSON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Schema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in Practice -3</a:t>
              </a:r>
              <a:endParaRPr lang="en-US" sz="36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6C40BBB-D2A6-246C-9152-8C6F1CC5DC10}"/>
                </a:ext>
              </a:extLst>
            </p:cNvPr>
            <p:cNvSpPr txBox="1"/>
            <p:nvPr/>
          </p:nvSpPr>
          <p:spPr>
            <a:xfrm>
              <a:off x="7383998" y="22466906"/>
              <a:ext cx="24416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OSI Layers</a:t>
              </a: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61BF9A19-F306-049B-A35F-492AC85F7E82}"/>
                </a:ext>
              </a:extLst>
            </p:cNvPr>
            <p:cNvGrpSpPr/>
            <p:nvPr/>
          </p:nvGrpSpPr>
          <p:grpSpPr>
            <a:xfrm>
              <a:off x="3800407" y="24120409"/>
              <a:ext cx="9353362" cy="10694499"/>
              <a:chOff x="-5543947" y="167323"/>
              <a:chExt cx="9353362" cy="10694499"/>
            </a:xfrm>
          </p:grpSpPr>
          <p:pic>
            <p:nvPicPr>
              <p:cNvPr id="63" name="Graphic 62" descr="Film strip outline">
                <a:extLst>
                  <a:ext uri="{FF2B5EF4-FFF2-40B4-BE49-F238E27FC236}">
                    <a16:creationId xmlns:a16="http://schemas.microsoft.com/office/drawing/2014/main" id="{F0F0F81E-D064-7F72-3CE9-EA7B3CE6973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l="-2807" t="34509" r="-1" b="35845"/>
              <a:stretch/>
            </p:blipFill>
            <p:spPr>
              <a:xfrm>
                <a:off x="-5543947" y="2838937"/>
                <a:ext cx="9352274" cy="2696830"/>
              </a:xfrm>
              <a:prstGeom prst="rect">
                <a:avLst/>
              </a:prstGeom>
            </p:spPr>
          </p:pic>
          <p:pic>
            <p:nvPicPr>
              <p:cNvPr id="64" name="Graphic 63" descr="Film strip outline">
                <a:extLst>
                  <a:ext uri="{FF2B5EF4-FFF2-40B4-BE49-F238E27FC236}">
                    <a16:creationId xmlns:a16="http://schemas.microsoft.com/office/drawing/2014/main" id="{D9B2C6F6-EDCC-ED56-6352-354A4000BBC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l="-2807" t="34509" r="-1" b="35845"/>
              <a:stretch/>
            </p:blipFill>
            <p:spPr>
              <a:xfrm>
                <a:off x="-5542859" y="5505573"/>
                <a:ext cx="9352274" cy="2696830"/>
              </a:xfrm>
              <a:prstGeom prst="rect">
                <a:avLst/>
              </a:prstGeom>
            </p:spPr>
          </p:pic>
          <p:pic>
            <p:nvPicPr>
              <p:cNvPr id="65" name="Graphic 64" descr="Film strip outline">
                <a:extLst>
                  <a:ext uri="{FF2B5EF4-FFF2-40B4-BE49-F238E27FC236}">
                    <a16:creationId xmlns:a16="http://schemas.microsoft.com/office/drawing/2014/main" id="{579D15C4-5BC9-7010-D3C6-F8A0CA15A36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l="-2807" t="34509" r="-1" b="35845"/>
              <a:stretch/>
            </p:blipFill>
            <p:spPr>
              <a:xfrm>
                <a:off x="-5542859" y="8164992"/>
                <a:ext cx="9352274" cy="2696830"/>
              </a:xfrm>
              <a:prstGeom prst="rect">
                <a:avLst/>
              </a:prstGeom>
            </p:spPr>
          </p:pic>
          <p:pic>
            <p:nvPicPr>
              <p:cNvPr id="66" name="Graphic 65" descr="Film strip outline">
                <a:extLst>
                  <a:ext uri="{FF2B5EF4-FFF2-40B4-BE49-F238E27FC236}">
                    <a16:creationId xmlns:a16="http://schemas.microsoft.com/office/drawing/2014/main" id="{9B5E0FE7-DF12-9D6A-2B05-82D21F15B41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l="-2807" t="34509" r="-1" b="35845"/>
              <a:stretch/>
            </p:blipFill>
            <p:spPr>
              <a:xfrm>
                <a:off x="-5542859" y="167323"/>
                <a:ext cx="9352274" cy="2696830"/>
              </a:xfrm>
              <a:prstGeom prst="rect">
                <a:avLst/>
              </a:prstGeom>
            </p:spPr>
          </p:pic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0A3AC1E-5DF7-5DB2-8DB9-D4F5D9822867}"/>
                </a:ext>
              </a:extLst>
            </p:cNvPr>
            <p:cNvSpPr txBox="1"/>
            <p:nvPr/>
          </p:nvSpPr>
          <p:spPr>
            <a:xfrm>
              <a:off x="7283522" y="24946726"/>
              <a:ext cx="2640467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General </a:t>
              </a:r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WoT</a:t>
              </a:r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: </a:t>
              </a:r>
            </a:p>
            <a:p>
              <a:pPr algn="ctr"/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Application </a:t>
              </a:r>
            </a:p>
            <a:p>
              <a:pPr algn="ctr"/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Domains</a:t>
              </a:r>
              <a:endParaRPr lang="en-US" sz="28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56FA4A2-0AC1-17DA-843E-5D0EC7F8DB2B}"/>
                </a:ext>
              </a:extLst>
            </p:cNvPr>
            <p:cNvSpPr txBox="1"/>
            <p:nvPr/>
          </p:nvSpPr>
          <p:spPr>
            <a:xfrm>
              <a:off x="8420116" y="24733671"/>
              <a:ext cx="1847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3600" dirty="0">
                <a:solidFill>
                  <a:schemeClr val="accent5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553F59E-568F-599C-BF49-E67F60546AAD}"/>
                </a:ext>
              </a:extLst>
            </p:cNvPr>
            <p:cNvSpPr txBox="1"/>
            <p:nvPr/>
          </p:nvSpPr>
          <p:spPr>
            <a:xfrm>
              <a:off x="7185226" y="27534943"/>
              <a:ext cx="2640466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General </a:t>
              </a:r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WoT</a:t>
              </a:r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: </a:t>
              </a:r>
            </a:p>
            <a:p>
              <a:pPr algn="ctr"/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Architecture</a:t>
              </a:r>
            </a:p>
            <a:p>
              <a:pPr algn="ctr"/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Patterns</a:t>
              </a:r>
              <a:endParaRPr lang="tr-TR" sz="28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FEE29B5-4B5C-9240-CD7D-7AB5E6FF5D2D}"/>
                </a:ext>
              </a:extLst>
            </p:cNvPr>
            <p:cNvSpPr txBox="1"/>
            <p:nvPr/>
          </p:nvSpPr>
          <p:spPr>
            <a:xfrm>
              <a:off x="7185226" y="30320315"/>
              <a:ext cx="269817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General </a:t>
              </a:r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WoT</a:t>
              </a:r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: </a:t>
              </a:r>
            </a:p>
            <a:p>
              <a:pPr algn="ctr"/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Building</a:t>
              </a:r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 </a:t>
              </a:r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Blocks</a:t>
              </a:r>
              <a:endParaRPr lang="tr-TR" sz="28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51529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 advClick="0" advTm="3000">
        <p159:morph option="byObject"/>
      </p:transition>
    </mc:Choice>
    <mc:Fallback xmlns="">
      <p:transition spd="slow" advClick="0" advTm="3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 descr="Vlog with solid fill">
            <a:extLst>
              <a:ext uri="{FF2B5EF4-FFF2-40B4-BE49-F238E27FC236}">
                <a16:creationId xmlns:a16="http://schemas.microsoft.com/office/drawing/2014/main" id="{0540BC53-FB76-88BC-C42C-1EEE47C34C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62434" y="2576416"/>
            <a:ext cx="2257071" cy="2257071"/>
          </a:xfrm>
          <a:prstGeom prst="rect">
            <a:avLst/>
          </a:prstGeom>
        </p:spPr>
      </p:pic>
      <p:pic>
        <p:nvPicPr>
          <p:cNvPr id="4" name="Graphic 3" descr="Vlog with solid fill">
            <a:extLst>
              <a:ext uri="{FF2B5EF4-FFF2-40B4-BE49-F238E27FC236}">
                <a16:creationId xmlns:a16="http://schemas.microsoft.com/office/drawing/2014/main" id="{3E31D102-DBA8-3699-C83C-920922E20D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85083" y="2576416"/>
            <a:ext cx="2257071" cy="22570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7E6D43-78E3-2684-2C7F-806C11F00246}"/>
              </a:ext>
            </a:extLst>
          </p:cNvPr>
          <p:cNvSpPr txBox="1"/>
          <p:nvPr/>
        </p:nvSpPr>
        <p:spPr>
          <a:xfrm>
            <a:off x="1978958" y="4754668"/>
            <a:ext cx="2669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>
                <a:solidFill>
                  <a:schemeClr val="accent2"/>
                </a:solidFill>
                <a:latin typeface="Century Gothic" panose="020B0502020202020204" pitchFamily="34" charset="0"/>
              </a:rPr>
              <a:t>What is JSON?</a:t>
            </a:r>
            <a:endParaRPr lang="en-US" sz="28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23F8D2-BDE0-E959-FEAD-099B0D105F3A}"/>
              </a:ext>
            </a:extLst>
          </p:cNvPr>
          <p:cNvSpPr txBox="1"/>
          <p:nvPr/>
        </p:nvSpPr>
        <p:spPr>
          <a:xfrm>
            <a:off x="7048344" y="4754668"/>
            <a:ext cx="3485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>
                <a:solidFill>
                  <a:schemeClr val="accent2"/>
                </a:solidFill>
                <a:latin typeface="Century Gothic" panose="020B0502020202020204" pitchFamily="34" charset="0"/>
              </a:rPr>
              <a:t>JSON Usage Demo</a:t>
            </a:r>
            <a:endParaRPr lang="en-US" sz="28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648A90-69C7-9F24-D5C6-88EC08ABFBD8}"/>
              </a:ext>
            </a:extLst>
          </p:cNvPr>
          <p:cNvSpPr txBox="1"/>
          <p:nvPr/>
        </p:nvSpPr>
        <p:spPr>
          <a:xfrm>
            <a:off x="1856731" y="1519627"/>
            <a:ext cx="28999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dirty="0">
                <a:solidFill>
                  <a:schemeClr val="accent1"/>
                </a:solidFill>
                <a:latin typeface="Century Gothic" panose="020B0502020202020204" pitchFamily="34" charset="0"/>
              </a:rPr>
              <a:t>Basic Concept Introduction</a:t>
            </a:r>
            <a:endParaRPr lang="en-US" sz="28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CA836F-0D0F-9BE3-413B-1054E1053ABF}"/>
              </a:ext>
            </a:extLst>
          </p:cNvPr>
          <p:cNvSpPr txBox="1"/>
          <p:nvPr/>
        </p:nvSpPr>
        <p:spPr>
          <a:xfrm>
            <a:off x="7001025" y="1519627"/>
            <a:ext cx="35798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dirty="0">
                <a:solidFill>
                  <a:schemeClr val="accent1"/>
                </a:solidFill>
                <a:latin typeface="Century Gothic" panose="020B0502020202020204" pitchFamily="34" charset="0"/>
              </a:rPr>
              <a:t>Code</a:t>
            </a:r>
          </a:p>
          <a:p>
            <a:pPr algn="ctr"/>
            <a:r>
              <a:rPr lang="tr-TR" sz="2800" dirty="0">
                <a:solidFill>
                  <a:schemeClr val="accent1"/>
                </a:solidFill>
                <a:latin typeface="Century Gothic" panose="020B0502020202020204" pitchFamily="34" charset="0"/>
              </a:rPr>
              <a:t>Demonstration </a:t>
            </a:r>
            <a:endParaRPr lang="en-US" sz="28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56DB6436-4AAF-A592-BEC9-5CE062D3EF46}"/>
              </a:ext>
            </a:extLst>
          </p:cNvPr>
          <p:cNvSpPr/>
          <p:nvPr/>
        </p:nvSpPr>
        <p:spPr>
          <a:xfrm>
            <a:off x="5404145" y="3388675"/>
            <a:ext cx="1332411" cy="64008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5966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3000">
        <p159:morph option="byObject"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/>
      <p:bldP spid="16" grpId="1"/>
      <p:bldP spid="17" grpId="0"/>
      <p:bldP spid="19" grpId="0"/>
      <p:bldP spid="2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logo&#10;&#10;Description automatically generated">
            <a:extLst>
              <a:ext uri="{FF2B5EF4-FFF2-40B4-BE49-F238E27FC236}">
                <a16:creationId xmlns:a16="http://schemas.microsoft.com/office/drawing/2014/main" id="{A2901980-5CCF-E04B-EF7A-917044F57A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011" y="990600"/>
            <a:ext cx="97536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55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 descr="Vlog with solid fill">
            <a:extLst>
              <a:ext uri="{FF2B5EF4-FFF2-40B4-BE49-F238E27FC236}">
                <a16:creationId xmlns:a16="http://schemas.microsoft.com/office/drawing/2014/main" id="{1906EBDA-9E3A-0277-5635-1043B22B73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62433" y="2600144"/>
            <a:ext cx="2257071" cy="225707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F648A90-69C7-9F24-D5C6-88EC08ABFBD8}"/>
              </a:ext>
            </a:extLst>
          </p:cNvPr>
          <p:cNvSpPr txBox="1"/>
          <p:nvPr/>
        </p:nvSpPr>
        <p:spPr>
          <a:xfrm>
            <a:off x="1856731" y="1519627"/>
            <a:ext cx="28999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dirty="0">
                <a:solidFill>
                  <a:schemeClr val="accent1"/>
                </a:solidFill>
                <a:latin typeface="Century Gothic" panose="020B0502020202020204" pitchFamily="34" charset="0"/>
              </a:rPr>
              <a:t>Basic Concept Introduction</a:t>
            </a:r>
            <a:endParaRPr lang="en-US" sz="28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CA836F-0D0F-9BE3-413B-1054E1053ABF}"/>
              </a:ext>
            </a:extLst>
          </p:cNvPr>
          <p:cNvSpPr txBox="1"/>
          <p:nvPr/>
        </p:nvSpPr>
        <p:spPr>
          <a:xfrm>
            <a:off x="7001025" y="1519627"/>
            <a:ext cx="35798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dirty="0">
                <a:solidFill>
                  <a:schemeClr val="accent1"/>
                </a:solidFill>
                <a:latin typeface="Century Gothic" panose="020B0502020202020204" pitchFamily="34" charset="0"/>
              </a:rPr>
              <a:t>Code</a:t>
            </a:r>
          </a:p>
          <a:p>
            <a:pPr algn="ctr"/>
            <a:r>
              <a:rPr lang="tr-TR" sz="2800" dirty="0">
                <a:solidFill>
                  <a:schemeClr val="accent1"/>
                </a:solidFill>
                <a:latin typeface="Century Gothic" panose="020B0502020202020204" pitchFamily="34" charset="0"/>
              </a:rPr>
              <a:t>Demonstration </a:t>
            </a:r>
            <a:endParaRPr lang="en-US" sz="28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56DB6436-4AAF-A592-BEC9-5CE062D3EF46}"/>
              </a:ext>
            </a:extLst>
          </p:cNvPr>
          <p:cNvSpPr/>
          <p:nvPr/>
        </p:nvSpPr>
        <p:spPr>
          <a:xfrm>
            <a:off x="5404145" y="3388675"/>
            <a:ext cx="1332411" cy="64008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119C2D-CAC4-F3D3-6B14-A66F9ABF65A1}"/>
              </a:ext>
            </a:extLst>
          </p:cNvPr>
          <p:cNvSpPr txBox="1"/>
          <p:nvPr/>
        </p:nvSpPr>
        <p:spPr>
          <a:xfrm>
            <a:off x="1502744" y="4734327"/>
            <a:ext cx="3797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Century Gothic" panose="020B0502020202020204" pitchFamily="34" charset="0"/>
              </a:rPr>
              <a:t>JSON S</a:t>
            </a:r>
            <a:r>
              <a:rPr lang="tr-TR" sz="2800" dirty="0">
                <a:solidFill>
                  <a:schemeClr val="accent2"/>
                </a:solidFill>
                <a:latin typeface="Century Gothic" panose="020B0502020202020204" pitchFamily="34" charset="0"/>
              </a:rPr>
              <a:t>chema Basics</a:t>
            </a:r>
            <a:endParaRPr lang="en-US" sz="28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E33AC8-9F59-4171-E2D6-1C3C34D138AF}"/>
              </a:ext>
            </a:extLst>
          </p:cNvPr>
          <p:cNvSpPr txBox="1"/>
          <p:nvPr/>
        </p:nvSpPr>
        <p:spPr>
          <a:xfrm>
            <a:off x="6794041" y="4734327"/>
            <a:ext cx="41601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Century Gothic" panose="020B0502020202020204" pitchFamily="34" charset="0"/>
              </a:rPr>
              <a:t>JSON S</a:t>
            </a:r>
            <a:r>
              <a:rPr lang="tr-TR" sz="2800" dirty="0">
                <a:solidFill>
                  <a:schemeClr val="accent2"/>
                </a:solidFill>
                <a:latin typeface="Century Gothic" panose="020B0502020202020204" pitchFamily="34" charset="0"/>
              </a:rPr>
              <a:t>chema in Code</a:t>
            </a:r>
            <a:endParaRPr lang="en-US" sz="28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pic>
        <p:nvPicPr>
          <p:cNvPr id="9" name="Graphic 8" descr="Vlog with solid fill">
            <a:extLst>
              <a:ext uri="{FF2B5EF4-FFF2-40B4-BE49-F238E27FC236}">
                <a16:creationId xmlns:a16="http://schemas.microsoft.com/office/drawing/2014/main" id="{DADB87BF-3C6B-6BFF-6997-2FE5A5DDBE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78173" y="2586892"/>
            <a:ext cx="2257071" cy="225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6533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3000">
        <p159:morph option="byObject"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 descr="Vlog with solid fill">
            <a:extLst>
              <a:ext uri="{FF2B5EF4-FFF2-40B4-BE49-F238E27FC236}">
                <a16:creationId xmlns:a16="http://schemas.microsoft.com/office/drawing/2014/main" id="{1906EBDA-9E3A-0277-5635-1043B22B73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62433" y="2600144"/>
            <a:ext cx="2257071" cy="225707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F648A90-69C7-9F24-D5C6-88EC08ABFBD8}"/>
              </a:ext>
            </a:extLst>
          </p:cNvPr>
          <p:cNvSpPr txBox="1"/>
          <p:nvPr/>
        </p:nvSpPr>
        <p:spPr>
          <a:xfrm>
            <a:off x="1856731" y="1519627"/>
            <a:ext cx="28999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dirty="0">
                <a:solidFill>
                  <a:schemeClr val="accent1"/>
                </a:solidFill>
                <a:latin typeface="Century Gothic" panose="020B0502020202020204" pitchFamily="34" charset="0"/>
              </a:rPr>
              <a:t>Basic Concept Introduction</a:t>
            </a:r>
            <a:endParaRPr lang="en-US" sz="28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CA836F-0D0F-9BE3-413B-1054E1053ABF}"/>
              </a:ext>
            </a:extLst>
          </p:cNvPr>
          <p:cNvSpPr txBox="1"/>
          <p:nvPr/>
        </p:nvSpPr>
        <p:spPr>
          <a:xfrm>
            <a:off x="7001025" y="1519627"/>
            <a:ext cx="35798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dirty="0">
                <a:solidFill>
                  <a:schemeClr val="accent1"/>
                </a:solidFill>
                <a:latin typeface="Century Gothic" panose="020B0502020202020204" pitchFamily="34" charset="0"/>
              </a:rPr>
              <a:t>Code</a:t>
            </a:r>
          </a:p>
          <a:p>
            <a:pPr algn="ctr"/>
            <a:r>
              <a:rPr lang="tr-TR" sz="2800" dirty="0">
                <a:solidFill>
                  <a:schemeClr val="accent1"/>
                </a:solidFill>
                <a:latin typeface="Century Gothic" panose="020B0502020202020204" pitchFamily="34" charset="0"/>
              </a:rPr>
              <a:t>Demonstration </a:t>
            </a:r>
            <a:endParaRPr lang="en-US" sz="28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56DB6436-4AAF-A592-BEC9-5CE062D3EF46}"/>
              </a:ext>
            </a:extLst>
          </p:cNvPr>
          <p:cNvSpPr/>
          <p:nvPr/>
        </p:nvSpPr>
        <p:spPr>
          <a:xfrm>
            <a:off x="5404145" y="3388675"/>
            <a:ext cx="1332411" cy="64008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119C2D-CAC4-F3D3-6B14-A66F9ABF65A1}"/>
              </a:ext>
            </a:extLst>
          </p:cNvPr>
          <p:cNvSpPr txBox="1"/>
          <p:nvPr/>
        </p:nvSpPr>
        <p:spPr>
          <a:xfrm>
            <a:off x="1287255" y="4734327"/>
            <a:ext cx="4145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800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Introduction</a:t>
            </a:r>
            <a:r>
              <a:rPr lang="tr-TR" sz="2800" dirty="0">
                <a:solidFill>
                  <a:schemeClr val="accent2"/>
                </a:solidFill>
                <a:latin typeface="Century Gothic" panose="020B0502020202020204" pitchFamily="34" charset="0"/>
              </a:rPr>
              <a:t> </a:t>
            </a:r>
            <a:r>
              <a:rPr lang="tr-TR" sz="2800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to</a:t>
            </a:r>
            <a:r>
              <a:rPr lang="tr-TR" sz="2800" dirty="0">
                <a:solidFill>
                  <a:schemeClr val="accent2"/>
                </a:solidFill>
                <a:latin typeface="Century Gothic" panose="020B0502020202020204" pitchFamily="34" charset="0"/>
              </a:rPr>
              <a:t> </a:t>
            </a:r>
            <a:r>
              <a:rPr lang="tr-TR" sz="2800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Node.js</a:t>
            </a:r>
            <a:endParaRPr lang="en-US" sz="28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E33AC8-9F59-4171-E2D6-1C3C34D138AF}"/>
              </a:ext>
            </a:extLst>
          </p:cNvPr>
          <p:cNvSpPr txBox="1"/>
          <p:nvPr/>
        </p:nvSpPr>
        <p:spPr>
          <a:xfrm>
            <a:off x="6807895" y="4734327"/>
            <a:ext cx="4188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Node.js</a:t>
            </a:r>
            <a:r>
              <a:rPr lang="tr-TR" sz="2800" dirty="0">
                <a:solidFill>
                  <a:schemeClr val="accent2"/>
                </a:solidFill>
                <a:latin typeface="Century Gothic" panose="020B0502020202020204" pitchFamily="34" charset="0"/>
              </a:rPr>
              <a:t> </a:t>
            </a:r>
            <a:r>
              <a:rPr lang="tr-TR" sz="2800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Tutorial</a:t>
            </a:r>
            <a:r>
              <a:rPr lang="tr-TR" sz="2800" dirty="0">
                <a:solidFill>
                  <a:schemeClr val="accent2"/>
                </a:solidFill>
                <a:latin typeface="Century Gothic" panose="020B0502020202020204" pitchFamily="34" charset="0"/>
              </a:rPr>
              <a:t> </a:t>
            </a:r>
            <a:r>
              <a:rPr lang="tr-TR" sz="2800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for</a:t>
            </a:r>
            <a:r>
              <a:rPr lang="tr-TR" sz="2800" dirty="0">
                <a:solidFill>
                  <a:schemeClr val="accent2"/>
                </a:solidFill>
                <a:latin typeface="Century Gothic" panose="020B0502020202020204" pitchFamily="34" charset="0"/>
              </a:rPr>
              <a:t> </a:t>
            </a:r>
            <a:r>
              <a:rPr lang="tr-TR" sz="2800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WoT</a:t>
            </a:r>
            <a:endParaRPr lang="en-US" sz="28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pic>
        <p:nvPicPr>
          <p:cNvPr id="9" name="Graphic 8" descr="Vlog with solid fill">
            <a:extLst>
              <a:ext uri="{FF2B5EF4-FFF2-40B4-BE49-F238E27FC236}">
                <a16:creationId xmlns:a16="http://schemas.microsoft.com/office/drawing/2014/main" id="{DADB87BF-3C6B-6BFF-6997-2FE5A5DDBE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78173" y="2586892"/>
            <a:ext cx="2257071" cy="225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771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3000">
        <p159:morph option="byObject"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05D59-76B1-9B0E-80DB-823397CA4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4444" y="2766219"/>
            <a:ext cx="9363112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What </a:t>
            </a:r>
            <a:r>
              <a:rPr lang="tr-TR" dirty="0">
                <a:solidFill>
                  <a:schemeClr val="accent1"/>
                </a:solidFill>
              </a:rPr>
              <a:t>t</a:t>
            </a:r>
            <a:r>
              <a:rPr lang="en-US" dirty="0">
                <a:solidFill>
                  <a:schemeClr val="accent1"/>
                </a:solidFill>
              </a:rPr>
              <a:t>o Expect </a:t>
            </a:r>
            <a:r>
              <a:rPr lang="tr-TR" dirty="0">
                <a:solidFill>
                  <a:schemeClr val="accent1"/>
                </a:solidFill>
              </a:rPr>
              <a:t>f</a:t>
            </a:r>
            <a:r>
              <a:rPr lang="en-US" dirty="0">
                <a:solidFill>
                  <a:schemeClr val="accent1"/>
                </a:solidFill>
              </a:rPr>
              <a:t>rom </a:t>
            </a:r>
            <a:r>
              <a:rPr lang="tr-TR" dirty="0">
                <a:solidFill>
                  <a:schemeClr val="accent1"/>
                </a:solidFill>
              </a:rPr>
              <a:t>t</a:t>
            </a:r>
            <a:r>
              <a:rPr lang="en-US" dirty="0">
                <a:solidFill>
                  <a:schemeClr val="accent1"/>
                </a:solidFill>
              </a:rPr>
              <a:t>h</a:t>
            </a:r>
            <a:r>
              <a:rPr lang="tr-TR" dirty="0">
                <a:solidFill>
                  <a:schemeClr val="accent1"/>
                </a:solidFill>
              </a:rPr>
              <a:t>is </a:t>
            </a:r>
            <a:r>
              <a:rPr lang="tr-TR" dirty="0" err="1">
                <a:solidFill>
                  <a:schemeClr val="accent1"/>
                </a:solidFill>
              </a:rPr>
              <a:t>Tutorial</a:t>
            </a:r>
            <a:r>
              <a:rPr lang="tr-TR" dirty="0">
                <a:solidFill>
                  <a:schemeClr val="accent1"/>
                </a:solidFill>
              </a:rPr>
              <a:t> Series?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7241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1F5FDAF-3618-4D81-5294-AC42DB303AFC}"/>
              </a:ext>
            </a:extLst>
          </p:cNvPr>
          <p:cNvSpPr/>
          <p:nvPr/>
        </p:nvSpPr>
        <p:spPr>
          <a:xfrm>
            <a:off x="4732546" y="2105392"/>
            <a:ext cx="2726906" cy="3235723"/>
          </a:xfrm>
          <a:custGeom>
            <a:avLst/>
            <a:gdLst>
              <a:gd name="connsiteX0" fmla="*/ 2409752 w 2726906"/>
              <a:gd name="connsiteY0" fmla="*/ 1271034 h 3235723"/>
              <a:gd name="connsiteX1" fmla="*/ 2409752 w 2726906"/>
              <a:gd name="connsiteY1" fmla="*/ 1250986 h 3235723"/>
              <a:gd name="connsiteX2" fmla="*/ 1246977 w 2726906"/>
              <a:gd name="connsiteY2" fmla="*/ 0 h 3235723"/>
              <a:gd name="connsiteX3" fmla="*/ 1202871 w 2726906"/>
              <a:gd name="connsiteY3" fmla="*/ 0 h 3235723"/>
              <a:gd name="connsiteX4" fmla="*/ 0 w 2726906"/>
              <a:gd name="connsiteY4" fmla="*/ 1162776 h 3235723"/>
              <a:gd name="connsiteX5" fmla="*/ 0 w 2726906"/>
              <a:gd name="connsiteY5" fmla="*/ 1250986 h 3235723"/>
              <a:gd name="connsiteX6" fmla="*/ 473129 w 2726906"/>
              <a:gd name="connsiteY6" fmla="*/ 2221302 h 3235723"/>
              <a:gd name="connsiteX7" fmla="*/ 473129 w 2726906"/>
              <a:gd name="connsiteY7" fmla="*/ 3235724 h 3235723"/>
              <a:gd name="connsiteX8" fmla="*/ 1740154 w 2726906"/>
              <a:gd name="connsiteY8" fmla="*/ 3235724 h 3235723"/>
              <a:gd name="connsiteX9" fmla="*/ 1740154 w 2726906"/>
              <a:gd name="connsiteY9" fmla="*/ 2754575 h 3235723"/>
              <a:gd name="connsiteX10" fmla="*/ 1936623 w 2726906"/>
              <a:gd name="connsiteY10" fmla="*/ 2754575 h 3235723"/>
              <a:gd name="connsiteX11" fmla="*/ 2409752 w 2726906"/>
              <a:gd name="connsiteY11" fmla="*/ 2281446 h 3235723"/>
              <a:gd name="connsiteX12" fmla="*/ 2409752 w 2726906"/>
              <a:gd name="connsiteY12" fmla="*/ 2281446 h 3235723"/>
              <a:gd name="connsiteX13" fmla="*/ 2409752 w 2726906"/>
              <a:gd name="connsiteY13" fmla="*/ 2273427 h 3235723"/>
              <a:gd name="connsiteX14" fmla="*/ 2409752 w 2726906"/>
              <a:gd name="connsiteY14" fmla="*/ 2032852 h 3235723"/>
              <a:gd name="connsiteX15" fmla="*/ 2586173 w 2726906"/>
              <a:gd name="connsiteY15" fmla="*/ 2032852 h 3235723"/>
              <a:gd name="connsiteX16" fmla="*/ 2686413 w 2726906"/>
              <a:gd name="connsiteY16" fmla="*/ 1752182 h 3235723"/>
              <a:gd name="connsiteX17" fmla="*/ 2409752 w 2726906"/>
              <a:gd name="connsiteY17" fmla="*/ 1271034 h 3235723"/>
              <a:gd name="connsiteX18" fmla="*/ 2638298 w 2726906"/>
              <a:gd name="connsiteY18" fmla="*/ 1912565 h 3235723"/>
              <a:gd name="connsiteX19" fmla="*/ 2582164 w 2726906"/>
              <a:gd name="connsiteY19" fmla="*/ 1956671 h 3235723"/>
              <a:gd name="connsiteX20" fmla="*/ 2329561 w 2726906"/>
              <a:gd name="connsiteY20" fmla="*/ 1956671 h 3235723"/>
              <a:gd name="connsiteX21" fmla="*/ 2329561 w 2726906"/>
              <a:gd name="connsiteY21" fmla="*/ 2285455 h 3235723"/>
              <a:gd name="connsiteX22" fmla="*/ 1936623 w 2726906"/>
              <a:gd name="connsiteY22" fmla="*/ 2678394 h 3235723"/>
              <a:gd name="connsiteX23" fmla="*/ 1659962 w 2726906"/>
              <a:gd name="connsiteY23" fmla="*/ 2678394 h 3235723"/>
              <a:gd name="connsiteX24" fmla="*/ 1659962 w 2726906"/>
              <a:gd name="connsiteY24" fmla="*/ 3159542 h 3235723"/>
              <a:gd name="connsiteX25" fmla="*/ 553321 w 2726906"/>
              <a:gd name="connsiteY25" fmla="*/ 3159542 h 3235723"/>
              <a:gd name="connsiteX26" fmla="*/ 553321 w 2726906"/>
              <a:gd name="connsiteY26" fmla="*/ 2181207 h 3235723"/>
              <a:gd name="connsiteX27" fmla="*/ 521244 w 2726906"/>
              <a:gd name="connsiteY27" fmla="*/ 2157149 h 3235723"/>
              <a:gd name="connsiteX28" fmla="*/ 80191 w 2726906"/>
              <a:gd name="connsiteY28" fmla="*/ 1250986 h 3235723"/>
              <a:gd name="connsiteX29" fmla="*/ 80191 w 2726906"/>
              <a:gd name="connsiteY29" fmla="*/ 1250986 h 3235723"/>
              <a:gd name="connsiteX30" fmla="*/ 80191 w 2726906"/>
              <a:gd name="connsiteY30" fmla="*/ 1250986 h 3235723"/>
              <a:gd name="connsiteX31" fmla="*/ 80191 w 2726906"/>
              <a:gd name="connsiteY31" fmla="*/ 1170795 h 3235723"/>
              <a:gd name="connsiteX32" fmla="*/ 1202871 w 2726906"/>
              <a:gd name="connsiteY32" fmla="*/ 80191 h 3235723"/>
              <a:gd name="connsiteX33" fmla="*/ 1242967 w 2726906"/>
              <a:gd name="connsiteY33" fmla="*/ 80191 h 3235723"/>
              <a:gd name="connsiteX34" fmla="*/ 2325551 w 2726906"/>
              <a:gd name="connsiteY34" fmla="*/ 1246977 h 3235723"/>
              <a:gd name="connsiteX35" fmla="*/ 2325551 w 2726906"/>
              <a:gd name="connsiteY35" fmla="*/ 1291082 h 3235723"/>
              <a:gd name="connsiteX36" fmla="*/ 2337580 w 2726906"/>
              <a:gd name="connsiteY36" fmla="*/ 1311130 h 3235723"/>
              <a:gd name="connsiteX37" fmla="*/ 2614240 w 2726906"/>
              <a:gd name="connsiteY37" fmla="*/ 1792278 h 3235723"/>
              <a:gd name="connsiteX38" fmla="*/ 2614240 w 2726906"/>
              <a:gd name="connsiteY38" fmla="*/ 1792278 h 3235723"/>
              <a:gd name="connsiteX39" fmla="*/ 2614240 w 2726906"/>
              <a:gd name="connsiteY39" fmla="*/ 1792278 h 3235723"/>
              <a:gd name="connsiteX40" fmla="*/ 2638298 w 2726906"/>
              <a:gd name="connsiteY40" fmla="*/ 1912565 h 3235723"/>
              <a:gd name="connsiteX41" fmla="*/ 2638298 w 2726906"/>
              <a:gd name="connsiteY41" fmla="*/ 1912565 h 3235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726906" h="3235723">
                <a:moveTo>
                  <a:pt x="2409752" y="1271034"/>
                </a:moveTo>
                <a:lnTo>
                  <a:pt x="2409752" y="1250986"/>
                </a:lnTo>
                <a:cubicBezTo>
                  <a:pt x="2433809" y="585397"/>
                  <a:pt x="1912565" y="28067"/>
                  <a:pt x="1246977" y="0"/>
                </a:cubicBezTo>
                <a:cubicBezTo>
                  <a:pt x="1230938" y="0"/>
                  <a:pt x="1218910" y="0"/>
                  <a:pt x="1202871" y="0"/>
                </a:cubicBezTo>
                <a:cubicBezTo>
                  <a:pt x="553321" y="0"/>
                  <a:pt x="24057" y="513225"/>
                  <a:pt x="0" y="1162776"/>
                </a:cubicBezTo>
                <a:cubicBezTo>
                  <a:pt x="0" y="1190843"/>
                  <a:pt x="0" y="1222919"/>
                  <a:pt x="0" y="1250986"/>
                </a:cubicBezTo>
                <a:cubicBezTo>
                  <a:pt x="0" y="1631895"/>
                  <a:pt x="172412" y="1988747"/>
                  <a:pt x="473129" y="2221302"/>
                </a:cubicBezTo>
                <a:lnTo>
                  <a:pt x="473129" y="3235724"/>
                </a:lnTo>
                <a:lnTo>
                  <a:pt x="1740154" y="3235724"/>
                </a:lnTo>
                <a:lnTo>
                  <a:pt x="1740154" y="2754575"/>
                </a:lnTo>
                <a:lnTo>
                  <a:pt x="1936623" y="2754575"/>
                </a:lnTo>
                <a:cubicBezTo>
                  <a:pt x="2197245" y="2754575"/>
                  <a:pt x="2409752" y="2542068"/>
                  <a:pt x="2409752" y="2281446"/>
                </a:cubicBezTo>
                <a:lnTo>
                  <a:pt x="2409752" y="2281446"/>
                </a:lnTo>
                <a:cubicBezTo>
                  <a:pt x="2409752" y="2277436"/>
                  <a:pt x="2409752" y="2277436"/>
                  <a:pt x="2409752" y="2273427"/>
                </a:cubicBezTo>
                <a:lnTo>
                  <a:pt x="2409752" y="2032852"/>
                </a:lnTo>
                <a:lnTo>
                  <a:pt x="2586173" y="2032852"/>
                </a:lnTo>
                <a:cubicBezTo>
                  <a:pt x="2690422" y="2020824"/>
                  <a:pt x="2782642" y="1900537"/>
                  <a:pt x="2686413" y="1752182"/>
                </a:cubicBezTo>
                <a:lnTo>
                  <a:pt x="2409752" y="1271034"/>
                </a:lnTo>
                <a:close/>
                <a:moveTo>
                  <a:pt x="2638298" y="1912565"/>
                </a:moveTo>
                <a:cubicBezTo>
                  <a:pt x="2626269" y="1936623"/>
                  <a:pt x="2606221" y="1948652"/>
                  <a:pt x="2582164" y="1956671"/>
                </a:cubicBezTo>
                <a:lnTo>
                  <a:pt x="2329561" y="1956671"/>
                </a:lnTo>
                <a:lnTo>
                  <a:pt x="2329561" y="2285455"/>
                </a:lnTo>
                <a:cubicBezTo>
                  <a:pt x="2329561" y="2501972"/>
                  <a:pt x="2153140" y="2678394"/>
                  <a:pt x="1936623" y="2678394"/>
                </a:cubicBezTo>
                <a:lnTo>
                  <a:pt x="1659962" y="2678394"/>
                </a:lnTo>
                <a:lnTo>
                  <a:pt x="1659962" y="3159542"/>
                </a:lnTo>
                <a:lnTo>
                  <a:pt x="553321" y="3159542"/>
                </a:lnTo>
                <a:lnTo>
                  <a:pt x="553321" y="2181207"/>
                </a:lnTo>
                <a:lnTo>
                  <a:pt x="521244" y="2157149"/>
                </a:lnTo>
                <a:cubicBezTo>
                  <a:pt x="240574" y="1940632"/>
                  <a:pt x="80191" y="1603828"/>
                  <a:pt x="80191" y="1250986"/>
                </a:cubicBezTo>
                <a:lnTo>
                  <a:pt x="80191" y="1250986"/>
                </a:lnTo>
                <a:lnTo>
                  <a:pt x="80191" y="1250986"/>
                </a:lnTo>
                <a:cubicBezTo>
                  <a:pt x="80191" y="1222919"/>
                  <a:pt x="80191" y="1194852"/>
                  <a:pt x="80191" y="1170795"/>
                </a:cubicBezTo>
                <a:cubicBezTo>
                  <a:pt x="100239" y="561340"/>
                  <a:pt x="597426" y="80191"/>
                  <a:pt x="1202871" y="80191"/>
                </a:cubicBezTo>
                <a:cubicBezTo>
                  <a:pt x="1214900" y="80191"/>
                  <a:pt x="1230938" y="80191"/>
                  <a:pt x="1242967" y="80191"/>
                </a:cubicBezTo>
                <a:cubicBezTo>
                  <a:pt x="1864451" y="104249"/>
                  <a:pt x="2349609" y="625493"/>
                  <a:pt x="2325551" y="1246977"/>
                </a:cubicBezTo>
                <a:lnTo>
                  <a:pt x="2325551" y="1291082"/>
                </a:lnTo>
                <a:lnTo>
                  <a:pt x="2337580" y="1311130"/>
                </a:lnTo>
                <a:lnTo>
                  <a:pt x="2614240" y="1792278"/>
                </a:lnTo>
                <a:lnTo>
                  <a:pt x="2614240" y="1792278"/>
                </a:lnTo>
                <a:lnTo>
                  <a:pt x="2614240" y="1792278"/>
                </a:lnTo>
                <a:cubicBezTo>
                  <a:pt x="2646317" y="1828364"/>
                  <a:pt x="2654336" y="1872470"/>
                  <a:pt x="2638298" y="1912565"/>
                </a:cubicBezTo>
                <a:cubicBezTo>
                  <a:pt x="2638298" y="1912565"/>
                  <a:pt x="2638298" y="1912565"/>
                  <a:pt x="2638298" y="1912565"/>
                </a:cubicBezTo>
                <a:close/>
              </a:path>
            </a:pathLst>
          </a:custGeom>
          <a:solidFill>
            <a:schemeClr val="accent1"/>
          </a:solidFill>
          <a:ln w="400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6" name="Graphic 5" descr="Lightbulb with solid fill">
            <a:extLst>
              <a:ext uri="{FF2B5EF4-FFF2-40B4-BE49-F238E27FC236}">
                <a16:creationId xmlns:a16="http://schemas.microsoft.com/office/drawing/2014/main" id="{F4319988-B6C6-724C-CF2B-E7BA6E6648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42261" y="2464525"/>
            <a:ext cx="1672047" cy="167204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3A60B5D-2275-C37E-0063-1AE203A9A5AF}"/>
              </a:ext>
            </a:extLst>
          </p:cNvPr>
          <p:cNvSpPr txBox="1">
            <a:spLocks/>
          </p:cNvSpPr>
          <p:nvPr/>
        </p:nvSpPr>
        <p:spPr>
          <a:xfrm>
            <a:off x="1414444" y="438649"/>
            <a:ext cx="93631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What </a:t>
            </a:r>
            <a:r>
              <a:rPr lang="tr-TR" dirty="0">
                <a:solidFill>
                  <a:schemeClr val="accent1"/>
                </a:solidFill>
              </a:rPr>
              <a:t>t</a:t>
            </a:r>
            <a:r>
              <a:rPr lang="en-US" dirty="0">
                <a:solidFill>
                  <a:schemeClr val="accent1"/>
                </a:solidFill>
              </a:rPr>
              <a:t>o Expect </a:t>
            </a:r>
            <a:r>
              <a:rPr lang="tr-TR" dirty="0">
                <a:solidFill>
                  <a:schemeClr val="accent1"/>
                </a:solidFill>
              </a:rPr>
              <a:t>f</a:t>
            </a:r>
            <a:r>
              <a:rPr lang="en-US" dirty="0">
                <a:solidFill>
                  <a:schemeClr val="accent1"/>
                </a:solidFill>
              </a:rPr>
              <a:t>rom </a:t>
            </a:r>
            <a:r>
              <a:rPr lang="tr-TR" dirty="0">
                <a:solidFill>
                  <a:schemeClr val="accent1"/>
                </a:solidFill>
              </a:rPr>
              <a:t>t</a:t>
            </a:r>
            <a:r>
              <a:rPr lang="en-US" dirty="0">
                <a:solidFill>
                  <a:schemeClr val="accent1"/>
                </a:solidFill>
              </a:rPr>
              <a:t>h</a:t>
            </a:r>
            <a:r>
              <a:rPr lang="tr-TR" dirty="0">
                <a:solidFill>
                  <a:schemeClr val="accent1"/>
                </a:solidFill>
              </a:rPr>
              <a:t>is </a:t>
            </a:r>
            <a:r>
              <a:rPr lang="tr-TR" dirty="0" err="1">
                <a:solidFill>
                  <a:schemeClr val="accent1"/>
                </a:solidFill>
              </a:rPr>
              <a:t>Tutorial</a:t>
            </a:r>
            <a:r>
              <a:rPr lang="tr-TR" dirty="0">
                <a:solidFill>
                  <a:schemeClr val="accent1"/>
                </a:solidFill>
              </a:rPr>
              <a:t> Series?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1405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 advTm="3500">
        <p159:morph option="byObject"/>
      </p:transition>
    </mc:Choice>
    <mc:Fallback xmlns="">
      <p:transition spd="slow" advClick="0" advTm="3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Vlog with solid fill">
            <a:extLst>
              <a:ext uri="{FF2B5EF4-FFF2-40B4-BE49-F238E27FC236}">
                <a16:creationId xmlns:a16="http://schemas.microsoft.com/office/drawing/2014/main" id="{C6377DCE-0289-A562-0E78-3A688AB872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98569" y="-251921"/>
            <a:ext cx="2257071" cy="2257071"/>
          </a:xfrm>
          <a:prstGeom prst="rect">
            <a:avLst/>
          </a:prstGeom>
        </p:spPr>
      </p:pic>
      <p:pic>
        <p:nvPicPr>
          <p:cNvPr id="9" name="Graphic 8" descr="Vlog with solid fill">
            <a:extLst>
              <a:ext uri="{FF2B5EF4-FFF2-40B4-BE49-F238E27FC236}">
                <a16:creationId xmlns:a16="http://schemas.microsoft.com/office/drawing/2014/main" id="{34708225-3658-6DBD-5E16-23BCD21A7E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24695" y="2011471"/>
            <a:ext cx="2257071" cy="2257071"/>
          </a:xfrm>
          <a:prstGeom prst="rect">
            <a:avLst/>
          </a:prstGeom>
        </p:spPr>
      </p:pic>
      <p:pic>
        <p:nvPicPr>
          <p:cNvPr id="17" name="Graphic 16" descr="Vlog with solid fill">
            <a:extLst>
              <a:ext uri="{FF2B5EF4-FFF2-40B4-BE49-F238E27FC236}">
                <a16:creationId xmlns:a16="http://schemas.microsoft.com/office/drawing/2014/main" id="{A5349E3B-D71D-3BD0-2141-D0E7665F90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35172" y="4072596"/>
            <a:ext cx="2257071" cy="2257071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AEEBB144-7C52-19AD-57B0-922E885B2CE4}"/>
              </a:ext>
            </a:extLst>
          </p:cNvPr>
          <p:cNvSpPr/>
          <p:nvPr/>
        </p:nvSpPr>
        <p:spPr>
          <a:xfrm>
            <a:off x="4872443" y="1665304"/>
            <a:ext cx="2257071" cy="1789822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Graphic 43" descr="Vlog with solid fill">
            <a:extLst>
              <a:ext uri="{FF2B5EF4-FFF2-40B4-BE49-F238E27FC236}">
                <a16:creationId xmlns:a16="http://schemas.microsoft.com/office/drawing/2014/main" id="{99373741-DC86-5A45-879B-85A433FFF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35171" y="6107598"/>
            <a:ext cx="2257071" cy="2257071"/>
          </a:xfrm>
          <a:prstGeom prst="rect">
            <a:avLst/>
          </a:prstGeom>
        </p:spPr>
      </p:pic>
      <p:pic>
        <p:nvPicPr>
          <p:cNvPr id="45" name="Graphic 44" descr="Vlog with solid fill">
            <a:extLst>
              <a:ext uri="{FF2B5EF4-FFF2-40B4-BE49-F238E27FC236}">
                <a16:creationId xmlns:a16="http://schemas.microsoft.com/office/drawing/2014/main" id="{9F1C5DA0-44A4-7F99-60C9-5697773E0F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98568" y="-2437358"/>
            <a:ext cx="2257071" cy="2257071"/>
          </a:xfrm>
          <a:prstGeom prst="rect">
            <a:avLst/>
          </a:prstGeom>
        </p:spPr>
      </p:pic>
      <p:pic>
        <p:nvPicPr>
          <p:cNvPr id="42" name="Graphic 41" descr="Cursor with solid fill">
            <a:extLst>
              <a:ext uri="{FF2B5EF4-FFF2-40B4-BE49-F238E27FC236}">
                <a16:creationId xmlns:a16="http://schemas.microsoft.com/office/drawing/2014/main" id="{1607FBBA-AFE1-C366-E3F3-46A7A652BD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72058" y="519319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680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0">
        <p159:morph option="byObject"/>
      </p:transition>
    </mc:Choice>
    <mc:Fallback xmlns="">
      <p:transition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lop-Mark_DiAngelo-79054334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lop-Mark_DiAngelo-79054334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lop-Mark_DiAngelo-79054334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lop-Mark_DiAngelo-79054334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8.33333E-7 2.22222E-6 L -8.33333E-7 0.25 " pathEditMode="relative" rAng="0" ptsTypes="AA">
                                      <p:cBhvr>
                                        <p:cTn id="14" dur="4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4.375E-6 -3.7037E-7 L -4.375E-6 0.25 " pathEditMode="relative" rAng="0" ptsTypes="AA">
                                      <p:cBhvr>
                                        <p:cTn id="16" dur="4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" dur="4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4.16667E-6 -2.59259E-6 L 4.16667E-6 0.25 " pathEditMode="relative" rAng="0" ptsTypes="AA">
                                      <p:cBhvr>
                                        <p:cTn id="20" dur="4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8.33333E-7 7.40741E-7 L -8.33333E-7 0.25 " pathEditMode="relative" rAng="0" ptsTypes="AA">
                                      <p:cBhvr>
                                        <p:cTn id="22" dur="4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75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900"/>
                            </p:stCondLst>
                            <p:childTnLst>
                              <p:par>
                                <p:cTn id="27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59259E-6 L -0.4 -0.3659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685" y="-20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8900"/>
                            </p:stCondLst>
                            <p:childTnLst>
                              <p:par>
                                <p:cTn id="3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utton Click Off-SoundBible.com-1730098776-[AudioTrimmer.com]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WoT">
      <a:dk1>
        <a:srgbClr val="EDF3F8"/>
      </a:dk1>
      <a:lt1>
        <a:srgbClr val="000000"/>
      </a:lt1>
      <a:dk2>
        <a:srgbClr val="ECBF7C"/>
      </a:dk2>
      <a:lt2>
        <a:srgbClr val="AFCBE0"/>
      </a:lt2>
      <a:accent1>
        <a:srgbClr val="0052A5"/>
      </a:accent1>
      <a:accent2>
        <a:srgbClr val="ED7D31"/>
      </a:accent2>
      <a:accent3>
        <a:srgbClr val="FFFFFF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13077</TotalTime>
  <Words>1244</Words>
  <Application>Microsoft Macintosh PowerPoint</Application>
  <PresentationFormat>Widescreen</PresentationFormat>
  <Paragraphs>245</Paragraphs>
  <Slides>40</Slides>
  <Notes>40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Calibri</vt:lpstr>
      <vt:lpstr>Calibri Light</vt:lpstr>
      <vt:lpstr>Century Gothic</vt:lpstr>
      <vt:lpstr>Consolas</vt:lpstr>
      <vt:lpstr>Helvetica Neue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to Expect from this Tutorial Series?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Difference between IoT and WoT</vt:lpstr>
      <vt:lpstr>PowerPoint Presentation</vt:lpstr>
      <vt:lpstr>PowerPoint Presentation</vt:lpstr>
      <vt:lpstr>What is a Thing and Thing Description?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Web of Things in a Nutshell?</vt:lpstr>
      <vt:lpstr>What is Web of Things in a Nutshell?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Sezgin, Idil</dc:creator>
  <cp:lastModifiedBy>Idil Sezgin</cp:lastModifiedBy>
  <cp:revision>224</cp:revision>
  <cp:lastPrinted>2022-12-08T10:35:14Z</cp:lastPrinted>
  <dcterms:created xsi:type="dcterms:W3CDTF">2022-10-09T17:16:27Z</dcterms:created>
  <dcterms:modified xsi:type="dcterms:W3CDTF">2023-08-18T12:10:43Z</dcterms:modified>
</cp:coreProperties>
</file>