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313" r:id="rId2"/>
  </p:sldIdLst>
  <p:sldSz cx="12192000" cy="6858000"/>
  <p:notesSz cx="9313863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 autoAdjust="0"/>
    <p:restoredTop sz="75034" autoAdjust="0"/>
  </p:normalViewPr>
  <p:slideViewPr>
    <p:cSldViewPr snapToGrid="0" showGuides="1">
      <p:cViewPr varScale="1">
        <p:scale>
          <a:sx n="93" d="100"/>
          <a:sy n="93" d="100"/>
        </p:scale>
        <p:origin x="1728" y="200"/>
      </p:cViewPr>
      <p:guideLst>
        <p:guide orient="horz" pos="2184"/>
        <p:guide pos="3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-1968"/>
    </p:cViewPr>
  </p:sorterViewPr>
  <p:notesViewPr>
    <p:cSldViewPr snapToGrid="0">
      <p:cViewPr>
        <p:scale>
          <a:sx n="75" d="100"/>
          <a:sy n="75" d="100"/>
        </p:scale>
        <p:origin x="2866" y="-4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5701" y="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0395C-F3E4-451D-A2A9-ADF6CB6A743D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98738" y="857250"/>
            <a:ext cx="4116387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387" y="3300412"/>
            <a:ext cx="745109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5701" y="651391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711E8-F1A4-440D-86C4-AD090AA3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3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0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2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5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9/4/23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7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9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9/4/23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1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4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F5F24-290A-47A5-8889-6A09EA45E0A8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0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345D83-D409-9B52-9C82-FDDDACD76508}"/>
              </a:ext>
            </a:extLst>
          </p:cNvPr>
          <p:cNvSpPr/>
          <p:nvPr/>
        </p:nvSpPr>
        <p:spPr>
          <a:xfrm>
            <a:off x="4126402" y="1798200"/>
            <a:ext cx="2261013" cy="2237766"/>
          </a:xfrm>
          <a:prstGeom prst="ellipse">
            <a:avLst/>
          </a:prstGeom>
          <a:solidFill>
            <a:srgbClr val="DFEAF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71A0F8-082F-5FDD-D672-CC1447E0650F}"/>
              </a:ext>
            </a:extLst>
          </p:cNvPr>
          <p:cNvSpPr txBox="1">
            <a:spLocks/>
          </p:cNvSpPr>
          <p:nvPr/>
        </p:nvSpPr>
        <p:spPr>
          <a:xfrm>
            <a:off x="4937254" y="2364404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C49C2ED-7708-ADC5-BC30-6D7C31E86922}"/>
              </a:ext>
            </a:extLst>
          </p:cNvPr>
          <p:cNvSpPr/>
          <p:nvPr/>
        </p:nvSpPr>
        <p:spPr>
          <a:xfrm>
            <a:off x="4548853" y="2168484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F410E7-3BF7-6EA6-B7AA-E50D07F367FD}"/>
              </a:ext>
            </a:extLst>
          </p:cNvPr>
          <p:cNvSpPr txBox="1">
            <a:spLocks/>
          </p:cNvSpPr>
          <p:nvPr/>
        </p:nvSpPr>
        <p:spPr>
          <a:xfrm>
            <a:off x="4936185" y="3090423"/>
            <a:ext cx="683013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29E6A4C-0213-DDBF-1FC6-997BF5966B7D}"/>
              </a:ext>
            </a:extLst>
          </p:cNvPr>
          <p:cNvSpPr/>
          <p:nvPr/>
        </p:nvSpPr>
        <p:spPr>
          <a:xfrm flipH="1">
            <a:off x="5641860" y="2168670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28DABA-3BBC-5F3A-DAD2-D67B34F682F6}"/>
              </a:ext>
            </a:extLst>
          </p:cNvPr>
          <p:cNvSpPr txBox="1">
            <a:spLocks/>
          </p:cNvSpPr>
          <p:nvPr/>
        </p:nvSpPr>
        <p:spPr>
          <a:xfrm>
            <a:off x="5396787" y="2435584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3600" dirty="0">
                <a:solidFill>
                  <a:schemeClr val="bg2"/>
                </a:solidFill>
                <a:latin typeface="Consolas" panose="020B0609020204030204" pitchFamily="49" charset="0"/>
              </a:rPr>
              <a:t>,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3DACFB-3F10-6C83-A627-7FEA7DD66749}"/>
              </a:ext>
            </a:extLst>
          </p:cNvPr>
          <p:cNvCxnSpPr>
            <a:cxnSpLocks/>
            <a:stCxn id="12" idx="3"/>
            <a:endCxn id="25" idx="7"/>
          </p:cNvCxnSpPr>
          <p:nvPr/>
        </p:nvCxnSpPr>
        <p:spPr>
          <a:xfrm flipH="1">
            <a:off x="3883778" y="2631685"/>
            <a:ext cx="568713" cy="4984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1C3962-3BBE-2188-BA1B-A9780D26A271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3870220" y="3292390"/>
            <a:ext cx="606293" cy="7035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1D88A5A-4C8D-E17C-3A41-5BA9CDA0F8AD}"/>
              </a:ext>
            </a:extLst>
          </p:cNvPr>
          <p:cNvSpPr/>
          <p:nvPr/>
        </p:nvSpPr>
        <p:spPr>
          <a:xfrm>
            <a:off x="4435879" y="2534860"/>
            <a:ext cx="113437" cy="113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156CE1-10E4-AC62-CD1D-049CA093296E}"/>
              </a:ext>
            </a:extLst>
          </p:cNvPr>
          <p:cNvSpPr/>
          <p:nvPr/>
        </p:nvSpPr>
        <p:spPr>
          <a:xfrm>
            <a:off x="3814427" y="1832439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EF7DEE-0804-FE09-2E6A-BAD73AA60221}"/>
              </a:ext>
            </a:extLst>
          </p:cNvPr>
          <p:cNvCxnSpPr>
            <a:cxnSpLocks/>
            <a:stCxn id="13" idx="4"/>
            <a:endCxn id="25" idx="0"/>
          </p:cNvCxnSpPr>
          <p:nvPr/>
        </p:nvCxnSpPr>
        <p:spPr>
          <a:xfrm flipH="1">
            <a:off x="3805474" y="2013411"/>
            <a:ext cx="99439" cy="10763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A1DBCE7-204E-FFC3-A5E1-A398014A16EC}"/>
              </a:ext>
            </a:extLst>
          </p:cNvPr>
          <p:cNvSpPr/>
          <p:nvPr/>
        </p:nvSpPr>
        <p:spPr>
          <a:xfrm rot="20652436">
            <a:off x="4466831" y="3956988"/>
            <a:ext cx="152311" cy="1523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E2E2ED-D4C3-766E-9B8A-C3CB75C2F520}"/>
              </a:ext>
            </a:extLst>
          </p:cNvPr>
          <p:cNvCxnSpPr>
            <a:cxnSpLocks/>
            <a:stCxn id="15" idx="5"/>
            <a:endCxn id="17" idx="2"/>
          </p:cNvCxnSpPr>
          <p:nvPr/>
        </p:nvCxnSpPr>
        <p:spPr>
          <a:xfrm>
            <a:off x="4609460" y="4070305"/>
            <a:ext cx="845691" cy="1577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7BB66B-B3F9-353F-BF4F-4E087D887BE6}"/>
              </a:ext>
            </a:extLst>
          </p:cNvPr>
          <p:cNvSpPr/>
          <p:nvPr/>
        </p:nvSpPr>
        <p:spPr>
          <a:xfrm rot="684807">
            <a:off x="5453362" y="4155493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2D2F9D-D5F3-9AF7-262F-178F8B3DF717}"/>
              </a:ext>
            </a:extLst>
          </p:cNvPr>
          <p:cNvCxnSpPr>
            <a:cxnSpLocks/>
            <a:stCxn id="25" idx="0"/>
            <a:endCxn id="19" idx="0"/>
          </p:cNvCxnSpPr>
          <p:nvPr/>
        </p:nvCxnSpPr>
        <p:spPr>
          <a:xfrm flipH="1">
            <a:off x="3666269" y="3089789"/>
            <a:ext cx="139205" cy="4368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84E0EA8-6B14-2182-04C7-3CD3B394B3C9}"/>
              </a:ext>
            </a:extLst>
          </p:cNvPr>
          <p:cNvSpPr/>
          <p:nvPr/>
        </p:nvSpPr>
        <p:spPr>
          <a:xfrm rot="1830353">
            <a:off x="3591345" y="3519780"/>
            <a:ext cx="99393" cy="993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5CFC224-7879-20A1-E292-CAC202810706}"/>
              </a:ext>
            </a:extLst>
          </p:cNvPr>
          <p:cNvSpPr txBox="1">
            <a:spLocks/>
          </p:cNvSpPr>
          <p:nvPr/>
        </p:nvSpPr>
        <p:spPr>
          <a:xfrm>
            <a:off x="5417305" y="2389469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150" dirty="0">
                <a:solidFill>
                  <a:schemeClr val="tx2"/>
                </a:solidFill>
                <a:latin typeface="Consolas" panose="020B0609020204030204" pitchFamily="49" charset="0"/>
              </a:rPr>
              <a:t>hat is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AEC271F-110D-0F42-F925-080EEE237E94}"/>
              </a:ext>
            </a:extLst>
          </p:cNvPr>
          <p:cNvSpPr txBox="1">
            <a:spLocks/>
          </p:cNvSpPr>
          <p:nvPr/>
        </p:nvSpPr>
        <p:spPr>
          <a:xfrm>
            <a:off x="5412751" y="3098282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300" dirty="0">
                <a:solidFill>
                  <a:schemeClr val="tx2"/>
                </a:solidFill>
                <a:latin typeface="Consolas" panose="020B0609020204030204" pitchFamily="49" charset="0"/>
              </a:rPr>
              <a:t>oT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83C5D7-2783-5C78-D066-6FE998CBAAF4}"/>
              </a:ext>
            </a:extLst>
          </p:cNvPr>
          <p:cNvSpPr/>
          <p:nvPr/>
        </p:nvSpPr>
        <p:spPr>
          <a:xfrm rot="286644">
            <a:off x="3680777" y="3089389"/>
            <a:ext cx="230220" cy="2302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8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651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2168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 animBg="1"/>
      <p:bldP spid="13" grpId="0" animBg="1"/>
      <p:bldP spid="15" grpId="0" animBg="1"/>
      <p:bldP spid="17" grpId="0" animBg="1"/>
      <p:bldP spid="19" grpId="0" animBg="1"/>
      <p:bldP spid="20" grpId="0"/>
      <p:bldP spid="21" grpId="0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WoT">
      <a:dk1>
        <a:srgbClr val="EDF3F8"/>
      </a:dk1>
      <a:lt1>
        <a:srgbClr val="000000"/>
      </a:lt1>
      <a:dk2>
        <a:srgbClr val="ECBF7C"/>
      </a:dk2>
      <a:lt2>
        <a:srgbClr val="AFCBE0"/>
      </a:lt2>
      <a:accent1>
        <a:srgbClr val="0052A5"/>
      </a:accent1>
      <a:accent2>
        <a:srgbClr val="ED7D31"/>
      </a:accent2>
      <a:accent3>
        <a:srgbClr val="FFFF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13077</TotalTime>
  <Words>7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Sezgin, Idil</dc:creator>
  <cp:lastModifiedBy>Idil Sezgin</cp:lastModifiedBy>
  <cp:revision>225</cp:revision>
  <cp:lastPrinted>2022-12-08T10:35:14Z</cp:lastPrinted>
  <dcterms:created xsi:type="dcterms:W3CDTF">2022-10-09T17:16:27Z</dcterms:created>
  <dcterms:modified xsi:type="dcterms:W3CDTF">2023-09-04T09:53:34Z</dcterms:modified>
</cp:coreProperties>
</file>