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355" r:id="rId2"/>
    <p:sldId id="356" r:id="rId3"/>
    <p:sldId id="357" r:id="rId4"/>
    <p:sldId id="358" r:id="rId5"/>
    <p:sldId id="359" r:id="rId6"/>
    <p:sldId id="360" r:id="rId7"/>
    <p:sldId id="361" r:id="rId8"/>
    <p:sldId id="362" r:id="rId9"/>
    <p:sldId id="363" r:id="rId10"/>
    <p:sldId id="364" r:id="rId11"/>
    <p:sldId id="365" r:id="rId12"/>
    <p:sldId id="366" r:id="rId13"/>
    <p:sldId id="367" r:id="rId14"/>
    <p:sldId id="368" r:id="rId15"/>
    <p:sldId id="388" r:id="rId16"/>
    <p:sldId id="389" r:id="rId17"/>
    <p:sldId id="390" r:id="rId18"/>
    <p:sldId id="391" r:id="rId19"/>
    <p:sldId id="392" r:id="rId20"/>
    <p:sldId id="393" r:id="rId21"/>
    <p:sldId id="370" r:id="rId22"/>
    <p:sldId id="394" r:id="rId23"/>
    <p:sldId id="401" r:id="rId24"/>
    <p:sldId id="402" r:id="rId25"/>
    <p:sldId id="387" r:id="rId26"/>
    <p:sldId id="371" r:id="rId27"/>
    <p:sldId id="372" r:id="rId28"/>
    <p:sldId id="398" r:id="rId29"/>
    <p:sldId id="395" r:id="rId30"/>
    <p:sldId id="396" r:id="rId31"/>
    <p:sldId id="397" r:id="rId32"/>
    <p:sldId id="373" r:id="rId33"/>
    <p:sldId id="375" r:id="rId34"/>
    <p:sldId id="376" r:id="rId35"/>
    <p:sldId id="377" r:id="rId36"/>
    <p:sldId id="378" r:id="rId37"/>
    <p:sldId id="403" r:id="rId38"/>
    <p:sldId id="379" r:id="rId39"/>
    <p:sldId id="380" r:id="rId40"/>
    <p:sldId id="399" r:id="rId41"/>
    <p:sldId id="383" r:id="rId42"/>
    <p:sldId id="384" r:id="rId43"/>
    <p:sldId id="386" r:id="rId44"/>
    <p:sldId id="381" r:id="rId45"/>
    <p:sldId id="400" r:id="rId46"/>
    <p:sldId id="382"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A3C"/>
    <a:srgbClr val="FF3333"/>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80" autoAdjust="0"/>
    <p:restoredTop sz="80854" autoAdjust="0"/>
  </p:normalViewPr>
  <p:slideViewPr>
    <p:cSldViewPr snapToGrid="0">
      <p:cViewPr varScale="1">
        <p:scale>
          <a:sx n="87" d="100"/>
          <a:sy n="87" d="100"/>
        </p:scale>
        <p:origin x="20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10/4/23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will give a general introduction to the W3C Web of Things including its application domains and we will continue with architecture patterns, and building blocks in the upcoming videos.</a:t>
            </a:r>
            <a:r>
              <a:rPr lang="tr-TR" dirty="0"/>
              <a:t> </a:t>
            </a:r>
          </a:p>
          <a:p>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WoT</a:t>
            </a:r>
            <a:r>
              <a:rPr lang="en-US" dirty="0"/>
              <a:t> aims to preserve and complement existing IoT standards and</a:t>
            </a:r>
            <a:r>
              <a:rPr lang="tr-TR" dirty="0"/>
              <a:t> </a:t>
            </a:r>
            <a:r>
              <a:rPr lang="en-US" dirty="0"/>
              <a:t> solutions by providing a standardized approach for connecting and integrating smart devices, services, and applications into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12331424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WoT</a:t>
            </a:r>
            <a:r>
              <a:rPr lang="en-US" dirty="0"/>
              <a:t> aims to preserve and complement existing IoT standards and solutions by providing a standardized approach for connecting and integrating smart devices, services, and applications into the Web.</a:t>
            </a:r>
            <a:endParaRPr lang="tr-TR" dirty="0"/>
          </a:p>
          <a:p>
            <a:endParaRPr lang="tr-TR" dirty="0"/>
          </a:p>
          <a:p>
            <a:r>
              <a:rPr lang="en-US" dirty="0"/>
              <a:t>https://www.w3.org/WoT/documentation/</a:t>
            </a:r>
          </a:p>
        </p:txBody>
      </p:sp>
      <p:sp>
        <p:nvSpPr>
          <p:cNvPr id="4" name="Slide Number Placeholder 3"/>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2895822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 and possibly remotely. Various activities can be perform through network such as, lights and air conditioners can be turned off based on room occupancy or window blinds can be closed automatically based on weather conditions and presence. Thus, energy and other resource consumption can be optimized. </a:t>
            </a:r>
          </a:p>
        </p:txBody>
      </p:sp>
      <p:sp>
        <p:nvSpPr>
          <p:cNvPr id="4" name="Slide Number Placeholder 3"/>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2409988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Now, </a:t>
            </a:r>
            <a:r>
              <a:rPr lang="en-US" dirty="0"/>
              <a:t>Let us </a:t>
            </a:r>
            <a:r>
              <a:rPr lang="tr-TR" dirty="0"/>
              <a:t>introduce the WoT</a:t>
            </a:r>
            <a:r>
              <a:rPr lang="en-US" dirty="0"/>
              <a:t> application domain</a:t>
            </a:r>
            <a:r>
              <a:rPr lang="tr-TR" dirty="0"/>
              <a:t>s</a:t>
            </a:r>
            <a:r>
              <a:rPr lang="en-US" dirty="0"/>
              <a:t> which we categorize under</a:t>
            </a:r>
            <a:r>
              <a:rPr lang="tr-TR" dirty="0"/>
              <a:t> 4</a:t>
            </a:r>
            <a:r>
              <a:rPr lang="en-US" dirty="0"/>
              <a:t> different headings</a:t>
            </a:r>
            <a:r>
              <a:rPr lang="tr-TR" dirty="0"/>
              <a:t>, Smart Homes, Industrial Applications, Agriculture, </a:t>
            </a:r>
            <a:r>
              <a:rPr lang="tr-TR" dirty="0" err="1"/>
              <a:t>and</a:t>
            </a:r>
            <a:r>
              <a:rPr lang="tr-TR" dirty="0"/>
              <a:t> Smart Cities.</a:t>
            </a:r>
            <a:r>
              <a:rPr lang="en-US" dirty="0"/>
              <a:t> </a:t>
            </a:r>
          </a:p>
        </p:txBody>
      </p:sp>
      <p:sp>
        <p:nvSpPr>
          <p:cNvPr id="4" name="Slide Number Placeholder 3"/>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3394656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a:t>
            </a:r>
            <a:r>
              <a:rPr lang="tr-TR" b="0" i="0" dirty="0" err="1">
                <a:solidFill>
                  <a:srgbClr val="000000"/>
                </a:solidFill>
                <a:effectLst/>
                <a:latin typeface="Roboto" panose="02000000000000000000" pitchFamily="2" charset="0"/>
              </a:rPr>
              <a:t>the</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house</a:t>
            </a:r>
            <a:r>
              <a:rPr lang="en-US"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err="1">
                <a:solidFill>
                  <a:srgbClr val="000000"/>
                </a:solidFill>
                <a:effectLst/>
                <a:latin typeface="Roboto" panose="02000000000000000000" pitchFamily="2" charset="0"/>
              </a:rPr>
              <a:t>For</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example</a:t>
            </a:r>
            <a:r>
              <a:rPr lang="tr-TR" b="0" i="0" dirty="0">
                <a:solidFill>
                  <a:srgbClr val="000000"/>
                </a:solidFill>
                <a:effectLst/>
                <a:latin typeface="Roboto" panose="02000000000000000000" pitchFamily="2" charset="0"/>
              </a:rPr>
              <a:t>,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with</a:t>
            </a:r>
            <a:r>
              <a:rPr lang="tr-TR" b="0" i="0" dirty="0">
                <a:solidFill>
                  <a:srgbClr val="000000"/>
                </a:solidFill>
                <a:effectLst/>
                <a:latin typeface="Roboto" panose="02000000000000000000" pitchFamily="2" charset="0"/>
              </a:rPr>
              <a:t> a </a:t>
            </a:r>
            <a:r>
              <a:rPr lang="tr-TR" b="0" i="0" dirty="0" err="1">
                <a:solidFill>
                  <a:srgbClr val="000000"/>
                </a:solidFill>
                <a:effectLst/>
                <a:latin typeface="Roboto" panose="02000000000000000000" pitchFamily="2" charset="0"/>
              </a:rPr>
              <a:t>smartphone</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that</a:t>
            </a:r>
            <a:r>
              <a:rPr lang="tr-TR" b="0" i="0" dirty="0">
                <a:solidFill>
                  <a:srgbClr val="000000"/>
                </a:solidFill>
                <a:effectLst/>
                <a:latin typeface="Roboto" panose="02000000000000000000" pitchFamily="2" charset="0"/>
              </a:rPr>
              <a:t> is in </a:t>
            </a:r>
            <a:r>
              <a:rPr lang="tr-TR" b="0" i="0" dirty="0" err="1">
                <a:solidFill>
                  <a:srgbClr val="000000"/>
                </a:solidFill>
                <a:effectLst/>
                <a:latin typeface="Roboto" panose="02000000000000000000" pitchFamily="2" charset="0"/>
              </a:rPr>
              <a:t>the</a:t>
            </a:r>
            <a:r>
              <a:rPr lang="tr-TR" b="0" i="0" dirty="0">
                <a:solidFill>
                  <a:srgbClr val="000000"/>
                </a:solidFill>
                <a:effectLst/>
                <a:latin typeface="Roboto" panose="02000000000000000000" pitchFamily="2" charset="0"/>
              </a:rPr>
              <a:t> </a:t>
            </a:r>
            <a:r>
              <a:rPr lang="tr-TR" b="0" i="0" dirty="0" err="1">
                <a:solidFill>
                  <a:srgbClr val="000000"/>
                </a:solidFill>
                <a:effectLst/>
                <a:latin typeface="Roboto" panose="02000000000000000000" pitchFamily="2" charset="0"/>
              </a:rPr>
              <a:t>home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7234810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the house</a:t>
            </a:r>
            <a:r>
              <a:rPr lang="en-US" b="0" i="0" dirty="0">
                <a:solidFill>
                  <a:srgbClr val="000000"/>
                </a:solidFill>
                <a:effectLst/>
                <a:latin typeface="Roboto" panose="02000000000000000000" pitchFamily="2" charset="0"/>
              </a:rPr>
              <a:t> </a:t>
            </a:r>
            <a:r>
              <a:rPr lang="tr-TR" b="0" i="0" dirty="0">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a:solidFill>
                  <a:srgbClr val="000000"/>
                </a:solidFill>
                <a:effectLst/>
                <a:latin typeface="Roboto" panose="02000000000000000000" pitchFamily="2" charset="0"/>
              </a:rPr>
              <a:t>For example,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with a smartphone that is in the home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32931019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the house</a:t>
            </a:r>
            <a:r>
              <a:rPr lang="en-US" b="0" i="0" dirty="0">
                <a:solidFill>
                  <a:srgbClr val="000000"/>
                </a:solidFill>
                <a:effectLst/>
                <a:latin typeface="Roboto" panose="02000000000000000000" pitchFamily="2" charset="0"/>
              </a:rPr>
              <a:t> </a:t>
            </a:r>
            <a:r>
              <a:rPr lang="tr-TR" b="0" i="0" dirty="0">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a:solidFill>
                  <a:srgbClr val="000000"/>
                </a:solidFill>
                <a:effectLst/>
                <a:latin typeface="Roboto" panose="02000000000000000000" pitchFamily="2" charset="0"/>
              </a:rPr>
              <a:t>For example,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with a smartphone that is in the home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2304722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the house</a:t>
            </a:r>
            <a:r>
              <a:rPr lang="en-US" b="0" i="0" dirty="0">
                <a:solidFill>
                  <a:srgbClr val="000000"/>
                </a:solidFill>
                <a:effectLst/>
                <a:latin typeface="Roboto" panose="02000000000000000000" pitchFamily="2" charset="0"/>
              </a:rPr>
              <a:t> </a:t>
            </a:r>
            <a:r>
              <a:rPr lang="tr-TR" b="0" i="0" dirty="0">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a:solidFill>
                  <a:srgbClr val="000000"/>
                </a:solidFill>
                <a:effectLst/>
                <a:latin typeface="Roboto" panose="02000000000000000000" pitchFamily="2" charset="0"/>
              </a:rPr>
              <a:t>For example,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with a smartphone that is in the home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3179023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the house</a:t>
            </a:r>
            <a:r>
              <a:rPr lang="en-US" b="0" i="0" dirty="0">
                <a:solidFill>
                  <a:srgbClr val="000000"/>
                </a:solidFill>
                <a:effectLst/>
                <a:latin typeface="Roboto" panose="02000000000000000000" pitchFamily="2" charset="0"/>
              </a:rPr>
              <a:t> </a:t>
            </a:r>
            <a:r>
              <a:rPr lang="tr-TR" b="0" i="0" dirty="0">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a:solidFill>
                  <a:srgbClr val="000000"/>
                </a:solidFill>
                <a:effectLst/>
                <a:latin typeface="Roboto" panose="02000000000000000000" pitchFamily="2" charset="0"/>
              </a:rPr>
              <a:t>For example,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with a smartphone that is in the home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3933604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the house</a:t>
            </a:r>
            <a:r>
              <a:rPr lang="en-US" b="0" i="0" dirty="0">
                <a:solidFill>
                  <a:srgbClr val="000000"/>
                </a:solidFill>
                <a:effectLst/>
                <a:latin typeface="Roboto" panose="02000000000000000000" pitchFamily="2" charset="0"/>
              </a:rPr>
              <a:t> </a:t>
            </a:r>
            <a:r>
              <a:rPr lang="tr-TR" b="0" i="0" dirty="0">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a:solidFill>
                  <a:srgbClr val="000000"/>
                </a:solidFill>
                <a:effectLst/>
                <a:latin typeface="Roboto" panose="02000000000000000000" pitchFamily="2" charset="0"/>
              </a:rPr>
              <a:t>For example,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with a smartphone that is in the home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988198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start with what is </a:t>
            </a:r>
            <a:r>
              <a:rPr lang="en-US" dirty="0" err="1"/>
              <a:t>WoT</a:t>
            </a:r>
            <a:r>
              <a:rPr lang="en-US" dirty="0"/>
              <a:t>.</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a:t>
            </a:fld>
            <a:endParaRPr lang="en-US"/>
          </a:p>
        </p:txBody>
      </p:sp>
    </p:spTree>
    <p:extLst>
      <p:ext uri="{BB962C8B-B14F-4D97-AF65-F5344CB8AC3E}">
        <p14:creationId xmlns:p14="http://schemas.microsoft.com/office/powerpoint/2010/main" val="3337863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spaces like smart homes, it is very beneficial that multiple assets can be connected and managed over the network</a:t>
            </a:r>
            <a:r>
              <a:rPr lang="tr-TR" dirty="0"/>
              <a:t>.</a:t>
            </a:r>
          </a:p>
          <a:p>
            <a:r>
              <a:rPr lang="en-US" b="0" i="0" dirty="0">
                <a:solidFill>
                  <a:srgbClr val="000000"/>
                </a:solidFill>
                <a:effectLst/>
                <a:latin typeface="Roboto" panose="02000000000000000000" pitchFamily="2" charset="0"/>
              </a:rPr>
              <a:t>Depending on the conditions at home, various activities can be performed</a:t>
            </a:r>
            <a:r>
              <a:rPr lang="tr-TR" b="0" i="0" dirty="0">
                <a:solidFill>
                  <a:srgbClr val="000000"/>
                </a:solidFill>
                <a:effectLst/>
                <a:latin typeface="Roboto" panose="02000000000000000000" pitchFamily="2" charset="0"/>
              </a:rPr>
              <a:t> in the house</a:t>
            </a:r>
            <a:r>
              <a:rPr lang="en-US" b="0" i="0" dirty="0">
                <a:solidFill>
                  <a:srgbClr val="000000"/>
                </a:solidFill>
                <a:effectLst/>
                <a:latin typeface="Roboto" panose="02000000000000000000" pitchFamily="2" charset="0"/>
              </a:rPr>
              <a:t> </a:t>
            </a:r>
            <a:r>
              <a:rPr lang="tr-TR" b="0" i="0" dirty="0">
                <a:solidFill>
                  <a:srgbClr val="000000"/>
                </a:solidFill>
                <a:effectLst/>
                <a:latin typeface="Roboto" panose="02000000000000000000" pitchFamily="2" charset="0"/>
              </a:rPr>
              <a:t>or</a:t>
            </a:r>
            <a:r>
              <a:rPr lang="en-US" b="0" i="0" dirty="0">
                <a:solidFill>
                  <a:srgbClr val="000000"/>
                </a:solidFill>
                <a:effectLst/>
                <a:latin typeface="Roboto" panose="02000000000000000000" pitchFamily="2" charset="0"/>
              </a:rPr>
              <a:t> remotely. </a:t>
            </a:r>
            <a:r>
              <a:rPr lang="tr-TR" b="0" i="0" dirty="0">
                <a:solidFill>
                  <a:srgbClr val="000000"/>
                </a:solidFill>
                <a:effectLst/>
                <a:latin typeface="Roboto" panose="02000000000000000000" pitchFamily="2" charset="0"/>
              </a:rPr>
              <a:t>For example, </a:t>
            </a:r>
            <a:r>
              <a:rPr lang="en-US" b="0" i="0" dirty="0">
                <a:solidFill>
                  <a:srgbClr val="000000"/>
                </a:solidFill>
                <a:effectLst/>
                <a:latin typeface="Roboto" panose="02000000000000000000" pitchFamily="2" charset="0"/>
              </a:rPr>
              <a:t>turning on lights, changing room temperature, turning home appliances on and off, managing sound and security</a:t>
            </a:r>
            <a:r>
              <a:rPr lang="tr-TR" b="0" i="0" dirty="0">
                <a:solidFill>
                  <a:srgbClr val="000000"/>
                </a:solidFill>
                <a:effectLst/>
                <a:latin typeface="Roboto" panose="02000000000000000000" pitchFamily="2" charset="0"/>
              </a:rPr>
              <a:t> with a smartphone that is in the home</a:t>
            </a:r>
            <a:r>
              <a:rPr lang="en-US" b="0" i="0" dirty="0">
                <a:solidFill>
                  <a:srgbClr val="000000"/>
                </a:solidFill>
                <a:effectLst/>
                <a:latin typeface="Roboto" panose="02000000000000000000" pitchFamily="2" charset="0"/>
              </a:rPr>
              <a:t>. Thus, energy and other resource consumption can be optimized.</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3163716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t>
            </a:r>
            <a:r>
              <a:rPr lang="tr-TR" dirty="0"/>
              <a:t>our</a:t>
            </a:r>
            <a:r>
              <a:rPr lang="en-US" dirty="0"/>
              <a:t> smart home example</a:t>
            </a:r>
            <a:r>
              <a:rPr lang="tr-TR" dirty="0"/>
              <a:t> closer</a:t>
            </a:r>
            <a:r>
              <a:rPr lang="en-US" dirty="0"/>
              <a:t>. </a:t>
            </a:r>
          </a:p>
          <a:p>
            <a:r>
              <a:rPr lang="tr-TR" dirty="0" err="1">
                <a:solidFill>
                  <a:srgbClr val="FF0000"/>
                </a:solidFill>
              </a:rPr>
              <a:t>You</a:t>
            </a:r>
            <a:r>
              <a:rPr lang="tr-TR" dirty="0">
                <a:solidFill>
                  <a:srgbClr val="FF0000"/>
                </a:solidFill>
              </a:rPr>
              <a:t> can </a:t>
            </a:r>
            <a:r>
              <a:rPr lang="tr-TR" dirty="0" err="1">
                <a:solidFill>
                  <a:srgbClr val="FF0000"/>
                </a:solidFill>
              </a:rPr>
              <a:t>have</a:t>
            </a:r>
            <a:r>
              <a:rPr lang="tr-TR" dirty="0">
                <a:solidFill>
                  <a:srgbClr val="FF0000"/>
                </a:solidFill>
              </a:rPr>
              <a:t> </a:t>
            </a:r>
            <a:r>
              <a:rPr lang="tr-TR" dirty="0" err="1">
                <a:solidFill>
                  <a:srgbClr val="FF0000"/>
                </a:solidFill>
              </a:rPr>
              <a:t>direct</a:t>
            </a:r>
            <a:r>
              <a:rPr lang="tr-TR" dirty="0">
                <a:solidFill>
                  <a:srgbClr val="FF0000"/>
                </a:solidFill>
              </a:rPr>
              <a:t> </a:t>
            </a:r>
            <a:r>
              <a:rPr lang="tr-TR" dirty="0" err="1">
                <a:solidFill>
                  <a:srgbClr val="FF0000"/>
                </a:solidFill>
              </a:rPr>
              <a:t>remote</a:t>
            </a:r>
            <a:r>
              <a:rPr lang="tr-TR" dirty="0">
                <a:solidFill>
                  <a:srgbClr val="FF0000"/>
                </a:solidFill>
              </a:rPr>
              <a:t> </a:t>
            </a:r>
            <a:r>
              <a:rPr lang="tr-TR" dirty="0" err="1">
                <a:solidFill>
                  <a:srgbClr val="FF0000"/>
                </a:solidFill>
              </a:rPr>
              <a:t>access</a:t>
            </a:r>
            <a:r>
              <a:rPr lang="tr-TR" dirty="0">
                <a:solidFill>
                  <a:srgbClr val="FF0000"/>
                </a:solidFill>
              </a:rPr>
              <a:t> </a:t>
            </a:r>
            <a:r>
              <a:rPr lang="tr-TR" dirty="0" err="1">
                <a:solidFill>
                  <a:srgbClr val="FF0000"/>
                </a:solidFill>
              </a:rPr>
              <a:t>through</a:t>
            </a:r>
            <a:r>
              <a:rPr lang="tr-TR" dirty="0">
                <a:solidFill>
                  <a:srgbClr val="FF0000"/>
                </a:solidFill>
              </a:rPr>
              <a:t> </a:t>
            </a:r>
            <a:r>
              <a:rPr lang="tr-TR" dirty="0" err="1">
                <a:solidFill>
                  <a:srgbClr val="FF0000"/>
                </a:solidFill>
              </a:rPr>
              <a:t>gateway</a:t>
            </a:r>
            <a:r>
              <a:rPr lang="tr-TR" dirty="0">
                <a:solidFill>
                  <a:srgbClr val="FF0000"/>
                </a:solidFill>
              </a:rPr>
              <a:t> </a:t>
            </a:r>
            <a:r>
              <a:rPr lang="tr-TR" dirty="0" err="1">
                <a:solidFill>
                  <a:srgbClr val="FF0000"/>
                </a:solidFill>
              </a:rPr>
              <a:t>and</a:t>
            </a:r>
            <a:r>
              <a:rPr lang="tr-TR" dirty="0">
                <a:solidFill>
                  <a:srgbClr val="FF0000"/>
                </a:solidFill>
              </a:rPr>
              <a:t> </a:t>
            </a:r>
            <a:r>
              <a:rPr lang="tr-TR" dirty="0" err="1">
                <a:solidFill>
                  <a:srgbClr val="FF0000"/>
                </a:solidFill>
              </a:rPr>
              <a:t>routers</a:t>
            </a:r>
            <a:r>
              <a:rPr lang="tr-TR" dirty="0">
                <a:solidFill>
                  <a:srgbClr val="FF0000"/>
                </a:solidFill>
              </a:rPr>
              <a:t>,</a:t>
            </a:r>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3034586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solidFill>
                  <a:srgbClr val="FF0000"/>
                </a:solidFill>
              </a:rPr>
              <a:t>Or</a:t>
            </a:r>
            <a:r>
              <a:rPr lang="tr-TR" dirty="0">
                <a:solidFill>
                  <a:srgbClr val="FF0000"/>
                </a:solidFill>
              </a:rPr>
              <a:t> </a:t>
            </a:r>
            <a:r>
              <a:rPr lang="tr-TR" dirty="0" err="1">
                <a:solidFill>
                  <a:srgbClr val="FF0000"/>
                </a:solidFill>
              </a:rPr>
              <a:t>interactions</a:t>
            </a:r>
            <a:r>
              <a:rPr lang="tr-TR" dirty="0">
                <a:solidFill>
                  <a:srgbClr val="FF0000"/>
                </a:solidFill>
              </a:rPr>
              <a:t> </a:t>
            </a:r>
            <a:r>
              <a:rPr lang="tr-TR" dirty="0" err="1">
                <a:solidFill>
                  <a:srgbClr val="FF0000"/>
                </a:solidFill>
              </a:rPr>
              <a:t>happen</a:t>
            </a:r>
            <a:r>
              <a:rPr lang="tr-TR" dirty="0">
                <a:solidFill>
                  <a:srgbClr val="FF0000"/>
                </a:solidFill>
              </a:rPr>
              <a:t> </a:t>
            </a:r>
            <a:r>
              <a:rPr lang="tr-TR" dirty="0" err="1">
                <a:solidFill>
                  <a:srgbClr val="FF0000"/>
                </a:solidFill>
              </a:rPr>
              <a:t>through</a:t>
            </a:r>
            <a:r>
              <a:rPr lang="tr-TR" dirty="0">
                <a:solidFill>
                  <a:srgbClr val="FF0000"/>
                </a:solidFill>
              </a:rPr>
              <a:t> an </a:t>
            </a:r>
            <a:r>
              <a:rPr lang="tr-TR" dirty="0" err="1">
                <a:solidFill>
                  <a:srgbClr val="FF0000"/>
                </a:solidFill>
              </a:rPr>
              <a:t>intermediately</a:t>
            </a:r>
            <a:r>
              <a:rPr lang="tr-TR" dirty="0">
                <a:solidFill>
                  <a:srgbClr val="FF0000"/>
                </a:solidFill>
              </a:rPr>
              <a:t> </a:t>
            </a:r>
            <a:r>
              <a:rPr lang="tr-TR" dirty="0" err="1">
                <a:solidFill>
                  <a:srgbClr val="FF0000"/>
                </a:solidFill>
              </a:rPr>
              <a:t>like</a:t>
            </a:r>
            <a:r>
              <a:rPr lang="tr-TR" dirty="0">
                <a:solidFill>
                  <a:srgbClr val="FF0000"/>
                </a:solidFill>
              </a:rPr>
              <a:t> </a:t>
            </a:r>
            <a:r>
              <a:rPr lang="tr-TR" dirty="0" err="1">
                <a:solidFill>
                  <a:srgbClr val="FF0000"/>
                </a:solidFill>
              </a:rPr>
              <a:t>cloud</a:t>
            </a:r>
            <a:r>
              <a:rPr lang="tr-TR" dirty="0">
                <a:solidFill>
                  <a:srgbClr val="FF0000"/>
                </a:solidFill>
              </a:rPr>
              <a:t> </a:t>
            </a:r>
            <a:r>
              <a:rPr lang="tr-TR" dirty="0" err="1">
                <a:solidFill>
                  <a:srgbClr val="FF0000"/>
                </a:solidFill>
              </a:rPr>
              <a:t>application</a:t>
            </a:r>
            <a:endParaRPr lang="en-US" dirty="0">
              <a:solidFill>
                <a:srgbClr val="FF0000"/>
              </a:solidFill>
            </a:endParaRPr>
          </a:p>
          <a:p>
            <a:endParaRPr lang="tr-TR" dirty="0"/>
          </a:p>
          <a:p>
            <a:r>
              <a:rPr lang="en-US" dirty="0"/>
              <a:t>There are multiple edge devices connected to the gateways through local communication protocols such as KNX, ECHONET, ZigBee, DECT ULE and Wi-SUN. </a:t>
            </a:r>
            <a:endParaRPr lang="tr-TR" dirty="0"/>
          </a:p>
        </p:txBody>
      </p:sp>
      <p:sp>
        <p:nvSpPr>
          <p:cNvPr id="4" name="Slide Number Placeholder 3"/>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22884929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gateways can exist in one home, whilst each gateway can support multiple local protocols. These gateways can be connected to the cloud through the internet. Services running in the cloud collect data from edge devices and provide the data to users of the smart home through edge devices such as phones or PCs.</a:t>
            </a:r>
          </a:p>
        </p:txBody>
      </p:sp>
      <p:sp>
        <p:nvSpPr>
          <p:cNvPr id="4" name="Slide Number Placeholder 3"/>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37614090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gateways can exist in one home, whilst each gateway can support multiple local protocols. These gateways can be connected to the cloud through the internet. Services running in the cloud collect data from edge devices and provide the data to users of the smart home through edge devices such as phones or PCs.</a:t>
            </a:r>
          </a:p>
        </p:txBody>
      </p:sp>
      <p:sp>
        <p:nvSpPr>
          <p:cNvPr id="4" name="Slide Number Placeholder 3"/>
          <p:cNvSpPr>
            <a:spLocks noGrp="1"/>
          </p:cNvSpPr>
          <p:nvPr>
            <p:ph type="sldNum" sz="quarter" idx="5"/>
          </p:nvPr>
        </p:nvSpPr>
        <p:spPr/>
        <p:txBody>
          <a:bodyPr/>
          <a:lstStyle/>
          <a:p>
            <a:fld id="{F02165D8-144D-4958-A83E-0D86045592C5}" type="slidenum">
              <a:rPr lang="en-US" smtClean="0"/>
              <a:t>24</a:t>
            </a:fld>
            <a:endParaRPr lang="en-US"/>
          </a:p>
        </p:txBody>
      </p:sp>
    </p:spTree>
    <p:extLst>
      <p:ext uri="{BB962C8B-B14F-4D97-AF65-F5344CB8AC3E}">
        <p14:creationId xmlns:p14="http://schemas.microsoft.com/office/powerpoint/2010/main" val="4462362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look at </a:t>
            </a:r>
            <a:r>
              <a:rPr lang="tr-TR" dirty="0"/>
              <a:t>our</a:t>
            </a:r>
            <a:r>
              <a:rPr lang="en-US" dirty="0"/>
              <a:t> smart home example</a:t>
            </a:r>
            <a:r>
              <a:rPr lang="tr-TR" dirty="0"/>
              <a:t> closer</a:t>
            </a:r>
            <a:r>
              <a:rPr lang="en-US" dirty="0"/>
              <a:t>. </a:t>
            </a:r>
            <a:endParaRPr lang="tr-TR" dirty="0"/>
          </a:p>
          <a:p>
            <a:r>
              <a:rPr lang="en-US" dirty="0"/>
              <a:t>There are multiple edge devices connected to the gateways through local communication protocols such as KNX, ECHONET, ZigBee, DECT ULE and Wi-SUN. </a:t>
            </a:r>
            <a:endParaRPr lang="tr-TR" dirty="0"/>
          </a:p>
          <a:p>
            <a:r>
              <a:rPr lang="en-US" dirty="0"/>
              <a:t>Multiple gateways can exist in one home, whilst each gateway can support multiple local protocols. These gateways can be connected to the cloud through internet. Services running in the cloud collect data from edge devices and provide the data to users of the smart home through edge devices such as phone or PC.</a:t>
            </a:r>
          </a:p>
        </p:txBody>
      </p:sp>
      <p:sp>
        <p:nvSpPr>
          <p:cNvPr id="4" name="Slide Number Placeholder 3"/>
          <p:cNvSpPr>
            <a:spLocks noGrp="1"/>
          </p:cNvSpPr>
          <p:nvPr>
            <p:ph type="sldNum" sz="quarter" idx="5"/>
          </p:nvPr>
        </p:nvSpPr>
        <p:spPr/>
        <p:txBody>
          <a:bodyPr/>
          <a:lstStyle/>
          <a:p>
            <a:fld id="{F02165D8-144D-4958-A83E-0D86045592C5}" type="slidenum">
              <a:rPr lang="en-US" smtClean="0"/>
              <a:t>25</a:t>
            </a:fld>
            <a:endParaRPr lang="en-US"/>
          </a:p>
        </p:txBody>
      </p:sp>
    </p:spTree>
    <p:extLst>
      <p:ext uri="{BB962C8B-B14F-4D97-AF65-F5344CB8AC3E}">
        <p14:creationId xmlns:p14="http://schemas.microsoft.com/office/powerpoint/2010/main" val="11652676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have broad requirements for instance, 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26</a:t>
            </a:fld>
            <a:endParaRPr lang="en-US"/>
          </a:p>
        </p:txBody>
      </p:sp>
    </p:spTree>
    <p:extLst>
      <p:ext uri="{BB962C8B-B14F-4D97-AF65-F5344CB8AC3E}">
        <p14:creationId xmlns:p14="http://schemas.microsoft.com/office/powerpoint/2010/main" val="39637889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have broad requirements for instance, 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27</a:t>
            </a:fld>
            <a:endParaRPr lang="en-US"/>
          </a:p>
        </p:txBody>
      </p:sp>
    </p:spTree>
    <p:extLst>
      <p:ext uri="{BB962C8B-B14F-4D97-AF65-F5344CB8AC3E}">
        <p14:creationId xmlns:p14="http://schemas.microsoft.com/office/powerpoint/2010/main" val="948442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have broad requirements for instance, 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28</a:t>
            </a:fld>
            <a:endParaRPr lang="en-US"/>
          </a:p>
        </p:txBody>
      </p:sp>
    </p:spTree>
    <p:extLst>
      <p:ext uri="{BB962C8B-B14F-4D97-AF65-F5344CB8AC3E}">
        <p14:creationId xmlns:p14="http://schemas.microsoft.com/office/powerpoint/2010/main" val="41210918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have broad requirements for instance, advanced monitoring of the connected manufacturing equipment as well as the manufactured products and predictions of any possible machine failures.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29</a:t>
            </a:fld>
            <a:endParaRPr lang="en-US"/>
          </a:p>
        </p:txBody>
      </p:sp>
    </p:spTree>
    <p:extLst>
      <p:ext uri="{BB962C8B-B14F-4D97-AF65-F5344CB8AC3E}">
        <p14:creationId xmlns:p14="http://schemas.microsoft.com/office/powerpoint/2010/main" val="342736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let's start with what is </a:t>
            </a:r>
            <a:r>
              <a:rPr lang="en-US" dirty="0" err="1"/>
              <a:t>WoT</a:t>
            </a:r>
            <a:r>
              <a:rPr lang="en-US" dirty="0"/>
              <a:t>.</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a:t>
            </a:fld>
            <a:endParaRPr lang="en-US"/>
          </a:p>
        </p:txBody>
      </p:sp>
    </p:spTree>
    <p:extLst>
      <p:ext uri="{BB962C8B-B14F-4D97-AF65-F5344CB8AC3E}">
        <p14:creationId xmlns:p14="http://schemas.microsoft.com/office/powerpoint/2010/main" val="28270374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have broad requirements for instance, 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30</a:t>
            </a:fld>
            <a:endParaRPr lang="en-US"/>
          </a:p>
        </p:txBody>
      </p:sp>
    </p:spTree>
    <p:extLst>
      <p:ext uri="{BB962C8B-B14F-4D97-AF65-F5344CB8AC3E}">
        <p14:creationId xmlns:p14="http://schemas.microsoft.com/office/powerpoint/2010/main" val="701092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t>The</a:t>
            </a:r>
            <a:r>
              <a:rPr lang="tr-TR" dirty="0"/>
              <a:t> </a:t>
            </a:r>
            <a:r>
              <a:rPr lang="tr-TR" dirty="0" err="1"/>
              <a:t>next</a:t>
            </a:r>
            <a:r>
              <a:rPr lang="tr-TR" dirty="0"/>
              <a:t> </a:t>
            </a:r>
            <a:r>
              <a:rPr lang="tr-TR" dirty="0" err="1"/>
              <a:t>one</a:t>
            </a:r>
            <a:r>
              <a:rPr lang="tr-TR" dirty="0"/>
              <a:t> is </a:t>
            </a:r>
            <a:r>
              <a:rPr lang="tr-TR" dirty="0" err="1"/>
              <a:t>the</a:t>
            </a:r>
            <a:r>
              <a:rPr lang="tr-TR" dirty="0"/>
              <a:t> </a:t>
            </a:r>
            <a:r>
              <a:rPr lang="tr-TR" dirty="0" err="1"/>
              <a:t>Industrial</a:t>
            </a:r>
            <a:r>
              <a:rPr lang="tr-TR" dirty="0"/>
              <a:t> </a:t>
            </a:r>
            <a:r>
              <a:rPr lang="tr-TR" dirty="0" err="1"/>
              <a:t>applications</a:t>
            </a:r>
            <a:r>
              <a:rPr lang="tr-TR" dirty="0"/>
              <a:t> of </a:t>
            </a:r>
            <a:r>
              <a:rPr lang="tr-TR" dirty="0" err="1"/>
              <a:t>WoT</a:t>
            </a:r>
            <a:r>
              <a:rPr lang="tr-TR" dirty="0"/>
              <a:t>. </a:t>
            </a:r>
            <a:r>
              <a:rPr lang="tr-TR" dirty="0" err="1"/>
              <a:t>Let’s</a:t>
            </a:r>
            <a:r>
              <a:rPr lang="tr-TR" dirty="0"/>
              <a:t> </a:t>
            </a:r>
            <a:r>
              <a:rPr lang="tr-TR" dirty="0" err="1"/>
              <a:t>zoom</a:t>
            </a:r>
            <a:r>
              <a:rPr lang="tr-TR" dirty="0"/>
              <a:t> in on </a:t>
            </a:r>
            <a:r>
              <a:rPr lang="tr-TR" dirty="0" err="1"/>
              <a:t>this</a:t>
            </a:r>
            <a:r>
              <a:rPr lang="tr-TR" dirty="0"/>
              <a:t> </a:t>
            </a:r>
            <a:r>
              <a:rPr lang="tr-TR" dirty="0" err="1"/>
              <a:t>factory</a:t>
            </a:r>
            <a:r>
              <a:rPr lang="tr-TR" dirty="0"/>
              <a:t>! </a:t>
            </a:r>
            <a:r>
              <a:rPr lang="en-US" dirty="0"/>
              <a:t>Industrial applications may resemble </a:t>
            </a:r>
            <a:r>
              <a:rPr lang="tr-TR" dirty="0" err="1"/>
              <a:t>smart</a:t>
            </a:r>
            <a:r>
              <a:rPr lang="tr-TR" dirty="0"/>
              <a:t> </a:t>
            </a:r>
            <a:r>
              <a:rPr lang="tr-TR" dirty="0" err="1"/>
              <a:t>home</a:t>
            </a:r>
            <a:r>
              <a:rPr lang="en-US" dirty="0"/>
              <a:t> applications but have broad requirements for instance, 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31</a:t>
            </a:fld>
            <a:endParaRPr lang="en-US"/>
          </a:p>
        </p:txBody>
      </p:sp>
    </p:spTree>
    <p:extLst>
      <p:ext uri="{BB962C8B-B14F-4D97-AF65-F5344CB8AC3E}">
        <p14:creationId xmlns:p14="http://schemas.microsoft.com/office/powerpoint/2010/main" val="32178351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Next one is the Industrial applications of WoT. </a:t>
            </a:r>
            <a:r>
              <a:rPr lang="en-US" dirty="0"/>
              <a:t>Industrial applications may resemble the </a:t>
            </a:r>
            <a:r>
              <a:rPr lang="tr-TR" dirty="0"/>
              <a:t>smart home</a:t>
            </a:r>
            <a:r>
              <a:rPr lang="en-US" dirty="0"/>
              <a:t> applications but have broad requirements for instance, advanced monitoring of the connected manufacturing equipment as well as the manufactured products and predictions of any possible machine failures.</a:t>
            </a:r>
          </a:p>
        </p:txBody>
      </p:sp>
      <p:sp>
        <p:nvSpPr>
          <p:cNvPr id="4" name="Slide Number Placeholder 3"/>
          <p:cNvSpPr>
            <a:spLocks noGrp="1"/>
          </p:cNvSpPr>
          <p:nvPr>
            <p:ph type="sldNum" sz="quarter" idx="5"/>
          </p:nvPr>
        </p:nvSpPr>
        <p:spPr/>
        <p:txBody>
          <a:bodyPr/>
          <a:lstStyle/>
          <a:p>
            <a:fld id="{F02165D8-144D-4958-A83E-0D86045592C5}" type="slidenum">
              <a:rPr lang="en-US" smtClean="0"/>
              <a:t>32</a:t>
            </a:fld>
            <a:endParaRPr lang="en-US"/>
          </a:p>
        </p:txBody>
      </p:sp>
    </p:spTree>
    <p:extLst>
      <p:ext uri="{BB962C8B-B14F-4D97-AF65-F5344CB8AC3E}">
        <p14:creationId xmlns:p14="http://schemas.microsoft.com/office/powerpoint/2010/main" val="32413418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a:t>
            </a:r>
            <a:r>
              <a:rPr lang="tr-TR" dirty="0"/>
              <a:t>one</a:t>
            </a:r>
            <a:r>
              <a:rPr lang="en-US" dirty="0"/>
              <a:t> </a:t>
            </a:r>
            <a:r>
              <a:rPr lang="tr-TR" dirty="0"/>
              <a:t>s</a:t>
            </a:r>
            <a:r>
              <a:rPr lang="en-US" dirty="0"/>
              <a:t>mart </a:t>
            </a:r>
            <a:r>
              <a:rPr lang="tr-TR" dirty="0"/>
              <a:t>f</a:t>
            </a:r>
            <a:r>
              <a:rPr lang="en-US" dirty="0" err="1"/>
              <a:t>actory</a:t>
            </a:r>
            <a:r>
              <a:rPr lang="en-US" dirty="0"/>
              <a:t> example </a:t>
            </a:r>
            <a:r>
              <a:rPr lang="tr-TR" dirty="0"/>
              <a:t>in detail</a:t>
            </a:r>
            <a:r>
              <a:rPr lang="en-US" dirty="0"/>
              <a:t>. This time, different factory equipment is automated based on industrial protocols such as PROFINET, Modbus, OPC UA TSN, </a:t>
            </a:r>
            <a:r>
              <a:rPr lang="en-US" dirty="0" err="1"/>
              <a:t>EtherCAT</a:t>
            </a:r>
            <a:r>
              <a:rPr lang="en-US" dirty="0"/>
              <a:t>, or CAN.</a:t>
            </a:r>
            <a:r>
              <a:rPr lang="tr-TR" dirty="0"/>
              <a:t> Since industrial</a:t>
            </a:r>
            <a:r>
              <a:rPr lang="en-US" dirty="0"/>
              <a:t> </a:t>
            </a:r>
            <a:r>
              <a:rPr lang="tr-TR" dirty="0"/>
              <a:t>environments like factories, have more strict requirements, there are multiple controllers </a:t>
            </a:r>
            <a:r>
              <a:rPr lang="tr-TR" dirty="0" err="1"/>
              <a:t>that</a:t>
            </a:r>
            <a:r>
              <a:rPr lang="tr-TR" dirty="0"/>
              <a:t> </a:t>
            </a:r>
            <a:r>
              <a:rPr lang="tr-TR" dirty="0" err="1"/>
              <a:t>are</a:t>
            </a:r>
            <a:r>
              <a:rPr lang="tr-TR" dirty="0"/>
              <a:t> </a:t>
            </a:r>
            <a:r>
              <a:rPr lang="tr-TR" dirty="0" err="1"/>
              <a:t>connected</a:t>
            </a:r>
            <a:r>
              <a:rPr lang="tr-TR" dirty="0"/>
              <a:t> to the </a:t>
            </a:r>
            <a:r>
              <a:rPr lang="tr-TR" dirty="0" err="1"/>
              <a:t>manufacturing</a:t>
            </a:r>
            <a:r>
              <a:rPr lang="tr-TR" dirty="0"/>
              <a:t> </a:t>
            </a:r>
            <a:r>
              <a:rPr lang="tr-TR" dirty="0" err="1"/>
              <a:t>equipment</a:t>
            </a:r>
            <a:r>
              <a:rPr lang="tr-T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industrial edge device collects data from various controllers and enables remote monitoring via a dashboard or analyzes it for preventative maintenance.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33</a:t>
            </a:fld>
            <a:endParaRPr lang="en-US"/>
          </a:p>
        </p:txBody>
      </p:sp>
    </p:spTree>
    <p:extLst>
      <p:ext uri="{BB962C8B-B14F-4D97-AF65-F5344CB8AC3E}">
        <p14:creationId xmlns:p14="http://schemas.microsoft.com/office/powerpoint/2010/main" val="27470097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domain-specific application is in agriculture systems.</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34</a:t>
            </a:fld>
            <a:endParaRPr lang="en-US"/>
          </a:p>
        </p:txBody>
      </p:sp>
    </p:spTree>
    <p:extLst>
      <p:ext uri="{BB962C8B-B14F-4D97-AF65-F5344CB8AC3E}">
        <p14:creationId xmlns:p14="http://schemas.microsoft.com/office/powerpoint/2010/main" val="26775458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WoT</a:t>
            </a:r>
            <a:r>
              <a:rPr lang="en-US" dirty="0"/>
              <a:t>, soil conditions can be monitored and optimal plans for watering and fertilizing can be created.</a:t>
            </a:r>
            <a:r>
              <a:rPr lang="tr-TR" dirty="0"/>
              <a:t> </a:t>
            </a:r>
            <a:r>
              <a:rPr lang="tr-TR" dirty="0" err="1"/>
              <a:t>Depending</a:t>
            </a:r>
            <a:r>
              <a:rPr lang="tr-TR" dirty="0"/>
              <a:t> on </a:t>
            </a:r>
            <a:r>
              <a:rPr lang="tr-TR" dirty="0" err="1"/>
              <a:t>the</a:t>
            </a:r>
            <a:r>
              <a:rPr lang="tr-TR" dirty="0"/>
              <a:t> </a:t>
            </a:r>
            <a:r>
              <a:rPr lang="tr-TR" dirty="0" err="1"/>
              <a:t>need</a:t>
            </a:r>
            <a:r>
              <a:rPr lang="tr-TR" dirty="0"/>
              <a:t>, </a:t>
            </a:r>
            <a:r>
              <a:rPr lang="tr-TR" dirty="0" err="1"/>
              <a:t>agricultural</a:t>
            </a:r>
            <a:r>
              <a:rPr lang="tr-TR" dirty="0"/>
              <a:t> </a:t>
            </a:r>
            <a:r>
              <a:rPr lang="tr-TR" dirty="0" err="1"/>
              <a:t>devices</a:t>
            </a:r>
            <a:r>
              <a:rPr lang="tr-TR" dirty="0"/>
              <a:t> can be </a:t>
            </a:r>
            <a:r>
              <a:rPr lang="tr-TR" dirty="0" err="1"/>
              <a:t>controled</a:t>
            </a:r>
            <a:r>
              <a:rPr lang="tr-TR" dirty="0"/>
              <a:t> </a:t>
            </a:r>
            <a:r>
              <a:rPr lang="tr-TR" dirty="0" err="1"/>
              <a:t>remotely</a:t>
            </a:r>
            <a:r>
              <a:rPr lang="tr-TR" dirty="0"/>
              <a:t>.</a:t>
            </a:r>
            <a:r>
              <a:rPr lang="en-US" dirty="0"/>
              <a:t> Thus the quality and quantity of the harvest can be increased.</a:t>
            </a:r>
          </a:p>
        </p:txBody>
      </p:sp>
      <p:sp>
        <p:nvSpPr>
          <p:cNvPr id="4" name="Slide Number Placeholder 3"/>
          <p:cNvSpPr>
            <a:spLocks noGrp="1"/>
          </p:cNvSpPr>
          <p:nvPr>
            <p:ph type="sldNum" sz="quarter" idx="5"/>
          </p:nvPr>
        </p:nvSpPr>
        <p:spPr/>
        <p:txBody>
          <a:bodyPr/>
          <a:lstStyle/>
          <a:p>
            <a:fld id="{F02165D8-144D-4958-A83E-0D86045592C5}" type="slidenum">
              <a:rPr lang="en-US" smtClean="0"/>
              <a:t>35</a:t>
            </a:fld>
            <a:endParaRPr lang="en-US"/>
          </a:p>
        </p:txBody>
      </p:sp>
    </p:spTree>
    <p:extLst>
      <p:ext uri="{BB962C8B-B14F-4D97-AF65-F5344CB8AC3E}">
        <p14:creationId xmlns:p14="http://schemas.microsoft.com/office/powerpoint/2010/main" val="41304929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WoT</a:t>
            </a:r>
            <a:r>
              <a:rPr lang="en-US" dirty="0"/>
              <a:t>, soil conditions can be monitored and optimal plans for watering and fertilizing can be created.</a:t>
            </a:r>
            <a:r>
              <a:rPr lang="tr-TR" dirty="0"/>
              <a:t> Depending on the need, agricultural devices can be </a:t>
            </a:r>
            <a:r>
              <a:rPr lang="tr-TR" dirty="0" err="1"/>
              <a:t>controlled</a:t>
            </a:r>
            <a:r>
              <a:rPr lang="tr-TR" dirty="0"/>
              <a:t> remotely.</a:t>
            </a:r>
            <a:r>
              <a:rPr lang="en-US" dirty="0"/>
              <a:t> Thus the quality and quantity of the harvest can be increased.</a:t>
            </a:r>
          </a:p>
        </p:txBody>
      </p:sp>
      <p:sp>
        <p:nvSpPr>
          <p:cNvPr id="4" name="Slide Number Placeholder 3"/>
          <p:cNvSpPr>
            <a:spLocks noGrp="1"/>
          </p:cNvSpPr>
          <p:nvPr>
            <p:ph type="sldNum" sz="quarter" idx="5"/>
          </p:nvPr>
        </p:nvSpPr>
        <p:spPr/>
        <p:txBody>
          <a:bodyPr/>
          <a:lstStyle/>
          <a:p>
            <a:fld id="{F02165D8-144D-4958-A83E-0D86045592C5}" type="slidenum">
              <a:rPr lang="en-US" smtClean="0"/>
              <a:t>36</a:t>
            </a:fld>
            <a:endParaRPr lang="en-US"/>
          </a:p>
        </p:txBody>
      </p:sp>
    </p:spTree>
    <p:extLst>
      <p:ext uri="{BB962C8B-B14F-4D97-AF65-F5344CB8AC3E}">
        <p14:creationId xmlns:p14="http://schemas.microsoft.com/office/powerpoint/2010/main" val="16191710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t>
            </a:r>
            <a:r>
              <a:rPr lang="en-US" dirty="0" err="1"/>
              <a:t>WoT</a:t>
            </a:r>
            <a:r>
              <a:rPr lang="en-US" dirty="0"/>
              <a:t>, soil conditions can be monitored and optimal plans for watering and fertilizing can be created.</a:t>
            </a:r>
            <a:r>
              <a:rPr lang="tr-TR" dirty="0"/>
              <a:t> Depending on the need, agricultural devices can be </a:t>
            </a:r>
            <a:r>
              <a:rPr lang="tr-TR" dirty="0" err="1"/>
              <a:t>controlled</a:t>
            </a:r>
            <a:r>
              <a:rPr lang="tr-TR" dirty="0"/>
              <a:t> remotely.</a:t>
            </a:r>
            <a:r>
              <a:rPr lang="en-US" dirty="0"/>
              <a:t> Thus the quality and quantity of the harvest can be increased.</a:t>
            </a:r>
          </a:p>
        </p:txBody>
      </p:sp>
      <p:sp>
        <p:nvSpPr>
          <p:cNvPr id="4" name="Slide Number Placeholder 3"/>
          <p:cNvSpPr>
            <a:spLocks noGrp="1"/>
          </p:cNvSpPr>
          <p:nvPr>
            <p:ph type="sldNum" sz="quarter" idx="5"/>
          </p:nvPr>
        </p:nvSpPr>
        <p:spPr/>
        <p:txBody>
          <a:bodyPr/>
          <a:lstStyle/>
          <a:p>
            <a:fld id="{F02165D8-144D-4958-A83E-0D86045592C5}" type="slidenum">
              <a:rPr lang="en-US" smtClean="0"/>
              <a:t>37</a:t>
            </a:fld>
            <a:endParaRPr lang="en-US"/>
          </a:p>
        </p:txBody>
      </p:sp>
    </p:spTree>
    <p:extLst>
      <p:ext uri="{BB962C8B-B14F-4D97-AF65-F5344CB8AC3E}">
        <p14:creationId xmlns:p14="http://schemas.microsoft.com/office/powerpoint/2010/main" val="22093208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appl</a:t>
            </a:r>
            <a:r>
              <a:rPr lang="tr-TR" dirty="0"/>
              <a:t>ication domian</a:t>
            </a:r>
            <a:r>
              <a:rPr lang="en-US" dirty="0"/>
              <a:t> we </a:t>
            </a:r>
            <a:r>
              <a:rPr lang="tr-TR" dirty="0"/>
              <a:t>will explain is Smart Cities.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38</a:t>
            </a:fld>
            <a:endParaRPr lang="en-US"/>
          </a:p>
        </p:txBody>
      </p:sp>
    </p:spTree>
    <p:extLst>
      <p:ext uri="{BB962C8B-B14F-4D97-AF65-F5344CB8AC3E}">
        <p14:creationId xmlns:p14="http://schemas.microsoft.com/office/powerpoint/2010/main" val="12081246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the smart homes, monitoring of smart cities are possible.</a:t>
            </a:r>
            <a:r>
              <a:rPr lang="tr-TR" dirty="0"/>
              <a:t> In this case end users are </a:t>
            </a:r>
            <a:r>
              <a:rPr lang="tr-TR" dirty="0">
                <a:solidFill>
                  <a:srgbClr val="FF0000"/>
                </a:solidFill>
              </a:rPr>
              <a:t>citizens, municipalities and government agencies. </a:t>
            </a:r>
            <a:r>
              <a:rPr lang="en-US" dirty="0"/>
              <a:t> In smart cities, bridges, dams and canals can be monitored for material condition or deterioration for maintenance repair work. Thus,  significant damage is prevented. Parking slots and streets light can be monitored for crowd management and optimize the usage too.</a:t>
            </a:r>
          </a:p>
        </p:txBody>
      </p:sp>
      <p:sp>
        <p:nvSpPr>
          <p:cNvPr id="4" name="Slide Number Placeholder 3"/>
          <p:cNvSpPr>
            <a:spLocks noGrp="1"/>
          </p:cNvSpPr>
          <p:nvPr>
            <p:ph type="sldNum" sz="quarter" idx="5"/>
          </p:nvPr>
        </p:nvSpPr>
        <p:spPr/>
        <p:txBody>
          <a:bodyPr/>
          <a:lstStyle/>
          <a:p>
            <a:fld id="{F02165D8-144D-4958-A83E-0D86045592C5}" type="slidenum">
              <a:rPr lang="en-US" smtClean="0"/>
              <a:t>39</a:t>
            </a:fld>
            <a:endParaRPr lang="en-US"/>
          </a:p>
        </p:txBody>
      </p:sp>
    </p:spTree>
    <p:extLst>
      <p:ext uri="{BB962C8B-B14F-4D97-AF65-F5344CB8AC3E}">
        <p14:creationId xmlns:p14="http://schemas.microsoft.com/office/powerpoint/2010/main" val="249559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set of standards defined for the interoperability of different Internet of Things platforms and application domains</a:t>
            </a:r>
            <a:r>
              <a:rPr lang="tr-TR" dirty="0"/>
              <a:t> </a:t>
            </a:r>
            <a:r>
              <a:rPr lang="en-US" dirty="0"/>
              <a:t>by the World Wide Web Consortium (W3C)</a:t>
            </a:r>
            <a:r>
              <a:rPr lang="tr-TR" dirty="0"/>
              <a:t>.</a:t>
            </a:r>
            <a:r>
              <a:rPr lang="en-US" dirty="0"/>
              <a:t> </a:t>
            </a:r>
          </a:p>
        </p:txBody>
      </p:sp>
      <p:sp>
        <p:nvSpPr>
          <p:cNvPr id="4" name="Slide Number Placeholder 3"/>
          <p:cNvSpPr>
            <a:spLocks noGrp="1"/>
          </p:cNvSpPr>
          <p:nvPr>
            <p:ph type="sldNum" sz="quarter" idx="5"/>
          </p:nvPr>
        </p:nvSpPr>
        <p:spPr/>
        <p:txBody>
          <a:bodyPr/>
          <a:lstStyle/>
          <a:p>
            <a:fld id="{F02165D8-144D-4958-A83E-0D86045592C5}" type="slidenum">
              <a:rPr lang="en-US" smtClean="0"/>
              <a:t>4</a:t>
            </a:fld>
            <a:endParaRPr lang="en-US"/>
          </a:p>
        </p:txBody>
      </p:sp>
    </p:spTree>
    <p:extLst>
      <p:ext uri="{BB962C8B-B14F-4D97-AF65-F5344CB8AC3E}">
        <p14:creationId xmlns:p14="http://schemas.microsoft.com/office/powerpoint/2010/main" val="257473873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smart homes, monitoring of smart cities is possible.</a:t>
            </a:r>
            <a:r>
              <a:rPr lang="tr-TR" dirty="0"/>
              <a:t> In </a:t>
            </a:r>
            <a:r>
              <a:rPr lang="tr-TR" dirty="0" err="1"/>
              <a:t>this</a:t>
            </a:r>
            <a:r>
              <a:rPr lang="tr-TR" dirty="0"/>
              <a:t> </a:t>
            </a:r>
            <a:r>
              <a:rPr lang="tr-TR" dirty="0" err="1"/>
              <a:t>case</a:t>
            </a:r>
            <a:r>
              <a:rPr lang="tr-TR" dirty="0"/>
              <a:t>, end users are </a:t>
            </a:r>
            <a:r>
              <a:rPr lang="tr-TR" dirty="0">
                <a:solidFill>
                  <a:srgbClr val="FF0000"/>
                </a:solidFill>
              </a:rPr>
              <a:t>citizens, </a:t>
            </a:r>
            <a:r>
              <a:rPr lang="tr-TR" dirty="0" err="1">
                <a:solidFill>
                  <a:srgbClr val="FF0000"/>
                </a:solidFill>
              </a:rPr>
              <a:t>municipalities</a:t>
            </a:r>
            <a:r>
              <a:rPr lang="tr-TR" dirty="0">
                <a:solidFill>
                  <a:srgbClr val="FF0000"/>
                </a:solidFill>
              </a:rPr>
              <a:t>, and government agencies. </a:t>
            </a:r>
            <a:r>
              <a:rPr lang="en-US" dirty="0"/>
              <a:t> In smart cities, bridges, dams, and canals can be monitored for material conditions or deterioration for maintenance repair work. Thus,  significant damage is prevented. Parking slots and street lights can be monitored for crowd management and optimized the usage too.</a:t>
            </a:r>
          </a:p>
        </p:txBody>
      </p:sp>
      <p:sp>
        <p:nvSpPr>
          <p:cNvPr id="4" name="Slide Number Placeholder 3"/>
          <p:cNvSpPr>
            <a:spLocks noGrp="1"/>
          </p:cNvSpPr>
          <p:nvPr>
            <p:ph type="sldNum" sz="quarter" idx="5"/>
          </p:nvPr>
        </p:nvSpPr>
        <p:spPr/>
        <p:txBody>
          <a:bodyPr/>
          <a:lstStyle/>
          <a:p>
            <a:fld id="{F02165D8-144D-4958-A83E-0D86045592C5}" type="slidenum">
              <a:rPr lang="en-US" smtClean="0"/>
              <a:t>40</a:t>
            </a:fld>
            <a:endParaRPr lang="en-US"/>
          </a:p>
        </p:txBody>
      </p:sp>
    </p:spTree>
    <p:extLst>
      <p:ext uri="{BB962C8B-B14F-4D97-AF65-F5344CB8AC3E}">
        <p14:creationId xmlns:p14="http://schemas.microsoft.com/office/powerpoint/2010/main" val="11997223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Thus, significant damage is prevented. Parking slots and street lights can be monitored for crowd management and optimized the usage too.</a:t>
            </a:r>
            <a:r>
              <a:rPr lang="tr-TR" dirty="0"/>
              <a:t> </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41</a:t>
            </a:fld>
            <a:endParaRPr lang="en-US"/>
          </a:p>
        </p:txBody>
      </p:sp>
    </p:spTree>
    <p:extLst>
      <p:ext uri="{BB962C8B-B14F-4D97-AF65-F5344CB8AC3E}">
        <p14:creationId xmlns:p14="http://schemas.microsoft.com/office/powerpoint/2010/main" val="26271427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more domain-specific examples in the </a:t>
            </a:r>
            <a:r>
              <a:rPr lang="en-US" dirty="0" err="1"/>
              <a:t>WoT</a:t>
            </a:r>
            <a:r>
              <a:rPr lang="en-US" dirty="0"/>
              <a:t> Architecture document besides the one that we listed in this video. If you want to learn more, you can check the web</a:t>
            </a:r>
            <a:r>
              <a:rPr lang="tr-TR" dirty="0"/>
              <a:t>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42</a:t>
            </a:fld>
            <a:endParaRPr lang="en-US"/>
          </a:p>
        </p:txBody>
      </p:sp>
    </p:spTree>
    <p:extLst>
      <p:ext uri="{BB962C8B-B14F-4D97-AF65-F5344CB8AC3E}">
        <p14:creationId xmlns:p14="http://schemas.microsoft.com/office/powerpoint/2010/main" val="21341054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a:t>
            </a:r>
            <a:r>
              <a:rPr lang="en-US"/>
              <a:t>more domain-specific </a:t>
            </a:r>
            <a:r>
              <a:rPr lang="en-US" dirty="0"/>
              <a:t>examples in the </a:t>
            </a:r>
            <a:r>
              <a:rPr lang="en-US" dirty="0" err="1"/>
              <a:t>WoT</a:t>
            </a:r>
            <a:r>
              <a:rPr lang="en-US" dirty="0"/>
              <a:t> Architecture document besides the one that we listed in this video. If you want to learn more, you can check the web</a:t>
            </a:r>
            <a:r>
              <a:rPr lang="tr-TR" dirty="0"/>
              <a:t>site.</a:t>
            </a:r>
            <a:endParaRPr lang="en-US" dirty="0"/>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43</a:t>
            </a:fld>
            <a:endParaRPr lang="en-US"/>
          </a:p>
        </p:txBody>
      </p:sp>
    </p:spTree>
    <p:extLst>
      <p:ext uri="{BB962C8B-B14F-4D97-AF65-F5344CB8AC3E}">
        <p14:creationId xmlns:p14="http://schemas.microsoft.com/office/powerpoint/2010/main" val="15084652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explain architecture patterns in WoT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44</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a:t>
            </a:r>
            <a:r>
              <a:rPr lang="tr-TR" dirty="0" err="1"/>
              <a:t>explain</a:t>
            </a:r>
            <a:r>
              <a:rPr lang="tr-TR" dirty="0"/>
              <a:t> </a:t>
            </a:r>
            <a:r>
              <a:rPr lang="tr-TR" dirty="0" err="1"/>
              <a:t>architectural</a:t>
            </a:r>
            <a:r>
              <a:rPr lang="tr-TR" dirty="0"/>
              <a:t> patterns in WoT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45</a:t>
            </a:fld>
            <a:endParaRPr lang="en-US" dirty="0"/>
          </a:p>
        </p:txBody>
      </p:sp>
    </p:spTree>
    <p:extLst>
      <p:ext uri="{BB962C8B-B14F-4D97-AF65-F5344CB8AC3E}">
        <p14:creationId xmlns:p14="http://schemas.microsoft.com/office/powerpoint/2010/main" val="25316928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0711E8-F1A4-440D-86C4-AD090AA3185A}" type="slidenum">
              <a:rPr lang="en-US" smtClean="0"/>
              <a:t>46</a:t>
            </a:fld>
            <a:endParaRPr lang="en-US"/>
          </a:p>
        </p:txBody>
      </p:sp>
    </p:spTree>
    <p:extLst>
      <p:ext uri="{BB962C8B-B14F-4D97-AF65-F5344CB8AC3E}">
        <p14:creationId xmlns:p14="http://schemas.microsoft.com/office/powerpoint/2010/main" val="131122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set of standards defined for the interoperability of different Internet of Things platforms and application domains</a:t>
            </a:r>
            <a:r>
              <a:rPr lang="tr-TR" dirty="0"/>
              <a:t> </a:t>
            </a:r>
            <a:r>
              <a:rPr lang="en-US" dirty="0"/>
              <a:t>by the World Wide Web Consortium (W3C)</a:t>
            </a:r>
            <a:r>
              <a:rPr lang="tr-TR" dirty="0"/>
              <a:t>.</a:t>
            </a:r>
            <a:r>
              <a:rPr lang="en-US" dirty="0"/>
              <a:t> </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5</a:t>
            </a:fld>
            <a:endParaRPr lang="en-US"/>
          </a:p>
        </p:txBody>
      </p:sp>
    </p:spTree>
    <p:extLst>
      <p:ext uri="{BB962C8B-B14F-4D97-AF65-F5344CB8AC3E}">
        <p14:creationId xmlns:p14="http://schemas.microsoft.com/office/powerpoint/2010/main" val="1223396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a set of standards defined for the interoperability of different Internet of Things platforms and application domains</a:t>
            </a:r>
            <a:r>
              <a:rPr lang="tr-TR" dirty="0"/>
              <a:t> </a:t>
            </a:r>
            <a:r>
              <a:rPr lang="en-US" dirty="0"/>
              <a:t>by the World Wide Web Consortium (W3C)</a:t>
            </a:r>
            <a:r>
              <a:rPr lang="tr-TR" dirty="0"/>
              <a:t>.</a:t>
            </a:r>
            <a:r>
              <a:rPr lang="en-US" dirty="0"/>
              <a:t> </a:t>
            </a:r>
          </a:p>
          <a:p>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6</a:t>
            </a:fld>
            <a:endParaRPr lang="en-US"/>
          </a:p>
        </p:txBody>
      </p:sp>
    </p:spTree>
    <p:extLst>
      <p:ext uri="{BB962C8B-B14F-4D97-AF65-F5344CB8AC3E}">
        <p14:creationId xmlns:p14="http://schemas.microsoft.com/office/powerpoint/2010/main" val="4037630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WoT</a:t>
            </a:r>
            <a:r>
              <a:rPr lang="en-US" dirty="0"/>
              <a:t> aims to preserve and complement existing IoT standards and solutions by providing a standardized approach for connecting and integrating smart devices, services, and applications into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869615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WoT</a:t>
            </a:r>
            <a:r>
              <a:rPr lang="en-US" dirty="0"/>
              <a:t> aims to preserve and complement existing IoT standards and solutions by providing a standardized approach for connecting and integrating smart devices, services, and applications into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2576447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WoT</a:t>
            </a:r>
            <a:r>
              <a:rPr lang="en-US" dirty="0"/>
              <a:t> aims to preserve and complement existing IoT standards and</a:t>
            </a:r>
            <a:r>
              <a:rPr lang="tr-TR" dirty="0"/>
              <a:t> </a:t>
            </a:r>
            <a:r>
              <a:rPr lang="en-US" dirty="0"/>
              <a:t>solutions by providing a standardized approach for connecting and integrating smart devices, services, and applications into the Web.</a:t>
            </a:r>
          </a:p>
        </p:txBody>
      </p:sp>
      <p:sp>
        <p:nvSpPr>
          <p:cNvPr id="4" name="Slide Number Placeholder 3"/>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232763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10/4/23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10/4/23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10/4/23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10/4/23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10/4/23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10/4/23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10/4/23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18" Type="http://schemas.openxmlformats.org/officeDocument/2006/relationships/image" Target="../media/image2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17" Type="http://schemas.openxmlformats.org/officeDocument/2006/relationships/image" Target="../media/image27.png"/><Relationship Id="rId2" Type="http://schemas.openxmlformats.org/officeDocument/2006/relationships/notesSlide" Target="../notesSlides/notesSlide12.xml"/><Relationship Id="rId16"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1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4.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13.png"/><Relationship Id="rId7" Type="http://schemas.openxmlformats.org/officeDocument/2006/relationships/image" Target="../media/image35.png"/><Relationship Id="rId12" Type="http://schemas.openxmlformats.org/officeDocument/2006/relationships/image" Target="../media/image40.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4.sv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svg"/><Relationship Id="rId4" Type="http://schemas.openxmlformats.org/officeDocument/2006/relationships/image" Target="../media/image14.svg"/><Relationship Id="rId9" Type="http://schemas.openxmlformats.org/officeDocument/2006/relationships/image" Target="../media/image37.png"/></Relationships>
</file>

<file path=ppt/slides/_rels/slide15.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9.png"/><Relationship Id="rId3" Type="http://schemas.openxmlformats.org/officeDocument/2006/relationships/image" Target="../media/image3.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37.png"/><Relationship Id="rId5" Type="http://schemas.openxmlformats.org/officeDocument/2006/relationships/image" Target="../media/image13.png"/><Relationship Id="rId10" Type="http://schemas.openxmlformats.org/officeDocument/2006/relationships/image" Target="../media/image36.svg"/><Relationship Id="rId4" Type="http://schemas.openxmlformats.org/officeDocument/2006/relationships/image" Target="../media/image4.svg"/><Relationship Id="rId9" Type="http://schemas.openxmlformats.org/officeDocument/2006/relationships/image" Target="../media/image35.png"/><Relationship Id="rId14" Type="http://schemas.openxmlformats.org/officeDocument/2006/relationships/image" Target="../media/image40.svg"/></Relationships>
</file>

<file path=ppt/slides/_rels/slide16.xml.rels><?xml version="1.0" encoding="UTF-8" standalone="yes"?>
<Relationships xmlns="http://schemas.openxmlformats.org/package/2006/relationships"><Relationship Id="rId8" Type="http://schemas.openxmlformats.org/officeDocument/2006/relationships/image" Target="../media/image34.sv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33.png"/><Relationship Id="rId12" Type="http://schemas.openxmlformats.org/officeDocument/2006/relationships/image" Target="../media/image36.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image" Target="../media/image35.png"/><Relationship Id="rId5" Type="http://schemas.openxmlformats.org/officeDocument/2006/relationships/image" Target="../media/image37.png"/><Relationship Id="rId10" Type="http://schemas.openxmlformats.org/officeDocument/2006/relationships/image" Target="../media/image40.svg"/><Relationship Id="rId4" Type="http://schemas.openxmlformats.org/officeDocument/2006/relationships/image" Target="../media/image14.svg"/><Relationship Id="rId9" Type="http://schemas.openxmlformats.org/officeDocument/2006/relationships/image" Target="../media/image39.png"/><Relationship Id="rId14" Type="http://schemas.openxmlformats.org/officeDocument/2006/relationships/image" Target="../media/image4.svg"/></Relationships>
</file>

<file path=ppt/slides/_rels/slide17.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3.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36.sv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35.png"/><Relationship Id="rId5" Type="http://schemas.openxmlformats.org/officeDocument/2006/relationships/image" Target="../media/image13.png"/><Relationship Id="rId10" Type="http://schemas.openxmlformats.org/officeDocument/2006/relationships/image" Target="../media/image34.svg"/><Relationship Id="rId4" Type="http://schemas.openxmlformats.org/officeDocument/2006/relationships/image" Target="../media/image38.svg"/><Relationship Id="rId9" Type="http://schemas.openxmlformats.org/officeDocument/2006/relationships/image" Target="../media/image33.png"/><Relationship Id="rId14" Type="http://schemas.openxmlformats.org/officeDocument/2006/relationships/image" Target="../media/image4.svg"/></Relationships>
</file>

<file path=ppt/slides/_rels/slide18.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3.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36.sv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35.png"/><Relationship Id="rId5" Type="http://schemas.openxmlformats.org/officeDocument/2006/relationships/image" Target="../media/image13.png"/><Relationship Id="rId10" Type="http://schemas.openxmlformats.org/officeDocument/2006/relationships/image" Target="../media/image34.svg"/><Relationship Id="rId4" Type="http://schemas.openxmlformats.org/officeDocument/2006/relationships/image" Target="../media/image38.svg"/><Relationship Id="rId9" Type="http://schemas.openxmlformats.org/officeDocument/2006/relationships/image" Target="../media/image33.png"/><Relationship Id="rId14" Type="http://schemas.openxmlformats.org/officeDocument/2006/relationships/image" Target="../media/image4.svg"/></Relationships>
</file>

<file path=ppt/slides/_rels/slide19.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3.png"/><Relationship Id="rId3" Type="http://schemas.openxmlformats.org/officeDocument/2006/relationships/image" Target="../media/image13.png"/><Relationship Id="rId7" Type="http://schemas.openxmlformats.org/officeDocument/2006/relationships/image" Target="../media/image39.png"/><Relationship Id="rId12" Type="http://schemas.openxmlformats.org/officeDocument/2006/relationships/image" Target="../media/image36.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image" Target="../media/image35.png"/><Relationship Id="rId5" Type="http://schemas.openxmlformats.org/officeDocument/2006/relationships/image" Target="../media/image37.png"/><Relationship Id="rId10" Type="http://schemas.openxmlformats.org/officeDocument/2006/relationships/image" Target="../media/image34.svg"/><Relationship Id="rId4" Type="http://schemas.openxmlformats.org/officeDocument/2006/relationships/image" Target="../media/image14.svg"/><Relationship Id="rId9" Type="http://schemas.openxmlformats.org/officeDocument/2006/relationships/image" Target="../media/image33.png"/><Relationship Id="rId1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3.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36.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svg"/><Relationship Id="rId11" Type="http://schemas.openxmlformats.org/officeDocument/2006/relationships/image" Target="../media/image35.png"/><Relationship Id="rId5" Type="http://schemas.openxmlformats.org/officeDocument/2006/relationships/image" Target="../media/image13.png"/><Relationship Id="rId10" Type="http://schemas.openxmlformats.org/officeDocument/2006/relationships/image" Target="../media/image34.svg"/><Relationship Id="rId4" Type="http://schemas.openxmlformats.org/officeDocument/2006/relationships/image" Target="../media/image38.svg"/><Relationship Id="rId9" Type="http://schemas.openxmlformats.org/officeDocument/2006/relationships/image" Target="../media/image33.png"/><Relationship Id="rId14" Type="http://schemas.openxmlformats.org/officeDocument/2006/relationships/image" Target="../media/image4.svg"/></Relationships>
</file>

<file path=ppt/slides/_rels/slide21.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13.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14.svg"/></Relationships>
</file>

<file path=ppt/slides/_rels/slide22.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39.png"/><Relationship Id="rId3" Type="http://schemas.openxmlformats.org/officeDocument/2006/relationships/image" Target="../media/image41.png"/><Relationship Id="rId7" Type="http://schemas.openxmlformats.org/officeDocument/2006/relationships/image" Target="../media/image13.png"/><Relationship Id="rId12" Type="http://schemas.openxmlformats.org/officeDocument/2006/relationships/image" Target="../media/image38.sv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4.svg"/><Relationship Id="rId11" Type="http://schemas.openxmlformats.org/officeDocument/2006/relationships/image" Target="../media/image37.png"/><Relationship Id="rId5" Type="http://schemas.openxmlformats.org/officeDocument/2006/relationships/image" Target="../media/image43.png"/><Relationship Id="rId10" Type="http://schemas.openxmlformats.org/officeDocument/2006/relationships/image" Target="../media/image36.svg"/><Relationship Id="rId4" Type="http://schemas.openxmlformats.org/officeDocument/2006/relationships/image" Target="../media/image42.svg"/><Relationship Id="rId9" Type="http://schemas.openxmlformats.org/officeDocument/2006/relationships/image" Target="../media/image35.png"/><Relationship Id="rId14" Type="http://schemas.openxmlformats.org/officeDocument/2006/relationships/image" Target="../media/image40.sv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8" Type="http://schemas.openxmlformats.org/officeDocument/2006/relationships/image" Target="../media/image40.svg"/><Relationship Id="rId13" Type="http://schemas.openxmlformats.org/officeDocument/2006/relationships/image" Target="../media/image13.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sv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8.sv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 Id="rId14" Type="http://schemas.openxmlformats.org/officeDocument/2006/relationships/image" Target="../media/image14.svg"/></Relationships>
</file>

<file path=ppt/slides/_rels/slide2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9.png"/><Relationship Id="rId7"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10.sv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30.svg"/></Relationships>
</file>

<file path=ppt/slides/_rels/slide3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9.png"/><Relationship Id="rId7"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3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29.png"/><Relationship Id="rId7"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4.sv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image" Target="../media/image50.sv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54.sv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8.svg"/></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62.svg"/><Relationship Id="rId5" Type="http://schemas.openxmlformats.org/officeDocument/2006/relationships/image" Target="../media/image61.png"/><Relationship Id="rId4" Type="http://schemas.openxmlformats.org/officeDocument/2006/relationships/image" Target="../media/image60.svg"/></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slides/_rels/slide4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66.svg"/><Relationship Id="rId5" Type="http://schemas.openxmlformats.org/officeDocument/2006/relationships/image" Target="../media/image65.png"/><Relationship Id="rId4" Type="http://schemas.openxmlformats.org/officeDocument/2006/relationships/image" Target="../media/image64.svg"/></Relationships>
</file>

<file path=ppt/slides/_rels/slide46.xml.rels><?xml version="1.0" encoding="UTF-8" standalone="yes"?>
<Relationships xmlns="http://schemas.openxmlformats.org/package/2006/relationships"><Relationship Id="rId3" Type="http://schemas.openxmlformats.org/officeDocument/2006/relationships/image" Target="../media/image67.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466245" y="4721094"/>
            <a:ext cx="3452972"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3600" dirty="0">
                <a:solidFill>
                  <a:schemeClr val="accent1">
                    <a:lumMod val="20000"/>
                    <a:lumOff val="80000"/>
                  </a:schemeClr>
                </a:solidFill>
                <a:latin typeface="Consolas" panose="020B0609020204030204" pitchFamily="49" charset="0"/>
              </a:rPr>
              <a:t>Application Domains</a:t>
            </a: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Left Brace 25">
            <a:extLst>
              <a:ext uri="{FF2B5EF4-FFF2-40B4-BE49-F238E27FC236}">
                <a16:creationId xmlns:a16="http://schemas.microsoft.com/office/drawing/2014/main" id="{A7B28016-F4C3-D954-6344-A2BF37902DA5}"/>
              </a:ext>
            </a:extLst>
          </p:cNvPr>
          <p:cNvSpPr/>
          <p:nvPr/>
        </p:nvSpPr>
        <p:spPr>
          <a:xfrm flipH="1">
            <a:off x="9525545"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mc:Choice xmlns:p14="http://schemas.microsoft.com/office/powerpoint/2010/main" Requires="p14">
      <p:transition spd="slow" p14:dur="2000" advTm="9000"/>
    </mc:Choice>
    <mc:Fallback>
      <p:transition spd="slow" advTm="9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Freeform: Shape 18" descr="Puzzle with solid fill">
            <a:extLst>
              <a:ext uri="{FF2B5EF4-FFF2-40B4-BE49-F238E27FC236}">
                <a16:creationId xmlns:a16="http://schemas.microsoft.com/office/drawing/2014/main" id="{36CC063D-2F77-DA9E-FC0E-C21C17B9C3D8}"/>
              </a:ext>
            </a:extLst>
          </p:cNvPr>
          <p:cNvSpPr/>
          <p:nvPr/>
        </p:nvSpPr>
        <p:spPr>
          <a:xfrm rot="18893954">
            <a:off x="4435356" y="2444915"/>
            <a:ext cx="1968171" cy="1968171"/>
          </a:xfrm>
          <a:custGeom>
            <a:avLst/>
            <a:gdLst>
              <a:gd name="connsiteX0" fmla="*/ 4591683 w 4591683"/>
              <a:gd name="connsiteY0" fmla="*/ 2594301 h 4591683"/>
              <a:gd name="connsiteX1" fmla="*/ 3937368 w 4591683"/>
              <a:gd name="connsiteY1" fmla="*/ 3248615 h 4591683"/>
              <a:gd name="connsiteX2" fmla="*/ 3529856 w 4591683"/>
              <a:gd name="connsiteY2" fmla="*/ 2921458 h 4591683"/>
              <a:gd name="connsiteX3" fmla="*/ 2760749 w 4591683"/>
              <a:gd name="connsiteY3" fmla="*/ 2686134 h 4591683"/>
              <a:gd name="connsiteX4" fmla="*/ 2720572 w 4591683"/>
              <a:gd name="connsiteY4" fmla="*/ 2726312 h 4591683"/>
              <a:gd name="connsiteX5" fmla="*/ 2967375 w 4591683"/>
              <a:gd name="connsiteY5" fmla="*/ 3483939 h 4591683"/>
              <a:gd name="connsiteX6" fmla="*/ 3294532 w 4591683"/>
              <a:gd name="connsiteY6" fmla="*/ 3891451 h 4591683"/>
              <a:gd name="connsiteX7" fmla="*/ 2594301 w 4591683"/>
              <a:gd name="connsiteY7" fmla="*/ 4591683 h 4591683"/>
              <a:gd name="connsiteX8" fmla="*/ 1660583 w 4591683"/>
              <a:gd name="connsiteY8" fmla="*/ 3657964 h 4591683"/>
              <a:gd name="connsiteX9" fmla="*/ 252575 w 4591683"/>
              <a:gd name="connsiteY9" fmla="*/ 2244996 h 4591683"/>
              <a:gd name="connsiteX10" fmla="*/ 250090 w 4591683"/>
              <a:gd name="connsiteY10" fmla="*/ 2247472 h 4591683"/>
              <a:gd name="connsiteX11" fmla="*/ 0 w 4591683"/>
              <a:gd name="connsiteY11" fmla="*/ 1997382 h 4591683"/>
              <a:gd name="connsiteX12" fmla="*/ 525992 w 4591683"/>
              <a:gd name="connsiteY12" fmla="*/ 1467043 h 4591683"/>
              <a:gd name="connsiteX13" fmla="*/ 522768 w 4591683"/>
              <a:gd name="connsiteY13" fmla="*/ 1463808 h 4591683"/>
              <a:gd name="connsiteX14" fmla="*/ 1470051 w 4591683"/>
              <a:gd name="connsiteY14" fmla="*/ 519852 h 4591683"/>
              <a:gd name="connsiteX15" fmla="*/ 1471502 w 4591683"/>
              <a:gd name="connsiteY15" fmla="*/ 521308 h 4591683"/>
              <a:gd name="connsiteX16" fmla="*/ 1997382 w 4591683"/>
              <a:gd name="connsiteY16" fmla="*/ 0 h 4591683"/>
              <a:gd name="connsiteX17" fmla="*/ 2973114 w 4591683"/>
              <a:gd name="connsiteY17" fmla="*/ 975733 h 4591683"/>
              <a:gd name="connsiteX18" fmla="*/ 2982805 w 4591683"/>
              <a:gd name="connsiteY18" fmla="*/ 983524 h 4591683"/>
              <a:gd name="connsiteX19" fmla="*/ 4279189 w 4591683"/>
              <a:gd name="connsiteY19" fmla="*/ 2284476 h 4591683"/>
              <a:gd name="connsiteX20" fmla="*/ 4280526 w 4591683"/>
              <a:gd name="connsiteY20" fmla="*/ 2283144 h 459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91683" h="4591683">
                <a:moveTo>
                  <a:pt x="4591683" y="2594301"/>
                </a:moveTo>
                <a:lnTo>
                  <a:pt x="3937368" y="3248615"/>
                </a:lnTo>
                <a:cubicBezTo>
                  <a:pt x="3782399" y="3403585"/>
                  <a:pt x="3524117" y="3139563"/>
                  <a:pt x="3529856" y="2921458"/>
                </a:cubicBezTo>
                <a:cubicBezTo>
                  <a:pt x="3541335" y="2542644"/>
                  <a:pt x="3041990" y="2416373"/>
                  <a:pt x="2760749" y="2686134"/>
                </a:cubicBezTo>
                <a:lnTo>
                  <a:pt x="2720572" y="2726312"/>
                </a:lnTo>
                <a:cubicBezTo>
                  <a:pt x="2450811" y="3007552"/>
                  <a:pt x="2588561" y="3495419"/>
                  <a:pt x="2967375" y="3483939"/>
                </a:cubicBezTo>
                <a:cubicBezTo>
                  <a:pt x="3191219" y="3478200"/>
                  <a:pt x="3449502" y="3736482"/>
                  <a:pt x="3294532" y="3891451"/>
                </a:cubicBezTo>
                <a:lnTo>
                  <a:pt x="2594301" y="4591683"/>
                </a:lnTo>
                <a:lnTo>
                  <a:pt x="1660583" y="3657964"/>
                </a:lnTo>
                <a:lnTo>
                  <a:pt x="252575" y="2244996"/>
                </a:lnTo>
                <a:lnTo>
                  <a:pt x="250090" y="2247472"/>
                </a:lnTo>
                <a:lnTo>
                  <a:pt x="0" y="1997382"/>
                </a:lnTo>
                <a:lnTo>
                  <a:pt x="525992" y="1467043"/>
                </a:lnTo>
                <a:lnTo>
                  <a:pt x="522768" y="1463808"/>
                </a:lnTo>
                <a:lnTo>
                  <a:pt x="1470051" y="519852"/>
                </a:lnTo>
                <a:lnTo>
                  <a:pt x="1471502" y="521308"/>
                </a:lnTo>
                <a:lnTo>
                  <a:pt x="1997382" y="0"/>
                </a:lnTo>
                <a:lnTo>
                  <a:pt x="2973114" y="975733"/>
                </a:lnTo>
                <a:lnTo>
                  <a:pt x="2982805" y="983524"/>
                </a:lnTo>
                <a:lnTo>
                  <a:pt x="4279189" y="2284476"/>
                </a:lnTo>
                <a:lnTo>
                  <a:pt x="4280526" y="2283144"/>
                </a:lnTo>
                <a:close/>
              </a:path>
            </a:pathLst>
          </a:custGeom>
          <a:solidFill>
            <a:schemeClr val="tx2"/>
          </a:solidFill>
          <a:ln w="57348" cap="flat">
            <a:noFill/>
            <a:prstDash val="solid"/>
            <a:miter/>
          </a:ln>
        </p:spPr>
        <p:txBody>
          <a:bodyPr rtlCol="0" anchor="ctr"/>
          <a:lstStyle/>
          <a:p>
            <a:endParaRPr lang="en-US" dirty="0"/>
          </a:p>
        </p:txBody>
      </p:sp>
      <p:cxnSp>
        <p:nvCxnSpPr>
          <p:cNvPr id="2" name="Straight Connector 1">
            <a:extLst>
              <a:ext uri="{FF2B5EF4-FFF2-40B4-BE49-F238E27FC236}">
                <a16:creationId xmlns:a16="http://schemas.microsoft.com/office/drawing/2014/main" id="{90924E6B-4CC9-6102-D390-C960192F1349}"/>
              </a:ext>
            </a:extLst>
          </p:cNvPr>
          <p:cNvCxnSpPr>
            <a:cxnSpLocks/>
            <a:endCxn id="33" idx="3"/>
          </p:cNvCxnSpPr>
          <p:nvPr/>
        </p:nvCxnSpPr>
        <p:spPr>
          <a:xfrm flipV="1">
            <a:off x="3038498" y="972649"/>
            <a:ext cx="1010882" cy="2150057"/>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BE26E9C5-759E-87E8-31EA-2ABA4A65AAC2}"/>
              </a:ext>
            </a:extLst>
          </p:cNvPr>
          <p:cNvCxnSpPr>
            <a:cxnSpLocks/>
            <a:stCxn id="33" idx="6"/>
            <a:endCxn id="34" idx="2"/>
          </p:cNvCxnSpPr>
          <p:nvPr/>
        </p:nvCxnSpPr>
        <p:spPr>
          <a:xfrm>
            <a:off x="4718824" y="695357"/>
            <a:ext cx="1840828" cy="1029886"/>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695BAFA-2952-778C-F1FE-ADE6194130B1}"/>
              </a:ext>
            </a:extLst>
          </p:cNvPr>
          <p:cNvCxnSpPr>
            <a:cxnSpLocks/>
            <a:stCxn id="34" idx="7"/>
          </p:cNvCxnSpPr>
          <p:nvPr/>
        </p:nvCxnSpPr>
        <p:spPr>
          <a:xfrm>
            <a:off x="7101630" y="1819374"/>
            <a:ext cx="2304885" cy="344958"/>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8002D4-E6A9-368A-8B76-88F2D6051ED6}"/>
              </a:ext>
            </a:extLst>
          </p:cNvPr>
          <p:cNvCxnSpPr>
            <a:cxnSpLocks/>
            <a:stCxn id="16" idx="4"/>
          </p:cNvCxnSpPr>
          <p:nvPr/>
        </p:nvCxnSpPr>
        <p:spPr>
          <a:xfrm flipH="1">
            <a:off x="8756769" y="2431230"/>
            <a:ext cx="785154" cy="1899149"/>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7514F14-122E-7E89-5562-DC73A8DEC486}"/>
              </a:ext>
            </a:extLst>
          </p:cNvPr>
          <p:cNvCxnSpPr>
            <a:cxnSpLocks/>
          </p:cNvCxnSpPr>
          <p:nvPr/>
        </p:nvCxnSpPr>
        <p:spPr>
          <a:xfrm>
            <a:off x="8860236" y="5083961"/>
            <a:ext cx="1435446" cy="915395"/>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F2997D-976C-C03A-F01E-CFFF42252AF2}"/>
              </a:ext>
            </a:extLst>
          </p:cNvPr>
          <p:cNvCxnSpPr>
            <a:cxnSpLocks/>
          </p:cNvCxnSpPr>
          <p:nvPr/>
        </p:nvCxnSpPr>
        <p:spPr>
          <a:xfrm flipH="1" flipV="1">
            <a:off x="2948589" y="3761407"/>
            <a:ext cx="898582" cy="1724993"/>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43EE131-08F5-285A-6108-7CAA0271E72D}"/>
              </a:ext>
            </a:extLst>
          </p:cNvPr>
          <p:cNvCxnSpPr>
            <a:cxnSpLocks/>
          </p:cNvCxnSpPr>
          <p:nvPr/>
        </p:nvCxnSpPr>
        <p:spPr>
          <a:xfrm flipH="1" flipV="1">
            <a:off x="8299614" y="6013305"/>
            <a:ext cx="1996068" cy="178419"/>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536875-AFD7-9952-2CEF-AF576F3A23DD}"/>
              </a:ext>
            </a:extLst>
          </p:cNvPr>
          <p:cNvCxnSpPr>
            <a:cxnSpLocks/>
          </p:cNvCxnSpPr>
          <p:nvPr/>
        </p:nvCxnSpPr>
        <p:spPr>
          <a:xfrm flipH="1">
            <a:off x="4326673" y="3633307"/>
            <a:ext cx="2910468" cy="1972512"/>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B843A73-C6B4-E1AA-01D1-2F6A93162AEA}"/>
              </a:ext>
            </a:extLst>
          </p:cNvPr>
          <p:cNvCxnSpPr>
            <a:cxnSpLocks/>
          </p:cNvCxnSpPr>
          <p:nvPr/>
        </p:nvCxnSpPr>
        <p:spPr>
          <a:xfrm>
            <a:off x="7078056" y="3902927"/>
            <a:ext cx="678588" cy="1702892"/>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5" name="Freeform: Shape 24">
            <a:extLst>
              <a:ext uri="{FF2B5EF4-FFF2-40B4-BE49-F238E27FC236}">
                <a16:creationId xmlns:a16="http://schemas.microsoft.com/office/drawing/2014/main" id="{71DBABDD-15D1-D700-7793-44A737AE16EE}"/>
              </a:ext>
            </a:extLst>
          </p:cNvPr>
          <p:cNvSpPr/>
          <p:nvPr/>
        </p:nvSpPr>
        <p:spPr>
          <a:xfrm>
            <a:off x="5677607" y="2827743"/>
            <a:ext cx="2079037" cy="1202515"/>
          </a:xfrm>
          <a:custGeom>
            <a:avLst/>
            <a:gdLst>
              <a:gd name="connsiteX0" fmla="*/ 1227359 w 4850331"/>
              <a:gd name="connsiteY0" fmla="*/ 0 h 2805432"/>
              <a:gd name="connsiteX1" fmla="*/ 2823411 w 4850331"/>
              <a:gd name="connsiteY1" fmla="*/ 0 h 2805432"/>
              <a:gd name="connsiteX2" fmla="*/ 3645406 w 4850331"/>
              <a:gd name="connsiteY2" fmla="*/ 0 h 2805432"/>
              <a:gd name="connsiteX3" fmla="*/ 4850331 w 4850331"/>
              <a:gd name="connsiteY3" fmla="*/ 0 h 2805432"/>
              <a:gd name="connsiteX4" fmla="*/ 4850331 w 4850331"/>
              <a:gd name="connsiteY4" fmla="*/ 2805432 h 2805432"/>
              <a:gd name="connsiteX5" fmla="*/ 3645406 w 4850331"/>
              <a:gd name="connsiteY5" fmla="*/ 2805432 h 2805432"/>
              <a:gd name="connsiteX6" fmla="*/ 2823411 w 4850331"/>
              <a:gd name="connsiteY6" fmla="*/ 2805432 h 2805432"/>
              <a:gd name="connsiteX7" fmla="*/ 1232293 w 4850331"/>
              <a:gd name="connsiteY7" fmla="*/ 2805432 h 2805432"/>
              <a:gd name="connsiteX8" fmla="*/ 1230562 w 4850331"/>
              <a:gd name="connsiteY8" fmla="*/ 1821575 h 2805432"/>
              <a:gd name="connsiteX9" fmla="*/ 710974 w 4850331"/>
              <a:gd name="connsiteY9" fmla="*/ 1765669 h 2805432"/>
              <a:gd name="connsiteX10" fmla="*/ 100 w 4850331"/>
              <a:gd name="connsiteY10" fmla="*/ 1405712 h 2805432"/>
              <a:gd name="connsiteX11" fmla="*/ 0 w 4850331"/>
              <a:gd name="connsiteY11" fmla="*/ 1348892 h 2805432"/>
              <a:gd name="connsiteX12" fmla="*/ 709575 w 4850331"/>
              <a:gd name="connsiteY12" fmla="*/ 970202 h 2805432"/>
              <a:gd name="connsiteX13" fmla="*/ 1228963 w 4850331"/>
              <a:gd name="connsiteY13" fmla="*/ 912469 h 280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0331" h="2805432">
                <a:moveTo>
                  <a:pt x="1227359" y="0"/>
                </a:moveTo>
                <a:lnTo>
                  <a:pt x="2823411" y="0"/>
                </a:lnTo>
                <a:lnTo>
                  <a:pt x="3645406" y="0"/>
                </a:lnTo>
                <a:lnTo>
                  <a:pt x="4850331" y="0"/>
                </a:lnTo>
                <a:lnTo>
                  <a:pt x="4850331" y="2805432"/>
                </a:lnTo>
                <a:lnTo>
                  <a:pt x="3645406" y="2805432"/>
                </a:lnTo>
                <a:lnTo>
                  <a:pt x="2823411" y="2805432"/>
                </a:lnTo>
                <a:lnTo>
                  <a:pt x="1232293" y="2805432"/>
                </a:lnTo>
                <a:lnTo>
                  <a:pt x="1230562" y="1821575"/>
                </a:lnTo>
                <a:cubicBezTo>
                  <a:pt x="1230178" y="1602416"/>
                  <a:pt x="864911" y="1603059"/>
                  <a:pt x="710974" y="1765669"/>
                </a:cubicBezTo>
                <a:cubicBezTo>
                  <a:pt x="451715" y="2042105"/>
                  <a:pt x="8902" y="1795314"/>
                  <a:pt x="100" y="1405712"/>
                </a:cubicBezTo>
                <a:lnTo>
                  <a:pt x="0" y="1348892"/>
                </a:lnTo>
                <a:cubicBezTo>
                  <a:pt x="7432" y="959261"/>
                  <a:pt x="449345" y="694681"/>
                  <a:pt x="709575" y="970202"/>
                </a:cubicBezTo>
                <a:cubicBezTo>
                  <a:pt x="860018" y="1128220"/>
                  <a:pt x="1229350" y="1131629"/>
                  <a:pt x="1228963" y="9124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Oval 32">
            <a:extLst>
              <a:ext uri="{FF2B5EF4-FFF2-40B4-BE49-F238E27FC236}">
                <a16:creationId xmlns:a16="http://schemas.microsoft.com/office/drawing/2014/main" id="{A56DD1B7-0DCC-5C34-221D-A9135F6EC561}"/>
              </a:ext>
            </a:extLst>
          </p:cNvPr>
          <p:cNvSpPr/>
          <p:nvPr/>
        </p:nvSpPr>
        <p:spPr>
          <a:xfrm>
            <a:off x="3934521" y="303205"/>
            <a:ext cx="784303" cy="784303"/>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D3C7BC9-2B16-F095-5549-EDA0F5673537}"/>
              </a:ext>
            </a:extLst>
          </p:cNvPr>
          <p:cNvSpPr/>
          <p:nvPr/>
        </p:nvSpPr>
        <p:spPr>
          <a:xfrm rot="1941175">
            <a:off x="6513439" y="1586848"/>
            <a:ext cx="595415" cy="595415"/>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32B1B28-5E13-83AC-33F2-235F2DC9FA60}"/>
              </a:ext>
            </a:extLst>
          </p:cNvPr>
          <p:cNvSpPr/>
          <p:nvPr/>
        </p:nvSpPr>
        <p:spPr>
          <a:xfrm rot="1941175">
            <a:off x="9427690" y="1977910"/>
            <a:ext cx="491465" cy="491465"/>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16FC92DA-C802-0FE2-CD98-E3BDC87FDFD0}"/>
              </a:ext>
            </a:extLst>
          </p:cNvPr>
          <p:cNvSpPr/>
          <p:nvPr/>
        </p:nvSpPr>
        <p:spPr>
          <a:xfrm rot="1941175">
            <a:off x="8285816" y="4343806"/>
            <a:ext cx="762971" cy="762971"/>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8BD20D-44CF-576D-3A00-1D518E11C230}"/>
              </a:ext>
            </a:extLst>
          </p:cNvPr>
          <p:cNvSpPr/>
          <p:nvPr/>
        </p:nvSpPr>
        <p:spPr>
          <a:xfrm rot="1941175">
            <a:off x="10270561" y="5982905"/>
            <a:ext cx="330936" cy="330936"/>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01F6B32-09C8-BC5C-86E5-8020BDC7C9A6}"/>
              </a:ext>
            </a:extLst>
          </p:cNvPr>
          <p:cNvSpPr/>
          <p:nvPr/>
        </p:nvSpPr>
        <p:spPr>
          <a:xfrm>
            <a:off x="7694023" y="5486400"/>
            <a:ext cx="659060" cy="659060"/>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87041D0-83F2-3269-D546-7E5FD97245ED}"/>
              </a:ext>
            </a:extLst>
          </p:cNvPr>
          <p:cNvSpPr/>
          <p:nvPr/>
        </p:nvSpPr>
        <p:spPr>
          <a:xfrm>
            <a:off x="3785269" y="5335117"/>
            <a:ext cx="541403" cy="541403"/>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8A212F4-88F0-807A-9FE3-4C309C56CA94}"/>
              </a:ext>
            </a:extLst>
          </p:cNvPr>
          <p:cNvSpPr/>
          <p:nvPr/>
        </p:nvSpPr>
        <p:spPr>
          <a:xfrm>
            <a:off x="2650077" y="3171355"/>
            <a:ext cx="541403" cy="541403"/>
          </a:xfrm>
          <a:prstGeom prst="ellipse">
            <a:avLst/>
          </a:prstGeom>
          <a:noFill/>
          <a:ln>
            <a:solidFill>
              <a:schemeClr val="accent6"/>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Smart Phone with solid fill">
            <a:extLst>
              <a:ext uri="{FF2B5EF4-FFF2-40B4-BE49-F238E27FC236}">
                <a16:creationId xmlns:a16="http://schemas.microsoft.com/office/drawing/2014/main" id="{584EB083-2213-2298-2B8C-9C03FCA95C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9969" y="2693721"/>
            <a:ext cx="1329639" cy="1329639"/>
          </a:xfrm>
          <a:prstGeom prst="rect">
            <a:avLst/>
          </a:prstGeom>
        </p:spPr>
      </p:pic>
      <p:pic>
        <p:nvPicPr>
          <p:cNvPr id="5" name="Graphic 4" descr="Television with solid fill">
            <a:extLst>
              <a:ext uri="{FF2B5EF4-FFF2-40B4-BE49-F238E27FC236}">
                <a16:creationId xmlns:a16="http://schemas.microsoft.com/office/drawing/2014/main" id="{81A2E964-8774-45E6-B5EB-D9682A91395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49152" y="5171148"/>
            <a:ext cx="966639" cy="966639"/>
          </a:xfrm>
          <a:prstGeom prst="rect">
            <a:avLst/>
          </a:prstGeom>
        </p:spPr>
      </p:pic>
      <p:pic>
        <p:nvPicPr>
          <p:cNvPr id="6" name="Graphic 5" descr="Lightbulb with solid fill">
            <a:extLst>
              <a:ext uri="{FF2B5EF4-FFF2-40B4-BE49-F238E27FC236}">
                <a16:creationId xmlns:a16="http://schemas.microsoft.com/office/drawing/2014/main" id="{4D7BEC83-080F-37C7-B2B0-A44EBBB935D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27601" y="1819374"/>
            <a:ext cx="914400" cy="914400"/>
          </a:xfrm>
          <a:prstGeom prst="rect">
            <a:avLst/>
          </a:prstGeom>
        </p:spPr>
      </p:pic>
      <p:grpSp>
        <p:nvGrpSpPr>
          <p:cNvPr id="7" name="Graphic 48" descr="Thermometer with solid fill">
            <a:extLst>
              <a:ext uri="{FF2B5EF4-FFF2-40B4-BE49-F238E27FC236}">
                <a16:creationId xmlns:a16="http://schemas.microsoft.com/office/drawing/2014/main" id="{97A8EE67-7B20-2F4E-9D1F-74324854AFC2}"/>
              </a:ext>
            </a:extLst>
          </p:cNvPr>
          <p:cNvGrpSpPr/>
          <p:nvPr/>
        </p:nvGrpSpPr>
        <p:grpSpPr>
          <a:xfrm>
            <a:off x="6512227" y="975667"/>
            <a:ext cx="610639" cy="1351495"/>
            <a:chOff x="3719557" y="768439"/>
            <a:chExt cx="381301" cy="843915"/>
          </a:xfrm>
          <a:solidFill>
            <a:schemeClr val="accent2"/>
          </a:solidFill>
        </p:grpSpPr>
        <p:sp>
          <p:nvSpPr>
            <p:cNvPr id="9" name="Freeform: Shape 8">
              <a:extLst>
                <a:ext uri="{FF2B5EF4-FFF2-40B4-BE49-F238E27FC236}">
                  <a16:creationId xmlns:a16="http://schemas.microsoft.com/office/drawing/2014/main" id="{9AD5ED4D-A49F-B918-E592-15467550A9F6}"/>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0" name="Freeform: Shape 9">
              <a:extLst>
                <a:ext uri="{FF2B5EF4-FFF2-40B4-BE49-F238E27FC236}">
                  <a16:creationId xmlns:a16="http://schemas.microsoft.com/office/drawing/2014/main" id="{0B0272C9-2088-1F1D-57BF-CE1424D84D64}"/>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grpSp>
        <p:nvGrpSpPr>
          <p:cNvPr id="11" name="Group 10">
            <a:extLst>
              <a:ext uri="{FF2B5EF4-FFF2-40B4-BE49-F238E27FC236}">
                <a16:creationId xmlns:a16="http://schemas.microsoft.com/office/drawing/2014/main" id="{BD652104-DB61-62A8-AC51-E1E93719B869}"/>
              </a:ext>
            </a:extLst>
          </p:cNvPr>
          <p:cNvGrpSpPr/>
          <p:nvPr/>
        </p:nvGrpSpPr>
        <p:grpSpPr>
          <a:xfrm>
            <a:off x="3934521" y="235489"/>
            <a:ext cx="832326" cy="1162245"/>
            <a:chOff x="965994" y="2611041"/>
            <a:chExt cx="520902" cy="727378"/>
          </a:xfrm>
        </p:grpSpPr>
        <p:sp>
          <p:nvSpPr>
            <p:cNvPr id="13" name="Freeform: Shape 12">
              <a:extLst>
                <a:ext uri="{FF2B5EF4-FFF2-40B4-BE49-F238E27FC236}">
                  <a16:creationId xmlns:a16="http://schemas.microsoft.com/office/drawing/2014/main" id="{45AEBF11-B698-8BAB-C134-11F3DFCB62C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73809EC9-864D-6562-8460-15F56E3C2F99}"/>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pic>
        <p:nvPicPr>
          <p:cNvPr id="17" name="Graphic 16" descr="Robot Hand with solid fill">
            <a:extLst>
              <a:ext uri="{FF2B5EF4-FFF2-40B4-BE49-F238E27FC236}">
                <a16:creationId xmlns:a16="http://schemas.microsoft.com/office/drawing/2014/main" id="{EF7AAC05-252D-7A95-1E12-35AC8905C2A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22046" y="5251704"/>
            <a:ext cx="1214248" cy="1214248"/>
          </a:xfrm>
          <a:prstGeom prst="rect">
            <a:avLst/>
          </a:prstGeom>
        </p:spPr>
      </p:pic>
    </p:spTree>
    <p:extLst>
      <p:ext uri="{BB962C8B-B14F-4D97-AF65-F5344CB8AC3E}">
        <p14:creationId xmlns:p14="http://schemas.microsoft.com/office/powerpoint/2010/main" val="38998869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Graphic 5" descr="Smart Phone with solid fill">
            <a:extLst>
              <a:ext uri="{FF2B5EF4-FFF2-40B4-BE49-F238E27FC236}">
                <a16:creationId xmlns:a16="http://schemas.microsoft.com/office/drawing/2014/main" id="{04B3DC1F-CE07-E943-72AC-D08B4C1FCF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023" y="2582176"/>
            <a:ext cx="1329639" cy="1329639"/>
          </a:xfrm>
          <a:prstGeom prst="rect">
            <a:avLst/>
          </a:prstGeom>
        </p:spPr>
      </p:pic>
      <p:pic>
        <p:nvPicPr>
          <p:cNvPr id="8" name="Graphic 7" descr="Security camera with solid fill">
            <a:extLst>
              <a:ext uri="{FF2B5EF4-FFF2-40B4-BE49-F238E27FC236}">
                <a16:creationId xmlns:a16="http://schemas.microsoft.com/office/drawing/2014/main" id="{BD27A7FB-5D5D-4883-44AC-CB010D5BD3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25840" y="4698785"/>
            <a:ext cx="1463040" cy="1463040"/>
          </a:xfrm>
          <a:prstGeom prst="rect">
            <a:avLst/>
          </a:prstGeom>
        </p:spPr>
      </p:pic>
      <p:pic>
        <p:nvPicPr>
          <p:cNvPr id="10" name="Graphic 9" descr="Television with solid fill">
            <a:extLst>
              <a:ext uri="{FF2B5EF4-FFF2-40B4-BE49-F238E27FC236}">
                <a16:creationId xmlns:a16="http://schemas.microsoft.com/office/drawing/2014/main" id="{B6587815-E121-EF7E-05E1-3BF81A3FBF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96216" y="4698785"/>
            <a:ext cx="1463040" cy="1463040"/>
          </a:xfrm>
          <a:prstGeom prst="rect">
            <a:avLst/>
          </a:prstGeom>
        </p:spPr>
      </p:pic>
      <p:pic>
        <p:nvPicPr>
          <p:cNvPr id="14" name="Graphic 13" descr="Lightbulb with solid fill">
            <a:extLst>
              <a:ext uri="{FF2B5EF4-FFF2-40B4-BE49-F238E27FC236}">
                <a16:creationId xmlns:a16="http://schemas.microsoft.com/office/drawing/2014/main" id="{7D9E9BEF-8CA6-FBA6-260A-1C2EB0E2904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567577" y="2971800"/>
            <a:ext cx="914400" cy="914400"/>
          </a:xfrm>
          <a:prstGeom prst="rect">
            <a:avLst/>
          </a:prstGeom>
        </p:spPr>
      </p:pic>
      <p:sp>
        <p:nvSpPr>
          <p:cNvPr id="2" name="Freeform: Shape 1" descr="Puzzle with solid fill">
            <a:extLst>
              <a:ext uri="{FF2B5EF4-FFF2-40B4-BE49-F238E27FC236}">
                <a16:creationId xmlns:a16="http://schemas.microsoft.com/office/drawing/2014/main" id="{590DDAE3-D131-A015-4840-C6BD8C38CC03}"/>
              </a:ext>
            </a:extLst>
          </p:cNvPr>
          <p:cNvSpPr/>
          <p:nvPr/>
        </p:nvSpPr>
        <p:spPr>
          <a:xfrm rot="18893954">
            <a:off x="4435356" y="1865053"/>
            <a:ext cx="1968171" cy="1968171"/>
          </a:xfrm>
          <a:custGeom>
            <a:avLst/>
            <a:gdLst>
              <a:gd name="connsiteX0" fmla="*/ 4591683 w 4591683"/>
              <a:gd name="connsiteY0" fmla="*/ 2594301 h 4591683"/>
              <a:gd name="connsiteX1" fmla="*/ 3937368 w 4591683"/>
              <a:gd name="connsiteY1" fmla="*/ 3248615 h 4591683"/>
              <a:gd name="connsiteX2" fmla="*/ 3529856 w 4591683"/>
              <a:gd name="connsiteY2" fmla="*/ 2921458 h 4591683"/>
              <a:gd name="connsiteX3" fmla="*/ 2760749 w 4591683"/>
              <a:gd name="connsiteY3" fmla="*/ 2686134 h 4591683"/>
              <a:gd name="connsiteX4" fmla="*/ 2720572 w 4591683"/>
              <a:gd name="connsiteY4" fmla="*/ 2726312 h 4591683"/>
              <a:gd name="connsiteX5" fmla="*/ 2967375 w 4591683"/>
              <a:gd name="connsiteY5" fmla="*/ 3483939 h 4591683"/>
              <a:gd name="connsiteX6" fmla="*/ 3294532 w 4591683"/>
              <a:gd name="connsiteY6" fmla="*/ 3891451 h 4591683"/>
              <a:gd name="connsiteX7" fmla="*/ 2594301 w 4591683"/>
              <a:gd name="connsiteY7" fmla="*/ 4591683 h 4591683"/>
              <a:gd name="connsiteX8" fmla="*/ 1660583 w 4591683"/>
              <a:gd name="connsiteY8" fmla="*/ 3657964 h 4591683"/>
              <a:gd name="connsiteX9" fmla="*/ 252575 w 4591683"/>
              <a:gd name="connsiteY9" fmla="*/ 2244996 h 4591683"/>
              <a:gd name="connsiteX10" fmla="*/ 250090 w 4591683"/>
              <a:gd name="connsiteY10" fmla="*/ 2247472 h 4591683"/>
              <a:gd name="connsiteX11" fmla="*/ 0 w 4591683"/>
              <a:gd name="connsiteY11" fmla="*/ 1997382 h 4591683"/>
              <a:gd name="connsiteX12" fmla="*/ 525992 w 4591683"/>
              <a:gd name="connsiteY12" fmla="*/ 1467043 h 4591683"/>
              <a:gd name="connsiteX13" fmla="*/ 522768 w 4591683"/>
              <a:gd name="connsiteY13" fmla="*/ 1463808 h 4591683"/>
              <a:gd name="connsiteX14" fmla="*/ 1470051 w 4591683"/>
              <a:gd name="connsiteY14" fmla="*/ 519852 h 4591683"/>
              <a:gd name="connsiteX15" fmla="*/ 1471502 w 4591683"/>
              <a:gd name="connsiteY15" fmla="*/ 521308 h 4591683"/>
              <a:gd name="connsiteX16" fmla="*/ 1997382 w 4591683"/>
              <a:gd name="connsiteY16" fmla="*/ 0 h 4591683"/>
              <a:gd name="connsiteX17" fmla="*/ 2973114 w 4591683"/>
              <a:gd name="connsiteY17" fmla="*/ 975733 h 4591683"/>
              <a:gd name="connsiteX18" fmla="*/ 2982805 w 4591683"/>
              <a:gd name="connsiteY18" fmla="*/ 983524 h 4591683"/>
              <a:gd name="connsiteX19" fmla="*/ 4279189 w 4591683"/>
              <a:gd name="connsiteY19" fmla="*/ 2284476 h 4591683"/>
              <a:gd name="connsiteX20" fmla="*/ 4280526 w 4591683"/>
              <a:gd name="connsiteY20" fmla="*/ 2283144 h 459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91683" h="4591683">
                <a:moveTo>
                  <a:pt x="4591683" y="2594301"/>
                </a:moveTo>
                <a:lnTo>
                  <a:pt x="3937368" y="3248615"/>
                </a:lnTo>
                <a:cubicBezTo>
                  <a:pt x="3782399" y="3403585"/>
                  <a:pt x="3524117" y="3139563"/>
                  <a:pt x="3529856" y="2921458"/>
                </a:cubicBezTo>
                <a:cubicBezTo>
                  <a:pt x="3541335" y="2542644"/>
                  <a:pt x="3041990" y="2416373"/>
                  <a:pt x="2760749" y="2686134"/>
                </a:cubicBezTo>
                <a:lnTo>
                  <a:pt x="2720572" y="2726312"/>
                </a:lnTo>
                <a:cubicBezTo>
                  <a:pt x="2450811" y="3007552"/>
                  <a:pt x="2588561" y="3495419"/>
                  <a:pt x="2967375" y="3483939"/>
                </a:cubicBezTo>
                <a:cubicBezTo>
                  <a:pt x="3191219" y="3478200"/>
                  <a:pt x="3449502" y="3736482"/>
                  <a:pt x="3294532" y="3891451"/>
                </a:cubicBezTo>
                <a:lnTo>
                  <a:pt x="2594301" y="4591683"/>
                </a:lnTo>
                <a:lnTo>
                  <a:pt x="1660583" y="3657964"/>
                </a:lnTo>
                <a:lnTo>
                  <a:pt x="252575" y="2244996"/>
                </a:lnTo>
                <a:lnTo>
                  <a:pt x="250090" y="2247472"/>
                </a:lnTo>
                <a:lnTo>
                  <a:pt x="0" y="1997382"/>
                </a:lnTo>
                <a:lnTo>
                  <a:pt x="525992" y="1467043"/>
                </a:lnTo>
                <a:lnTo>
                  <a:pt x="522768" y="1463808"/>
                </a:lnTo>
                <a:lnTo>
                  <a:pt x="1470051" y="519852"/>
                </a:lnTo>
                <a:lnTo>
                  <a:pt x="1471502" y="521308"/>
                </a:lnTo>
                <a:lnTo>
                  <a:pt x="1997382" y="0"/>
                </a:lnTo>
                <a:lnTo>
                  <a:pt x="2973114" y="975733"/>
                </a:lnTo>
                <a:lnTo>
                  <a:pt x="2982805" y="983524"/>
                </a:lnTo>
                <a:lnTo>
                  <a:pt x="4279189" y="2284476"/>
                </a:lnTo>
                <a:lnTo>
                  <a:pt x="4280526" y="2283144"/>
                </a:lnTo>
                <a:close/>
              </a:path>
            </a:pathLst>
          </a:custGeom>
          <a:solidFill>
            <a:schemeClr val="tx2"/>
          </a:solidFill>
          <a:ln w="57348" cap="flat">
            <a:noFill/>
            <a:prstDash val="solid"/>
            <a:miter/>
          </a:ln>
        </p:spPr>
        <p:txBody>
          <a:bodyPr rtlCol="0" anchor="ctr"/>
          <a:lstStyle/>
          <a:p>
            <a:endParaRPr lang="en-US" dirty="0"/>
          </a:p>
        </p:txBody>
      </p:sp>
      <p:sp>
        <p:nvSpPr>
          <p:cNvPr id="3" name="Freeform: Shape 2">
            <a:extLst>
              <a:ext uri="{FF2B5EF4-FFF2-40B4-BE49-F238E27FC236}">
                <a16:creationId xmlns:a16="http://schemas.microsoft.com/office/drawing/2014/main" id="{CFC9D08E-AF3F-BCCF-E4C3-37C4B9E7C67E}"/>
              </a:ext>
            </a:extLst>
          </p:cNvPr>
          <p:cNvSpPr/>
          <p:nvPr/>
        </p:nvSpPr>
        <p:spPr>
          <a:xfrm>
            <a:off x="5677607" y="2247881"/>
            <a:ext cx="2079037" cy="1202515"/>
          </a:xfrm>
          <a:custGeom>
            <a:avLst/>
            <a:gdLst>
              <a:gd name="connsiteX0" fmla="*/ 1227359 w 4850331"/>
              <a:gd name="connsiteY0" fmla="*/ 0 h 2805432"/>
              <a:gd name="connsiteX1" fmla="*/ 2823411 w 4850331"/>
              <a:gd name="connsiteY1" fmla="*/ 0 h 2805432"/>
              <a:gd name="connsiteX2" fmla="*/ 3645406 w 4850331"/>
              <a:gd name="connsiteY2" fmla="*/ 0 h 2805432"/>
              <a:gd name="connsiteX3" fmla="*/ 4850331 w 4850331"/>
              <a:gd name="connsiteY3" fmla="*/ 0 h 2805432"/>
              <a:gd name="connsiteX4" fmla="*/ 4850331 w 4850331"/>
              <a:gd name="connsiteY4" fmla="*/ 2805432 h 2805432"/>
              <a:gd name="connsiteX5" fmla="*/ 3645406 w 4850331"/>
              <a:gd name="connsiteY5" fmla="*/ 2805432 h 2805432"/>
              <a:gd name="connsiteX6" fmla="*/ 2823411 w 4850331"/>
              <a:gd name="connsiteY6" fmla="*/ 2805432 h 2805432"/>
              <a:gd name="connsiteX7" fmla="*/ 1232293 w 4850331"/>
              <a:gd name="connsiteY7" fmla="*/ 2805432 h 2805432"/>
              <a:gd name="connsiteX8" fmla="*/ 1230562 w 4850331"/>
              <a:gd name="connsiteY8" fmla="*/ 1821575 h 2805432"/>
              <a:gd name="connsiteX9" fmla="*/ 710974 w 4850331"/>
              <a:gd name="connsiteY9" fmla="*/ 1765669 h 2805432"/>
              <a:gd name="connsiteX10" fmla="*/ 100 w 4850331"/>
              <a:gd name="connsiteY10" fmla="*/ 1405712 h 2805432"/>
              <a:gd name="connsiteX11" fmla="*/ 0 w 4850331"/>
              <a:gd name="connsiteY11" fmla="*/ 1348892 h 2805432"/>
              <a:gd name="connsiteX12" fmla="*/ 709575 w 4850331"/>
              <a:gd name="connsiteY12" fmla="*/ 970202 h 2805432"/>
              <a:gd name="connsiteX13" fmla="*/ 1228963 w 4850331"/>
              <a:gd name="connsiteY13" fmla="*/ 912469 h 280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0331" h="2805432">
                <a:moveTo>
                  <a:pt x="1227359" y="0"/>
                </a:moveTo>
                <a:lnTo>
                  <a:pt x="2823411" y="0"/>
                </a:lnTo>
                <a:lnTo>
                  <a:pt x="3645406" y="0"/>
                </a:lnTo>
                <a:lnTo>
                  <a:pt x="4850331" y="0"/>
                </a:lnTo>
                <a:lnTo>
                  <a:pt x="4850331" y="2805432"/>
                </a:lnTo>
                <a:lnTo>
                  <a:pt x="3645406" y="2805432"/>
                </a:lnTo>
                <a:lnTo>
                  <a:pt x="2823411" y="2805432"/>
                </a:lnTo>
                <a:lnTo>
                  <a:pt x="1232293" y="2805432"/>
                </a:lnTo>
                <a:lnTo>
                  <a:pt x="1230562" y="1821575"/>
                </a:lnTo>
                <a:cubicBezTo>
                  <a:pt x="1230178" y="1602416"/>
                  <a:pt x="864911" y="1603059"/>
                  <a:pt x="710974" y="1765669"/>
                </a:cubicBezTo>
                <a:cubicBezTo>
                  <a:pt x="451715" y="2042105"/>
                  <a:pt x="8902" y="1795314"/>
                  <a:pt x="100" y="1405712"/>
                </a:cubicBezTo>
                <a:lnTo>
                  <a:pt x="0" y="1348892"/>
                </a:lnTo>
                <a:cubicBezTo>
                  <a:pt x="7432" y="959261"/>
                  <a:pt x="449345" y="694681"/>
                  <a:pt x="709575" y="970202"/>
                </a:cubicBezTo>
                <a:cubicBezTo>
                  <a:pt x="860018" y="1128220"/>
                  <a:pt x="1229350" y="1131629"/>
                  <a:pt x="1228963" y="9124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986345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333662F-F57E-3C04-606D-A181593FC444}"/>
              </a:ext>
            </a:extLst>
          </p:cNvPr>
          <p:cNvGrpSpPr/>
          <p:nvPr/>
        </p:nvGrpSpPr>
        <p:grpSpPr>
          <a:xfrm>
            <a:off x="1851254" y="-815746"/>
            <a:ext cx="8489492" cy="8489492"/>
            <a:chOff x="1851254" y="-815746"/>
            <a:chExt cx="8489492" cy="8489492"/>
          </a:xfrm>
        </p:grpSpPr>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1254" y="-815746"/>
              <a:ext cx="8489492" cy="8489492"/>
            </a:xfrm>
            <a:prstGeom prst="rect">
              <a:avLst/>
            </a:prstGeom>
          </p:spPr>
        </p:pic>
        <p:sp>
          <p:nvSpPr>
            <p:cNvPr id="2" name="Rectangle 1">
              <a:extLst>
                <a:ext uri="{FF2B5EF4-FFF2-40B4-BE49-F238E27FC236}">
                  <a16:creationId xmlns:a16="http://schemas.microsoft.com/office/drawing/2014/main" id="{D29190D2-072F-1E19-F367-4D2078340AA6}"/>
                </a:ext>
              </a:extLst>
            </p:cNvPr>
            <p:cNvSpPr/>
            <p:nvPr/>
          </p:nvSpPr>
          <p:spPr>
            <a:xfrm>
              <a:off x="4667714" y="4285413"/>
              <a:ext cx="2856571" cy="23239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 name="Straight Connector 7">
            <a:extLst>
              <a:ext uri="{FF2B5EF4-FFF2-40B4-BE49-F238E27FC236}">
                <a16:creationId xmlns:a16="http://schemas.microsoft.com/office/drawing/2014/main" id="{36B9F588-E3CF-261B-2304-E7150F7F810A}"/>
              </a:ext>
            </a:extLst>
          </p:cNvPr>
          <p:cNvCxnSpPr>
            <a:cxnSpLocks/>
          </p:cNvCxnSpPr>
          <p:nvPr/>
        </p:nvCxnSpPr>
        <p:spPr>
          <a:xfrm>
            <a:off x="3469886" y="5146282"/>
            <a:ext cx="5252225" cy="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Graphic 13" descr="Door Open with solid fill">
            <a:extLst>
              <a:ext uri="{FF2B5EF4-FFF2-40B4-BE49-F238E27FC236}">
                <a16:creationId xmlns:a16="http://schemas.microsoft.com/office/drawing/2014/main" id="{509EB168-9FB4-80D4-B763-7059D3A2BD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466365" y="5458520"/>
            <a:ext cx="1259269" cy="1259269"/>
          </a:xfrm>
          <a:prstGeom prst="rect">
            <a:avLst/>
          </a:prstGeom>
        </p:spPr>
      </p:pic>
      <p:cxnSp>
        <p:nvCxnSpPr>
          <p:cNvPr id="15" name="Straight Connector 14">
            <a:extLst>
              <a:ext uri="{FF2B5EF4-FFF2-40B4-BE49-F238E27FC236}">
                <a16:creationId xmlns:a16="http://schemas.microsoft.com/office/drawing/2014/main" id="{C8B0728C-8495-FACD-6776-B0914F499D8A}"/>
              </a:ext>
            </a:extLst>
          </p:cNvPr>
          <p:cNvCxnSpPr>
            <a:cxnSpLocks/>
          </p:cNvCxnSpPr>
          <p:nvPr/>
        </p:nvCxnSpPr>
        <p:spPr>
          <a:xfrm>
            <a:off x="7074407" y="3429000"/>
            <a:ext cx="0" cy="1717282"/>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978A84-07D5-ADA0-245D-4097C317769D}"/>
              </a:ext>
            </a:extLst>
          </p:cNvPr>
          <p:cNvCxnSpPr>
            <a:cxnSpLocks/>
          </p:cNvCxnSpPr>
          <p:nvPr/>
        </p:nvCxnSpPr>
        <p:spPr>
          <a:xfrm>
            <a:off x="5301364" y="3429000"/>
            <a:ext cx="0" cy="1756313"/>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228618F-09B9-D5B2-B4B6-442092DBAD45}"/>
              </a:ext>
            </a:extLst>
          </p:cNvPr>
          <p:cNvCxnSpPr>
            <a:cxnSpLocks/>
          </p:cNvCxnSpPr>
          <p:nvPr/>
        </p:nvCxnSpPr>
        <p:spPr>
          <a:xfrm>
            <a:off x="3463269" y="6573641"/>
            <a:ext cx="2179248" cy="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32CEB49-E488-BD71-9B94-7A3D42ABAF74}"/>
              </a:ext>
            </a:extLst>
          </p:cNvPr>
          <p:cNvCxnSpPr>
            <a:cxnSpLocks/>
          </p:cNvCxnSpPr>
          <p:nvPr/>
        </p:nvCxnSpPr>
        <p:spPr>
          <a:xfrm>
            <a:off x="3463269" y="3996875"/>
            <a:ext cx="0" cy="261245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2EA3142-F367-2664-85E8-D4D09466FE29}"/>
              </a:ext>
            </a:extLst>
          </p:cNvPr>
          <p:cNvCxnSpPr>
            <a:cxnSpLocks/>
          </p:cNvCxnSpPr>
          <p:nvPr/>
        </p:nvCxnSpPr>
        <p:spPr>
          <a:xfrm>
            <a:off x="6542863" y="6573641"/>
            <a:ext cx="2179248" cy="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94A709A-862E-CE7F-0366-6BBE9C21242E}"/>
              </a:ext>
            </a:extLst>
          </p:cNvPr>
          <p:cNvCxnSpPr>
            <a:cxnSpLocks/>
          </p:cNvCxnSpPr>
          <p:nvPr/>
        </p:nvCxnSpPr>
        <p:spPr>
          <a:xfrm>
            <a:off x="4090117" y="3429000"/>
            <a:ext cx="3972215" cy="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67F6E7F-C054-FFE0-057E-D10D8890B701}"/>
              </a:ext>
            </a:extLst>
          </p:cNvPr>
          <p:cNvCxnSpPr>
            <a:cxnSpLocks/>
          </p:cNvCxnSpPr>
          <p:nvPr/>
        </p:nvCxnSpPr>
        <p:spPr>
          <a:xfrm flipV="1">
            <a:off x="3463269" y="1499990"/>
            <a:ext cx="2632729" cy="2508036"/>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42DC9C-AE5F-53A6-3695-C192134272ED}"/>
              </a:ext>
            </a:extLst>
          </p:cNvPr>
          <p:cNvCxnSpPr>
            <a:cxnSpLocks/>
          </p:cNvCxnSpPr>
          <p:nvPr/>
        </p:nvCxnSpPr>
        <p:spPr>
          <a:xfrm>
            <a:off x="6078634" y="1499990"/>
            <a:ext cx="2632729" cy="2508036"/>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736F599-7D74-2FE5-38DD-FD351336DFE2}"/>
              </a:ext>
            </a:extLst>
          </p:cNvPr>
          <p:cNvCxnSpPr>
            <a:cxnSpLocks/>
          </p:cNvCxnSpPr>
          <p:nvPr/>
        </p:nvCxnSpPr>
        <p:spPr>
          <a:xfrm>
            <a:off x="8700212" y="3994644"/>
            <a:ext cx="0" cy="2612450"/>
          </a:xfrm>
          <a:prstGeom prst="line">
            <a:avLst/>
          </a:prstGeom>
          <a:ln w="762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45" name="Graphic 44" descr="Coffee Beans with solid fill">
            <a:extLst>
              <a:ext uri="{FF2B5EF4-FFF2-40B4-BE49-F238E27FC236}">
                <a16:creationId xmlns:a16="http://schemas.microsoft.com/office/drawing/2014/main" id="{0159C79E-21F5-404C-5C47-A21EE0BBF2C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038157" y="3872813"/>
            <a:ext cx="914400" cy="914400"/>
          </a:xfrm>
          <a:prstGeom prst="rect">
            <a:avLst/>
          </a:prstGeom>
        </p:spPr>
      </p:pic>
      <p:pic>
        <p:nvPicPr>
          <p:cNvPr id="47" name="Graphic 46" descr="Lock with solid fill">
            <a:extLst>
              <a:ext uri="{FF2B5EF4-FFF2-40B4-BE49-F238E27FC236}">
                <a16:creationId xmlns:a16="http://schemas.microsoft.com/office/drawing/2014/main" id="{DCB68C23-F2C2-E812-1881-61E046159FD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798523" y="5444428"/>
            <a:ext cx="914400" cy="914400"/>
          </a:xfrm>
          <a:prstGeom prst="rect">
            <a:avLst/>
          </a:prstGeom>
        </p:spPr>
      </p:pic>
      <p:pic>
        <p:nvPicPr>
          <p:cNvPr id="49" name="Graphic 48" descr="Thermometer with solid fill">
            <a:extLst>
              <a:ext uri="{FF2B5EF4-FFF2-40B4-BE49-F238E27FC236}">
                <a16:creationId xmlns:a16="http://schemas.microsoft.com/office/drawing/2014/main" id="{FD399533-03DA-6EC9-647F-A47A1FEC95A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619024" y="2103898"/>
            <a:ext cx="914400" cy="914400"/>
          </a:xfrm>
          <a:prstGeom prst="rect">
            <a:avLst/>
          </a:prstGeom>
        </p:spPr>
      </p:pic>
      <p:pic>
        <p:nvPicPr>
          <p:cNvPr id="51" name="Graphic 50" descr="Speakers with solid fill">
            <a:extLst>
              <a:ext uri="{FF2B5EF4-FFF2-40B4-BE49-F238E27FC236}">
                <a16:creationId xmlns:a16="http://schemas.microsoft.com/office/drawing/2014/main" id="{787942A1-1823-023B-DF50-1188C4F221A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212401" y="5422277"/>
            <a:ext cx="914400" cy="914400"/>
          </a:xfrm>
          <a:prstGeom prst="rect">
            <a:avLst/>
          </a:prstGeom>
        </p:spPr>
      </p:pic>
      <p:pic>
        <p:nvPicPr>
          <p:cNvPr id="53" name="Graphic 52" descr="Security camera with solid fill">
            <a:extLst>
              <a:ext uri="{FF2B5EF4-FFF2-40B4-BE49-F238E27FC236}">
                <a16:creationId xmlns:a16="http://schemas.microsoft.com/office/drawing/2014/main" id="{6C35FF69-7A84-F2C2-C477-0F7E1CF76557}"/>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534018" y="3858381"/>
            <a:ext cx="914400" cy="914400"/>
          </a:xfrm>
          <a:prstGeom prst="rect">
            <a:avLst/>
          </a:prstGeom>
        </p:spPr>
      </p:pic>
      <p:pic>
        <p:nvPicPr>
          <p:cNvPr id="55" name="Graphic 54" descr="Lightbulb with solid fill">
            <a:extLst>
              <a:ext uri="{FF2B5EF4-FFF2-40B4-BE49-F238E27FC236}">
                <a16:creationId xmlns:a16="http://schemas.microsoft.com/office/drawing/2014/main" id="{C72FC0CE-3809-C9E1-AA6D-1B22DECC79B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750200" y="3858317"/>
            <a:ext cx="914400" cy="914400"/>
          </a:xfrm>
          <a:prstGeom prst="rect">
            <a:avLst/>
          </a:prstGeom>
        </p:spPr>
      </p:pic>
      <p:sp>
        <p:nvSpPr>
          <p:cNvPr id="4" name="TextBox 3">
            <a:extLst>
              <a:ext uri="{FF2B5EF4-FFF2-40B4-BE49-F238E27FC236}">
                <a16:creationId xmlns:a16="http://schemas.microsoft.com/office/drawing/2014/main" id="{08EA26C5-6748-F6B0-86D0-73B6358F808D}"/>
              </a:ext>
            </a:extLst>
          </p:cNvPr>
          <p:cNvSpPr txBox="1"/>
          <p:nvPr/>
        </p:nvSpPr>
        <p:spPr>
          <a:xfrm>
            <a:off x="1170878" y="591015"/>
            <a:ext cx="764376" cy="369332"/>
          </a:xfrm>
          <a:prstGeom prst="rect">
            <a:avLst/>
          </a:prstGeom>
          <a:noFill/>
        </p:spPr>
        <p:txBody>
          <a:bodyPr wrap="none" rtlCol="0">
            <a:spAutoFit/>
          </a:bodyPr>
          <a:lstStyle/>
          <a:p>
            <a:r>
              <a:rPr lang="tr-TR" dirty="0">
                <a:solidFill>
                  <a:srgbClr val="FF0000"/>
                </a:solidFill>
              </a:rPr>
              <a:t>better</a:t>
            </a:r>
            <a:endParaRPr lang="en-US" dirty="0">
              <a:solidFill>
                <a:srgbClr val="FF0000"/>
              </a:solidFill>
            </a:endParaRPr>
          </a:p>
        </p:txBody>
      </p:sp>
    </p:spTree>
    <p:extLst>
      <p:ext uri="{BB962C8B-B14F-4D97-AF65-F5344CB8AC3E}">
        <p14:creationId xmlns:p14="http://schemas.microsoft.com/office/powerpoint/2010/main" val="2431817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A8A4A8-57A3-9A2A-78F9-C54610F83AC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BAA84EBB-C765-CB66-62E9-3F00963D9EDF}"/>
              </a:ext>
            </a:extLst>
          </p:cNvPr>
          <p:cNvSpPr txBox="1">
            <a:spLocks/>
          </p:cNvSpPr>
          <p:nvPr/>
        </p:nvSpPr>
        <p:spPr>
          <a:xfrm>
            <a:off x="3681333" y="41309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Industrial </a:t>
            </a:r>
          </a:p>
          <a:p>
            <a:pPr algn="ctr"/>
            <a:r>
              <a:rPr lang="tr-TR" sz="2800" dirty="0">
                <a:solidFill>
                  <a:schemeClr val="accent1"/>
                </a:solidFill>
                <a:latin typeface="Century Gothic" panose="020B0502020202020204" pitchFamily="34" charset="0"/>
              </a:rPr>
              <a:t>Applications</a:t>
            </a:r>
            <a:endParaRPr lang="en-US" sz="28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C6B10B2E-602A-5BF3-3FC6-9D930AB49750}"/>
              </a:ext>
            </a:extLst>
          </p:cNvPr>
          <p:cNvSpPr txBox="1">
            <a:spLocks/>
          </p:cNvSpPr>
          <p:nvPr/>
        </p:nvSpPr>
        <p:spPr>
          <a:xfrm>
            <a:off x="686866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2BD80B90-888F-F970-4675-450841215D32}"/>
              </a:ext>
            </a:extLst>
          </p:cNvPr>
          <p:cNvSpPr txBox="1">
            <a:spLocks/>
          </p:cNvSpPr>
          <p:nvPr/>
        </p:nvSpPr>
        <p:spPr>
          <a:xfrm>
            <a:off x="9419844" y="4130964"/>
            <a:ext cx="223266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Cities</a:t>
            </a:r>
            <a:endParaRPr lang="en-US" sz="2800" dirty="0">
              <a:solidFill>
                <a:schemeClr val="accent1"/>
              </a:solidFill>
              <a:latin typeface="Century Gothic" panose="020B0502020202020204" pitchFamily="34" charset="0"/>
            </a:endParaRPr>
          </a:p>
        </p:txBody>
      </p:sp>
      <p:pic>
        <p:nvPicPr>
          <p:cNvPr id="19" name="Graphic 18" descr="Factory with solid fill">
            <a:extLst>
              <a:ext uri="{FF2B5EF4-FFF2-40B4-BE49-F238E27FC236}">
                <a16:creationId xmlns:a16="http://schemas.microsoft.com/office/drawing/2014/main" id="{7C090F86-CC24-13F7-9CDF-1141D1760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7335" y="1661985"/>
            <a:ext cx="2487377" cy="2487377"/>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4993753" y="1543767"/>
            <a:ext cx="822323" cy="822322"/>
            <a:chOff x="1802723" y="376912"/>
            <a:chExt cx="822323" cy="822322"/>
          </a:xfrm>
          <a:solidFill>
            <a:schemeClr val="accent6">
              <a:lumMod val="60000"/>
              <a:lumOff val="40000"/>
            </a:schemeClr>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2" name="Group 1">
            <a:extLst>
              <a:ext uri="{FF2B5EF4-FFF2-40B4-BE49-F238E27FC236}">
                <a16:creationId xmlns:a16="http://schemas.microsoft.com/office/drawing/2014/main" id="{660E94E6-79A1-A6D4-5212-FB27D0B9E629}"/>
              </a:ext>
            </a:extLst>
          </p:cNvPr>
          <p:cNvGrpSpPr/>
          <p:nvPr/>
        </p:nvGrpSpPr>
        <p:grpSpPr>
          <a:xfrm>
            <a:off x="7127629" y="2439536"/>
            <a:ext cx="1493759" cy="1376553"/>
            <a:chOff x="7127629" y="2439536"/>
            <a:chExt cx="1493759" cy="1376553"/>
          </a:xfrm>
        </p:grpSpPr>
        <p:sp>
          <p:nvSpPr>
            <p:cNvPr id="99" name="Freeform: Shape 98">
              <a:extLst>
                <a:ext uri="{FF2B5EF4-FFF2-40B4-BE49-F238E27FC236}">
                  <a16:creationId xmlns:a16="http://schemas.microsoft.com/office/drawing/2014/main" id="{B63D4345-981A-E856-DE99-05C5ED62374B}"/>
                </a:ext>
              </a:extLst>
            </p:cNvPr>
            <p:cNvSpPr/>
            <p:nvPr/>
          </p:nvSpPr>
          <p:spPr>
            <a:xfrm>
              <a:off x="767004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6F5861-9736-A1D7-A333-D855E44F23C9}"/>
                </a:ext>
              </a:extLst>
            </p:cNvPr>
            <p:cNvSpPr/>
            <p:nvPr/>
          </p:nvSpPr>
          <p:spPr>
            <a:xfrm>
              <a:off x="803480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18" name="Group 117">
              <a:extLst>
                <a:ext uri="{FF2B5EF4-FFF2-40B4-BE49-F238E27FC236}">
                  <a16:creationId xmlns:a16="http://schemas.microsoft.com/office/drawing/2014/main" id="{CD004DB6-D4EA-AB57-9697-BBCD1AB833E0}"/>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0E7E8F23-F447-8031-D141-9F0D5DF26DE7}"/>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01F8A1C-1749-FE42-C198-5779B05E6677}"/>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258490-ABDB-E2E1-6834-EA388A28254B}"/>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D2182E-F3DE-6CBC-96E6-43526C0EB4C7}"/>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846289-AA81-5DE2-8017-0F8DA3FD117C}"/>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1615A4-B737-74A0-6D09-7B51690CBD30}"/>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A665E98-C6D0-42E3-6B8C-305E0F1B2D3F}"/>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505A4C-BCDC-2941-D7F9-DB30F10E385C}"/>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545CE4C-F478-DE9D-50E7-D7BAA770919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EA0572-4FDD-3AFB-7869-4FBD995A574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07DFF-7BED-E97F-ECE7-7DEFB1EF3742}"/>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2BE99-5942-BF57-4428-0A1CC6EB507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C0374E5-78E8-5785-564E-94E17DE55E12}"/>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8EE108-2E1D-EFB6-B7ED-431F2D602DD9}"/>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20ABDB-3C4F-32EB-91FC-191B3E04D3BB}"/>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5864142-170C-E55C-9698-872D8568326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F19FEB8-E481-4815-62FE-CDDCDD354ECD}"/>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01D524-EDC2-5C5A-6F4E-05AAF517139B}"/>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FCFCB3-1400-9644-9738-97A44E73066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95B3F16-FF49-9F83-74E9-29BA57BAB354}"/>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F72D5F5-0A3D-971A-07E7-044BF6DE34A0}"/>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459D122-89B3-2173-1DD6-8A7756B83F42}"/>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A1B7AB8-B111-D4B7-D7D0-FD6121701A62}"/>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ADB8F9-5BF9-EECA-FC4E-347F12B3BDE2}"/>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B4215DD-BC87-EFC0-F4EB-C8724CDB5C4A}"/>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65D754-2FF0-E7A7-0CD0-13C4195C9523}"/>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418EAAB-CB4F-6EE4-1275-1818862C960A}"/>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303266-04F4-D642-74EF-9A5E5724DDF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6E359C-0D51-C6A6-1A76-96C455ECF49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13658B-83BA-F301-A642-F13F13108041}"/>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2AEAB9-6999-AB6D-B874-04469E396C22}"/>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D5824F-984A-9A0D-527C-C3F24419345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109D4D-4821-C667-D10F-1B5F8D2AA239}"/>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35640CF-101F-9D2E-9C13-37FE1FE1AA56}"/>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A4B77F-4384-BA72-B521-EC4DB4986D8E}"/>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grpSp>
        <p:nvGrpSpPr>
          <p:cNvPr id="38" name="Group 37">
            <a:extLst>
              <a:ext uri="{FF2B5EF4-FFF2-40B4-BE49-F238E27FC236}">
                <a16:creationId xmlns:a16="http://schemas.microsoft.com/office/drawing/2014/main" id="{57F44C09-5FAB-7115-714C-0A5E18E37C7D}"/>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6CADBD0C-D564-AF2F-BB84-6D23ABBC04F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A9E5F12-F81E-C3CD-4D72-E1434BFE9A2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278A57-F646-7E59-FD82-3BF1893A96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1" name="Graphic 120" descr="City with solid fill">
            <a:extLst>
              <a:ext uri="{FF2B5EF4-FFF2-40B4-BE49-F238E27FC236}">
                <a16:creationId xmlns:a16="http://schemas.microsoft.com/office/drawing/2014/main" id="{7A08A531-A592-9737-FB7E-00B6FFA725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37389" y="2148893"/>
            <a:ext cx="2013619" cy="2013619"/>
          </a:xfrm>
          <a:prstGeom prst="rect">
            <a:avLst/>
          </a:prstGeom>
        </p:spPr>
      </p:pic>
      <p:grpSp>
        <p:nvGrpSpPr>
          <p:cNvPr id="122" name="Group 121">
            <a:extLst>
              <a:ext uri="{FF2B5EF4-FFF2-40B4-BE49-F238E27FC236}">
                <a16:creationId xmlns:a16="http://schemas.microsoft.com/office/drawing/2014/main" id="{8A1ACD8D-39C8-97E3-86DD-C190ED3AD42E}"/>
              </a:ext>
            </a:extLst>
          </p:cNvPr>
          <p:cNvGrpSpPr/>
          <p:nvPr/>
        </p:nvGrpSpPr>
        <p:grpSpPr>
          <a:xfrm rot="18900000">
            <a:off x="10050468" y="1543767"/>
            <a:ext cx="822323" cy="822322"/>
            <a:chOff x="1802723" y="376912"/>
            <a:chExt cx="822323" cy="822322"/>
          </a:xfrm>
          <a:solidFill>
            <a:schemeClr val="accent2"/>
          </a:solidFill>
        </p:grpSpPr>
        <p:sp>
          <p:nvSpPr>
            <p:cNvPr id="123" name="Freeform: Shape 122">
              <a:extLst>
                <a:ext uri="{FF2B5EF4-FFF2-40B4-BE49-F238E27FC236}">
                  <a16:creationId xmlns:a16="http://schemas.microsoft.com/office/drawing/2014/main" id="{091AE716-1A17-DA67-6B92-6ACE2BF727C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E08B6BB-E5F5-847A-28D8-15794B6AA94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0C612E-36D7-0F4C-DE48-C1C3C270A49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F3DDE3A4-CD65-C5A1-198D-00A0A73A537D}"/>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C96255DF-0005-9C28-2816-1210111F5D1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7B8A963-4153-7632-40EA-1CB1BB03778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A5EE63C-176D-3412-9AC7-C71CF5D9BAC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extLst>
      <p:ext uri="{BB962C8B-B14F-4D97-AF65-F5344CB8AC3E}">
        <p14:creationId xmlns:p14="http://schemas.microsoft.com/office/powerpoint/2010/main" val="33361274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000">
        <p159:morph option="byObject"/>
      </p:transition>
    </mc:Choice>
    <mc:Fallback>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27"/>
                                        </p:tgtEl>
                                        <p:attrNameLst>
                                          <p:attrName>r</p:attrName>
                                        </p:attrNameLst>
                                      </p:cBhvr>
                                    </p:animRot>
                                    <p:animRot by="-240000">
                                      <p:cBhvr>
                                        <p:cTn id="7" dur="200" fill="hold">
                                          <p:stCondLst>
                                            <p:cond delay="200"/>
                                          </p:stCondLst>
                                        </p:cTn>
                                        <p:tgtEl>
                                          <p:spTgt spid="127"/>
                                        </p:tgtEl>
                                        <p:attrNameLst>
                                          <p:attrName>r</p:attrName>
                                        </p:attrNameLst>
                                      </p:cBhvr>
                                    </p:animRot>
                                    <p:animRot by="240000">
                                      <p:cBhvr>
                                        <p:cTn id="8" dur="200" fill="hold">
                                          <p:stCondLst>
                                            <p:cond delay="400"/>
                                          </p:stCondLst>
                                        </p:cTn>
                                        <p:tgtEl>
                                          <p:spTgt spid="127"/>
                                        </p:tgtEl>
                                        <p:attrNameLst>
                                          <p:attrName>r</p:attrName>
                                        </p:attrNameLst>
                                      </p:cBhvr>
                                    </p:animRot>
                                    <p:animRot by="-240000">
                                      <p:cBhvr>
                                        <p:cTn id="9" dur="200" fill="hold">
                                          <p:stCondLst>
                                            <p:cond delay="600"/>
                                          </p:stCondLst>
                                        </p:cTn>
                                        <p:tgtEl>
                                          <p:spTgt spid="127"/>
                                        </p:tgtEl>
                                        <p:attrNameLst>
                                          <p:attrName>r</p:attrName>
                                        </p:attrNameLst>
                                      </p:cBhvr>
                                    </p:animRot>
                                    <p:animRot by="120000">
                                      <p:cBhvr>
                                        <p:cTn id="10" dur="200" fill="hold">
                                          <p:stCondLst>
                                            <p:cond delay="800"/>
                                          </p:stCondLst>
                                        </p:cTn>
                                        <p:tgtEl>
                                          <p:spTgt spid="127"/>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8"/>
                                        </p:tgtEl>
                                        <p:attrNameLst>
                                          <p:attrName>r</p:attrName>
                                        </p:attrNameLst>
                                      </p:cBhvr>
                                    </p:animRot>
                                    <p:animRot by="-240000">
                                      <p:cBhvr>
                                        <p:cTn id="13" dur="200" fill="hold">
                                          <p:stCondLst>
                                            <p:cond delay="200"/>
                                          </p:stCondLst>
                                        </p:cTn>
                                        <p:tgtEl>
                                          <p:spTgt spid="128"/>
                                        </p:tgtEl>
                                        <p:attrNameLst>
                                          <p:attrName>r</p:attrName>
                                        </p:attrNameLst>
                                      </p:cBhvr>
                                    </p:animRot>
                                    <p:animRot by="240000">
                                      <p:cBhvr>
                                        <p:cTn id="14" dur="200" fill="hold">
                                          <p:stCondLst>
                                            <p:cond delay="400"/>
                                          </p:stCondLst>
                                        </p:cTn>
                                        <p:tgtEl>
                                          <p:spTgt spid="128"/>
                                        </p:tgtEl>
                                        <p:attrNameLst>
                                          <p:attrName>r</p:attrName>
                                        </p:attrNameLst>
                                      </p:cBhvr>
                                    </p:animRot>
                                    <p:animRot by="-240000">
                                      <p:cBhvr>
                                        <p:cTn id="15" dur="200" fill="hold">
                                          <p:stCondLst>
                                            <p:cond delay="600"/>
                                          </p:stCondLst>
                                        </p:cTn>
                                        <p:tgtEl>
                                          <p:spTgt spid="128"/>
                                        </p:tgtEl>
                                        <p:attrNameLst>
                                          <p:attrName>r</p:attrName>
                                        </p:attrNameLst>
                                      </p:cBhvr>
                                    </p:animRot>
                                    <p:animRot by="120000">
                                      <p:cBhvr>
                                        <p:cTn id="16" dur="200" fill="hold">
                                          <p:stCondLst>
                                            <p:cond delay="800"/>
                                          </p:stCondLst>
                                        </p:cTn>
                                        <p:tgtEl>
                                          <p:spTgt spid="128"/>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4"/>
                                        </p:tgtEl>
                                        <p:attrNameLst>
                                          <p:attrName>r</p:attrName>
                                        </p:attrNameLst>
                                      </p:cBhvr>
                                    </p:animRot>
                                    <p:animRot by="-240000">
                                      <p:cBhvr>
                                        <p:cTn id="19" dur="200" fill="hold">
                                          <p:stCondLst>
                                            <p:cond delay="200"/>
                                          </p:stCondLst>
                                        </p:cTn>
                                        <p:tgtEl>
                                          <p:spTgt spid="4"/>
                                        </p:tgtEl>
                                        <p:attrNameLst>
                                          <p:attrName>r</p:attrName>
                                        </p:attrNameLst>
                                      </p:cBhvr>
                                    </p:animRot>
                                    <p:animRot by="240000">
                                      <p:cBhvr>
                                        <p:cTn id="20" dur="200" fill="hold">
                                          <p:stCondLst>
                                            <p:cond delay="400"/>
                                          </p:stCondLst>
                                        </p:cTn>
                                        <p:tgtEl>
                                          <p:spTgt spid="4"/>
                                        </p:tgtEl>
                                        <p:attrNameLst>
                                          <p:attrName>r</p:attrName>
                                        </p:attrNameLst>
                                      </p:cBhvr>
                                    </p:animRot>
                                    <p:animRot by="-240000">
                                      <p:cBhvr>
                                        <p:cTn id="21" dur="200" fill="hold">
                                          <p:stCondLst>
                                            <p:cond delay="600"/>
                                          </p:stCondLst>
                                        </p:cTn>
                                        <p:tgtEl>
                                          <p:spTgt spid="4"/>
                                        </p:tgtEl>
                                        <p:attrNameLst>
                                          <p:attrName>r</p:attrName>
                                        </p:attrNameLst>
                                      </p:cBhvr>
                                    </p:animRot>
                                    <p:animRot by="120000">
                                      <p:cBhvr>
                                        <p:cTn id="22" dur="200" fill="hold">
                                          <p:stCondLst>
                                            <p:cond delay="8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Home with solid fill">
            <a:extLst>
              <a:ext uri="{FF2B5EF4-FFF2-40B4-BE49-F238E27FC236}">
                <a16:creationId xmlns:a16="http://schemas.microsoft.com/office/drawing/2014/main" id="{9D712410-9E61-03F8-AF2C-739F23C5F6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05631" y="-428637"/>
            <a:ext cx="7715274" cy="7715274"/>
          </a:xfrm>
          <a:prstGeom prst="rect">
            <a:avLst/>
          </a:prstGeom>
        </p:spPr>
      </p:pic>
      <p:pic>
        <p:nvPicPr>
          <p:cNvPr id="47" name="Graphic 46" descr="Lock with solid fill">
            <a:extLst>
              <a:ext uri="{FF2B5EF4-FFF2-40B4-BE49-F238E27FC236}">
                <a16:creationId xmlns:a16="http://schemas.microsoft.com/office/drawing/2014/main" id="{DCB68C23-F2C2-E812-1881-61E046159FD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81409" y="5425841"/>
            <a:ext cx="914400" cy="914400"/>
          </a:xfrm>
          <a:prstGeom prst="rect">
            <a:avLst/>
          </a:prstGeom>
        </p:spPr>
      </p:pic>
      <p:grpSp>
        <p:nvGrpSpPr>
          <p:cNvPr id="116" name="Graphic 48" descr="Thermometer with solid fill">
            <a:extLst>
              <a:ext uri="{FF2B5EF4-FFF2-40B4-BE49-F238E27FC236}">
                <a16:creationId xmlns:a16="http://schemas.microsoft.com/office/drawing/2014/main" id="{D22A26F3-D5DB-4F9B-05AF-913981A609A8}"/>
              </a:ext>
            </a:extLst>
          </p:cNvPr>
          <p:cNvGrpSpPr/>
          <p:nvPr/>
        </p:nvGrpSpPr>
        <p:grpSpPr>
          <a:xfrm>
            <a:off x="3586825" y="768439"/>
            <a:ext cx="381301" cy="843915"/>
            <a:chOff x="3719557" y="768439"/>
            <a:chExt cx="381301" cy="843915"/>
          </a:xfrm>
          <a:solidFill>
            <a:schemeClr val="accent2"/>
          </a:solidFill>
        </p:grpSpPr>
        <p:sp>
          <p:nvSpPr>
            <p:cNvPr id="117" name="Freeform: Shape 116">
              <a:extLst>
                <a:ext uri="{FF2B5EF4-FFF2-40B4-BE49-F238E27FC236}">
                  <a16:creationId xmlns:a16="http://schemas.microsoft.com/office/drawing/2014/main" id="{2F0FA162-522B-2EB3-5817-78BD5BD54157}"/>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645BC82C-79C5-2B3F-8431-B961C62BBFE9}"/>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pic>
        <p:nvPicPr>
          <p:cNvPr id="51" name="Graphic 50" descr="Speakers with solid fill">
            <a:extLst>
              <a:ext uri="{FF2B5EF4-FFF2-40B4-BE49-F238E27FC236}">
                <a16:creationId xmlns:a16="http://schemas.microsoft.com/office/drawing/2014/main" id="{787942A1-1823-023B-DF50-1188C4F221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226342" y="5409123"/>
            <a:ext cx="914400" cy="914400"/>
          </a:xfrm>
          <a:prstGeom prst="rect">
            <a:avLst/>
          </a:prstGeom>
        </p:spPr>
      </p:pic>
      <p:pic>
        <p:nvPicPr>
          <p:cNvPr id="53" name="Graphic 52" descr="Security camera with solid fill">
            <a:extLst>
              <a:ext uri="{FF2B5EF4-FFF2-40B4-BE49-F238E27FC236}">
                <a16:creationId xmlns:a16="http://schemas.microsoft.com/office/drawing/2014/main" id="{6C35FF69-7A84-F2C2-C477-0F7E1CF765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441941" y="384350"/>
            <a:ext cx="914400" cy="914400"/>
          </a:xfrm>
          <a:prstGeom prst="rect">
            <a:avLst/>
          </a:prstGeom>
        </p:spPr>
      </p:pic>
      <p:pic>
        <p:nvPicPr>
          <p:cNvPr id="55" name="Graphic 54" descr="Lightbulb with solid fill">
            <a:extLst>
              <a:ext uri="{FF2B5EF4-FFF2-40B4-BE49-F238E27FC236}">
                <a16:creationId xmlns:a16="http://schemas.microsoft.com/office/drawing/2014/main" id="{C72FC0CE-3809-C9E1-AA6D-1B22DECC79B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69918" y="2035720"/>
            <a:ext cx="914400" cy="914400"/>
          </a:xfrm>
          <a:prstGeom prst="rect">
            <a:avLst/>
          </a:prstGeom>
        </p:spPr>
      </p:pic>
      <p:cxnSp>
        <p:nvCxnSpPr>
          <p:cNvPr id="66" name="Straight Connector 65">
            <a:extLst>
              <a:ext uri="{FF2B5EF4-FFF2-40B4-BE49-F238E27FC236}">
                <a16:creationId xmlns:a16="http://schemas.microsoft.com/office/drawing/2014/main" id="{95482467-C528-03CA-7B07-5E0B057ECDD0}"/>
              </a:ext>
            </a:extLst>
          </p:cNvPr>
          <p:cNvCxnSpPr>
            <a:cxnSpLocks/>
          </p:cNvCxnSpPr>
          <p:nvPr/>
        </p:nvCxnSpPr>
        <p:spPr>
          <a:xfrm>
            <a:off x="3803648" y="1793288"/>
            <a:ext cx="0" cy="94498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6AC1520-962B-53E1-C63D-526ED9B679C2}"/>
              </a:ext>
            </a:extLst>
          </p:cNvPr>
          <p:cNvCxnSpPr>
            <a:cxnSpLocks/>
          </p:cNvCxnSpPr>
          <p:nvPr/>
        </p:nvCxnSpPr>
        <p:spPr>
          <a:xfrm>
            <a:off x="7829238" y="1397346"/>
            <a:ext cx="0" cy="1691629"/>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7C6E877-89AA-06D2-52CB-9423BDFD15F7}"/>
              </a:ext>
            </a:extLst>
          </p:cNvPr>
          <p:cNvCxnSpPr>
            <a:cxnSpLocks/>
          </p:cNvCxnSpPr>
          <p:nvPr/>
        </p:nvCxnSpPr>
        <p:spPr>
          <a:xfrm>
            <a:off x="2130535" y="3524669"/>
            <a:ext cx="0" cy="63473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B0EE2C9-2312-564F-3BFF-B544909B1E3C}"/>
              </a:ext>
            </a:extLst>
          </p:cNvPr>
          <p:cNvCxnSpPr>
            <a:cxnSpLocks/>
          </p:cNvCxnSpPr>
          <p:nvPr/>
        </p:nvCxnSpPr>
        <p:spPr>
          <a:xfrm>
            <a:off x="2688623" y="4791105"/>
            <a:ext cx="0" cy="63473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1990683-3B17-E0D4-3196-7FDE7263CD1B}"/>
              </a:ext>
            </a:extLst>
          </p:cNvPr>
          <p:cNvCxnSpPr>
            <a:cxnSpLocks/>
          </p:cNvCxnSpPr>
          <p:nvPr/>
        </p:nvCxnSpPr>
        <p:spPr>
          <a:xfrm>
            <a:off x="10321446" y="3000967"/>
            <a:ext cx="0" cy="84191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C6CCEDB-A623-14AA-D5D9-CE042697F028}"/>
              </a:ext>
            </a:extLst>
          </p:cNvPr>
          <p:cNvCxnSpPr>
            <a:cxnSpLocks/>
          </p:cNvCxnSpPr>
          <p:nvPr/>
        </p:nvCxnSpPr>
        <p:spPr>
          <a:xfrm>
            <a:off x="9138609" y="4583924"/>
            <a:ext cx="0" cy="84191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6A4926-9B7B-0E98-402B-2A16130EB9AA}"/>
              </a:ext>
            </a:extLst>
          </p:cNvPr>
          <p:cNvCxnSpPr>
            <a:cxnSpLocks/>
          </p:cNvCxnSpPr>
          <p:nvPr/>
        </p:nvCxnSpPr>
        <p:spPr>
          <a:xfrm>
            <a:off x="3803648" y="2796404"/>
            <a:ext cx="2259412"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C08C5D68-6A52-9902-425E-50E6A26ECD85}"/>
              </a:ext>
            </a:extLst>
          </p:cNvPr>
          <p:cNvCxnSpPr>
            <a:cxnSpLocks/>
          </p:cNvCxnSpPr>
          <p:nvPr/>
        </p:nvCxnSpPr>
        <p:spPr>
          <a:xfrm>
            <a:off x="2130535" y="4159405"/>
            <a:ext cx="304471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B8DAB4E-D586-A4F1-E0D7-55F17CE3C87C}"/>
              </a:ext>
            </a:extLst>
          </p:cNvPr>
          <p:cNvCxnSpPr>
            <a:cxnSpLocks/>
          </p:cNvCxnSpPr>
          <p:nvPr/>
        </p:nvCxnSpPr>
        <p:spPr>
          <a:xfrm>
            <a:off x="2768075" y="4791105"/>
            <a:ext cx="251952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F1312EB-0FBF-4A63-7D6B-621F3E8A0F38}"/>
              </a:ext>
            </a:extLst>
          </p:cNvPr>
          <p:cNvCxnSpPr>
            <a:cxnSpLocks/>
          </p:cNvCxnSpPr>
          <p:nvPr/>
        </p:nvCxnSpPr>
        <p:spPr>
          <a:xfrm>
            <a:off x="7083812" y="3850116"/>
            <a:ext cx="3195193"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D5C2B12-73CD-1433-1B5B-C616769E0B39}"/>
              </a:ext>
            </a:extLst>
          </p:cNvPr>
          <p:cNvCxnSpPr>
            <a:cxnSpLocks/>
          </p:cNvCxnSpPr>
          <p:nvPr/>
        </p:nvCxnSpPr>
        <p:spPr>
          <a:xfrm>
            <a:off x="6178858" y="3088975"/>
            <a:ext cx="15963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6C8C305-368D-999E-5DE4-2900942C2066}"/>
              </a:ext>
            </a:extLst>
          </p:cNvPr>
          <p:cNvCxnSpPr>
            <a:cxnSpLocks/>
          </p:cNvCxnSpPr>
          <p:nvPr/>
        </p:nvCxnSpPr>
        <p:spPr>
          <a:xfrm>
            <a:off x="6714117" y="4585688"/>
            <a:ext cx="237004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A6AA3A44-7205-9269-1C38-10F0C9E2CE10}"/>
              </a:ext>
            </a:extLst>
          </p:cNvPr>
          <p:cNvSpPr/>
          <p:nvPr/>
        </p:nvSpPr>
        <p:spPr>
          <a:xfrm>
            <a:off x="3747892" y="1748874"/>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ACC330EF-60B1-19E1-3C58-72C086762E5F}"/>
              </a:ext>
            </a:extLst>
          </p:cNvPr>
          <p:cNvSpPr/>
          <p:nvPr/>
        </p:nvSpPr>
        <p:spPr>
          <a:xfrm>
            <a:off x="2073023" y="3487097"/>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B8F59F38-71FE-82F8-28EA-C77D4197B0C7}"/>
              </a:ext>
            </a:extLst>
          </p:cNvPr>
          <p:cNvSpPr/>
          <p:nvPr/>
        </p:nvSpPr>
        <p:spPr>
          <a:xfrm>
            <a:off x="2633362" y="5337515"/>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38916D71-BA4F-B5F4-1C31-D7C308A7C1DE}"/>
              </a:ext>
            </a:extLst>
          </p:cNvPr>
          <p:cNvSpPr/>
          <p:nvPr/>
        </p:nvSpPr>
        <p:spPr>
          <a:xfrm>
            <a:off x="9090383" y="5325480"/>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4560912F-1499-CCD4-6D5B-38EB4EE148BF}"/>
              </a:ext>
            </a:extLst>
          </p:cNvPr>
          <p:cNvSpPr/>
          <p:nvPr/>
        </p:nvSpPr>
        <p:spPr>
          <a:xfrm>
            <a:off x="10271265" y="2950120"/>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E087038A-DFCA-FE2A-B547-978656C3B407}"/>
              </a:ext>
            </a:extLst>
          </p:cNvPr>
          <p:cNvSpPr/>
          <p:nvPr/>
        </p:nvSpPr>
        <p:spPr>
          <a:xfrm>
            <a:off x="7784266" y="1347165"/>
            <a:ext cx="100361" cy="100361"/>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DCFAB6FD-C17B-F394-FC42-E3BA8B218CD1}"/>
              </a:ext>
            </a:extLst>
          </p:cNvPr>
          <p:cNvSpPr/>
          <p:nvPr/>
        </p:nvSpPr>
        <p:spPr>
          <a:xfrm>
            <a:off x="5993596" y="2738276"/>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B855DB09-135C-8468-64A5-AF86E4C34292}"/>
              </a:ext>
            </a:extLst>
          </p:cNvPr>
          <p:cNvSpPr/>
          <p:nvPr/>
        </p:nvSpPr>
        <p:spPr>
          <a:xfrm>
            <a:off x="6116352" y="3033193"/>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74E60DB-EEC5-4195-A3F2-F6BCB2D3E96B}"/>
              </a:ext>
            </a:extLst>
          </p:cNvPr>
          <p:cNvSpPr/>
          <p:nvPr/>
        </p:nvSpPr>
        <p:spPr>
          <a:xfrm>
            <a:off x="6985681" y="3797311"/>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F6270F8A-A378-175F-12F2-4250A6F3758E}"/>
              </a:ext>
            </a:extLst>
          </p:cNvPr>
          <p:cNvSpPr/>
          <p:nvPr/>
        </p:nvSpPr>
        <p:spPr>
          <a:xfrm>
            <a:off x="5080881" y="4106189"/>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91CC7B7-86EF-0A31-0867-B0CE040C53FA}"/>
              </a:ext>
            </a:extLst>
          </p:cNvPr>
          <p:cNvSpPr/>
          <p:nvPr/>
        </p:nvSpPr>
        <p:spPr>
          <a:xfrm>
            <a:off x="5213304" y="4740924"/>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D2441FCC-CF2A-FFE0-D2A7-7F644E2BC386}"/>
              </a:ext>
            </a:extLst>
          </p:cNvPr>
          <p:cNvSpPr/>
          <p:nvPr/>
        </p:nvSpPr>
        <p:spPr>
          <a:xfrm>
            <a:off x="6617144" y="4533743"/>
            <a:ext cx="100361" cy="100361"/>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17F40A4-3C52-7E88-753B-58D4CAD03EEC}"/>
              </a:ext>
            </a:extLst>
          </p:cNvPr>
          <p:cNvSpPr/>
          <p:nvPr/>
        </p:nvSpPr>
        <p:spPr>
          <a:xfrm>
            <a:off x="1757931" y="2337915"/>
            <a:ext cx="798363" cy="1032987"/>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Freeform: Shape 2">
            <a:extLst>
              <a:ext uri="{FF2B5EF4-FFF2-40B4-BE49-F238E27FC236}">
                <a16:creationId xmlns:a16="http://schemas.microsoft.com/office/drawing/2014/main" id="{AF777EF8-7575-5816-6108-6B76A4BFF471}"/>
              </a:ext>
            </a:extLst>
          </p:cNvPr>
          <p:cNvSpPr/>
          <p:nvPr/>
        </p:nvSpPr>
        <p:spPr>
          <a:xfrm>
            <a:off x="2169237" y="2934344"/>
            <a:ext cx="293444" cy="234755"/>
          </a:xfrm>
          <a:custGeom>
            <a:avLst/>
            <a:gdLst>
              <a:gd name="connsiteX0" fmla="*/ 293445 w 293444"/>
              <a:gd name="connsiteY0" fmla="*/ 99536 h 234755"/>
              <a:gd name="connsiteX1" fmla="*/ 225365 w 293444"/>
              <a:gd name="connsiteY1" fmla="*/ 28171 h 234755"/>
              <a:gd name="connsiteX2" fmla="*/ 225365 w 293444"/>
              <a:gd name="connsiteY2" fmla="*/ 0 h 234755"/>
              <a:gd name="connsiteX3" fmla="*/ 0 w 293444"/>
              <a:gd name="connsiteY3" fmla="*/ 0 h 234755"/>
              <a:gd name="connsiteX4" fmla="*/ 0 w 293444"/>
              <a:gd name="connsiteY4" fmla="*/ 215975 h 234755"/>
              <a:gd name="connsiteX5" fmla="*/ 18780 w 293444"/>
              <a:gd name="connsiteY5" fmla="*/ 234756 h 234755"/>
              <a:gd name="connsiteX6" fmla="*/ 206585 w 293444"/>
              <a:gd name="connsiteY6" fmla="*/ 234756 h 234755"/>
              <a:gd name="connsiteX7" fmla="*/ 225365 w 293444"/>
              <a:gd name="connsiteY7" fmla="*/ 215975 h 234755"/>
              <a:gd name="connsiteX8" fmla="*/ 225365 w 293444"/>
              <a:gd name="connsiteY8" fmla="*/ 171372 h 234755"/>
              <a:gd name="connsiteX9" fmla="*/ 293445 w 293444"/>
              <a:gd name="connsiteY9" fmla="*/ 99536 h 234755"/>
              <a:gd name="connsiteX10" fmla="*/ 225835 w 293444"/>
              <a:gd name="connsiteY10" fmla="*/ 143201 h 234755"/>
              <a:gd name="connsiteX11" fmla="*/ 225835 w 293444"/>
              <a:gd name="connsiteY11" fmla="*/ 56341 h 234755"/>
              <a:gd name="connsiteX12" fmla="*/ 265744 w 293444"/>
              <a:gd name="connsiteY12" fmla="*/ 99536 h 234755"/>
              <a:gd name="connsiteX13" fmla="*/ 225835 w 293444"/>
              <a:gd name="connsiteY13" fmla="*/ 143201 h 234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3444" h="234755">
                <a:moveTo>
                  <a:pt x="293445" y="99536"/>
                </a:moveTo>
                <a:cubicBezTo>
                  <a:pt x="293445" y="61036"/>
                  <a:pt x="263396" y="30049"/>
                  <a:pt x="225365" y="28171"/>
                </a:cubicBezTo>
                <a:lnTo>
                  <a:pt x="225365" y="0"/>
                </a:lnTo>
                <a:lnTo>
                  <a:pt x="0" y="0"/>
                </a:lnTo>
                <a:lnTo>
                  <a:pt x="0" y="215975"/>
                </a:lnTo>
                <a:cubicBezTo>
                  <a:pt x="0" y="226305"/>
                  <a:pt x="8451" y="234756"/>
                  <a:pt x="18780" y="234756"/>
                </a:cubicBezTo>
                <a:lnTo>
                  <a:pt x="206585" y="234756"/>
                </a:lnTo>
                <a:cubicBezTo>
                  <a:pt x="216914" y="234756"/>
                  <a:pt x="225365" y="226305"/>
                  <a:pt x="225365" y="215975"/>
                </a:cubicBezTo>
                <a:lnTo>
                  <a:pt x="225365" y="171372"/>
                </a:lnTo>
                <a:cubicBezTo>
                  <a:pt x="263396" y="169494"/>
                  <a:pt x="293445" y="138036"/>
                  <a:pt x="293445" y="99536"/>
                </a:cubicBezTo>
                <a:close/>
                <a:moveTo>
                  <a:pt x="225835" y="143201"/>
                </a:moveTo>
                <a:lnTo>
                  <a:pt x="225835" y="56341"/>
                </a:lnTo>
                <a:cubicBezTo>
                  <a:pt x="248372" y="58219"/>
                  <a:pt x="265744" y="77000"/>
                  <a:pt x="265744" y="99536"/>
                </a:cubicBezTo>
                <a:cubicBezTo>
                  <a:pt x="265744" y="122073"/>
                  <a:pt x="247902" y="141323"/>
                  <a:pt x="225835" y="143201"/>
                </a:cubicBezTo>
                <a:close/>
              </a:path>
            </a:pathLst>
          </a:custGeom>
          <a:solidFill>
            <a:schemeClr val="accent2"/>
          </a:solidFill>
          <a:ln w="4663" cap="flat">
            <a:noFill/>
            <a:prstDash val="solid"/>
            <a:miter/>
          </a:ln>
        </p:spPr>
        <p:txBody>
          <a:bodyPr rtlCol="0" anchor="ctr"/>
          <a:lstStyle/>
          <a:p>
            <a:endParaRPr lang="en-US"/>
          </a:p>
        </p:txBody>
      </p:sp>
    </p:spTree>
    <p:extLst>
      <p:ext uri="{BB962C8B-B14F-4D97-AF65-F5344CB8AC3E}">
        <p14:creationId xmlns:p14="http://schemas.microsoft.com/office/powerpoint/2010/main" val="6872928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par>
                                <p:cTn id="7" presetID="22" presetClass="entr" presetSubtype="2" fill="hold" nodeType="withEffect">
                                  <p:stCondLst>
                                    <p:cond delay="250"/>
                                  </p:stCondLst>
                                  <p:childTnLst>
                                    <p:set>
                                      <p:cBhvr>
                                        <p:cTn id="8" dur="1" fill="hold">
                                          <p:stCondLst>
                                            <p:cond delay="0"/>
                                          </p:stCondLst>
                                        </p:cTn>
                                        <p:tgtEl>
                                          <p:spTgt spid="79"/>
                                        </p:tgtEl>
                                        <p:attrNameLst>
                                          <p:attrName>style.visibility</p:attrName>
                                        </p:attrNameLst>
                                      </p:cBhvr>
                                      <p:to>
                                        <p:strVal val="visible"/>
                                      </p:to>
                                    </p:set>
                                    <p:animEffect transition="in" filter="wipe(right)">
                                      <p:cBhvr>
                                        <p:cTn id="9" dur="500"/>
                                        <p:tgtEl>
                                          <p:spTgt spid="79"/>
                                        </p:tgtEl>
                                      </p:cBhvr>
                                    </p:animEffect>
                                  </p:childTnLst>
                                </p:cTn>
                              </p:par>
                            </p:childTnLst>
                          </p:cTn>
                        </p:par>
                        <p:par>
                          <p:cTn id="10" fill="hold">
                            <p:stCondLst>
                              <p:cond delay="750"/>
                            </p:stCondLst>
                            <p:childTnLst>
                              <p:par>
                                <p:cTn id="11" presetID="22" presetClass="entr" presetSubtype="4" fill="hold" nodeType="afterEffect">
                                  <p:stCondLst>
                                    <p:cond delay="50"/>
                                  </p:stCondLst>
                                  <p:childTnLst>
                                    <p:set>
                                      <p:cBhvr>
                                        <p:cTn id="12" dur="1" fill="hold">
                                          <p:stCondLst>
                                            <p:cond delay="0"/>
                                          </p:stCondLst>
                                        </p:cTn>
                                        <p:tgtEl>
                                          <p:spTgt spid="66"/>
                                        </p:tgtEl>
                                        <p:attrNameLst>
                                          <p:attrName>style.visibility</p:attrName>
                                        </p:attrNameLst>
                                      </p:cBhvr>
                                      <p:to>
                                        <p:strVal val="visible"/>
                                      </p:to>
                                    </p:set>
                                    <p:animEffect transition="in" filter="wipe(down)">
                                      <p:cBhvr>
                                        <p:cTn id="13" dur="500"/>
                                        <p:tgtEl>
                                          <p:spTgt spid="66"/>
                                        </p:tgtEl>
                                      </p:cBhvr>
                                    </p:animEffect>
                                  </p:childTnLst>
                                </p:cTn>
                              </p:par>
                            </p:childTnLst>
                          </p:cTn>
                        </p:par>
                        <p:par>
                          <p:cTn id="14" fill="hold">
                            <p:stCondLst>
                              <p:cond delay="1300"/>
                            </p:stCondLst>
                            <p:childTnLst>
                              <p:par>
                                <p:cTn id="15" presetID="1" presetClass="entr" presetSubtype="0" fill="hold" grpId="0" nodeType="after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par>
                          <p:cTn id="17" fill="hold">
                            <p:stCondLst>
                              <p:cond delay="1300"/>
                            </p:stCondLst>
                            <p:childTnLst>
                              <p:par>
                                <p:cTn id="18" presetID="10" presetClass="entr" presetSubtype="0" fill="hold" nodeType="afterEffect">
                                  <p:stCondLst>
                                    <p:cond delay="250"/>
                                  </p:stCondLst>
                                  <p:childTnLst>
                                    <p:set>
                                      <p:cBhvr>
                                        <p:cTn id="19" dur="1" fill="hold">
                                          <p:stCondLst>
                                            <p:cond delay="0"/>
                                          </p:stCondLst>
                                        </p:cTn>
                                        <p:tgtEl>
                                          <p:spTgt spid="116"/>
                                        </p:tgtEl>
                                        <p:attrNameLst>
                                          <p:attrName>style.visibility</p:attrName>
                                        </p:attrNameLst>
                                      </p:cBhvr>
                                      <p:to>
                                        <p:strVal val="visible"/>
                                      </p:to>
                                    </p:set>
                                    <p:animEffect transition="in" filter="fade">
                                      <p:cBhvr>
                                        <p:cTn id="20" dur="500"/>
                                        <p:tgtEl>
                                          <p:spTgt spid="116"/>
                                        </p:tgtEl>
                                      </p:cBhvr>
                                    </p:animEffect>
                                  </p:childTnLst>
                                </p:cTn>
                              </p:par>
                              <p:par>
                                <p:cTn id="21" presetID="1" presetClass="entr" presetSubtype="0" fill="hold" grpId="0" nodeType="withEffect">
                                  <p:stCondLst>
                                    <p:cond delay="750"/>
                                  </p:stCondLst>
                                  <p:childTnLst>
                                    <p:set>
                                      <p:cBhvr>
                                        <p:cTn id="22" dur="1" fill="hold">
                                          <p:stCondLst>
                                            <p:cond delay="0"/>
                                          </p:stCondLst>
                                        </p:cTn>
                                        <p:tgtEl>
                                          <p:spTgt spid="104"/>
                                        </p:tgtEl>
                                        <p:attrNameLst>
                                          <p:attrName>style.visibility</p:attrName>
                                        </p:attrNameLst>
                                      </p:cBhvr>
                                      <p:to>
                                        <p:strVal val="visible"/>
                                      </p:to>
                                    </p:set>
                                  </p:childTnLst>
                                </p:cTn>
                              </p:par>
                              <p:par>
                                <p:cTn id="23" presetID="22" presetClass="entr" presetSubtype="8" fill="hold" nodeType="withEffect">
                                  <p:stCondLst>
                                    <p:cond delay="1000"/>
                                  </p:stCondLst>
                                  <p:childTnLst>
                                    <p:set>
                                      <p:cBhvr>
                                        <p:cTn id="24" dur="1" fill="hold">
                                          <p:stCondLst>
                                            <p:cond delay="0"/>
                                          </p:stCondLst>
                                        </p:cTn>
                                        <p:tgtEl>
                                          <p:spTgt spid="85"/>
                                        </p:tgtEl>
                                        <p:attrNameLst>
                                          <p:attrName>style.visibility</p:attrName>
                                        </p:attrNameLst>
                                      </p:cBhvr>
                                      <p:to>
                                        <p:strVal val="visible"/>
                                      </p:to>
                                    </p:set>
                                    <p:animEffect transition="in" filter="wipe(left)">
                                      <p:cBhvr>
                                        <p:cTn id="25" dur="500"/>
                                        <p:tgtEl>
                                          <p:spTgt spid="85"/>
                                        </p:tgtEl>
                                      </p:cBhvr>
                                    </p:animEffect>
                                  </p:childTnLst>
                                </p:cTn>
                              </p:par>
                              <p:par>
                                <p:cTn id="26" presetID="22" presetClass="entr" presetSubtype="4" fill="hold" nodeType="withEffect">
                                  <p:stCondLst>
                                    <p:cond delay="1500"/>
                                  </p:stCondLst>
                                  <p:childTnLst>
                                    <p:set>
                                      <p:cBhvr>
                                        <p:cTn id="27" dur="1" fill="hold">
                                          <p:stCondLst>
                                            <p:cond delay="0"/>
                                          </p:stCondLst>
                                        </p:cTn>
                                        <p:tgtEl>
                                          <p:spTgt spid="74"/>
                                        </p:tgtEl>
                                        <p:attrNameLst>
                                          <p:attrName>style.visibility</p:attrName>
                                        </p:attrNameLst>
                                      </p:cBhvr>
                                      <p:to>
                                        <p:strVal val="visible"/>
                                      </p:to>
                                    </p:set>
                                    <p:animEffect transition="in" filter="wipe(down)">
                                      <p:cBhvr>
                                        <p:cTn id="28" dur="500"/>
                                        <p:tgtEl>
                                          <p:spTgt spid="74"/>
                                        </p:tgtEl>
                                      </p:cBhvr>
                                    </p:animEffect>
                                  </p:childTnLst>
                                </p:cTn>
                              </p:par>
                            </p:childTnLst>
                          </p:cTn>
                        </p:par>
                        <p:par>
                          <p:cTn id="29" fill="hold">
                            <p:stCondLst>
                              <p:cond delay="3300"/>
                            </p:stCondLst>
                            <p:childTnLst>
                              <p:par>
                                <p:cTn id="30" presetID="1" presetClass="entr" presetSubtype="0" fill="hold" grpId="0" nodeType="afterEffect">
                                  <p:stCondLst>
                                    <p:cond delay="0"/>
                                  </p:stCondLst>
                                  <p:childTnLst>
                                    <p:set>
                                      <p:cBhvr>
                                        <p:cTn id="31" dur="1" fill="hold">
                                          <p:stCondLst>
                                            <p:cond delay="0"/>
                                          </p:stCondLst>
                                        </p:cTn>
                                        <p:tgtEl>
                                          <p:spTgt spid="100"/>
                                        </p:tgtEl>
                                        <p:attrNameLst>
                                          <p:attrName>style.visibility</p:attrName>
                                        </p:attrNameLst>
                                      </p:cBhvr>
                                      <p:to>
                                        <p:strVal val="visible"/>
                                      </p:to>
                                    </p:set>
                                  </p:childTnLst>
                                </p:cTn>
                              </p:par>
                            </p:childTnLst>
                          </p:cTn>
                        </p:par>
                        <p:par>
                          <p:cTn id="32" fill="hold">
                            <p:stCondLst>
                              <p:cond delay="3300"/>
                            </p:stCondLst>
                            <p:childTnLst>
                              <p:par>
                                <p:cTn id="33" presetID="10" presetClass="entr" presetSubtype="0" fill="hold" nodeType="afterEffect">
                                  <p:stCondLst>
                                    <p:cond delay="200"/>
                                  </p:stCondLst>
                                  <p:childTnLst>
                                    <p:set>
                                      <p:cBhvr>
                                        <p:cTn id="34" dur="1" fill="hold">
                                          <p:stCondLst>
                                            <p:cond delay="0"/>
                                          </p:stCondLst>
                                        </p:cTn>
                                        <p:tgtEl>
                                          <p:spTgt spid="55"/>
                                        </p:tgtEl>
                                        <p:attrNameLst>
                                          <p:attrName>style.visibility</p:attrName>
                                        </p:attrNameLst>
                                      </p:cBhvr>
                                      <p:to>
                                        <p:strVal val="visible"/>
                                      </p:to>
                                    </p:set>
                                    <p:animEffect transition="in" filter="fade">
                                      <p:cBhvr>
                                        <p:cTn id="35" dur="500"/>
                                        <p:tgtEl>
                                          <p:spTgt spid="55"/>
                                        </p:tgtEl>
                                      </p:cBhvr>
                                    </p:animEffect>
                                  </p:childTnLst>
                                </p:cTn>
                              </p:par>
                            </p:childTnLst>
                          </p:cTn>
                        </p:par>
                        <p:par>
                          <p:cTn id="36" fill="hold">
                            <p:stCondLst>
                              <p:cond delay="4000"/>
                            </p:stCondLst>
                            <p:childTnLst>
                              <p:par>
                                <p:cTn id="37" presetID="1" presetClass="entr" presetSubtype="0" fill="hold" grpId="0" nodeType="afterEffect">
                                  <p:stCondLst>
                                    <p:cond delay="0"/>
                                  </p:stCondLst>
                                  <p:childTnLst>
                                    <p:set>
                                      <p:cBhvr>
                                        <p:cTn id="38" dur="1" fill="hold">
                                          <p:stCondLst>
                                            <p:cond delay="0"/>
                                          </p:stCondLst>
                                        </p:cTn>
                                        <p:tgtEl>
                                          <p:spTgt spid="109"/>
                                        </p:tgtEl>
                                        <p:attrNameLst>
                                          <p:attrName>style.visibility</p:attrName>
                                        </p:attrNameLst>
                                      </p:cBhvr>
                                      <p:to>
                                        <p:strVal val="visible"/>
                                      </p:to>
                                    </p:set>
                                  </p:childTnLst>
                                </p:cTn>
                              </p:par>
                            </p:childTnLst>
                          </p:cTn>
                        </p:par>
                        <p:par>
                          <p:cTn id="39" fill="hold">
                            <p:stCondLst>
                              <p:cond delay="4000"/>
                            </p:stCondLst>
                            <p:childTnLst>
                              <p:par>
                                <p:cTn id="40" presetID="22" presetClass="entr" presetSubtype="2" fill="hold" nodeType="afterEffect">
                                  <p:stCondLst>
                                    <p:cond delay="250"/>
                                  </p:stCondLst>
                                  <p:childTnLst>
                                    <p:set>
                                      <p:cBhvr>
                                        <p:cTn id="41" dur="1" fill="hold">
                                          <p:stCondLst>
                                            <p:cond delay="0"/>
                                          </p:stCondLst>
                                        </p:cTn>
                                        <p:tgtEl>
                                          <p:spTgt spid="81"/>
                                        </p:tgtEl>
                                        <p:attrNameLst>
                                          <p:attrName>style.visibility</p:attrName>
                                        </p:attrNameLst>
                                      </p:cBhvr>
                                      <p:to>
                                        <p:strVal val="visible"/>
                                      </p:to>
                                    </p:set>
                                    <p:animEffect transition="in" filter="wipe(right)">
                                      <p:cBhvr>
                                        <p:cTn id="42" dur="500"/>
                                        <p:tgtEl>
                                          <p:spTgt spid="81"/>
                                        </p:tgtEl>
                                      </p:cBhvr>
                                    </p:animEffect>
                                  </p:childTnLst>
                                </p:cTn>
                              </p:par>
                            </p:childTnLst>
                          </p:cTn>
                        </p:par>
                        <p:par>
                          <p:cTn id="43" fill="hold">
                            <p:stCondLst>
                              <p:cond delay="4750"/>
                            </p:stCondLst>
                            <p:childTnLst>
                              <p:par>
                                <p:cTn id="44" presetID="22" presetClass="entr" presetSubtype="4" fill="hold" nodeType="afterEffect">
                                  <p:stCondLst>
                                    <p:cond delay="0"/>
                                  </p:stCondLst>
                                  <p:childTnLst>
                                    <p:set>
                                      <p:cBhvr>
                                        <p:cTn id="45" dur="1" fill="hold">
                                          <p:stCondLst>
                                            <p:cond delay="0"/>
                                          </p:stCondLst>
                                        </p:cTn>
                                        <p:tgtEl>
                                          <p:spTgt spid="69"/>
                                        </p:tgtEl>
                                        <p:attrNameLst>
                                          <p:attrName>style.visibility</p:attrName>
                                        </p:attrNameLst>
                                      </p:cBhvr>
                                      <p:to>
                                        <p:strVal val="visible"/>
                                      </p:to>
                                    </p:set>
                                    <p:animEffect transition="in" filter="wipe(down)">
                                      <p:cBhvr>
                                        <p:cTn id="46" dur="500"/>
                                        <p:tgtEl>
                                          <p:spTgt spid="69"/>
                                        </p:tgtEl>
                                      </p:cBhvr>
                                    </p:animEffect>
                                  </p:childTnLst>
                                </p:cTn>
                              </p:par>
                            </p:childTnLst>
                          </p:cTn>
                        </p:par>
                        <p:par>
                          <p:cTn id="47" fill="hold">
                            <p:stCondLst>
                              <p:cond delay="5250"/>
                            </p:stCondLst>
                            <p:childTnLst>
                              <p:par>
                                <p:cTn id="48" presetID="1" presetClass="entr" presetSubtype="0" fill="hold" grpId="0" nodeType="afterEffect">
                                  <p:stCondLst>
                                    <p:cond delay="0"/>
                                  </p:stCondLst>
                                  <p:childTnLst>
                                    <p:set>
                                      <p:cBhvr>
                                        <p:cTn id="49" dur="1" fill="hold">
                                          <p:stCondLst>
                                            <p:cond delay="0"/>
                                          </p:stCondLst>
                                        </p:cTn>
                                        <p:tgtEl>
                                          <p:spTgt spid="95"/>
                                        </p:tgtEl>
                                        <p:attrNameLst>
                                          <p:attrName>style.visibility</p:attrName>
                                        </p:attrNameLst>
                                      </p:cBhvr>
                                      <p:to>
                                        <p:strVal val="visible"/>
                                      </p:to>
                                    </p:set>
                                  </p:childTnLst>
                                </p:cTn>
                              </p:par>
                            </p:childTnLst>
                          </p:cTn>
                        </p:par>
                        <p:par>
                          <p:cTn id="50" fill="hold">
                            <p:stCondLst>
                              <p:cond delay="5250"/>
                            </p:stCondLst>
                            <p:childTnLst>
                              <p:par>
                                <p:cTn id="51" presetID="10" presetClass="entr" presetSubtype="0" fill="hold" grpId="0" nodeType="afterEffect">
                                  <p:stCondLst>
                                    <p:cond delay="25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childTnLst>
                                </p:cTn>
                              </p:par>
                            </p:childTnLst>
                          </p:cTn>
                        </p:par>
                        <p:par>
                          <p:cTn id="54" fill="hold">
                            <p:stCondLst>
                              <p:cond delay="6000"/>
                            </p:stCondLst>
                            <p:childTnLst>
                              <p:par>
                                <p:cTn id="55" presetID="10" presetClass="entr" presetSubtype="0" fill="hold" grpId="0"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par>
                          <p:cTn id="58" fill="hold">
                            <p:stCondLst>
                              <p:cond delay="6500"/>
                            </p:stCondLst>
                            <p:childTnLst>
                              <p:par>
                                <p:cTn id="59" presetID="1" presetClass="entr" presetSubtype="0" fill="hold" grpId="0" nodeType="after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par>
                          <p:cTn id="61" fill="hold">
                            <p:stCondLst>
                              <p:cond delay="6500"/>
                            </p:stCondLst>
                            <p:childTnLst>
                              <p:par>
                                <p:cTn id="62" presetID="22" presetClass="entr" presetSubtype="8" fill="hold" nodeType="after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wipe(left)">
                                      <p:cBhvr>
                                        <p:cTn id="64" dur="500"/>
                                        <p:tgtEl>
                                          <p:spTgt spid="86"/>
                                        </p:tgtEl>
                                      </p:cBhvr>
                                    </p:animEffect>
                                  </p:childTnLst>
                                </p:cTn>
                              </p:par>
                              <p:par>
                                <p:cTn id="65" presetID="22" presetClass="entr" presetSubtype="4" fill="hold" nodeType="withEffect">
                                  <p:stCondLst>
                                    <p:cond delay="250"/>
                                  </p:stCondLst>
                                  <p:childTnLst>
                                    <p:set>
                                      <p:cBhvr>
                                        <p:cTn id="66" dur="1" fill="hold">
                                          <p:stCondLst>
                                            <p:cond delay="0"/>
                                          </p:stCondLst>
                                        </p:cTn>
                                        <p:tgtEl>
                                          <p:spTgt spid="68"/>
                                        </p:tgtEl>
                                        <p:attrNameLst>
                                          <p:attrName>style.visibility</p:attrName>
                                        </p:attrNameLst>
                                      </p:cBhvr>
                                      <p:to>
                                        <p:strVal val="visible"/>
                                      </p:to>
                                    </p:set>
                                    <p:animEffect transition="in" filter="wipe(down)">
                                      <p:cBhvr>
                                        <p:cTn id="67" dur="500"/>
                                        <p:tgtEl>
                                          <p:spTgt spid="68"/>
                                        </p:tgtEl>
                                      </p:cBhvr>
                                    </p:animEffect>
                                  </p:childTnLst>
                                </p:cTn>
                              </p:par>
                            </p:childTnLst>
                          </p:cTn>
                        </p:par>
                        <p:par>
                          <p:cTn id="68" fill="hold">
                            <p:stCondLst>
                              <p:cond delay="7250"/>
                            </p:stCondLst>
                            <p:childTnLst>
                              <p:par>
                                <p:cTn id="69" presetID="1" presetClass="entr" presetSubtype="0" fill="hold" grpId="0" nodeType="after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childTnLst>
                          </p:cTn>
                        </p:par>
                        <p:par>
                          <p:cTn id="71" fill="hold">
                            <p:stCondLst>
                              <p:cond delay="7250"/>
                            </p:stCondLst>
                            <p:childTnLst>
                              <p:par>
                                <p:cTn id="72" presetID="10" presetClass="entr" presetSubtype="0" fill="hold" nodeType="after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fade">
                                      <p:cBhvr>
                                        <p:cTn id="74" dur="500"/>
                                        <p:tgtEl>
                                          <p:spTgt spid="53"/>
                                        </p:tgtEl>
                                      </p:cBhvr>
                                    </p:animEffect>
                                  </p:childTnLst>
                                </p:cTn>
                              </p:par>
                              <p:par>
                                <p:cTn id="75" presetID="1" presetClass="entr" presetSubtype="0" fill="hold" grpId="0" nodeType="withEffect">
                                  <p:stCondLst>
                                    <p:cond delay="500"/>
                                  </p:stCondLst>
                                  <p:childTnLst>
                                    <p:set>
                                      <p:cBhvr>
                                        <p:cTn id="76" dur="1" fill="hold">
                                          <p:stCondLst>
                                            <p:cond delay="0"/>
                                          </p:stCondLst>
                                        </p:cTn>
                                        <p:tgtEl>
                                          <p:spTgt spid="115"/>
                                        </p:tgtEl>
                                        <p:attrNameLst>
                                          <p:attrName>style.visibility</p:attrName>
                                        </p:attrNameLst>
                                      </p:cBhvr>
                                      <p:to>
                                        <p:strVal val="visible"/>
                                      </p:to>
                                    </p:set>
                                  </p:childTnLst>
                                </p:cTn>
                              </p:par>
                            </p:childTnLst>
                          </p:cTn>
                        </p:par>
                        <p:par>
                          <p:cTn id="77" fill="hold">
                            <p:stCondLst>
                              <p:cond delay="7750"/>
                            </p:stCondLst>
                            <p:childTnLst>
                              <p:par>
                                <p:cTn id="78" presetID="22" presetClass="entr" presetSubtype="8" fill="hold" nodeType="afterEffect">
                                  <p:stCondLst>
                                    <p:cond delay="250"/>
                                  </p:stCondLst>
                                  <p:childTnLst>
                                    <p:set>
                                      <p:cBhvr>
                                        <p:cTn id="79" dur="1" fill="hold">
                                          <p:stCondLst>
                                            <p:cond delay="0"/>
                                          </p:stCondLst>
                                        </p:cTn>
                                        <p:tgtEl>
                                          <p:spTgt spid="89"/>
                                        </p:tgtEl>
                                        <p:attrNameLst>
                                          <p:attrName>style.visibility</p:attrName>
                                        </p:attrNameLst>
                                      </p:cBhvr>
                                      <p:to>
                                        <p:strVal val="visible"/>
                                      </p:to>
                                    </p:set>
                                    <p:animEffect transition="in" filter="wipe(left)">
                                      <p:cBhvr>
                                        <p:cTn id="80" dur="500"/>
                                        <p:tgtEl>
                                          <p:spTgt spid="89"/>
                                        </p:tgtEl>
                                      </p:cBhvr>
                                    </p:animEffect>
                                  </p:childTnLst>
                                </p:cTn>
                              </p:par>
                            </p:childTnLst>
                          </p:cTn>
                        </p:par>
                        <p:par>
                          <p:cTn id="81" fill="hold">
                            <p:stCondLst>
                              <p:cond delay="8500"/>
                            </p:stCondLst>
                            <p:childTnLst>
                              <p:par>
                                <p:cTn id="82" presetID="22" presetClass="entr" presetSubtype="1" fill="hold" nodeType="afterEffect">
                                  <p:stCondLst>
                                    <p:cond delay="0"/>
                                  </p:stCondLst>
                                  <p:childTnLst>
                                    <p:set>
                                      <p:cBhvr>
                                        <p:cTn id="83" dur="1" fill="hold">
                                          <p:stCondLst>
                                            <p:cond delay="0"/>
                                          </p:stCondLst>
                                        </p:cTn>
                                        <p:tgtEl>
                                          <p:spTgt spid="76"/>
                                        </p:tgtEl>
                                        <p:attrNameLst>
                                          <p:attrName>style.visibility</p:attrName>
                                        </p:attrNameLst>
                                      </p:cBhvr>
                                      <p:to>
                                        <p:strVal val="visible"/>
                                      </p:to>
                                    </p:set>
                                    <p:animEffect transition="in" filter="wipe(up)">
                                      <p:cBhvr>
                                        <p:cTn id="84" dur="500"/>
                                        <p:tgtEl>
                                          <p:spTgt spid="76"/>
                                        </p:tgtEl>
                                      </p:cBhvr>
                                    </p:animEffect>
                                  </p:childTnLst>
                                </p:cTn>
                              </p:par>
                            </p:childTnLst>
                          </p:cTn>
                        </p:par>
                        <p:par>
                          <p:cTn id="85" fill="hold">
                            <p:stCondLst>
                              <p:cond delay="9000"/>
                            </p:stCondLst>
                            <p:childTnLst>
                              <p:par>
                                <p:cTn id="86" presetID="1" presetClass="entr" presetSubtype="0" fill="hold" grpId="0" nodeType="afterEffect">
                                  <p:stCondLst>
                                    <p:cond delay="0"/>
                                  </p:stCondLst>
                                  <p:childTnLst>
                                    <p:set>
                                      <p:cBhvr>
                                        <p:cTn id="87" dur="1" fill="hold">
                                          <p:stCondLst>
                                            <p:cond delay="0"/>
                                          </p:stCondLst>
                                        </p:cTn>
                                        <p:tgtEl>
                                          <p:spTgt spid="98"/>
                                        </p:tgtEl>
                                        <p:attrNameLst>
                                          <p:attrName>style.visibility</p:attrName>
                                        </p:attrNameLst>
                                      </p:cBhvr>
                                      <p:to>
                                        <p:strVal val="visible"/>
                                      </p:to>
                                    </p:set>
                                  </p:childTnLst>
                                </p:cTn>
                              </p:par>
                            </p:childTnLst>
                          </p:cTn>
                        </p:par>
                        <p:par>
                          <p:cTn id="88" fill="hold">
                            <p:stCondLst>
                              <p:cond delay="9000"/>
                            </p:stCondLst>
                            <p:childTnLst>
                              <p:par>
                                <p:cTn id="89" presetID="10" presetClass="entr" presetSubtype="0" fill="hold" nodeType="afterEffect">
                                  <p:stCondLst>
                                    <p:cond delay="250"/>
                                  </p:stCondLst>
                                  <p:childTnLst>
                                    <p:set>
                                      <p:cBhvr>
                                        <p:cTn id="90" dur="1" fill="hold">
                                          <p:stCondLst>
                                            <p:cond delay="0"/>
                                          </p:stCondLst>
                                        </p:cTn>
                                        <p:tgtEl>
                                          <p:spTgt spid="47"/>
                                        </p:tgtEl>
                                        <p:attrNameLst>
                                          <p:attrName>style.visibility</p:attrName>
                                        </p:attrNameLst>
                                      </p:cBhvr>
                                      <p:to>
                                        <p:strVal val="visible"/>
                                      </p:to>
                                    </p:set>
                                    <p:animEffect transition="in" filter="fade">
                                      <p:cBhvr>
                                        <p:cTn id="91" dur="500"/>
                                        <p:tgtEl>
                                          <p:spTgt spid="47"/>
                                        </p:tgtEl>
                                      </p:cBhvr>
                                    </p:animEffect>
                                  </p:childTnLst>
                                </p:cTn>
                              </p:par>
                            </p:childTnLst>
                          </p:cTn>
                        </p:par>
                        <p:par>
                          <p:cTn id="92" fill="hold">
                            <p:stCondLst>
                              <p:cond delay="9750"/>
                            </p:stCondLst>
                            <p:childTnLst>
                              <p:par>
                                <p:cTn id="93" presetID="1" presetClass="entr" presetSubtype="0" fill="hold" grpId="0" nodeType="afterEffect">
                                  <p:stCondLst>
                                    <p:cond delay="0"/>
                                  </p:stCondLst>
                                  <p:childTnLst>
                                    <p:set>
                                      <p:cBhvr>
                                        <p:cTn id="94" dur="1" fill="hold">
                                          <p:stCondLst>
                                            <p:cond delay="0"/>
                                          </p:stCondLst>
                                        </p:cTn>
                                        <p:tgtEl>
                                          <p:spTgt spid="110"/>
                                        </p:tgtEl>
                                        <p:attrNameLst>
                                          <p:attrName>style.visibility</p:attrName>
                                        </p:attrNameLst>
                                      </p:cBhvr>
                                      <p:to>
                                        <p:strVal val="visible"/>
                                      </p:to>
                                    </p:set>
                                  </p:childTnLst>
                                </p:cTn>
                              </p:par>
                              <p:par>
                                <p:cTn id="95" presetID="22" presetClass="entr" presetSubtype="2" fill="hold" nodeType="withEffect">
                                  <p:stCondLst>
                                    <p:cond delay="250"/>
                                  </p:stCondLst>
                                  <p:childTnLst>
                                    <p:set>
                                      <p:cBhvr>
                                        <p:cTn id="96" dur="1" fill="hold">
                                          <p:stCondLst>
                                            <p:cond delay="0"/>
                                          </p:stCondLst>
                                        </p:cTn>
                                        <p:tgtEl>
                                          <p:spTgt spid="83"/>
                                        </p:tgtEl>
                                        <p:attrNameLst>
                                          <p:attrName>style.visibility</p:attrName>
                                        </p:attrNameLst>
                                      </p:cBhvr>
                                      <p:to>
                                        <p:strVal val="visible"/>
                                      </p:to>
                                    </p:set>
                                    <p:animEffect transition="in" filter="wipe(right)">
                                      <p:cBhvr>
                                        <p:cTn id="97" dur="500"/>
                                        <p:tgtEl>
                                          <p:spTgt spid="83"/>
                                        </p:tgtEl>
                                      </p:cBhvr>
                                    </p:animEffect>
                                  </p:childTnLst>
                                </p:cTn>
                              </p:par>
                            </p:childTnLst>
                          </p:cTn>
                        </p:par>
                        <p:par>
                          <p:cTn id="98" fill="hold">
                            <p:stCondLst>
                              <p:cond delay="10500"/>
                            </p:stCondLst>
                            <p:childTnLst>
                              <p:par>
                                <p:cTn id="99" presetID="22" presetClass="entr" presetSubtype="1" fill="hold" nodeType="afterEffect">
                                  <p:stCondLst>
                                    <p:cond delay="0"/>
                                  </p:stCondLst>
                                  <p:childTnLst>
                                    <p:set>
                                      <p:cBhvr>
                                        <p:cTn id="100" dur="1" fill="hold">
                                          <p:stCondLst>
                                            <p:cond delay="0"/>
                                          </p:stCondLst>
                                        </p:cTn>
                                        <p:tgtEl>
                                          <p:spTgt spid="72"/>
                                        </p:tgtEl>
                                        <p:attrNameLst>
                                          <p:attrName>style.visibility</p:attrName>
                                        </p:attrNameLst>
                                      </p:cBhvr>
                                      <p:to>
                                        <p:strVal val="visible"/>
                                      </p:to>
                                    </p:set>
                                    <p:animEffect transition="in" filter="wipe(up)">
                                      <p:cBhvr>
                                        <p:cTn id="101" dur="500"/>
                                        <p:tgtEl>
                                          <p:spTgt spid="72"/>
                                        </p:tgtEl>
                                      </p:cBhvr>
                                    </p:animEffect>
                                  </p:childTnLst>
                                </p:cTn>
                              </p:par>
                            </p:childTnLst>
                          </p:cTn>
                        </p:par>
                        <p:par>
                          <p:cTn id="102" fill="hold">
                            <p:stCondLst>
                              <p:cond delay="11000"/>
                            </p:stCondLst>
                            <p:childTnLst>
                              <p:par>
                                <p:cTn id="103" presetID="1" presetClass="entr" presetSubtype="0" fill="hold" grpId="0" nodeType="afterEffect">
                                  <p:stCondLst>
                                    <p:cond delay="0"/>
                                  </p:stCondLst>
                                  <p:childTnLst>
                                    <p:set>
                                      <p:cBhvr>
                                        <p:cTn id="104" dur="1" fill="hold">
                                          <p:stCondLst>
                                            <p:cond delay="0"/>
                                          </p:stCondLst>
                                        </p:cTn>
                                        <p:tgtEl>
                                          <p:spTgt spid="96"/>
                                        </p:tgtEl>
                                        <p:attrNameLst>
                                          <p:attrName>style.visibility</p:attrName>
                                        </p:attrNameLst>
                                      </p:cBhvr>
                                      <p:to>
                                        <p:strVal val="visible"/>
                                      </p:to>
                                    </p:set>
                                  </p:childTnLst>
                                </p:cTn>
                              </p:par>
                            </p:childTnLst>
                          </p:cTn>
                        </p:par>
                        <p:par>
                          <p:cTn id="105" fill="hold">
                            <p:stCondLst>
                              <p:cond delay="11000"/>
                            </p:stCondLst>
                            <p:childTnLst>
                              <p:par>
                                <p:cTn id="106" presetID="10" presetClass="entr" presetSubtype="0" fill="hold" nodeType="afterEffect">
                                  <p:stCondLst>
                                    <p:cond delay="250"/>
                                  </p:stCondLst>
                                  <p:childTnLst>
                                    <p:set>
                                      <p:cBhvr>
                                        <p:cTn id="107" dur="1" fill="hold">
                                          <p:stCondLst>
                                            <p:cond delay="0"/>
                                          </p:stCondLst>
                                        </p:cTn>
                                        <p:tgtEl>
                                          <p:spTgt spid="51"/>
                                        </p:tgtEl>
                                        <p:attrNameLst>
                                          <p:attrName>style.visibility</p:attrName>
                                        </p:attrNameLst>
                                      </p:cBhvr>
                                      <p:to>
                                        <p:strVal val="visible"/>
                                      </p:to>
                                    </p:set>
                                    <p:animEffect transition="in" filter="fade">
                                      <p:cBhvr>
                                        <p:cTn id="108"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98" grpId="0" animBg="1"/>
      <p:bldP spid="100" grpId="0" animBg="1"/>
      <p:bldP spid="101" grpId="0" animBg="1"/>
      <p:bldP spid="102" grpId="0" animBg="1"/>
      <p:bldP spid="103" grpId="0" animBg="1"/>
      <p:bldP spid="104" grpId="0" animBg="1"/>
      <p:bldP spid="109" grpId="0" animBg="1"/>
      <p:bldP spid="110" grpId="0" animBg="1"/>
      <p:bldP spid="115" grpId="0" animBg="1"/>
      <p:bldP spid="16" grpId="0" animBg="1"/>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mart Phone with solid fill">
            <a:extLst>
              <a:ext uri="{FF2B5EF4-FFF2-40B4-BE49-F238E27FC236}">
                <a16:creationId xmlns:a16="http://schemas.microsoft.com/office/drawing/2014/main" id="{B47A3343-9C72-FDFF-194E-B6CC21C199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8768" y="851337"/>
            <a:ext cx="5791529" cy="5116761"/>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3220" y="525748"/>
            <a:ext cx="5806504" cy="5806504"/>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62141"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27964"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5" name="Graphic 24" descr="Speakers with solid fill">
            <a:extLst>
              <a:ext uri="{FF2B5EF4-FFF2-40B4-BE49-F238E27FC236}">
                <a16:creationId xmlns:a16="http://schemas.microsoft.com/office/drawing/2014/main" id="{4FBFC32D-B761-48E5-41DC-8797BB9D4CC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13178" y="4931820"/>
            <a:ext cx="688176" cy="688176"/>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76710" y="1072981"/>
            <a:ext cx="688176" cy="688176"/>
          </a:xfrm>
          <a:prstGeom prst="rect">
            <a:avLst/>
          </a:prstGeom>
        </p:spPr>
      </p:pic>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056611" y="2380419"/>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1145"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20798"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31962"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51979"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96430"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06229"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1145"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31962"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11774"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59791"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78724"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81560"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49183"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88679"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10389"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69934"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58664"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86952"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39296"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31682"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85938"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52388"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52050"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08578"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Freeform: Shape 40">
            <a:extLst>
              <a:ext uri="{FF2B5EF4-FFF2-40B4-BE49-F238E27FC236}">
                <a16:creationId xmlns:a16="http://schemas.microsoft.com/office/drawing/2014/main" id="{3CBD7CB9-B697-1A11-8052-F17E158EEB6C}"/>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57137"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57137"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57137"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57137"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57137"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202798"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23</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85774" y="2166398"/>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85774" y="274577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85774"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85774" y="382422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134533"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134533" y="2778083"/>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134533"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134533" y="38567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DAF0ED-0B21-1C7E-26BE-00D878AF84C0}"/>
              </a:ext>
            </a:extLst>
          </p:cNvPr>
          <p:cNvSpPr/>
          <p:nvPr/>
        </p:nvSpPr>
        <p:spPr>
          <a:xfrm>
            <a:off x="10459507" y="4840740"/>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
        <p:nvSpPr>
          <p:cNvPr id="2" name="Rounded Rectangle 1">
            <a:extLst>
              <a:ext uri="{FF2B5EF4-FFF2-40B4-BE49-F238E27FC236}">
                <a16:creationId xmlns:a16="http://schemas.microsoft.com/office/drawing/2014/main" id="{B703ACB3-3E75-4379-EEE8-DE51351CC903}"/>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 name="Rounded Rectangle 3">
            <a:extLst>
              <a:ext uri="{FF2B5EF4-FFF2-40B4-BE49-F238E27FC236}">
                <a16:creationId xmlns:a16="http://schemas.microsoft.com/office/drawing/2014/main" id="{3393E572-AFAD-9F80-0B21-66B89A79BB3C}"/>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929108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415922" y="1302773"/>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1853" y="525748"/>
            <a:ext cx="5806504" cy="5806504"/>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85343" y="1072981"/>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170774"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36597"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065244" y="2380419"/>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9778"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29431"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40595"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60612"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405063"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14862"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9778"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40595"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20407"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68424"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87357"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90193"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57816"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97312"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19022"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78567"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67297"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95585"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47929"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40315"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94571"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61021"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60683"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17211"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74627"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65770"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65770"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65770"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65770"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65770"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211431"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23</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94407" y="2166398"/>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94407" y="274577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94407"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94407" y="382422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143166"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143166" y="2778083"/>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143166"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143166" y="38567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DAF0ED-0B21-1C7E-26BE-00D878AF84C0}"/>
              </a:ext>
            </a:extLst>
          </p:cNvPr>
          <p:cNvSpPr/>
          <p:nvPr/>
        </p:nvSpPr>
        <p:spPr>
          <a:xfrm>
            <a:off x="10143166" y="2310650"/>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E58C13E4-95AD-3211-042A-3D268F33B0A2}"/>
              </a:ext>
            </a:extLst>
          </p:cNvPr>
          <p:cNvSpPr/>
          <p:nvPr/>
        </p:nvSpPr>
        <p:spPr>
          <a:xfrm>
            <a:off x="1254841"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pic>
        <p:nvPicPr>
          <p:cNvPr id="2" name="Graphic 1" descr="Speakers with solid fill">
            <a:extLst>
              <a:ext uri="{FF2B5EF4-FFF2-40B4-BE49-F238E27FC236}">
                <a16:creationId xmlns:a16="http://schemas.microsoft.com/office/drawing/2014/main" id="{91B333E4-37AC-494C-74C3-E0ED625AE7E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13178" y="4931820"/>
            <a:ext cx="688176" cy="688176"/>
          </a:xfrm>
          <a:prstGeom prst="rect">
            <a:avLst/>
          </a:prstGeom>
        </p:spPr>
      </p:pic>
      <p:pic>
        <p:nvPicPr>
          <p:cNvPr id="4" name="Graphic 3" descr="Smart Phone with solid fill">
            <a:extLst>
              <a:ext uri="{FF2B5EF4-FFF2-40B4-BE49-F238E27FC236}">
                <a16:creationId xmlns:a16="http://schemas.microsoft.com/office/drawing/2014/main" id="{A6FF76D4-5CA0-935E-2E39-721B866BF19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8768" y="851337"/>
            <a:ext cx="5791529" cy="5116761"/>
          </a:xfrm>
          <a:prstGeom prst="rect">
            <a:avLst/>
          </a:prstGeom>
        </p:spPr>
      </p:pic>
      <p:sp>
        <p:nvSpPr>
          <p:cNvPr id="9" name="Rounded Rectangle 8">
            <a:extLst>
              <a:ext uri="{FF2B5EF4-FFF2-40B4-BE49-F238E27FC236}">
                <a16:creationId xmlns:a16="http://schemas.microsoft.com/office/drawing/2014/main" id="{343DDE2A-4CC9-4C44-252C-1A401FDA8F36}"/>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ounded Rectangle 10">
            <a:extLst>
              <a:ext uri="{FF2B5EF4-FFF2-40B4-BE49-F238E27FC236}">
                <a16:creationId xmlns:a16="http://schemas.microsoft.com/office/drawing/2014/main" id="{44072F27-36AD-9DE1-94DC-D592FE37E844}"/>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8652291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2" nodeType="withEffect">
                                  <p:stCondLst>
                                    <p:cond delay="0"/>
                                  </p:stCondLst>
                                  <p:childTnLst>
                                    <p:animEffect transition="out" filter="fade">
                                      <p:cBhvr>
                                        <p:cTn id="6" dur="500" tmFilter="0, 0; .2, .5; .8, .5; 1, 0"/>
                                        <p:tgtEl>
                                          <p:spTgt spid="30"/>
                                        </p:tgtEl>
                                      </p:cBhvr>
                                    </p:animEffect>
                                    <p:animScale>
                                      <p:cBhvr>
                                        <p:cTn id="7" dur="250" autoRev="1" fill="hold"/>
                                        <p:tgtEl>
                                          <p:spTgt spid="30"/>
                                        </p:tgtEl>
                                      </p:cBhvr>
                                      <p:by x="105000" y="105000"/>
                                    </p:animScale>
                                  </p:childTnLst>
                                </p:cTn>
                              </p:par>
                            </p:childTnLst>
                          </p:cTn>
                        </p:par>
                        <p:par>
                          <p:cTn id="8" fill="hold">
                            <p:stCondLst>
                              <p:cond delay="500"/>
                            </p:stCondLst>
                            <p:childTnLst>
                              <p:par>
                                <p:cTn id="9" presetID="63" presetClass="path" presetSubtype="0" accel="50000" decel="50000" fill="hold" grpId="0" nodeType="afterEffect">
                                  <p:stCondLst>
                                    <p:cond delay="0"/>
                                  </p:stCondLst>
                                  <p:childTnLst>
                                    <p:animMotion origin="layout" path="M 4.79167E-6 -2.59259E-6 L 0.03164 0.0007 " pathEditMode="relative" rAng="0" ptsTypes="AA">
                                      <p:cBhvr>
                                        <p:cTn id="10" dur="1750" fill="hold"/>
                                        <p:tgtEl>
                                          <p:spTgt spid="30"/>
                                        </p:tgtEl>
                                        <p:attrNameLst>
                                          <p:attrName>ppt_x</p:attrName>
                                          <p:attrName>ppt_y</p:attrName>
                                        </p:attrNameLst>
                                      </p:cBhvr>
                                      <p:rCtr x="1576" y="23"/>
                                    </p:animMotion>
                                  </p:childTnLst>
                                </p:cTn>
                              </p:par>
                              <p:par>
                                <p:cTn id="11" presetID="19" presetClass="emph" presetSubtype="0" fill="hold" grpId="0" nodeType="withEffect">
                                  <p:stCondLst>
                                    <p:cond delay="1500"/>
                                  </p:stCondLst>
                                  <p:childTnLst>
                                    <p:animClr clrSpc="rgb" dir="cw">
                                      <p:cBhvr override="childStyle">
                                        <p:cTn id="12" dur="500" fill="hold"/>
                                        <p:tgtEl>
                                          <p:spTgt spid="17"/>
                                        </p:tgtEl>
                                        <p:attrNameLst>
                                          <p:attrName>style.color</p:attrName>
                                        </p:attrNameLst>
                                      </p:cBhvr>
                                      <p:to>
                                        <a:srgbClr val="A8D08D"/>
                                      </p:to>
                                    </p:animClr>
                                    <p:animClr clrSpc="rgb" dir="cw">
                                      <p:cBhvr>
                                        <p:cTn id="13" dur="500" fill="hold"/>
                                        <p:tgtEl>
                                          <p:spTgt spid="17"/>
                                        </p:tgtEl>
                                        <p:attrNameLst>
                                          <p:attrName>fillcolor</p:attrName>
                                        </p:attrNameLst>
                                      </p:cBhvr>
                                      <p:to>
                                        <a:srgbClr val="A8D08D"/>
                                      </p:to>
                                    </p:animClr>
                                    <p:set>
                                      <p:cBhvr>
                                        <p:cTn id="14" dur="500" fill="hold"/>
                                        <p:tgtEl>
                                          <p:spTgt spid="17"/>
                                        </p:tgtEl>
                                        <p:attrNameLst>
                                          <p:attrName>fill.type</p:attrName>
                                        </p:attrNameLst>
                                      </p:cBhvr>
                                      <p:to>
                                        <p:strVal val="solid"/>
                                      </p:to>
                                    </p:set>
                                    <p:set>
                                      <p:cBhvr>
                                        <p:cTn id="15" dur="500" fill="hold"/>
                                        <p:tgtEl>
                                          <p:spTgt spid="17"/>
                                        </p:tgtEl>
                                        <p:attrNameLst>
                                          <p:attrName>fill.on</p:attrName>
                                        </p:attrNameLst>
                                      </p:cBhvr>
                                      <p:to>
                                        <p:strVal val="true"/>
                                      </p:to>
                                    </p:set>
                                  </p:childTnLst>
                                </p:cTn>
                              </p:par>
                            </p:childTnLst>
                          </p:cTn>
                        </p:par>
                        <p:par>
                          <p:cTn id="16" fill="hold">
                            <p:stCondLst>
                              <p:cond delay="2500"/>
                            </p:stCondLst>
                            <p:childTnLst>
                              <p:par>
                                <p:cTn id="17" presetID="1"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par>
                          <p:cTn id="19" fill="hold">
                            <p:stCondLst>
                              <p:cond delay="2500"/>
                            </p:stCondLst>
                            <p:childTnLst>
                              <p:par>
                                <p:cTn id="20" presetID="26" presetClass="emph" presetSubtype="0" fill="hold" grpId="2" nodeType="afterEffect">
                                  <p:stCondLst>
                                    <p:cond delay="0"/>
                                  </p:stCondLst>
                                  <p:childTnLst>
                                    <p:animEffect transition="out" filter="fade">
                                      <p:cBhvr>
                                        <p:cTn id="21" dur="500" tmFilter="0, 0; .2, .5; .8, .5; 1, 0"/>
                                        <p:tgtEl>
                                          <p:spTgt spid="6"/>
                                        </p:tgtEl>
                                      </p:cBhvr>
                                    </p:animEffect>
                                    <p:animScale>
                                      <p:cBhvr>
                                        <p:cTn id="22" dur="2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2" animBg="1"/>
      <p:bldP spid="17" grpId="0" animBg="1"/>
      <p:bldP spid="30" grpId="0" animBg="1"/>
      <p:bldP spid="30" grpId="2"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419607" y="1309741"/>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5830" y="1072981"/>
            <a:ext cx="688176" cy="688176"/>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2340" y="525748"/>
            <a:ext cx="5806504" cy="5806504"/>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46680"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5731"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61261"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27084"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90265"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19918"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31082"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51099"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95550"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505349"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90265"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31082"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710894"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58911"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77844"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80680"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48303"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87799"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609509"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69054"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57784"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86072"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38416"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30802"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85058"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51508"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51170"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607698"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6511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56257"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56257"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56257"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56257"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56257"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201918"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23</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84894"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84894" y="274577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84894"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84894" y="382422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522273"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133653" y="2778083"/>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133653"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133653" y="38567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DAF0ED-0B21-1C7E-26BE-00D878AF84C0}"/>
              </a:ext>
            </a:extLst>
          </p:cNvPr>
          <p:cNvSpPr/>
          <p:nvPr/>
        </p:nvSpPr>
        <p:spPr>
          <a:xfrm>
            <a:off x="10144958" y="2851552"/>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AC9B1D70-C17B-67EC-5E9A-8EC9692F49C2}"/>
              </a:ext>
            </a:extLst>
          </p:cNvPr>
          <p:cNvSpPr/>
          <p:nvPr/>
        </p:nvSpPr>
        <p:spPr>
          <a:xfrm>
            <a:off x="124532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pic>
        <p:nvPicPr>
          <p:cNvPr id="4" name="Graphic 3" descr="Speakers with solid fill">
            <a:extLst>
              <a:ext uri="{FF2B5EF4-FFF2-40B4-BE49-F238E27FC236}">
                <a16:creationId xmlns:a16="http://schemas.microsoft.com/office/drawing/2014/main" id="{74A5B572-C9F7-756E-3CC5-52E226EA510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13178" y="4931820"/>
            <a:ext cx="688176" cy="688176"/>
          </a:xfrm>
          <a:prstGeom prst="rect">
            <a:avLst/>
          </a:prstGeom>
        </p:spPr>
      </p:pic>
      <p:pic>
        <p:nvPicPr>
          <p:cNvPr id="7" name="Graphic 6" descr="Smart Phone with solid fill">
            <a:extLst>
              <a:ext uri="{FF2B5EF4-FFF2-40B4-BE49-F238E27FC236}">
                <a16:creationId xmlns:a16="http://schemas.microsoft.com/office/drawing/2014/main" id="{D2598DC1-D732-17B7-7054-BE712786BE5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8768" y="851337"/>
            <a:ext cx="5791529" cy="5116761"/>
          </a:xfrm>
          <a:prstGeom prst="rect">
            <a:avLst/>
          </a:prstGeom>
        </p:spPr>
      </p:pic>
      <p:sp>
        <p:nvSpPr>
          <p:cNvPr id="9" name="Rounded Rectangle 8">
            <a:extLst>
              <a:ext uri="{FF2B5EF4-FFF2-40B4-BE49-F238E27FC236}">
                <a16:creationId xmlns:a16="http://schemas.microsoft.com/office/drawing/2014/main" id="{2E4390EC-6A84-B2F7-EB15-E6CDA85A1664}"/>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ounded Rectangle 10">
            <a:extLst>
              <a:ext uri="{FF2B5EF4-FFF2-40B4-BE49-F238E27FC236}">
                <a16:creationId xmlns:a16="http://schemas.microsoft.com/office/drawing/2014/main" id="{E0756FE1-48CD-21B9-B87C-B8C4F3DE29A4}"/>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28606563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1"/>
                                        </p:tgtEl>
                                      </p:cBhvr>
                                    </p:animEffect>
                                    <p:animScale>
                                      <p:cBhvr>
                                        <p:cTn id="7" dur="250" autoRev="1" fill="hold"/>
                                        <p:tgtEl>
                                          <p:spTgt spid="31"/>
                                        </p:tgtEl>
                                      </p:cBhvr>
                                      <p:by x="105000" y="105000"/>
                                    </p:animScale>
                                  </p:childTnLst>
                                </p:cTn>
                              </p:par>
                            </p:childTnLst>
                          </p:cTn>
                        </p:par>
                        <p:par>
                          <p:cTn id="8" fill="hold">
                            <p:stCondLst>
                              <p:cond delay="500"/>
                            </p:stCondLst>
                            <p:childTnLst>
                              <p:par>
                                <p:cTn id="9" presetID="63" presetClass="path" presetSubtype="0" accel="50000" decel="50000" fill="hold" grpId="1" nodeType="afterEffect">
                                  <p:stCondLst>
                                    <p:cond delay="0"/>
                                  </p:stCondLst>
                                  <p:childTnLst>
                                    <p:animMotion origin="layout" path="M -3.95833E-6 -3.33333E-6 L 0.03164 0.0007 " pathEditMode="relative" rAng="0" ptsTypes="AA">
                                      <p:cBhvr>
                                        <p:cTn id="10" dur="1750" fill="hold"/>
                                        <p:tgtEl>
                                          <p:spTgt spid="31"/>
                                        </p:tgtEl>
                                        <p:attrNameLst>
                                          <p:attrName>ppt_x</p:attrName>
                                          <p:attrName>ppt_y</p:attrName>
                                        </p:attrNameLst>
                                      </p:cBhvr>
                                      <p:rCtr x="1576" y="23"/>
                                    </p:animMotion>
                                  </p:childTnLst>
                                </p:cTn>
                              </p:par>
                              <p:par>
                                <p:cTn id="11" presetID="19" presetClass="emph" presetSubtype="0" fill="hold" grpId="0" nodeType="withEffect">
                                  <p:stCondLst>
                                    <p:cond delay="1250"/>
                                  </p:stCondLst>
                                  <p:childTnLst>
                                    <p:animClr clrSpc="rgb" dir="cw">
                                      <p:cBhvr override="childStyle">
                                        <p:cTn id="12" dur="500" fill="hold"/>
                                        <p:tgtEl>
                                          <p:spTgt spid="20"/>
                                        </p:tgtEl>
                                        <p:attrNameLst>
                                          <p:attrName>style.color</p:attrName>
                                        </p:attrNameLst>
                                      </p:cBhvr>
                                      <p:to>
                                        <a:srgbClr val="A8D08D"/>
                                      </p:to>
                                    </p:animClr>
                                    <p:animClr clrSpc="rgb" dir="cw">
                                      <p:cBhvr>
                                        <p:cTn id="13" dur="500" fill="hold"/>
                                        <p:tgtEl>
                                          <p:spTgt spid="20"/>
                                        </p:tgtEl>
                                        <p:attrNameLst>
                                          <p:attrName>fillcolor</p:attrName>
                                        </p:attrNameLst>
                                      </p:cBhvr>
                                      <p:to>
                                        <a:srgbClr val="A8D08D"/>
                                      </p:to>
                                    </p:animClr>
                                    <p:set>
                                      <p:cBhvr>
                                        <p:cTn id="14" dur="500" fill="hold"/>
                                        <p:tgtEl>
                                          <p:spTgt spid="20"/>
                                        </p:tgtEl>
                                        <p:attrNameLst>
                                          <p:attrName>fill.type</p:attrName>
                                        </p:attrNameLst>
                                      </p:cBhvr>
                                      <p:to>
                                        <p:strVal val="solid"/>
                                      </p:to>
                                    </p:set>
                                    <p:set>
                                      <p:cBhvr>
                                        <p:cTn id="15" dur="500" fill="hold"/>
                                        <p:tgtEl>
                                          <p:spTgt spid="20"/>
                                        </p:tgtEl>
                                        <p:attrNameLst>
                                          <p:attrName>fill.on</p:attrName>
                                        </p:attrNameLst>
                                      </p:cBhvr>
                                      <p:to>
                                        <p:strVal val="true"/>
                                      </p:to>
                                    </p:set>
                                  </p:childTnLst>
                                </p:cTn>
                              </p:par>
                            </p:childTnLst>
                          </p:cTn>
                        </p:par>
                        <p:par>
                          <p:cTn id="16" fill="hold">
                            <p:stCondLst>
                              <p:cond delay="2250"/>
                            </p:stCondLst>
                            <p:childTnLst>
                              <p:par>
                                <p:cTn id="17" presetID="26" presetClass="emph" presetSubtype="0" fill="hold" nodeType="afterEffect">
                                  <p:stCondLst>
                                    <p:cond delay="0"/>
                                  </p:stCondLst>
                                  <p:childTnLst>
                                    <p:animEffect transition="out" filter="fade">
                                      <p:cBhvr>
                                        <p:cTn id="18" dur="500" tmFilter="0, 0; .2, .5; .8, .5; 1, 0"/>
                                        <p:tgtEl>
                                          <p:spTgt spid="28"/>
                                        </p:tgtEl>
                                      </p:cBhvr>
                                    </p:animEffect>
                                    <p:animScale>
                                      <p:cBhvr>
                                        <p:cTn id="19" dur="250" autoRev="1" fill="hold"/>
                                        <p:tgtEl>
                                          <p:spTgt spid="28"/>
                                        </p:tgtEl>
                                      </p:cBhvr>
                                      <p:by x="105000" y="105000"/>
                                    </p:animScale>
                                  </p:childTnLst>
                                </p:cTn>
                              </p:par>
                            </p:childTnLst>
                          </p:cTn>
                        </p:par>
                        <p:par>
                          <p:cTn id="20" fill="hold">
                            <p:stCondLst>
                              <p:cond delay="2750"/>
                            </p:stCondLst>
                            <p:childTnLst>
                              <p:par>
                                <p:cTn id="21" presetID="1" presetClass="entr" presetSubtype="0"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31" grpId="0" animBg="1"/>
      <p:bldP spid="3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394838" y="1302773"/>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4259" y="1072981"/>
            <a:ext cx="688176" cy="688176"/>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00769" y="525748"/>
            <a:ext cx="5806504" cy="5806504"/>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35109"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44160"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9690"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15513"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78694"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08347"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19511"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39528"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83979"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493778"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78694"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19511"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699323"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47340"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66273"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69109"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36732"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76228"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597938"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57483"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46213"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74501"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26845"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19231"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73487"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39937"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39599"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596127"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53543"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44686"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44686"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44686"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44686"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44686"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190347"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23</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73323"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73323" y="2745774"/>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73323" y="3275841"/>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73323" y="382422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510702"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512268" y="2778877"/>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122082"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122082" y="38567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DAF0ED-0B21-1C7E-26BE-00D878AF84C0}"/>
              </a:ext>
            </a:extLst>
          </p:cNvPr>
          <p:cNvSpPr/>
          <p:nvPr/>
        </p:nvSpPr>
        <p:spPr>
          <a:xfrm>
            <a:off x="10140706" y="3405629"/>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FA49158-1A15-5146-A153-3502054D1E8B}"/>
              </a:ext>
            </a:extLst>
          </p:cNvPr>
          <p:cNvSpPr/>
          <p:nvPr/>
        </p:nvSpPr>
        <p:spPr>
          <a:xfrm>
            <a:off x="1233757"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24AF70-D3F8-9185-B9AC-044D3EE2C253}"/>
              </a:ext>
            </a:extLst>
          </p:cNvPr>
          <p:cNvSpPr/>
          <p:nvPr/>
        </p:nvSpPr>
        <p:spPr>
          <a:xfrm>
            <a:off x="1300209" y="2942940"/>
            <a:ext cx="23142" cy="59839"/>
          </a:xfrm>
          <a:custGeom>
            <a:avLst/>
            <a:gdLst>
              <a:gd name="connsiteX0" fmla="*/ 6943 w 23142"/>
              <a:gd name="connsiteY0" fmla="*/ 34714 h 59839"/>
              <a:gd name="connsiteX1" fmla="*/ 9918 w 23142"/>
              <a:gd name="connsiteY1" fmla="*/ 41656 h 59839"/>
              <a:gd name="connsiteX2" fmla="*/ 6943 w 23142"/>
              <a:gd name="connsiteY2" fmla="*/ 48599 h 59839"/>
              <a:gd name="connsiteX3" fmla="*/ 6943 w 23142"/>
              <a:gd name="connsiteY3" fmla="*/ 57856 h 59839"/>
              <a:gd name="connsiteX4" fmla="*/ 11571 w 23142"/>
              <a:gd name="connsiteY4" fmla="*/ 59840 h 59839"/>
              <a:gd name="connsiteX5" fmla="*/ 16200 w 23142"/>
              <a:gd name="connsiteY5" fmla="*/ 57856 h 59839"/>
              <a:gd name="connsiteX6" fmla="*/ 23142 w 23142"/>
              <a:gd name="connsiteY6" fmla="*/ 41326 h 59839"/>
              <a:gd name="connsiteX7" fmla="*/ 16200 w 23142"/>
              <a:gd name="connsiteY7" fmla="*/ 25126 h 59839"/>
              <a:gd name="connsiteX8" fmla="*/ 16200 w 23142"/>
              <a:gd name="connsiteY8" fmla="*/ 25126 h 59839"/>
              <a:gd name="connsiteX9" fmla="*/ 16200 w 23142"/>
              <a:gd name="connsiteY9" fmla="*/ 11241 h 59839"/>
              <a:gd name="connsiteX10" fmla="*/ 16200 w 23142"/>
              <a:gd name="connsiteY10" fmla="*/ 1984 h 59839"/>
              <a:gd name="connsiteX11" fmla="*/ 6943 w 23142"/>
              <a:gd name="connsiteY11" fmla="*/ 1984 h 59839"/>
              <a:gd name="connsiteX12" fmla="*/ 6943 w 23142"/>
              <a:gd name="connsiteY12" fmla="*/ 34714 h 59839"/>
              <a:gd name="connsiteX13" fmla="*/ 6943 w 23142"/>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59839">
                <a:moveTo>
                  <a:pt x="6943" y="34714"/>
                </a:moveTo>
                <a:cubicBezTo>
                  <a:pt x="8926" y="36697"/>
                  <a:pt x="9918" y="39012"/>
                  <a:pt x="9918" y="41656"/>
                </a:cubicBezTo>
                <a:cubicBezTo>
                  <a:pt x="9918" y="44301"/>
                  <a:pt x="8926" y="46946"/>
                  <a:pt x="6943" y="48599"/>
                </a:cubicBezTo>
                <a:cubicBezTo>
                  <a:pt x="4298" y="51244"/>
                  <a:pt x="4298" y="55211"/>
                  <a:pt x="6943" y="57856"/>
                </a:cubicBezTo>
                <a:cubicBezTo>
                  <a:pt x="8265" y="59179"/>
                  <a:pt x="9918" y="59840"/>
                  <a:pt x="11571" y="59840"/>
                </a:cubicBezTo>
                <a:cubicBezTo>
                  <a:pt x="13224" y="59840"/>
                  <a:pt x="14877" y="59179"/>
                  <a:pt x="16200" y="57856"/>
                </a:cubicBezTo>
                <a:cubicBezTo>
                  <a:pt x="20498" y="53558"/>
                  <a:pt x="23142" y="47607"/>
                  <a:pt x="23142" y="41326"/>
                </a:cubicBezTo>
                <a:cubicBezTo>
                  <a:pt x="23142" y="35044"/>
                  <a:pt x="20828" y="29424"/>
                  <a:pt x="16200" y="25126"/>
                </a:cubicBezTo>
                <a:cubicBezTo>
                  <a:pt x="16200" y="25126"/>
                  <a:pt x="16200" y="25126"/>
                  <a:pt x="16200" y="25126"/>
                </a:cubicBezTo>
                <a:cubicBezTo>
                  <a:pt x="12232" y="21159"/>
                  <a:pt x="12232" y="14877"/>
                  <a:pt x="16200" y="11241"/>
                </a:cubicBezTo>
                <a:cubicBezTo>
                  <a:pt x="18845" y="8596"/>
                  <a:pt x="18845" y="4628"/>
                  <a:pt x="16200" y="1984"/>
                </a:cubicBezTo>
                <a:cubicBezTo>
                  <a:pt x="13555" y="-661"/>
                  <a:pt x="9588" y="-661"/>
                  <a:pt x="6943" y="1984"/>
                </a:cubicBezTo>
                <a:cubicBezTo>
                  <a:pt x="-2314" y="10910"/>
                  <a:pt x="-2314" y="25787"/>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F37595C-8375-0717-ACB2-3C69EA20DC32}"/>
              </a:ext>
            </a:extLst>
          </p:cNvPr>
          <p:cNvSpPr/>
          <p:nvPr/>
        </p:nvSpPr>
        <p:spPr>
          <a:xfrm>
            <a:off x="1336245" y="2962115"/>
            <a:ext cx="22894" cy="59839"/>
          </a:xfrm>
          <a:custGeom>
            <a:avLst/>
            <a:gdLst>
              <a:gd name="connsiteX0" fmla="*/ 6943 w 22894"/>
              <a:gd name="connsiteY0" fmla="*/ 34714 h 59839"/>
              <a:gd name="connsiteX1" fmla="*/ 6943 w 22894"/>
              <a:gd name="connsiteY1" fmla="*/ 48599 h 59839"/>
              <a:gd name="connsiteX2" fmla="*/ 6943 w 22894"/>
              <a:gd name="connsiteY2" fmla="*/ 57856 h 59839"/>
              <a:gd name="connsiteX3" fmla="*/ 11571 w 22894"/>
              <a:gd name="connsiteY3" fmla="*/ 59840 h 59839"/>
              <a:gd name="connsiteX4" fmla="*/ 16200 w 22894"/>
              <a:gd name="connsiteY4" fmla="*/ 57856 h 59839"/>
              <a:gd name="connsiteX5" fmla="*/ 16200 w 22894"/>
              <a:gd name="connsiteY5" fmla="*/ 25126 h 59839"/>
              <a:gd name="connsiteX6" fmla="*/ 16200 w 22894"/>
              <a:gd name="connsiteY6" fmla="*/ 25126 h 59839"/>
              <a:gd name="connsiteX7" fmla="*/ 13224 w 22894"/>
              <a:gd name="connsiteY7" fmla="*/ 18183 h 59839"/>
              <a:gd name="connsiteX8" fmla="*/ 16200 w 22894"/>
              <a:gd name="connsiteY8" fmla="*/ 11241 h 59839"/>
              <a:gd name="connsiteX9" fmla="*/ 16200 w 22894"/>
              <a:gd name="connsiteY9" fmla="*/ 1984 h 59839"/>
              <a:gd name="connsiteX10" fmla="*/ 6943 w 22894"/>
              <a:gd name="connsiteY10" fmla="*/ 1984 h 59839"/>
              <a:gd name="connsiteX11" fmla="*/ 0 w 22894"/>
              <a:gd name="connsiteY11" fmla="*/ 18514 h 59839"/>
              <a:gd name="connsiteX12" fmla="*/ 6943 w 22894"/>
              <a:gd name="connsiteY12" fmla="*/ 34714 h 59839"/>
              <a:gd name="connsiteX13" fmla="*/ 6943 w 22894"/>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94" h="59839">
                <a:moveTo>
                  <a:pt x="6943" y="34714"/>
                </a:moveTo>
                <a:cubicBezTo>
                  <a:pt x="10910" y="38681"/>
                  <a:pt x="10910" y="44962"/>
                  <a:pt x="6943" y="48599"/>
                </a:cubicBezTo>
                <a:cubicBezTo>
                  <a:pt x="4298" y="51244"/>
                  <a:pt x="4298" y="55211"/>
                  <a:pt x="6943" y="57856"/>
                </a:cubicBezTo>
                <a:cubicBezTo>
                  <a:pt x="8265" y="59179"/>
                  <a:pt x="9918" y="59840"/>
                  <a:pt x="11571" y="59840"/>
                </a:cubicBezTo>
                <a:cubicBezTo>
                  <a:pt x="13224" y="59840"/>
                  <a:pt x="14877" y="59179"/>
                  <a:pt x="16200" y="57856"/>
                </a:cubicBezTo>
                <a:cubicBezTo>
                  <a:pt x="25126" y="48930"/>
                  <a:pt x="25126" y="34052"/>
                  <a:pt x="16200" y="25126"/>
                </a:cubicBezTo>
                <a:cubicBezTo>
                  <a:pt x="16200" y="25126"/>
                  <a:pt x="16200" y="25126"/>
                  <a:pt x="16200" y="25126"/>
                </a:cubicBezTo>
                <a:cubicBezTo>
                  <a:pt x="14216" y="23142"/>
                  <a:pt x="13224" y="20828"/>
                  <a:pt x="13224" y="18183"/>
                </a:cubicBezTo>
                <a:cubicBezTo>
                  <a:pt x="13224" y="15538"/>
                  <a:pt x="14216" y="12894"/>
                  <a:pt x="16200" y="11241"/>
                </a:cubicBezTo>
                <a:cubicBezTo>
                  <a:pt x="18845" y="8596"/>
                  <a:pt x="18845" y="4628"/>
                  <a:pt x="16200" y="1984"/>
                </a:cubicBezTo>
                <a:cubicBezTo>
                  <a:pt x="13555" y="-661"/>
                  <a:pt x="9588" y="-661"/>
                  <a:pt x="6943" y="1984"/>
                </a:cubicBezTo>
                <a:cubicBezTo>
                  <a:pt x="2645" y="6282"/>
                  <a:pt x="0" y="12232"/>
                  <a:pt x="0" y="18514"/>
                </a:cubicBezTo>
                <a:cubicBezTo>
                  <a:pt x="331" y="24795"/>
                  <a:pt x="2645" y="30416"/>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40AABA-CAE6-FBA7-239C-D9513FF0658D}"/>
              </a:ext>
            </a:extLst>
          </p:cNvPr>
          <p:cNvSpPr/>
          <p:nvPr/>
        </p:nvSpPr>
        <p:spPr>
          <a:xfrm>
            <a:off x="1267148" y="2961785"/>
            <a:ext cx="23142" cy="60170"/>
          </a:xfrm>
          <a:custGeom>
            <a:avLst/>
            <a:gdLst>
              <a:gd name="connsiteX0" fmla="*/ 6943 w 23142"/>
              <a:gd name="connsiteY0" fmla="*/ 35044 h 60170"/>
              <a:gd name="connsiteX1" fmla="*/ 9918 w 23142"/>
              <a:gd name="connsiteY1" fmla="*/ 41987 h 60170"/>
              <a:gd name="connsiteX2" fmla="*/ 6943 w 23142"/>
              <a:gd name="connsiteY2" fmla="*/ 48930 h 60170"/>
              <a:gd name="connsiteX3" fmla="*/ 6943 w 23142"/>
              <a:gd name="connsiteY3" fmla="*/ 58187 h 60170"/>
              <a:gd name="connsiteX4" fmla="*/ 11571 w 23142"/>
              <a:gd name="connsiteY4" fmla="*/ 60170 h 60170"/>
              <a:gd name="connsiteX5" fmla="*/ 16200 w 23142"/>
              <a:gd name="connsiteY5" fmla="*/ 58187 h 60170"/>
              <a:gd name="connsiteX6" fmla="*/ 23142 w 23142"/>
              <a:gd name="connsiteY6" fmla="*/ 41656 h 60170"/>
              <a:gd name="connsiteX7" fmla="*/ 16200 w 23142"/>
              <a:gd name="connsiteY7" fmla="*/ 25126 h 60170"/>
              <a:gd name="connsiteX8" fmla="*/ 16200 w 23142"/>
              <a:gd name="connsiteY8" fmla="*/ 25126 h 60170"/>
              <a:gd name="connsiteX9" fmla="*/ 16200 w 23142"/>
              <a:gd name="connsiteY9" fmla="*/ 11241 h 60170"/>
              <a:gd name="connsiteX10" fmla="*/ 16200 w 23142"/>
              <a:gd name="connsiteY10" fmla="*/ 1984 h 60170"/>
              <a:gd name="connsiteX11" fmla="*/ 6943 w 23142"/>
              <a:gd name="connsiteY11" fmla="*/ 1984 h 60170"/>
              <a:gd name="connsiteX12" fmla="*/ 6943 w 23142"/>
              <a:gd name="connsiteY12" fmla="*/ 35044 h 60170"/>
              <a:gd name="connsiteX13" fmla="*/ 6943 w 23142"/>
              <a:gd name="connsiteY13" fmla="*/ 35044 h 6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60170">
                <a:moveTo>
                  <a:pt x="6943" y="35044"/>
                </a:moveTo>
                <a:cubicBezTo>
                  <a:pt x="8926" y="37028"/>
                  <a:pt x="9918" y="39342"/>
                  <a:pt x="9918" y="41987"/>
                </a:cubicBezTo>
                <a:cubicBezTo>
                  <a:pt x="9918" y="44632"/>
                  <a:pt x="8926" y="47277"/>
                  <a:pt x="6943" y="48930"/>
                </a:cubicBezTo>
                <a:cubicBezTo>
                  <a:pt x="4298" y="51575"/>
                  <a:pt x="4298" y="55542"/>
                  <a:pt x="6943" y="58187"/>
                </a:cubicBezTo>
                <a:cubicBezTo>
                  <a:pt x="8265" y="59509"/>
                  <a:pt x="9918" y="60170"/>
                  <a:pt x="11571" y="60170"/>
                </a:cubicBezTo>
                <a:cubicBezTo>
                  <a:pt x="13224" y="60170"/>
                  <a:pt x="14877" y="59509"/>
                  <a:pt x="16200" y="58187"/>
                </a:cubicBezTo>
                <a:cubicBezTo>
                  <a:pt x="20498" y="53889"/>
                  <a:pt x="23142" y="47938"/>
                  <a:pt x="23142" y="41656"/>
                </a:cubicBezTo>
                <a:cubicBezTo>
                  <a:pt x="23142" y="35375"/>
                  <a:pt x="20828" y="29755"/>
                  <a:pt x="16200" y="25126"/>
                </a:cubicBezTo>
                <a:lnTo>
                  <a:pt x="16200" y="25126"/>
                </a:lnTo>
                <a:cubicBezTo>
                  <a:pt x="12232" y="21159"/>
                  <a:pt x="12232" y="14877"/>
                  <a:pt x="16200" y="11241"/>
                </a:cubicBezTo>
                <a:cubicBezTo>
                  <a:pt x="18845" y="8596"/>
                  <a:pt x="18845" y="4628"/>
                  <a:pt x="16200" y="1984"/>
                </a:cubicBezTo>
                <a:cubicBezTo>
                  <a:pt x="13555" y="-661"/>
                  <a:pt x="9588" y="-661"/>
                  <a:pt x="6943" y="1984"/>
                </a:cubicBezTo>
                <a:cubicBezTo>
                  <a:pt x="-2314" y="11571"/>
                  <a:pt x="-2314" y="26118"/>
                  <a:pt x="6943" y="35044"/>
                </a:cubicBezTo>
                <a:cubicBezTo>
                  <a:pt x="6943" y="35044"/>
                  <a:pt x="6943" y="35044"/>
                  <a:pt x="6943" y="35044"/>
                </a:cubicBezTo>
                <a:close/>
              </a:path>
            </a:pathLst>
          </a:custGeom>
          <a:solidFill>
            <a:schemeClr val="accent2"/>
          </a:solidFill>
          <a:ln w="3274" cap="flat">
            <a:noFill/>
            <a:prstDash val="solid"/>
            <a:miter/>
          </a:ln>
        </p:spPr>
        <p:txBody>
          <a:bodyPr rtlCol="0" anchor="ctr"/>
          <a:lstStyle/>
          <a:p>
            <a:endParaRPr lang="en-US"/>
          </a:p>
        </p:txBody>
      </p:sp>
      <p:pic>
        <p:nvPicPr>
          <p:cNvPr id="4" name="Graphic 3" descr="Speakers with solid fill">
            <a:extLst>
              <a:ext uri="{FF2B5EF4-FFF2-40B4-BE49-F238E27FC236}">
                <a16:creationId xmlns:a16="http://schemas.microsoft.com/office/drawing/2014/main" id="{003925E1-6EBB-1B65-CECB-E887CE1496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13178" y="4931820"/>
            <a:ext cx="688176" cy="688176"/>
          </a:xfrm>
          <a:prstGeom prst="rect">
            <a:avLst/>
          </a:prstGeom>
        </p:spPr>
      </p:pic>
      <p:pic>
        <p:nvPicPr>
          <p:cNvPr id="15" name="Graphic 14" descr="Smart Phone with solid fill">
            <a:extLst>
              <a:ext uri="{FF2B5EF4-FFF2-40B4-BE49-F238E27FC236}">
                <a16:creationId xmlns:a16="http://schemas.microsoft.com/office/drawing/2014/main" id="{E89EFA8F-B42D-D7FF-DFDA-FD5997E298F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8768" y="851337"/>
            <a:ext cx="5791529" cy="5116761"/>
          </a:xfrm>
          <a:prstGeom prst="rect">
            <a:avLst/>
          </a:prstGeom>
        </p:spPr>
      </p:pic>
      <p:sp>
        <p:nvSpPr>
          <p:cNvPr id="25" name="Rounded Rectangle 24">
            <a:extLst>
              <a:ext uri="{FF2B5EF4-FFF2-40B4-BE49-F238E27FC236}">
                <a16:creationId xmlns:a16="http://schemas.microsoft.com/office/drawing/2014/main" id="{CFCF4E4D-61FF-AEEE-F9A4-9F2301AF8A1C}"/>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9" name="Rounded Rectangle 28">
            <a:extLst>
              <a:ext uri="{FF2B5EF4-FFF2-40B4-BE49-F238E27FC236}">
                <a16:creationId xmlns:a16="http://schemas.microsoft.com/office/drawing/2014/main" id="{2A846DB1-8233-FBBF-0FE4-EC46191C144B}"/>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32164570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4"/>
                                        </p:tgtEl>
                                      </p:cBhvr>
                                    </p:animEffect>
                                    <p:animScale>
                                      <p:cBhvr>
                                        <p:cTn id="7" dur="250" autoRev="1" fill="hold"/>
                                        <p:tgtEl>
                                          <p:spTgt spid="34"/>
                                        </p:tgtEl>
                                      </p:cBhvr>
                                      <p:by x="105000" y="105000"/>
                                    </p:animScale>
                                  </p:childTnLst>
                                </p:cTn>
                              </p:par>
                            </p:childTnLst>
                          </p:cTn>
                        </p:par>
                        <p:par>
                          <p:cTn id="8" fill="hold">
                            <p:stCondLst>
                              <p:cond delay="500"/>
                            </p:stCondLst>
                            <p:childTnLst>
                              <p:par>
                                <p:cTn id="9" presetID="63" presetClass="path" presetSubtype="0" accel="50000" decel="50000" fill="hold" grpId="1" nodeType="afterEffect">
                                  <p:stCondLst>
                                    <p:cond delay="0"/>
                                  </p:stCondLst>
                                  <p:childTnLst>
                                    <p:animMotion origin="layout" path="M -2.5E-6 3.7037E-7 L 0.03164 0.00069 " pathEditMode="relative" rAng="0" ptsTypes="AA">
                                      <p:cBhvr>
                                        <p:cTn id="10" dur="1750" fill="hold"/>
                                        <p:tgtEl>
                                          <p:spTgt spid="34"/>
                                        </p:tgtEl>
                                        <p:attrNameLst>
                                          <p:attrName>ppt_x</p:attrName>
                                          <p:attrName>ppt_y</p:attrName>
                                        </p:attrNameLst>
                                      </p:cBhvr>
                                      <p:rCtr x="1576" y="23"/>
                                    </p:animMotion>
                                  </p:childTnLst>
                                </p:cTn>
                              </p:par>
                              <p:par>
                                <p:cTn id="11" presetID="19" presetClass="emph" presetSubtype="0" fill="hold" grpId="0" nodeType="withEffect">
                                  <p:stCondLst>
                                    <p:cond delay="1250"/>
                                  </p:stCondLst>
                                  <p:childTnLst>
                                    <p:animClr clrSpc="rgb" dir="cw">
                                      <p:cBhvr override="childStyle">
                                        <p:cTn id="12" dur="500" fill="hold"/>
                                        <p:tgtEl>
                                          <p:spTgt spid="21"/>
                                        </p:tgtEl>
                                        <p:attrNameLst>
                                          <p:attrName>style.color</p:attrName>
                                        </p:attrNameLst>
                                      </p:cBhvr>
                                      <p:to>
                                        <a:srgbClr val="A8D08D"/>
                                      </p:to>
                                    </p:animClr>
                                    <p:animClr clrSpc="rgb" dir="cw">
                                      <p:cBhvr>
                                        <p:cTn id="13" dur="500" fill="hold"/>
                                        <p:tgtEl>
                                          <p:spTgt spid="21"/>
                                        </p:tgtEl>
                                        <p:attrNameLst>
                                          <p:attrName>fillcolor</p:attrName>
                                        </p:attrNameLst>
                                      </p:cBhvr>
                                      <p:to>
                                        <a:srgbClr val="A8D08D"/>
                                      </p:to>
                                    </p:animClr>
                                    <p:set>
                                      <p:cBhvr>
                                        <p:cTn id="14" dur="500" fill="hold"/>
                                        <p:tgtEl>
                                          <p:spTgt spid="21"/>
                                        </p:tgtEl>
                                        <p:attrNameLst>
                                          <p:attrName>fill.type</p:attrName>
                                        </p:attrNameLst>
                                      </p:cBhvr>
                                      <p:to>
                                        <p:strVal val="solid"/>
                                      </p:to>
                                    </p:set>
                                    <p:set>
                                      <p:cBhvr>
                                        <p:cTn id="15" dur="500" fill="hold"/>
                                        <p:tgtEl>
                                          <p:spTgt spid="21"/>
                                        </p:tgtEl>
                                        <p:attrNameLst>
                                          <p:attrName>fill.on</p:attrName>
                                        </p:attrNameLst>
                                      </p:cBhvr>
                                      <p:to>
                                        <p:strVal val="true"/>
                                      </p:to>
                                    </p:set>
                                  </p:childTnLst>
                                </p:cTn>
                              </p:par>
                            </p:childTnLst>
                          </p:cTn>
                        </p:par>
                        <p:par>
                          <p:cTn id="16" fill="hold">
                            <p:stCondLst>
                              <p:cond delay="2250"/>
                            </p:stCondLst>
                            <p:childTnLst>
                              <p:par>
                                <p:cTn id="17" presetID="32" presetClass="emph" presetSubtype="0" fill="hold" grpId="0" nodeType="afterEffect">
                                  <p:stCondLst>
                                    <p:cond delay="0"/>
                                  </p:stCondLst>
                                  <p:childTnLst>
                                    <p:animRot by="120000">
                                      <p:cBhvr>
                                        <p:cTn id="18" dur="100" fill="hold">
                                          <p:stCondLst>
                                            <p:cond delay="0"/>
                                          </p:stCondLst>
                                        </p:cTn>
                                        <p:tgtEl>
                                          <p:spTgt spid="7"/>
                                        </p:tgtEl>
                                        <p:attrNameLst>
                                          <p:attrName>r</p:attrName>
                                        </p:attrNameLst>
                                      </p:cBhvr>
                                    </p:animRot>
                                    <p:animRot by="-240000">
                                      <p:cBhvr>
                                        <p:cTn id="19" dur="200" fill="hold">
                                          <p:stCondLst>
                                            <p:cond delay="200"/>
                                          </p:stCondLst>
                                        </p:cTn>
                                        <p:tgtEl>
                                          <p:spTgt spid="7"/>
                                        </p:tgtEl>
                                        <p:attrNameLst>
                                          <p:attrName>r</p:attrName>
                                        </p:attrNameLst>
                                      </p:cBhvr>
                                    </p:animRot>
                                    <p:animRot by="240000">
                                      <p:cBhvr>
                                        <p:cTn id="20" dur="200" fill="hold">
                                          <p:stCondLst>
                                            <p:cond delay="400"/>
                                          </p:stCondLst>
                                        </p:cTn>
                                        <p:tgtEl>
                                          <p:spTgt spid="7"/>
                                        </p:tgtEl>
                                        <p:attrNameLst>
                                          <p:attrName>r</p:attrName>
                                        </p:attrNameLst>
                                      </p:cBhvr>
                                    </p:animRot>
                                    <p:animRot by="-240000">
                                      <p:cBhvr>
                                        <p:cTn id="21" dur="200" fill="hold">
                                          <p:stCondLst>
                                            <p:cond delay="600"/>
                                          </p:stCondLst>
                                        </p:cTn>
                                        <p:tgtEl>
                                          <p:spTgt spid="7"/>
                                        </p:tgtEl>
                                        <p:attrNameLst>
                                          <p:attrName>r</p:attrName>
                                        </p:attrNameLst>
                                      </p:cBhvr>
                                    </p:animRot>
                                    <p:animRot by="120000">
                                      <p:cBhvr>
                                        <p:cTn id="22" dur="200" fill="hold">
                                          <p:stCondLst>
                                            <p:cond delay="800"/>
                                          </p:stCondLst>
                                        </p:cTn>
                                        <p:tgtEl>
                                          <p:spTgt spid="7"/>
                                        </p:tgtEl>
                                        <p:attrNameLst>
                                          <p:attrName>r</p:attrName>
                                        </p:attrNameLst>
                                      </p:cBhvr>
                                    </p:animRot>
                                  </p:childTnLst>
                                </p:cTn>
                              </p:par>
                            </p:childTnLst>
                          </p:cTn>
                        </p:par>
                        <p:par>
                          <p:cTn id="23" fill="hold">
                            <p:stCondLst>
                              <p:cond delay="3250"/>
                            </p:stCondLst>
                            <p:childTnLst>
                              <p:par>
                                <p:cTn id="24" presetID="22" presetClass="entr" presetSubtype="4"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down)">
                                      <p:cBhvr>
                                        <p:cTn id="26" dur="500"/>
                                        <p:tgtEl>
                                          <p:spTgt spid="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down)">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4" grpId="0" animBg="1"/>
      <p:bldP spid="34" grpId="1" animBg="1"/>
      <p:bldP spid="7" grpId="0" animBg="1"/>
      <p:bldP spid="9" grpId="0" animBg="1"/>
      <p:bldP spid="11"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394838" y="1301157"/>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00769" y="525748"/>
            <a:ext cx="5806504" cy="5806504"/>
          </a:xfrm>
          <a:prstGeom prst="rect">
            <a:avLst/>
          </a:prstGeom>
        </p:spPr>
      </p:pic>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64259" y="1072981"/>
            <a:ext cx="688176" cy="688176"/>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35109"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44160"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9690"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15513"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pic>
        <p:nvPicPr>
          <p:cNvPr id="25" name="Graphic 24" descr="Speakers with solid fill">
            <a:extLst>
              <a:ext uri="{FF2B5EF4-FFF2-40B4-BE49-F238E27FC236}">
                <a16:creationId xmlns:a16="http://schemas.microsoft.com/office/drawing/2014/main" id="{4FBFC32D-B761-48E5-41DC-8797BB9D4CC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89152" y="4931820"/>
            <a:ext cx="688176" cy="688176"/>
          </a:xfrm>
          <a:prstGeom prst="rect">
            <a:avLst/>
          </a:prstGeom>
        </p:spPr>
      </p:pic>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78694"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08347"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19511"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39528"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83979"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493778"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78694"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19511"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699323"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47340"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66273"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69109"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36732"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76228"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597938"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57483"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46213"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74501"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26845"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19231"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73487"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39937"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39599"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596127"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53543"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44686"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44686"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44686"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44686"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44686"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190347"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23</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73323"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73323" y="2745774"/>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73323" y="3275841"/>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73323" y="3824224"/>
            <a:ext cx="706826" cy="282909"/>
          </a:xfrm>
          <a:prstGeom prst="roundRect">
            <a:avLst>
              <a:gd name="adj" fmla="val 5000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510702"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512268" y="2778877"/>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515094"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122082" y="38567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DAF0ED-0B21-1C7E-26BE-00D878AF84C0}"/>
              </a:ext>
            </a:extLst>
          </p:cNvPr>
          <p:cNvSpPr/>
          <p:nvPr/>
        </p:nvSpPr>
        <p:spPr>
          <a:xfrm>
            <a:off x="10184984" y="3952501"/>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FFA49158-1A15-5146-A153-3502054D1E8B}"/>
              </a:ext>
            </a:extLst>
          </p:cNvPr>
          <p:cNvSpPr/>
          <p:nvPr/>
        </p:nvSpPr>
        <p:spPr>
          <a:xfrm>
            <a:off x="1233757"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24AF70-D3F8-9185-B9AC-044D3EE2C253}"/>
              </a:ext>
            </a:extLst>
          </p:cNvPr>
          <p:cNvSpPr/>
          <p:nvPr/>
        </p:nvSpPr>
        <p:spPr>
          <a:xfrm>
            <a:off x="1300209" y="2942940"/>
            <a:ext cx="23142" cy="59839"/>
          </a:xfrm>
          <a:custGeom>
            <a:avLst/>
            <a:gdLst>
              <a:gd name="connsiteX0" fmla="*/ 6943 w 23142"/>
              <a:gd name="connsiteY0" fmla="*/ 34714 h 59839"/>
              <a:gd name="connsiteX1" fmla="*/ 9918 w 23142"/>
              <a:gd name="connsiteY1" fmla="*/ 41656 h 59839"/>
              <a:gd name="connsiteX2" fmla="*/ 6943 w 23142"/>
              <a:gd name="connsiteY2" fmla="*/ 48599 h 59839"/>
              <a:gd name="connsiteX3" fmla="*/ 6943 w 23142"/>
              <a:gd name="connsiteY3" fmla="*/ 57856 h 59839"/>
              <a:gd name="connsiteX4" fmla="*/ 11571 w 23142"/>
              <a:gd name="connsiteY4" fmla="*/ 59840 h 59839"/>
              <a:gd name="connsiteX5" fmla="*/ 16200 w 23142"/>
              <a:gd name="connsiteY5" fmla="*/ 57856 h 59839"/>
              <a:gd name="connsiteX6" fmla="*/ 23142 w 23142"/>
              <a:gd name="connsiteY6" fmla="*/ 41326 h 59839"/>
              <a:gd name="connsiteX7" fmla="*/ 16200 w 23142"/>
              <a:gd name="connsiteY7" fmla="*/ 25126 h 59839"/>
              <a:gd name="connsiteX8" fmla="*/ 16200 w 23142"/>
              <a:gd name="connsiteY8" fmla="*/ 25126 h 59839"/>
              <a:gd name="connsiteX9" fmla="*/ 16200 w 23142"/>
              <a:gd name="connsiteY9" fmla="*/ 11241 h 59839"/>
              <a:gd name="connsiteX10" fmla="*/ 16200 w 23142"/>
              <a:gd name="connsiteY10" fmla="*/ 1984 h 59839"/>
              <a:gd name="connsiteX11" fmla="*/ 6943 w 23142"/>
              <a:gd name="connsiteY11" fmla="*/ 1984 h 59839"/>
              <a:gd name="connsiteX12" fmla="*/ 6943 w 23142"/>
              <a:gd name="connsiteY12" fmla="*/ 34714 h 59839"/>
              <a:gd name="connsiteX13" fmla="*/ 6943 w 23142"/>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59839">
                <a:moveTo>
                  <a:pt x="6943" y="34714"/>
                </a:moveTo>
                <a:cubicBezTo>
                  <a:pt x="8926" y="36697"/>
                  <a:pt x="9918" y="39012"/>
                  <a:pt x="9918" y="41656"/>
                </a:cubicBezTo>
                <a:cubicBezTo>
                  <a:pt x="9918" y="44301"/>
                  <a:pt x="8926" y="46946"/>
                  <a:pt x="6943" y="48599"/>
                </a:cubicBezTo>
                <a:cubicBezTo>
                  <a:pt x="4298" y="51244"/>
                  <a:pt x="4298" y="55211"/>
                  <a:pt x="6943" y="57856"/>
                </a:cubicBezTo>
                <a:cubicBezTo>
                  <a:pt x="8265" y="59179"/>
                  <a:pt x="9918" y="59840"/>
                  <a:pt x="11571" y="59840"/>
                </a:cubicBezTo>
                <a:cubicBezTo>
                  <a:pt x="13224" y="59840"/>
                  <a:pt x="14877" y="59179"/>
                  <a:pt x="16200" y="57856"/>
                </a:cubicBezTo>
                <a:cubicBezTo>
                  <a:pt x="20498" y="53558"/>
                  <a:pt x="23142" y="47607"/>
                  <a:pt x="23142" y="41326"/>
                </a:cubicBezTo>
                <a:cubicBezTo>
                  <a:pt x="23142" y="35044"/>
                  <a:pt x="20828" y="29424"/>
                  <a:pt x="16200" y="25126"/>
                </a:cubicBezTo>
                <a:cubicBezTo>
                  <a:pt x="16200" y="25126"/>
                  <a:pt x="16200" y="25126"/>
                  <a:pt x="16200" y="25126"/>
                </a:cubicBezTo>
                <a:cubicBezTo>
                  <a:pt x="12232" y="21159"/>
                  <a:pt x="12232" y="14877"/>
                  <a:pt x="16200" y="11241"/>
                </a:cubicBezTo>
                <a:cubicBezTo>
                  <a:pt x="18845" y="8596"/>
                  <a:pt x="18845" y="4628"/>
                  <a:pt x="16200" y="1984"/>
                </a:cubicBezTo>
                <a:cubicBezTo>
                  <a:pt x="13555" y="-661"/>
                  <a:pt x="9588" y="-661"/>
                  <a:pt x="6943" y="1984"/>
                </a:cubicBezTo>
                <a:cubicBezTo>
                  <a:pt x="-2314" y="10910"/>
                  <a:pt x="-2314" y="25787"/>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F37595C-8375-0717-ACB2-3C69EA20DC32}"/>
              </a:ext>
            </a:extLst>
          </p:cNvPr>
          <p:cNvSpPr/>
          <p:nvPr/>
        </p:nvSpPr>
        <p:spPr>
          <a:xfrm>
            <a:off x="1336245" y="2962115"/>
            <a:ext cx="22894" cy="59839"/>
          </a:xfrm>
          <a:custGeom>
            <a:avLst/>
            <a:gdLst>
              <a:gd name="connsiteX0" fmla="*/ 6943 w 22894"/>
              <a:gd name="connsiteY0" fmla="*/ 34714 h 59839"/>
              <a:gd name="connsiteX1" fmla="*/ 6943 w 22894"/>
              <a:gd name="connsiteY1" fmla="*/ 48599 h 59839"/>
              <a:gd name="connsiteX2" fmla="*/ 6943 w 22894"/>
              <a:gd name="connsiteY2" fmla="*/ 57856 h 59839"/>
              <a:gd name="connsiteX3" fmla="*/ 11571 w 22894"/>
              <a:gd name="connsiteY3" fmla="*/ 59840 h 59839"/>
              <a:gd name="connsiteX4" fmla="*/ 16200 w 22894"/>
              <a:gd name="connsiteY4" fmla="*/ 57856 h 59839"/>
              <a:gd name="connsiteX5" fmla="*/ 16200 w 22894"/>
              <a:gd name="connsiteY5" fmla="*/ 25126 h 59839"/>
              <a:gd name="connsiteX6" fmla="*/ 16200 w 22894"/>
              <a:gd name="connsiteY6" fmla="*/ 25126 h 59839"/>
              <a:gd name="connsiteX7" fmla="*/ 13224 w 22894"/>
              <a:gd name="connsiteY7" fmla="*/ 18183 h 59839"/>
              <a:gd name="connsiteX8" fmla="*/ 16200 w 22894"/>
              <a:gd name="connsiteY8" fmla="*/ 11241 h 59839"/>
              <a:gd name="connsiteX9" fmla="*/ 16200 w 22894"/>
              <a:gd name="connsiteY9" fmla="*/ 1984 h 59839"/>
              <a:gd name="connsiteX10" fmla="*/ 6943 w 22894"/>
              <a:gd name="connsiteY10" fmla="*/ 1984 h 59839"/>
              <a:gd name="connsiteX11" fmla="*/ 0 w 22894"/>
              <a:gd name="connsiteY11" fmla="*/ 18514 h 59839"/>
              <a:gd name="connsiteX12" fmla="*/ 6943 w 22894"/>
              <a:gd name="connsiteY12" fmla="*/ 34714 h 59839"/>
              <a:gd name="connsiteX13" fmla="*/ 6943 w 22894"/>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94" h="59839">
                <a:moveTo>
                  <a:pt x="6943" y="34714"/>
                </a:moveTo>
                <a:cubicBezTo>
                  <a:pt x="10910" y="38681"/>
                  <a:pt x="10910" y="44962"/>
                  <a:pt x="6943" y="48599"/>
                </a:cubicBezTo>
                <a:cubicBezTo>
                  <a:pt x="4298" y="51244"/>
                  <a:pt x="4298" y="55211"/>
                  <a:pt x="6943" y="57856"/>
                </a:cubicBezTo>
                <a:cubicBezTo>
                  <a:pt x="8265" y="59179"/>
                  <a:pt x="9918" y="59840"/>
                  <a:pt x="11571" y="59840"/>
                </a:cubicBezTo>
                <a:cubicBezTo>
                  <a:pt x="13224" y="59840"/>
                  <a:pt x="14877" y="59179"/>
                  <a:pt x="16200" y="57856"/>
                </a:cubicBezTo>
                <a:cubicBezTo>
                  <a:pt x="25126" y="48930"/>
                  <a:pt x="25126" y="34052"/>
                  <a:pt x="16200" y="25126"/>
                </a:cubicBezTo>
                <a:cubicBezTo>
                  <a:pt x="16200" y="25126"/>
                  <a:pt x="16200" y="25126"/>
                  <a:pt x="16200" y="25126"/>
                </a:cubicBezTo>
                <a:cubicBezTo>
                  <a:pt x="14216" y="23142"/>
                  <a:pt x="13224" y="20828"/>
                  <a:pt x="13224" y="18183"/>
                </a:cubicBezTo>
                <a:cubicBezTo>
                  <a:pt x="13224" y="15538"/>
                  <a:pt x="14216" y="12894"/>
                  <a:pt x="16200" y="11241"/>
                </a:cubicBezTo>
                <a:cubicBezTo>
                  <a:pt x="18845" y="8596"/>
                  <a:pt x="18845" y="4628"/>
                  <a:pt x="16200" y="1984"/>
                </a:cubicBezTo>
                <a:cubicBezTo>
                  <a:pt x="13555" y="-661"/>
                  <a:pt x="9588" y="-661"/>
                  <a:pt x="6943" y="1984"/>
                </a:cubicBezTo>
                <a:cubicBezTo>
                  <a:pt x="2645" y="6282"/>
                  <a:pt x="0" y="12232"/>
                  <a:pt x="0" y="18514"/>
                </a:cubicBezTo>
                <a:cubicBezTo>
                  <a:pt x="331" y="24795"/>
                  <a:pt x="2645" y="30416"/>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40AABA-CAE6-FBA7-239C-D9513FF0658D}"/>
              </a:ext>
            </a:extLst>
          </p:cNvPr>
          <p:cNvSpPr/>
          <p:nvPr/>
        </p:nvSpPr>
        <p:spPr>
          <a:xfrm>
            <a:off x="1267148" y="2961785"/>
            <a:ext cx="23142" cy="60170"/>
          </a:xfrm>
          <a:custGeom>
            <a:avLst/>
            <a:gdLst>
              <a:gd name="connsiteX0" fmla="*/ 6943 w 23142"/>
              <a:gd name="connsiteY0" fmla="*/ 35044 h 60170"/>
              <a:gd name="connsiteX1" fmla="*/ 9918 w 23142"/>
              <a:gd name="connsiteY1" fmla="*/ 41987 h 60170"/>
              <a:gd name="connsiteX2" fmla="*/ 6943 w 23142"/>
              <a:gd name="connsiteY2" fmla="*/ 48930 h 60170"/>
              <a:gd name="connsiteX3" fmla="*/ 6943 w 23142"/>
              <a:gd name="connsiteY3" fmla="*/ 58187 h 60170"/>
              <a:gd name="connsiteX4" fmla="*/ 11571 w 23142"/>
              <a:gd name="connsiteY4" fmla="*/ 60170 h 60170"/>
              <a:gd name="connsiteX5" fmla="*/ 16200 w 23142"/>
              <a:gd name="connsiteY5" fmla="*/ 58187 h 60170"/>
              <a:gd name="connsiteX6" fmla="*/ 23142 w 23142"/>
              <a:gd name="connsiteY6" fmla="*/ 41656 h 60170"/>
              <a:gd name="connsiteX7" fmla="*/ 16200 w 23142"/>
              <a:gd name="connsiteY7" fmla="*/ 25126 h 60170"/>
              <a:gd name="connsiteX8" fmla="*/ 16200 w 23142"/>
              <a:gd name="connsiteY8" fmla="*/ 25126 h 60170"/>
              <a:gd name="connsiteX9" fmla="*/ 16200 w 23142"/>
              <a:gd name="connsiteY9" fmla="*/ 11241 h 60170"/>
              <a:gd name="connsiteX10" fmla="*/ 16200 w 23142"/>
              <a:gd name="connsiteY10" fmla="*/ 1984 h 60170"/>
              <a:gd name="connsiteX11" fmla="*/ 6943 w 23142"/>
              <a:gd name="connsiteY11" fmla="*/ 1984 h 60170"/>
              <a:gd name="connsiteX12" fmla="*/ 6943 w 23142"/>
              <a:gd name="connsiteY12" fmla="*/ 35044 h 60170"/>
              <a:gd name="connsiteX13" fmla="*/ 6943 w 23142"/>
              <a:gd name="connsiteY13" fmla="*/ 35044 h 6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60170">
                <a:moveTo>
                  <a:pt x="6943" y="35044"/>
                </a:moveTo>
                <a:cubicBezTo>
                  <a:pt x="8926" y="37028"/>
                  <a:pt x="9918" y="39342"/>
                  <a:pt x="9918" y="41987"/>
                </a:cubicBezTo>
                <a:cubicBezTo>
                  <a:pt x="9918" y="44632"/>
                  <a:pt x="8926" y="47277"/>
                  <a:pt x="6943" y="48930"/>
                </a:cubicBezTo>
                <a:cubicBezTo>
                  <a:pt x="4298" y="51575"/>
                  <a:pt x="4298" y="55542"/>
                  <a:pt x="6943" y="58187"/>
                </a:cubicBezTo>
                <a:cubicBezTo>
                  <a:pt x="8265" y="59509"/>
                  <a:pt x="9918" y="60170"/>
                  <a:pt x="11571" y="60170"/>
                </a:cubicBezTo>
                <a:cubicBezTo>
                  <a:pt x="13224" y="60170"/>
                  <a:pt x="14877" y="59509"/>
                  <a:pt x="16200" y="58187"/>
                </a:cubicBezTo>
                <a:cubicBezTo>
                  <a:pt x="20498" y="53889"/>
                  <a:pt x="23142" y="47938"/>
                  <a:pt x="23142" y="41656"/>
                </a:cubicBezTo>
                <a:cubicBezTo>
                  <a:pt x="23142" y="35375"/>
                  <a:pt x="20828" y="29755"/>
                  <a:pt x="16200" y="25126"/>
                </a:cubicBezTo>
                <a:lnTo>
                  <a:pt x="16200" y="25126"/>
                </a:lnTo>
                <a:cubicBezTo>
                  <a:pt x="12232" y="21159"/>
                  <a:pt x="12232" y="14877"/>
                  <a:pt x="16200" y="11241"/>
                </a:cubicBezTo>
                <a:cubicBezTo>
                  <a:pt x="18845" y="8596"/>
                  <a:pt x="18845" y="4628"/>
                  <a:pt x="16200" y="1984"/>
                </a:cubicBezTo>
                <a:cubicBezTo>
                  <a:pt x="13555" y="-661"/>
                  <a:pt x="9588" y="-661"/>
                  <a:pt x="6943" y="1984"/>
                </a:cubicBezTo>
                <a:cubicBezTo>
                  <a:pt x="-2314" y="11571"/>
                  <a:pt x="-2314" y="26118"/>
                  <a:pt x="6943" y="35044"/>
                </a:cubicBezTo>
                <a:cubicBezTo>
                  <a:pt x="6943" y="35044"/>
                  <a:pt x="6943" y="35044"/>
                  <a:pt x="6943" y="35044"/>
                </a:cubicBezTo>
                <a:close/>
              </a:path>
            </a:pathLst>
          </a:custGeom>
          <a:solidFill>
            <a:schemeClr val="accent2"/>
          </a:solidFill>
          <a:ln w="3274" cap="flat">
            <a:noFill/>
            <a:prstDash val="solid"/>
            <a:miter/>
          </a:ln>
        </p:spPr>
        <p:txBody>
          <a:bodyPr rtlCol="0" anchor="ctr"/>
          <a:lstStyle/>
          <a:p>
            <a:endParaRPr lang="en-US"/>
          </a:p>
        </p:txBody>
      </p:sp>
      <p:pic>
        <p:nvPicPr>
          <p:cNvPr id="15" name="Graphic 14" descr="Smart Phone with solid fill">
            <a:extLst>
              <a:ext uri="{FF2B5EF4-FFF2-40B4-BE49-F238E27FC236}">
                <a16:creationId xmlns:a16="http://schemas.microsoft.com/office/drawing/2014/main" id="{5592AD41-E419-4B18-FFEF-FAF80E16C657}"/>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8768" y="851337"/>
            <a:ext cx="5791529" cy="5116761"/>
          </a:xfrm>
          <a:prstGeom prst="rect">
            <a:avLst/>
          </a:prstGeom>
        </p:spPr>
      </p:pic>
      <p:sp>
        <p:nvSpPr>
          <p:cNvPr id="29" name="Rounded Rectangle 28">
            <a:extLst>
              <a:ext uri="{FF2B5EF4-FFF2-40B4-BE49-F238E27FC236}">
                <a16:creationId xmlns:a16="http://schemas.microsoft.com/office/drawing/2014/main" id="{441467DD-27FE-897F-DB82-7D367F23268B}"/>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ounded Rectangle 35">
            <a:extLst>
              <a:ext uri="{FF2B5EF4-FFF2-40B4-BE49-F238E27FC236}">
                <a16:creationId xmlns:a16="http://schemas.microsoft.com/office/drawing/2014/main" id="{378CBB4E-0E13-3CF8-7CAA-B1B86207DABE}"/>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Tree>
    <p:extLst>
      <p:ext uri="{BB962C8B-B14F-4D97-AF65-F5344CB8AC3E}">
        <p14:creationId xmlns:p14="http://schemas.microsoft.com/office/powerpoint/2010/main" val="29170458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38"/>
                                        </p:tgtEl>
                                      </p:cBhvr>
                                    </p:animEffect>
                                    <p:animScale>
                                      <p:cBhvr>
                                        <p:cTn id="7" dur="250" autoRev="1" fill="hold"/>
                                        <p:tgtEl>
                                          <p:spTgt spid="38"/>
                                        </p:tgtEl>
                                      </p:cBhvr>
                                      <p:by x="105000" y="105000"/>
                                    </p:animScale>
                                  </p:childTnLst>
                                </p:cTn>
                              </p:par>
                            </p:childTnLst>
                          </p:cTn>
                        </p:par>
                        <p:par>
                          <p:cTn id="8" fill="hold">
                            <p:stCondLst>
                              <p:cond delay="500"/>
                            </p:stCondLst>
                            <p:childTnLst>
                              <p:par>
                                <p:cTn id="9" presetID="63" presetClass="path" presetSubtype="0" accel="50000" decel="50000" fill="hold" grpId="1" nodeType="afterEffect">
                                  <p:stCondLst>
                                    <p:cond delay="0"/>
                                  </p:stCondLst>
                                  <p:childTnLst>
                                    <p:animMotion origin="layout" path="M -2.5E-6 3.7037E-7 L 0.03164 0.00069 " pathEditMode="relative" rAng="0" ptsTypes="AA">
                                      <p:cBhvr>
                                        <p:cTn id="10" dur="1750" fill="hold"/>
                                        <p:tgtEl>
                                          <p:spTgt spid="38"/>
                                        </p:tgtEl>
                                        <p:attrNameLst>
                                          <p:attrName>ppt_x</p:attrName>
                                          <p:attrName>ppt_y</p:attrName>
                                        </p:attrNameLst>
                                      </p:cBhvr>
                                      <p:rCtr x="1576" y="23"/>
                                    </p:animMotion>
                                  </p:childTnLst>
                                </p:cTn>
                              </p:par>
                              <p:par>
                                <p:cTn id="11" presetID="19" presetClass="emph" presetSubtype="0" fill="hold" grpId="0" nodeType="withEffect">
                                  <p:stCondLst>
                                    <p:cond delay="1250"/>
                                  </p:stCondLst>
                                  <p:childTnLst>
                                    <p:animClr clrSpc="rgb" dir="cw">
                                      <p:cBhvr override="childStyle">
                                        <p:cTn id="12" dur="500" fill="hold"/>
                                        <p:tgtEl>
                                          <p:spTgt spid="27"/>
                                        </p:tgtEl>
                                        <p:attrNameLst>
                                          <p:attrName>style.color</p:attrName>
                                        </p:attrNameLst>
                                      </p:cBhvr>
                                      <p:to>
                                        <a:srgbClr val="A8D08D"/>
                                      </p:to>
                                    </p:animClr>
                                    <p:animClr clrSpc="rgb" dir="cw">
                                      <p:cBhvr>
                                        <p:cTn id="13" dur="500" fill="hold"/>
                                        <p:tgtEl>
                                          <p:spTgt spid="27"/>
                                        </p:tgtEl>
                                        <p:attrNameLst>
                                          <p:attrName>fillcolor</p:attrName>
                                        </p:attrNameLst>
                                      </p:cBhvr>
                                      <p:to>
                                        <a:srgbClr val="A8D08D"/>
                                      </p:to>
                                    </p:animClr>
                                    <p:set>
                                      <p:cBhvr>
                                        <p:cTn id="14" dur="500" fill="hold"/>
                                        <p:tgtEl>
                                          <p:spTgt spid="27"/>
                                        </p:tgtEl>
                                        <p:attrNameLst>
                                          <p:attrName>fill.type</p:attrName>
                                        </p:attrNameLst>
                                      </p:cBhvr>
                                      <p:to>
                                        <p:strVal val="solid"/>
                                      </p:to>
                                    </p:set>
                                    <p:set>
                                      <p:cBhvr>
                                        <p:cTn id="15" dur="500" fill="hold"/>
                                        <p:tgtEl>
                                          <p:spTgt spid="27"/>
                                        </p:tgtEl>
                                        <p:attrNameLst>
                                          <p:attrName>fill.on</p:attrName>
                                        </p:attrNameLst>
                                      </p:cBhvr>
                                      <p:to>
                                        <p:strVal val="true"/>
                                      </p:to>
                                    </p:set>
                                  </p:childTnLst>
                                </p:cTn>
                              </p:par>
                            </p:childTnLst>
                          </p:cTn>
                        </p:par>
                        <p:par>
                          <p:cTn id="16" fill="hold">
                            <p:stCondLst>
                              <p:cond delay="2250"/>
                            </p:stCondLst>
                            <p:childTnLst>
                              <p:par>
                                <p:cTn id="17" presetID="32" presetClass="emph" presetSubtype="0" fill="hold" nodeType="afterEffect">
                                  <p:stCondLst>
                                    <p:cond delay="0"/>
                                  </p:stCondLst>
                                  <p:childTnLst>
                                    <p:animRot by="120000">
                                      <p:cBhvr>
                                        <p:cTn id="18" dur="100" fill="hold">
                                          <p:stCondLst>
                                            <p:cond delay="0"/>
                                          </p:stCondLst>
                                        </p:cTn>
                                        <p:tgtEl>
                                          <p:spTgt spid="25"/>
                                        </p:tgtEl>
                                        <p:attrNameLst>
                                          <p:attrName>r</p:attrName>
                                        </p:attrNameLst>
                                      </p:cBhvr>
                                    </p:animRot>
                                    <p:animRot by="-240000">
                                      <p:cBhvr>
                                        <p:cTn id="19" dur="200" fill="hold">
                                          <p:stCondLst>
                                            <p:cond delay="200"/>
                                          </p:stCondLst>
                                        </p:cTn>
                                        <p:tgtEl>
                                          <p:spTgt spid="25"/>
                                        </p:tgtEl>
                                        <p:attrNameLst>
                                          <p:attrName>r</p:attrName>
                                        </p:attrNameLst>
                                      </p:cBhvr>
                                    </p:animRot>
                                    <p:animRot by="240000">
                                      <p:cBhvr>
                                        <p:cTn id="20" dur="200" fill="hold">
                                          <p:stCondLst>
                                            <p:cond delay="400"/>
                                          </p:stCondLst>
                                        </p:cTn>
                                        <p:tgtEl>
                                          <p:spTgt spid="25"/>
                                        </p:tgtEl>
                                        <p:attrNameLst>
                                          <p:attrName>r</p:attrName>
                                        </p:attrNameLst>
                                      </p:cBhvr>
                                    </p:animRot>
                                    <p:animRot by="-240000">
                                      <p:cBhvr>
                                        <p:cTn id="21" dur="200" fill="hold">
                                          <p:stCondLst>
                                            <p:cond delay="600"/>
                                          </p:stCondLst>
                                        </p:cTn>
                                        <p:tgtEl>
                                          <p:spTgt spid="25"/>
                                        </p:tgtEl>
                                        <p:attrNameLst>
                                          <p:attrName>r</p:attrName>
                                        </p:attrNameLst>
                                      </p:cBhvr>
                                    </p:animRot>
                                    <p:animRot by="120000">
                                      <p:cBhvr>
                                        <p:cTn id="22" dur="200" fill="hold">
                                          <p:stCondLst>
                                            <p:cond delay="800"/>
                                          </p:stCondLst>
                                        </p:cTn>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8" grpId="0" animBg="1"/>
      <p:bldP spid="3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C03E-B0F3-DAE3-EE9B-224F3DC9125F}"/>
              </a:ext>
            </a:extLst>
          </p:cNvPr>
          <p:cNvSpPr>
            <a:spLocks noGrp="1"/>
          </p:cNvSpPr>
          <p:nvPr>
            <p:ph type="title"/>
          </p:nvPr>
        </p:nvSpPr>
        <p:spPr>
          <a:xfrm>
            <a:off x="4246289" y="2766219"/>
            <a:ext cx="1139745" cy="1325563"/>
          </a:xfrm>
        </p:spPr>
        <p:txBody>
          <a:bodyPr>
            <a:normAutofit/>
          </a:bodyPr>
          <a:lstStyle/>
          <a:p>
            <a:r>
              <a:rPr lang="tr-TR" sz="4800" dirty="0">
                <a:solidFill>
                  <a:schemeClr val="accent1"/>
                </a:solidFill>
                <a:latin typeface="Century Gothic" panose="020B0502020202020204" pitchFamily="34" charset="0"/>
              </a:rPr>
              <a:t>eb</a:t>
            </a:r>
            <a:endParaRPr lang="en-US" sz="4800"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id="{D622D9C6-195C-F342-1C66-763CCBA0F7B0}"/>
              </a:ext>
            </a:extLst>
          </p:cNvPr>
          <p:cNvSpPr txBox="1">
            <a:spLocks/>
          </p:cNvSpPr>
          <p:nvPr/>
        </p:nvSpPr>
        <p:spPr>
          <a:xfrm>
            <a:off x="8554836" y="2514956"/>
            <a:ext cx="1563493" cy="1828084"/>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900" dirty="0">
                <a:solidFill>
                  <a:schemeClr val="accent1"/>
                </a:solidFill>
              </a:rPr>
              <a:t>?</a:t>
            </a:r>
            <a:endParaRPr lang="en-US" dirty="0">
              <a:solidFill>
                <a:schemeClr val="accent1"/>
              </a:solidFill>
            </a:endParaRPr>
          </a:p>
        </p:txBody>
      </p:sp>
      <p:sp>
        <p:nvSpPr>
          <p:cNvPr id="5" name="Title 1">
            <a:extLst>
              <a:ext uri="{FF2B5EF4-FFF2-40B4-BE49-F238E27FC236}">
                <a16:creationId xmlns:a16="http://schemas.microsoft.com/office/drawing/2014/main" id="{EFB19940-3AF1-091E-B9FC-C93528C83A01}"/>
              </a:ext>
            </a:extLst>
          </p:cNvPr>
          <p:cNvSpPr txBox="1">
            <a:spLocks/>
          </p:cNvSpPr>
          <p:nvPr/>
        </p:nvSpPr>
        <p:spPr>
          <a:xfrm>
            <a:off x="3095383" y="2306412"/>
            <a:ext cx="1563493" cy="1828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1100" dirty="0">
                <a:solidFill>
                  <a:schemeClr val="accent1"/>
                </a:solidFill>
                <a:latin typeface="Century Gothic" panose="020B0502020202020204" pitchFamily="34" charset="0"/>
              </a:rPr>
              <a:t>W</a:t>
            </a:r>
            <a:endParaRPr lang="en-US" sz="12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F26F745D-953F-DC51-C4D3-AD14CF5F9D8E}"/>
              </a:ext>
            </a:extLst>
          </p:cNvPr>
          <p:cNvSpPr txBox="1">
            <a:spLocks/>
          </p:cNvSpPr>
          <p:nvPr/>
        </p:nvSpPr>
        <p:spPr>
          <a:xfrm>
            <a:off x="6595710" y="2295261"/>
            <a:ext cx="1563493" cy="1828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1100" dirty="0">
                <a:solidFill>
                  <a:schemeClr val="accent1"/>
                </a:solidFill>
                <a:latin typeface="Century Gothic" panose="020B0502020202020204" pitchFamily="34" charset="0"/>
              </a:rPr>
              <a:t>T</a:t>
            </a:r>
            <a:endParaRPr lang="en-US" sz="12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77CD0840-5C7F-65D8-1EEF-51A76F94DFCC}"/>
              </a:ext>
            </a:extLst>
          </p:cNvPr>
          <p:cNvSpPr txBox="1">
            <a:spLocks/>
          </p:cNvSpPr>
          <p:nvPr/>
        </p:nvSpPr>
        <p:spPr>
          <a:xfrm>
            <a:off x="5481280" y="2700743"/>
            <a:ext cx="5141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6000" b="1" dirty="0">
                <a:solidFill>
                  <a:schemeClr val="accent1"/>
                </a:solidFill>
                <a:latin typeface="Century Gothic" panose="020B0502020202020204" pitchFamily="34" charset="0"/>
              </a:rPr>
              <a:t>o</a:t>
            </a:r>
            <a:endParaRPr lang="en-US" sz="6000" b="1" dirty="0">
              <a:solidFill>
                <a:schemeClr val="accent1"/>
              </a:solidFill>
              <a:latin typeface="Century Gothic" panose="020B0502020202020204" pitchFamily="34" charset="0"/>
            </a:endParaRPr>
          </a:p>
        </p:txBody>
      </p:sp>
      <p:sp>
        <p:nvSpPr>
          <p:cNvPr id="8" name="Title 1">
            <a:extLst>
              <a:ext uri="{FF2B5EF4-FFF2-40B4-BE49-F238E27FC236}">
                <a16:creationId xmlns:a16="http://schemas.microsoft.com/office/drawing/2014/main" id="{605EAB05-B656-526F-92E9-39B60915ECE5}"/>
              </a:ext>
            </a:extLst>
          </p:cNvPr>
          <p:cNvSpPr txBox="1">
            <a:spLocks/>
          </p:cNvSpPr>
          <p:nvPr/>
        </p:nvSpPr>
        <p:spPr>
          <a:xfrm>
            <a:off x="7067313" y="2766218"/>
            <a:ext cx="179766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800" dirty="0">
                <a:solidFill>
                  <a:schemeClr val="accent1"/>
                </a:solidFill>
                <a:latin typeface="Century Gothic" panose="020B0502020202020204" pitchFamily="34" charset="0"/>
              </a:rPr>
              <a:t>hings</a:t>
            </a:r>
            <a:endParaRPr lang="en-US" sz="4800" dirty="0">
              <a:solidFill>
                <a:schemeClr val="accent1"/>
              </a:solidFill>
              <a:latin typeface="Century Gothic" panose="020B0502020202020204" pitchFamily="34" charset="0"/>
            </a:endParaRPr>
          </a:p>
        </p:txBody>
      </p:sp>
      <p:sp>
        <p:nvSpPr>
          <p:cNvPr id="9" name="Title 1">
            <a:extLst>
              <a:ext uri="{FF2B5EF4-FFF2-40B4-BE49-F238E27FC236}">
                <a16:creationId xmlns:a16="http://schemas.microsoft.com/office/drawing/2014/main" id="{5907F4D7-6C36-DEDD-3BBB-2CC1B2FFF2ED}"/>
              </a:ext>
            </a:extLst>
          </p:cNvPr>
          <p:cNvSpPr txBox="1">
            <a:spLocks/>
          </p:cNvSpPr>
          <p:nvPr/>
        </p:nvSpPr>
        <p:spPr>
          <a:xfrm>
            <a:off x="5996563" y="2766217"/>
            <a:ext cx="78174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800" dirty="0">
                <a:solidFill>
                  <a:schemeClr val="accent1"/>
                </a:solidFill>
                <a:latin typeface="Century Gothic" panose="020B0502020202020204" pitchFamily="34" charset="0"/>
              </a:rPr>
              <a:t>f</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78277652"/>
      </p:ext>
    </p:extLst>
  </p:cSld>
  <p:clrMapOvr>
    <a:masterClrMapping/>
  </p:clrMapOvr>
  <mc:AlternateContent xmlns:mc="http://schemas.openxmlformats.org/markup-compatibility/2006">
    <mc:Choice xmlns:p14="http://schemas.microsoft.com/office/powerpoint/2010/main" Requires="p14">
      <p:transition spd="med" p14:dur="700" advTm="2000">
        <p:fade/>
      </p:transition>
    </mc:Choice>
    <mc:Fallback>
      <p:transition spd="med" advTm="2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5FD590E5-C0FE-7923-7399-5EDFB5446C21}"/>
              </a:ext>
            </a:extLst>
          </p:cNvPr>
          <p:cNvSpPr/>
          <p:nvPr/>
        </p:nvSpPr>
        <p:spPr>
          <a:xfrm>
            <a:off x="5394838" y="1302773"/>
            <a:ext cx="166118" cy="114296"/>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Security camera with solid fill">
            <a:extLst>
              <a:ext uri="{FF2B5EF4-FFF2-40B4-BE49-F238E27FC236}">
                <a16:creationId xmlns:a16="http://schemas.microsoft.com/office/drawing/2014/main" id="{A362BC39-6560-731A-8101-2C09BD3DC0A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64259" y="1072981"/>
            <a:ext cx="688176" cy="688176"/>
          </a:xfrm>
          <a:prstGeom prst="rect">
            <a:avLst/>
          </a:prstGeom>
        </p:spPr>
      </p:pic>
      <p:pic>
        <p:nvPicPr>
          <p:cNvPr id="22" name="Graphic 21" descr="Home with solid fill">
            <a:extLst>
              <a:ext uri="{FF2B5EF4-FFF2-40B4-BE49-F238E27FC236}">
                <a16:creationId xmlns:a16="http://schemas.microsoft.com/office/drawing/2014/main" id="{68184406-3478-6794-2A75-F2758BD11B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00769" y="525748"/>
            <a:ext cx="5806504" cy="5806504"/>
          </a:xfrm>
          <a:prstGeom prst="rect">
            <a:avLst/>
          </a:prstGeom>
        </p:spPr>
      </p:pic>
      <p:sp>
        <p:nvSpPr>
          <p:cNvPr id="2" name="Oval 1">
            <a:extLst>
              <a:ext uri="{FF2B5EF4-FFF2-40B4-BE49-F238E27FC236}">
                <a16:creationId xmlns:a16="http://schemas.microsoft.com/office/drawing/2014/main" id="{FEAAC928-EA86-79AA-5098-7FE0A6298FA1}"/>
              </a:ext>
            </a:extLst>
          </p:cNvPr>
          <p:cNvSpPr/>
          <p:nvPr/>
        </p:nvSpPr>
        <p:spPr>
          <a:xfrm>
            <a:off x="7135109" y="2339882"/>
            <a:ext cx="497739" cy="497739"/>
          </a:xfrm>
          <a:prstGeom prst="ellipse">
            <a:avLst/>
          </a:prstGeom>
          <a:solidFill>
            <a:srgbClr val="E8FA3C">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Lightbulb with solid fill">
            <a:extLst>
              <a:ext uri="{FF2B5EF4-FFF2-40B4-BE49-F238E27FC236}">
                <a16:creationId xmlns:a16="http://schemas.microsoft.com/office/drawing/2014/main" id="{7DD6756B-B576-1DE1-1FE3-87723442ED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44160" y="2380419"/>
            <a:ext cx="688176" cy="688176"/>
          </a:xfrm>
          <a:prstGeom prst="rect">
            <a:avLst/>
          </a:prstGeom>
        </p:spPr>
      </p:pic>
      <p:pic>
        <p:nvPicPr>
          <p:cNvPr id="23" name="Graphic 22" descr="Lock with solid fill">
            <a:extLst>
              <a:ext uri="{FF2B5EF4-FFF2-40B4-BE49-F238E27FC236}">
                <a16:creationId xmlns:a16="http://schemas.microsoft.com/office/drawing/2014/main" id="{3D8B0DA8-D97B-0695-C1F6-B9AAA22FFE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149690" y="4931820"/>
            <a:ext cx="688176" cy="688176"/>
          </a:xfrm>
          <a:prstGeom prst="rect">
            <a:avLst/>
          </a:prstGeom>
        </p:spPr>
      </p:pic>
      <p:grpSp>
        <p:nvGrpSpPr>
          <p:cNvPr id="24" name="Graphic 48" descr="Thermometer with solid fill">
            <a:extLst>
              <a:ext uri="{FF2B5EF4-FFF2-40B4-BE49-F238E27FC236}">
                <a16:creationId xmlns:a16="http://schemas.microsoft.com/office/drawing/2014/main" id="{C930042A-D3E0-04C9-3E33-162B50FFBB9D}"/>
              </a:ext>
            </a:extLst>
          </p:cNvPr>
          <p:cNvGrpSpPr/>
          <p:nvPr/>
        </p:nvGrpSpPr>
        <p:grpSpPr>
          <a:xfrm>
            <a:off x="2315513" y="1426666"/>
            <a:ext cx="286967" cy="635129"/>
            <a:chOff x="3719557" y="768439"/>
            <a:chExt cx="381301" cy="843915"/>
          </a:xfrm>
          <a:solidFill>
            <a:schemeClr val="accent2"/>
          </a:solidFill>
        </p:grpSpPr>
        <p:sp>
          <p:nvSpPr>
            <p:cNvPr id="136" name="Freeform: Shape 135">
              <a:extLst>
                <a:ext uri="{FF2B5EF4-FFF2-40B4-BE49-F238E27FC236}">
                  <a16:creationId xmlns:a16="http://schemas.microsoft.com/office/drawing/2014/main" id="{35DC7BA7-E1EA-0DE5-18F6-BF0745B011B9}"/>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137" name="Freeform: Shape 136">
              <a:extLst>
                <a:ext uri="{FF2B5EF4-FFF2-40B4-BE49-F238E27FC236}">
                  <a16:creationId xmlns:a16="http://schemas.microsoft.com/office/drawing/2014/main" id="{7CE60A6A-F5A7-5DB6-E171-289F33519E81}"/>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dirty="0"/>
            </a:p>
          </p:txBody>
        </p:sp>
      </p:grpSp>
      <p:cxnSp>
        <p:nvCxnSpPr>
          <p:cNvPr id="32" name="Straight Connector 31">
            <a:extLst>
              <a:ext uri="{FF2B5EF4-FFF2-40B4-BE49-F238E27FC236}">
                <a16:creationId xmlns:a16="http://schemas.microsoft.com/office/drawing/2014/main" id="{5E8DD247-1E62-4120-E080-421C968D7A36}"/>
              </a:ext>
            </a:extLst>
          </p:cNvPr>
          <p:cNvCxnSpPr>
            <a:cxnSpLocks/>
          </p:cNvCxnSpPr>
          <p:nvPr/>
        </p:nvCxnSpPr>
        <p:spPr>
          <a:xfrm>
            <a:off x="2478694" y="2197966"/>
            <a:ext cx="0" cy="711197"/>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03E2749-FF58-D745-B122-C005370C2A33}"/>
              </a:ext>
            </a:extLst>
          </p:cNvPr>
          <p:cNvCxnSpPr>
            <a:cxnSpLocks/>
          </p:cNvCxnSpPr>
          <p:nvPr/>
        </p:nvCxnSpPr>
        <p:spPr>
          <a:xfrm>
            <a:off x="5508347" y="1899980"/>
            <a:ext cx="0" cy="1273118"/>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A58CF98-6683-CE8C-58B1-A0B0A97463F1}"/>
              </a:ext>
            </a:extLst>
          </p:cNvPr>
          <p:cNvCxnSpPr>
            <a:cxnSpLocks/>
          </p:cNvCxnSpPr>
          <p:nvPr/>
        </p:nvCxnSpPr>
        <p:spPr>
          <a:xfrm>
            <a:off x="1219511" y="3501000"/>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AAD0972-E5D6-EB45-B46D-FB265A92F966}"/>
              </a:ext>
            </a:extLst>
          </p:cNvPr>
          <p:cNvCxnSpPr>
            <a:cxnSpLocks/>
          </p:cNvCxnSpPr>
          <p:nvPr/>
        </p:nvCxnSpPr>
        <p:spPr>
          <a:xfrm>
            <a:off x="1639528" y="4454118"/>
            <a:ext cx="0" cy="477701"/>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087075-B4E8-44E1-354E-FBB6CBD6B857}"/>
              </a:ext>
            </a:extLst>
          </p:cNvPr>
          <p:cNvCxnSpPr>
            <a:cxnSpLocks/>
          </p:cNvCxnSpPr>
          <p:nvPr/>
        </p:nvCxnSpPr>
        <p:spPr>
          <a:xfrm>
            <a:off x="7383979" y="3106863"/>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5FD3C-27C1-4592-7426-92ED172BEE97}"/>
              </a:ext>
            </a:extLst>
          </p:cNvPr>
          <p:cNvCxnSpPr>
            <a:cxnSpLocks/>
          </p:cNvCxnSpPr>
          <p:nvPr/>
        </p:nvCxnSpPr>
        <p:spPr>
          <a:xfrm>
            <a:off x="6493778" y="4298194"/>
            <a:ext cx="0" cy="633626"/>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D6D94FE-6CCF-260E-6E17-2B40E324994B}"/>
              </a:ext>
            </a:extLst>
          </p:cNvPr>
          <p:cNvCxnSpPr>
            <a:cxnSpLocks/>
          </p:cNvCxnSpPr>
          <p:nvPr/>
        </p:nvCxnSpPr>
        <p:spPr>
          <a:xfrm>
            <a:off x="2478694" y="2952909"/>
            <a:ext cx="1700430"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D130DF6-3418-E08D-FEC6-6DCAD3E5E0BE}"/>
              </a:ext>
            </a:extLst>
          </p:cNvPr>
          <p:cNvCxnSpPr>
            <a:cxnSpLocks/>
          </p:cNvCxnSpPr>
          <p:nvPr/>
        </p:nvCxnSpPr>
        <p:spPr>
          <a:xfrm>
            <a:off x="1219511" y="3978702"/>
            <a:ext cx="2291447"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D066D63-68E1-217F-AAA2-014CEDE30A25}"/>
              </a:ext>
            </a:extLst>
          </p:cNvPr>
          <p:cNvCxnSpPr>
            <a:cxnSpLocks/>
          </p:cNvCxnSpPr>
          <p:nvPr/>
        </p:nvCxnSpPr>
        <p:spPr>
          <a:xfrm>
            <a:off x="1699323" y="4454118"/>
            <a:ext cx="1896189"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F48265-BAAE-FA84-896B-64DCEEAD1FC2}"/>
              </a:ext>
            </a:extLst>
          </p:cNvPr>
          <p:cNvCxnSpPr>
            <a:cxnSpLocks/>
          </p:cNvCxnSpPr>
          <p:nvPr/>
        </p:nvCxnSpPr>
        <p:spPr>
          <a:xfrm>
            <a:off x="4947340" y="3745931"/>
            <a:ext cx="2404698"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5D58720-1AB1-CD58-EE40-6F84449F4AC7}"/>
              </a:ext>
            </a:extLst>
          </p:cNvPr>
          <p:cNvCxnSpPr>
            <a:cxnSpLocks/>
          </p:cNvCxnSpPr>
          <p:nvPr/>
        </p:nvCxnSpPr>
        <p:spPr>
          <a:xfrm>
            <a:off x="4266273" y="3173098"/>
            <a:ext cx="1201396"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0E85A5F-E614-ECD0-F9D8-89148F5E152B}"/>
              </a:ext>
            </a:extLst>
          </p:cNvPr>
          <p:cNvCxnSpPr>
            <a:cxnSpLocks/>
          </p:cNvCxnSpPr>
          <p:nvPr/>
        </p:nvCxnSpPr>
        <p:spPr>
          <a:xfrm>
            <a:off x="4669109" y="4299522"/>
            <a:ext cx="1783695" cy="0"/>
          </a:xfrm>
          <a:prstGeom prst="line">
            <a:avLst/>
          </a:prstGeom>
          <a:ln w="19050">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F3E91C9C-CF58-9FA8-F2F5-52E5E60A436D}"/>
              </a:ext>
            </a:extLst>
          </p:cNvPr>
          <p:cNvSpPr/>
          <p:nvPr/>
        </p:nvSpPr>
        <p:spPr>
          <a:xfrm>
            <a:off x="2436732" y="2164540"/>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78" name="Oval 77">
            <a:extLst>
              <a:ext uri="{FF2B5EF4-FFF2-40B4-BE49-F238E27FC236}">
                <a16:creationId xmlns:a16="http://schemas.microsoft.com/office/drawing/2014/main" id="{7AB0470A-2994-4F26-4F22-696B2FA3F3D8}"/>
              </a:ext>
            </a:extLst>
          </p:cNvPr>
          <p:cNvSpPr/>
          <p:nvPr/>
        </p:nvSpPr>
        <p:spPr>
          <a:xfrm>
            <a:off x="1176228" y="347272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0" name="Oval 79">
            <a:extLst>
              <a:ext uri="{FF2B5EF4-FFF2-40B4-BE49-F238E27FC236}">
                <a16:creationId xmlns:a16="http://schemas.microsoft.com/office/drawing/2014/main" id="{55A97F0D-C4DD-8571-C7DC-E48708DDBE49}"/>
              </a:ext>
            </a:extLst>
          </p:cNvPr>
          <p:cNvSpPr/>
          <p:nvPr/>
        </p:nvSpPr>
        <p:spPr>
          <a:xfrm>
            <a:off x="1597938" y="486534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2" name="Oval 81">
            <a:extLst>
              <a:ext uri="{FF2B5EF4-FFF2-40B4-BE49-F238E27FC236}">
                <a16:creationId xmlns:a16="http://schemas.microsoft.com/office/drawing/2014/main" id="{47180475-ACA4-F3F9-5568-1B355DEEFBB7}"/>
              </a:ext>
            </a:extLst>
          </p:cNvPr>
          <p:cNvSpPr/>
          <p:nvPr/>
        </p:nvSpPr>
        <p:spPr>
          <a:xfrm>
            <a:off x="6457483" y="4856288"/>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4" name="Oval 83">
            <a:extLst>
              <a:ext uri="{FF2B5EF4-FFF2-40B4-BE49-F238E27FC236}">
                <a16:creationId xmlns:a16="http://schemas.microsoft.com/office/drawing/2014/main" id="{E9FFAEC5-603B-B425-0388-7FFB35DE5571}"/>
              </a:ext>
            </a:extLst>
          </p:cNvPr>
          <p:cNvSpPr/>
          <p:nvPr/>
        </p:nvSpPr>
        <p:spPr>
          <a:xfrm>
            <a:off x="7346213" y="3068596"/>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7" name="Oval 86">
            <a:extLst>
              <a:ext uri="{FF2B5EF4-FFF2-40B4-BE49-F238E27FC236}">
                <a16:creationId xmlns:a16="http://schemas.microsoft.com/office/drawing/2014/main" id="{E93C7A9E-4674-F689-D0DB-C0FAC5F6FBAD}"/>
              </a:ext>
            </a:extLst>
          </p:cNvPr>
          <p:cNvSpPr/>
          <p:nvPr/>
        </p:nvSpPr>
        <p:spPr>
          <a:xfrm>
            <a:off x="5474501" y="1862214"/>
            <a:ext cx="75532" cy="7553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88" name="Oval 87">
            <a:extLst>
              <a:ext uri="{FF2B5EF4-FFF2-40B4-BE49-F238E27FC236}">
                <a16:creationId xmlns:a16="http://schemas.microsoft.com/office/drawing/2014/main" id="{06D75FA9-DA2C-F420-94D5-DFA93377C01E}"/>
              </a:ext>
            </a:extLst>
          </p:cNvPr>
          <p:cNvSpPr/>
          <p:nvPr/>
        </p:nvSpPr>
        <p:spPr>
          <a:xfrm>
            <a:off x="4126845" y="290916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0" name="Oval 89">
            <a:extLst>
              <a:ext uri="{FF2B5EF4-FFF2-40B4-BE49-F238E27FC236}">
                <a16:creationId xmlns:a16="http://schemas.microsoft.com/office/drawing/2014/main" id="{6EA6F95C-41C6-1D72-151D-79DB63250F98}"/>
              </a:ext>
            </a:extLst>
          </p:cNvPr>
          <p:cNvSpPr/>
          <p:nvPr/>
        </p:nvSpPr>
        <p:spPr>
          <a:xfrm>
            <a:off x="4219231" y="3131116"/>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1" name="Oval 90">
            <a:extLst>
              <a:ext uri="{FF2B5EF4-FFF2-40B4-BE49-F238E27FC236}">
                <a16:creationId xmlns:a16="http://schemas.microsoft.com/office/drawing/2014/main" id="{C3575A2C-7B1A-A9B5-2795-96CCF54DCC89}"/>
              </a:ext>
            </a:extLst>
          </p:cNvPr>
          <p:cNvSpPr/>
          <p:nvPr/>
        </p:nvSpPr>
        <p:spPr>
          <a:xfrm>
            <a:off x="4873487" y="3706190"/>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2" name="Oval 91">
            <a:extLst>
              <a:ext uri="{FF2B5EF4-FFF2-40B4-BE49-F238E27FC236}">
                <a16:creationId xmlns:a16="http://schemas.microsoft.com/office/drawing/2014/main" id="{0B48FB3A-21EB-6962-CC01-2345021A26CC}"/>
              </a:ext>
            </a:extLst>
          </p:cNvPr>
          <p:cNvSpPr/>
          <p:nvPr/>
        </p:nvSpPr>
        <p:spPr>
          <a:xfrm>
            <a:off x="3439937" y="3938651"/>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3" name="Oval 92">
            <a:extLst>
              <a:ext uri="{FF2B5EF4-FFF2-40B4-BE49-F238E27FC236}">
                <a16:creationId xmlns:a16="http://schemas.microsoft.com/office/drawing/2014/main" id="{1E57B3B5-03BE-DA79-8A38-4CEB8B870672}"/>
              </a:ext>
            </a:extLst>
          </p:cNvPr>
          <p:cNvSpPr/>
          <p:nvPr/>
        </p:nvSpPr>
        <p:spPr>
          <a:xfrm>
            <a:off x="3539599" y="4416352"/>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97" name="Oval 96">
            <a:extLst>
              <a:ext uri="{FF2B5EF4-FFF2-40B4-BE49-F238E27FC236}">
                <a16:creationId xmlns:a16="http://schemas.microsoft.com/office/drawing/2014/main" id="{AF2C51BE-A41E-E9A1-4E0F-2460FC59AEF5}"/>
              </a:ext>
            </a:extLst>
          </p:cNvPr>
          <p:cNvSpPr/>
          <p:nvPr/>
        </p:nvSpPr>
        <p:spPr>
          <a:xfrm>
            <a:off x="4596127" y="4260428"/>
            <a:ext cx="75532" cy="75532"/>
          </a:xfrm>
          <a:prstGeom prst="ellipse">
            <a:avLst/>
          </a:prstGeom>
          <a:solidFill>
            <a:schemeClr val="tx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3" name="Freeform: Shape 2">
            <a:extLst>
              <a:ext uri="{FF2B5EF4-FFF2-40B4-BE49-F238E27FC236}">
                <a16:creationId xmlns:a16="http://schemas.microsoft.com/office/drawing/2014/main" id="{BD089ED0-2D85-5918-55BF-6136BEE1CDC7}"/>
              </a:ext>
            </a:extLst>
          </p:cNvPr>
          <p:cNvSpPr/>
          <p:nvPr/>
        </p:nvSpPr>
        <p:spPr>
          <a:xfrm>
            <a:off x="953543"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1">
            <a:extLst>
              <a:ext uri="{FF2B5EF4-FFF2-40B4-BE49-F238E27FC236}">
                <a16:creationId xmlns:a16="http://schemas.microsoft.com/office/drawing/2014/main" id="{CCD0BE08-4279-A3C3-4A62-A739A3CB9208}"/>
              </a:ext>
            </a:extLst>
          </p:cNvPr>
          <p:cNvSpPr txBox="1">
            <a:spLocks/>
          </p:cNvSpPr>
          <p:nvPr/>
        </p:nvSpPr>
        <p:spPr>
          <a:xfrm>
            <a:off x="8844686" y="2115826"/>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Security</a:t>
            </a:r>
          </a:p>
          <a:p>
            <a:pPr algn="ctr"/>
            <a:r>
              <a:rPr lang="tr-TR" sz="1200" dirty="0">
                <a:solidFill>
                  <a:schemeClr val="accent1"/>
                </a:solidFill>
                <a:latin typeface="Century Gothic" panose="020B0502020202020204" pitchFamily="34" charset="0"/>
              </a:rPr>
              <a:t>Camera</a:t>
            </a:r>
            <a:endParaRPr lang="en-US" sz="12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id="{A03A6902-8FFC-1530-A9CD-43BF59414F61}"/>
              </a:ext>
            </a:extLst>
          </p:cNvPr>
          <p:cNvSpPr txBox="1">
            <a:spLocks/>
          </p:cNvSpPr>
          <p:nvPr/>
        </p:nvSpPr>
        <p:spPr>
          <a:xfrm>
            <a:off x="8844686" y="266613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Light Bulb</a:t>
            </a:r>
          </a:p>
        </p:txBody>
      </p:sp>
      <p:sp>
        <p:nvSpPr>
          <p:cNvPr id="14" name="Title 1">
            <a:extLst>
              <a:ext uri="{FF2B5EF4-FFF2-40B4-BE49-F238E27FC236}">
                <a16:creationId xmlns:a16="http://schemas.microsoft.com/office/drawing/2014/main" id="{C84B2795-0752-F64E-EF92-DC902DE4D305}"/>
              </a:ext>
            </a:extLst>
          </p:cNvPr>
          <p:cNvSpPr txBox="1">
            <a:spLocks/>
          </p:cNvSpPr>
          <p:nvPr/>
        </p:nvSpPr>
        <p:spPr>
          <a:xfrm>
            <a:off x="8844686" y="3213811"/>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Coffee </a:t>
            </a:r>
          </a:p>
          <a:p>
            <a:pPr algn="ctr"/>
            <a:r>
              <a:rPr lang="tr-TR" sz="1200" dirty="0">
                <a:solidFill>
                  <a:schemeClr val="accent1"/>
                </a:solidFill>
                <a:latin typeface="Century Gothic" panose="020B0502020202020204" pitchFamily="34" charset="0"/>
              </a:rPr>
              <a:t>Machine</a:t>
            </a:r>
          </a:p>
        </p:txBody>
      </p:sp>
      <p:sp>
        <p:nvSpPr>
          <p:cNvPr id="16" name="Title 1">
            <a:extLst>
              <a:ext uri="{FF2B5EF4-FFF2-40B4-BE49-F238E27FC236}">
                <a16:creationId xmlns:a16="http://schemas.microsoft.com/office/drawing/2014/main" id="{D9EECEA0-F300-E28F-BC59-AAE237B3F35F}"/>
              </a:ext>
            </a:extLst>
          </p:cNvPr>
          <p:cNvSpPr txBox="1">
            <a:spLocks/>
          </p:cNvSpPr>
          <p:nvPr/>
        </p:nvSpPr>
        <p:spPr>
          <a:xfrm>
            <a:off x="8844686" y="3772564"/>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Music </a:t>
            </a:r>
          </a:p>
          <a:p>
            <a:pPr algn="ctr"/>
            <a:r>
              <a:rPr lang="tr-TR" sz="1200" dirty="0">
                <a:solidFill>
                  <a:schemeClr val="accent1"/>
                </a:solidFill>
                <a:latin typeface="Century Gothic" panose="020B0502020202020204" pitchFamily="34" charset="0"/>
              </a:rPr>
              <a:t>System</a:t>
            </a:r>
          </a:p>
        </p:txBody>
      </p:sp>
      <p:sp>
        <p:nvSpPr>
          <p:cNvPr id="18" name="Title 1">
            <a:extLst>
              <a:ext uri="{FF2B5EF4-FFF2-40B4-BE49-F238E27FC236}">
                <a16:creationId xmlns:a16="http://schemas.microsoft.com/office/drawing/2014/main" id="{C764E1C0-F991-6561-D75E-9B72900BDCB0}"/>
              </a:ext>
            </a:extLst>
          </p:cNvPr>
          <p:cNvSpPr txBox="1">
            <a:spLocks/>
          </p:cNvSpPr>
          <p:nvPr/>
        </p:nvSpPr>
        <p:spPr>
          <a:xfrm>
            <a:off x="8844686" y="4306009"/>
            <a:ext cx="1494097" cy="475606"/>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200" dirty="0">
                <a:solidFill>
                  <a:schemeClr val="accent1"/>
                </a:solidFill>
                <a:latin typeface="Century Gothic" panose="020B0502020202020204" pitchFamily="34" charset="0"/>
              </a:rPr>
              <a:t> Room Temperature</a:t>
            </a:r>
          </a:p>
        </p:txBody>
      </p:sp>
      <p:sp>
        <p:nvSpPr>
          <p:cNvPr id="19" name="Rectangle: Rounded Corners 18">
            <a:extLst>
              <a:ext uri="{FF2B5EF4-FFF2-40B4-BE49-F238E27FC236}">
                <a16:creationId xmlns:a16="http://schemas.microsoft.com/office/drawing/2014/main" id="{A581B183-2BFC-5C5E-3DF8-9CE0AD823945}"/>
              </a:ext>
            </a:extLst>
          </p:cNvPr>
          <p:cNvSpPr/>
          <p:nvPr/>
        </p:nvSpPr>
        <p:spPr>
          <a:xfrm>
            <a:off x="10190347" y="4342165"/>
            <a:ext cx="472778" cy="37260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dirty="0">
                <a:solidFill>
                  <a:schemeClr val="accent1"/>
                </a:solidFill>
              </a:rPr>
              <a:t>32</a:t>
            </a:r>
            <a:endParaRPr lang="en-US" dirty="0">
              <a:solidFill>
                <a:schemeClr val="accent1"/>
              </a:solidFill>
            </a:endParaRPr>
          </a:p>
        </p:txBody>
      </p:sp>
      <p:sp>
        <p:nvSpPr>
          <p:cNvPr id="17" name="Rectangle: Rounded Corners 16">
            <a:extLst>
              <a:ext uri="{FF2B5EF4-FFF2-40B4-BE49-F238E27FC236}">
                <a16:creationId xmlns:a16="http://schemas.microsoft.com/office/drawing/2014/main" id="{4BE7319D-C175-42D5-B1FD-97EA95222B87}"/>
              </a:ext>
            </a:extLst>
          </p:cNvPr>
          <p:cNvSpPr/>
          <p:nvPr/>
        </p:nvSpPr>
        <p:spPr>
          <a:xfrm>
            <a:off x="10073323" y="2166398"/>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CD749B2-6670-0FD6-8069-36234CD1AE61}"/>
              </a:ext>
            </a:extLst>
          </p:cNvPr>
          <p:cNvSpPr/>
          <p:nvPr/>
        </p:nvSpPr>
        <p:spPr>
          <a:xfrm>
            <a:off x="10073323" y="2745774"/>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F1C7BC65-D74F-F38E-F47E-7AC447B95BEC}"/>
              </a:ext>
            </a:extLst>
          </p:cNvPr>
          <p:cNvSpPr/>
          <p:nvPr/>
        </p:nvSpPr>
        <p:spPr>
          <a:xfrm>
            <a:off x="10073323" y="3275841"/>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4A5A3CF-D8D7-3B4A-B804-5BAF09D4CD28}"/>
              </a:ext>
            </a:extLst>
          </p:cNvPr>
          <p:cNvSpPr/>
          <p:nvPr/>
        </p:nvSpPr>
        <p:spPr>
          <a:xfrm>
            <a:off x="10073323" y="3824224"/>
            <a:ext cx="706826" cy="282909"/>
          </a:xfrm>
          <a:prstGeom prst="roundRect">
            <a:avLst>
              <a:gd name="adj" fmla="val 50000"/>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CCF51E7-4E40-01BE-5B6A-852CA2F05125}"/>
              </a:ext>
            </a:extLst>
          </p:cNvPr>
          <p:cNvSpPr/>
          <p:nvPr/>
        </p:nvSpPr>
        <p:spPr>
          <a:xfrm>
            <a:off x="10510702" y="2197966"/>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7F7A661-42EB-B214-0E73-06D4FC3D1FE7}"/>
              </a:ext>
            </a:extLst>
          </p:cNvPr>
          <p:cNvSpPr/>
          <p:nvPr/>
        </p:nvSpPr>
        <p:spPr>
          <a:xfrm>
            <a:off x="10512268" y="2778877"/>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0088F51A-02BC-EDEF-E0B1-092BA67F2C8B}"/>
              </a:ext>
            </a:extLst>
          </p:cNvPr>
          <p:cNvSpPr/>
          <p:nvPr/>
        </p:nvSpPr>
        <p:spPr>
          <a:xfrm>
            <a:off x="10515094" y="3310245"/>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0D99CE90-498A-D98E-738F-E94AC9327EB1}"/>
              </a:ext>
            </a:extLst>
          </p:cNvPr>
          <p:cNvSpPr/>
          <p:nvPr/>
        </p:nvSpPr>
        <p:spPr>
          <a:xfrm>
            <a:off x="10510702" y="3852600"/>
            <a:ext cx="216701" cy="21670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FFA49158-1A15-5146-A153-3502054D1E8B}"/>
              </a:ext>
            </a:extLst>
          </p:cNvPr>
          <p:cNvSpPr/>
          <p:nvPr/>
        </p:nvSpPr>
        <p:spPr>
          <a:xfrm>
            <a:off x="1233757"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424AF70-D3F8-9185-B9AC-044D3EE2C253}"/>
              </a:ext>
            </a:extLst>
          </p:cNvPr>
          <p:cNvSpPr/>
          <p:nvPr/>
        </p:nvSpPr>
        <p:spPr>
          <a:xfrm>
            <a:off x="1300209" y="2942940"/>
            <a:ext cx="23142" cy="59839"/>
          </a:xfrm>
          <a:custGeom>
            <a:avLst/>
            <a:gdLst>
              <a:gd name="connsiteX0" fmla="*/ 6943 w 23142"/>
              <a:gd name="connsiteY0" fmla="*/ 34714 h 59839"/>
              <a:gd name="connsiteX1" fmla="*/ 9918 w 23142"/>
              <a:gd name="connsiteY1" fmla="*/ 41656 h 59839"/>
              <a:gd name="connsiteX2" fmla="*/ 6943 w 23142"/>
              <a:gd name="connsiteY2" fmla="*/ 48599 h 59839"/>
              <a:gd name="connsiteX3" fmla="*/ 6943 w 23142"/>
              <a:gd name="connsiteY3" fmla="*/ 57856 h 59839"/>
              <a:gd name="connsiteX4" fmla="*/ 11571 w 23142"/>
              <a:gd name="connsiteY4" fmla="*/ 59840 h 59839"/>
              <a:gd name="connsiteX5" fmla="*/ 16200 w 23142"/>
              <a:gd name="connsiteY5" fmla="*/ 57856 h 59839"/>
              <a:gd name="connsiteX6" fmla="*/ 23142 w 23142"/>
              <a:gd name="connsiteY6" fmla="*/ 41326 h 59839"/>
              <a:gd name="connsiteX7" fmla="*/ 16200 w 23142"/>
              <a:gd name="connsiteY7" fmla="*/ 25126 h 59839"/>
              <a:gd name="connsiteX8" fmla="*/ 16200 w 23142"/>
              <a:gd name="connsiteY8" fmla="*/ 25126 h 59839"/>
              <a:gd name="connsiteX9" fmla="*/ 16200 w 23142"/>
              <a:gd name="connsiteY9" fmla="*/ 11241 h 59839"/>
              <a:gd name="connsiteX10" fmla="*/ 16200 w 23142"/>
              <a:gd name="connsiteY10" fmla="*/ 1984 h 59839"/>
              <a:gd name="connsiteX11" fmla="*/ 6943 w 23142"/>
              <a:gd name="connsiteY11" fmla="*/ 1984 h 59839"/>
              <a:gd name="connsiteX12" fmla="*/ 6943 w 23142"/>
              <a:gd name="connsiteY12" fmla="*/ 34714 h 59839"/>
              <a:gd name="connsiteX13" fmla="*/ 6943 w 23142"/>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59839">
                <a:moveTo>
                  <a:pt x="6943" y="34714"/>
                </a:moveTo>
                <a:cubicBezTo>
                  <a:pt x="8926" y="36697"/>
                  <a:pt x="9918" y="39012"/>
                  <a:pt x="9918" y="41656"/>
                </a:cubicBezTo>
                <a:cubicBezTo>
                  <a:pt x="9918" y="44301"/>
                  <a:pt x="8926" y="46946"/>
                  <a:pt x="6943" y="48599"/>
                </a:cubicBezTo>
                <a:cubicBezTo>
                  <a:pt x="4298" y="51244"/>
                  <a:pt x="4298" y="55211"/>
                  <a:pt x="6943" y="57856"/>
                </a:cubicBezTo>
                <a:cubicBezTo>
                  <a:pt x="8265" y="59179"/>
                  <a:pt x="9918" y="59840"/>
                  <a:pt x="11571" y="59840"/>
                </a:cubicBezTo>
                <a:cubicBezTo>
                  <a:pt x="13224" y="59840"/>
                  <a:pt x="14877" y="59179"/>
                  <a:pt x="16200" y="57856"/>
                </a:cubicBezTo>
                <a:cubicBezTo>
                  <a:pt x="20498" y="53558"/>
                  <a:pt x="23142" y="47607"/>
                  <a:pt x="23142" y="41326"/>
                </a:cubicBezTo>
                <a:cubicBezTo>
                  <a:pt x="23142" y="35044"/>
                  <a:pt x="20828" y="29424"/>
                  <a:pt x="16200" y="25126"/>
                </a:cubicBezTo>
                <a:cubicBezTo>
                  <a:pt x="16200" y="25126"/>
                  <a:pt x="16200" y="25126"/>
                  <a:pt x="16200" y="25126"/>
                </a:cubicBezTo>
                <a:cubicBezTo>
                  <a:pt x="12232" y="21159"/>
                  <a:pt x="12232" y="14877"/>
                  <a:pt x="16200" y="11241"/>
                </a:cubicBezTo>
                <a:cubicBezTo>
                  <a:pt x="18845" y="8596"/>
                  <a:pt x="18845" y="4628"/>
                  <a:pt x="16200" y="1984"/>
                </a:cubicBezTo>
                <a:cubicBezTo>
                  <a:pt x="13555" y="-661"/>
                  <a:pt x="9588" y="-661"/>
                  <a:pt x="6943" y="1984"/>
                </a:cubicBezTo>
                <a:cubicBezTo>
                  <a:pt x="-2314" y="10910"/>
                  <a:pt x="-2314" y="25787"/>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F37595C-8375-0717-ACB2-3C69EA20DC32}"/>
              </a:ext>
            </a:extLst>
          </p:cNvPr>
          <p:cNvSpPr/>
          <p:nvPr/>
        </p:nvSpPr>
        <p:spPr>
          <a:xfrm>
            <a:off x="1336245" y="2962115"/>
            <a:ext cx="22894" cy="59839"/>
          </a:xfrm>
          <a:custGeom>
            <a:avLst/>
            <a:gdLst>
              <a:gd name="connsiteX0" fmla="*/ 6943 w 22894"/>
              <a:gd name="connsiteY0" fmla="*/ 34714 h 59839"/>
              <a:gd name="connsiteX1" fmla="*/ 6943 w 22894"/>
              <a:gd name="connsiteY1" fmla="*/ 48599 h 59839"/>
              <a:gd name="connsiteX2" fmla="*/ 6943 w 22894"/>
              <a:gd name="connsiteY2" fmla="*/ 57856 h 59839"/>
              <a:gd name="connsiteX3" fmla="*/ 11571 w 22894"/>
              <a:gd name="connsiteY3" fmla="*/ 59840 h 59839"/>
              <a:gd name="connsiteX4" fmla="*/ 16200 w 22894"/>
              <a:gd name="connsiteY4" fmla="*/ 57856 h 59839"/>
              <a:gd name="connsiteX5" fmla="*/ 16200 w 22894"/>
              <a:gd name="connsiteY5" fmla="*/ 25126 h 59839"/>
              <a:gd name="connsiteX6" fmla="*/ 16200 w 22894"/>
              <a:gd name="connsiteY6" fmla="*/ 25126 h 59839"/>
              <a:gd name="connsiteX7" fmla="*/ 13224 w 22894"/>
              <a:gd name="connsiteY7" fmla="*/ 18183 h 59839"/>
              <a:gd name="connsiteX8" fmla="*/ 16200 w 22894"/>
              <a:gd name="connsiteY8" fmla="*/ 11241 h 59839"/>
              <a:gd name="connsiteX9" fmla="*/ 16200 w 22894"/>
              <a:gd name="connsiteY9" fmla="*/ 1984 h 59839"/>
              <a:gd name="connsiteX10" fmla="*/ 6943 w 22894"/>
              <a:gd name="connsiteY10" fmla="*/ 1984 h 59839"/>
              <a:gd name="connsiteX11" fmla="*/ 0 w 22894"/>
              <a:gd name="connsiteY11" fmla="*/ 18514 h 59839"/>
              <a:gd name="connsiteX12" fmla="*/ 6943 w 22894"/>
              <a:gd name="connsiteY12" fmla="*/ 34714 h 59839"/>
              <a:gd name="connsiteX13" fmla="*/ 6943 w 22894"/>
              <a:gd name="connsiteY13" fmla="*/ 34714 h 59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94" h="59839">
                <a:moveTo>
                  <a:pt x="6943" y="34714"/>
                </a:moveTo>
                <a:cubicBezTo>
                  <a:pt x="10910" y="38681"/>
                  <a:pt x="10910" y="44962"/>
                  <a:pt x="6943" y="48599"/>
                </a:cubicBezTo>
                <a:cubicBezTo>
                  <a:pt x="4298" y="51244"/>
                  <a:pt x="4298" y="55211"/>
                  <a:pt x="6943" y="57856"/>
                </a:cubicBezTo>
                <a:cubicBezTo>
                  <a:pt x="8265" y="59179"/>
                  <a:pt x="9918" y="59840"/>
                  <a:pt x="11571" y="59840"/>
                </a:cubicBezTo>
                <a:cubicBezTo>
                  <a:pt x="13224" y="59840"/>
                  <a:pt x="14877" y="59179"/>
                  <a:pt x="16200" y="57856"/>
                </a:cubicBezTo>
                <a:cubicBezTo>
                  <a:pt x="25126" y="48930"/>
                  <a:pt x="25126" y="34052"/>
                  <a:pt x="16200" y="25126"/>
                </a:cubicBezTo>
                <a:cubicBezTo>
                  <a:pt x="16200" y="25126"/>
                  <a:pt x="16200" y="25126"/>
                  <a:pt x="16200" y="25126"/>
                </a:cubicBezTo>
                <a:cubicBezTo>
                  <a:pt x="14216" y="23142"/>
                  <a:pt x="13224" y="20828"/>
                  <a:pt x="13224" y="18183"/>
                </a:cubicBezTo>
                <a:cubicBezTo>
                  <a:pt x="13224" y="15538"/>
                  <a:pt x="14216" y="12894"/>
                  <a:pt x="16200" y="11241"/>
                </a:cubicBezTo>
                <a:cubicBezTo>
                  <a:pt x="18845" y="8596"/>
                  <a:pt x="18845" y="4628"/>
                  <a:pt x="16200" y="1984"/>
                </a:cubicBezTo>
                <a:cubicBezTo>
                  <a:pt x="13555" y="-661"/>
                  <a:pt x="9588" y="-661"/>
                  <a:pt x="6943" y="1984"/>
                </a:cubicBezTo>
                <a:cubicBezTo>
                  <a:pt x="2645" y="6282"/>
                  <a:pt x="0" y="12232"/>
                  <a:pt x="0" y="18514"/>
                </a:cubicBezTo>
                <a:cubicBezTo>
                  <a:pt x="331" y="24795"/>
                  <a:pt x="2645" y="30416"/>
                  <a:pt x="6943" y="34714"/>
                </a:cubicBezTo>
                <a:cubicBezTo>
                  <a:pt x="6943" y="34714"/>
                  <a:pt x="6943" y="34714"/>
                  <a:pt x="6943" y="34714"/>
                </a:cubicBezTo>
                <a:close/>
              </a:path>
            </a:pathLst>
          </a:custGeom>
          <a:solidFill>
            <a:schemeClr val="accent2"/>
          </a:solidFill>
          <a:ln w="3274"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C40AABA-CAE6-FBA7-239C-D9513FF0658D}"/>
              </a:ext>
            </a:extLst>
          </p:cNvPr>
          <p:cNvSpPr/>
          <p:nvPr/>
        </p:nvSpPr>
        <p:spPr>
          <a:xfrm>
            <a:off x="1267148" y="2961785"/>
            <a:ext cx="23142" cy="60170"/>
          </a:xfrm>
          <a:custGeom>
            <a:avLst/>
            <a:gdLst>
              <a:gd name="connsiteX0" fmla="*/ 6943 w 23142"/>
              <a:gd name="connsiteY0" fmla="*/ 35044 h 60170"/>
              <a:gd name="connsiteX1" fmla="*/ 9918 w 23142"/>
              <a:gd name="connsiteY1" fmla="*/ 41987 h 60170"/>
              <a:gd name="connsiteX2" fmla="*/ 6943 w 23142"/>
              <a:gd name="connsiteY2" fmla="*/ 48930 h 60170"/>
              <a:gd name="connsiteX3" fmla="*/ 6943 w 23142"/>
              <a:gd name="connsiteY3" fmla="*/ 58187 h 60170"/>
              <a:gd name="connsiteX4" fmla="*/ 11571 w 23142"/>
              <a:gd name="connsiteY4" fmla="*/ 60170 h 60170"/>
              <a:gd name="connsiteX5" fmla="*/ 16200 w 23142"/>
              <a:gd name="connsiteY5" fmla="*/ 58187 h 60170"/>
              <a:gd name="connsiteX6" fmla="*/ 23142 w 23142"/>
              <a:gd name="connsiteY6" fmla="*/ 41656 h 60170"/>
              <a:gd name="connsiteX7" fmla="*/ 16200 w 23142"/>
              <a:gd name="connsiteY7" fmla="*/ 25126 h 60170"/>
              <a:gd name="connsiteX8" fmla="*/ 16200 w 23142"/>
              <a:gd name="connsiteY8" fmla="*/ 25126 h 60170"/>
              <a:gd name="connsiteX9" fmla="*/ 16200 w 23142"/>
              <a:gd name="connsiteY9" fmla="*/ 11241 h 60170"/>
              <a:gd name="connsiteX10" fmla="*/ 16200 w 23142"/>
              <a:gd name="connsiteY10" fmla="*/ 1984 h 60170"/>
              <a:gd name="connsiteX11" fmla="*/ 6943 w 23142"/>
              <a:gd name="connsiteY11" fmla="*/ 1984 h 60170"/>
              <a:gd name="connsiteX12" fmla="*/ 6943 w 23142"/>
              <a:gd name="connsiteY12" fmla="*/ 35044 h 60170"/>
              <a:gd name="connsiteX13" fmla="*/ 6943 w 23142"/>
              <a:gd name="connsiteY13" fmla="*/ 35044 h 60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142" h="60170">
                <a:moveTo>
                  <a:pt x="6943" y="35044"/>
                </a:moveTo>
                <a:cubicBezTo>
                  <a:pt x="8926" y="37028"/>
                  <a:pt x="9918" y="39342"/>
                  <a:pt x="9918" y="41987"/>
                </a:cubicBezTo>
                <a:cubicBezTo>
                  <a:pt x="9918" y="44632"/>
                  <a:pt x="8926" y="47277"/>
                  <a:pt x="6943" y="48930"/>
                </a:cubicBezTo>
                <a:cubicBezTo>
                  <a:pt x="4298" y="51575"/>
                  <a:pt x="4298" y="55542"/>
                  <a:pt x="6943" y="58187"/>
                </a:cubicBezTo>
                <a:cubicBezTo>
                  <a:pt x="8265" y="59509"/>
                  <a:pt x="9918" y="60170"/>
                  <a:pt x="11571" y="60170"/>
                </a:cubicBezTo>
                <a:cubicBezTo>
                  <a:pt x="13224" y="60170"/>
                  <a:pt x="14877" y="59509"/>
                  <a:pt x="16200" y="58187"/>
                </a:cubicBezTo>
                <a:cubicBezTo>
                  <a:pt x="20498" y="53889"/>
                  <a:pt x="23142" y="47938"/>
                  <a:pt x="23142" y="41656"/>
                </a:cubicBezTo>
                <a:cubicBezTo>
                  <a:pt x="23142" y="35375"/>
                  <a:pt x="20828" y="29755"/>
                  <a:pt x="16200" y="25126"/>
                </a:cubicBezTo>
                <a:lnTo>
                  <a:pt x="16200" y="25126"/>
                </a:lnTo>
                <a:cubicBezTo>
                  <a:pt x="12232" y="21159"/>
                  <a:pt x="12232" y="14877"/>
                  <a:pt x="16200" y="11241"/>
                </a:cubicBezTo>
                <a:cubicBezTo>
                  <a:pt x="18845" y="8596"/>
                  <a:pt x="18845" y="4628"/>
                  <a:pt x="16200" y="1984"/>
                </a:cubicBezTo>
                <a:cubicBezTo>
                  <a:pt x="13555" y="-661"/>
                  <a:pt x="9588" y="-661"/>
                  <a:pt x="6943" y="1984"/>
                </a:cubicBezTo>
                <a:cubicBezTo>
                  <a:pt x="-2314" y="11571"/>
                  <a:pt x="-2314" y="26118"/>
                  <a:pt x="6943" y="35044"/>
                </a:cubicBezTo>
                <a:cubicBezTo>
                  <a:pt x="6943" y="35044"/>
                  <a:pt x="6943" y="35044"/>
                  <a:pt x="6943" y="35044"/>
                </a:cubicBezTo>
                <a:close/>
              </a:path>
            </a:pathLst>
          </a:custGeom>
          <a:solidFill>
            <a:schemeClr val="accent2"/>
          </a:solidFill>
          <a:ln w="3274" cap="flat">
            <a:noFill/>
            <a:prstDash val="solid"/>
            <a:miter/>
          </a:ln>
        </p:spPr>
        <p:txBody>
          <a:bodyPr rtlCol="0" anchor="ctr"/>
          <a:lstStyle/>
          <a:p>
            <a:endParaRPr lang="en-US"/>
          </a:p>
        </p:txBody>
      </p:sp>
      <p:cxnSp>
        <p:nvCxnSpPr>
          <p:cNvPr id="36" name="Straight Connector 35">
            <a:extLst>
              <a:ext uri="{FF2B5EF4-FFF2-40B4-BE49-F238E27FC236}">
                <a16:creationId xmlns:a16="http://schemas.microsoft.com/office/drawing/2014/main" id="{1334437F-CA47-C9AB-FB3C-D0FFD61C9050}"/>
              </a:ext>
            </a:extLst>
          </p:cNvPr>
          <p:cNvCxnSpPr/>
          <p:nvPr/>
        </p:nvCxnSpPr>
        <p:spPr>
          <a:xfrm>
            <a:off x="2456833" y="1578247"/>
            <a:ext cx="0" cy="3658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4" name="Graphic 3" descr="Speakers with solid fill">
            <a:extLst>
              <a:ext uri="{FF2B5EF4-FFF2-40B4-BE49-F238E27FC236}">
                <a16:creationId xmlns:a16="http://schemas.microsoft.com/office/drawing/2014/main" id="{CD748114-99A4-856F-6A72-1EE861F0DE6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01603" y="4931820"/>
            <a:ext cx="688176" cy="688176"/>
          </a:xfrm>
          <a:prstGeom prst="rect">
            <a:avLst/>
          </a:prstGeom>
        </p:spPr>
      </p:pic>
      <p:pic>
        <p:nvPicPr>
          <p:cNvPr id="25" name="Graphic 24" descr="Smart Phone with solid fill">
            <a:extLst>
              <a:ext uri="{FF2B5EF4-FFF2-40B4-BE49-F238E27FC236}">
                <a16:creationId xmlns:a16="http://schemas.microsoft.com/office/drawing/2014/main" id="{554F88BE-8B97-B3FB-FF5C-361762BA70E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38768" y="851337"/>
            <a:ext cx="5791529" cy="5116761"/>
          </a:xfrm>
          <a:prstGeom prst="rect">
            <a:avLst/>
          </a:prstGeom>
        </p:spPr>
      </p:pic>
      <p:sp>
        <p:nvSpPr>
          <p:cNvPr id="29" name="Rounded Rectangle 28">
            <a:extLst>
              <a:ext uri="{FF2B5EF4-FFF2-40B4-BE49-F238E27FC236}">
                <a16:creationId xmlns:a16="http://schemas.microsoft.com/office/drawing/2014/main" id="{4D72D67E-38B7-CA11-E5AC-DB0A09286320}"/>
              </a:ext>
            </a:extLst>
          </p:cNvPr>
          <p:cNvSpPr/>
          <p:nvPr/>
        </p:nvSpPr>
        <p:spPr>
          <a:xfrm>
            <a:off x="10960038" y="2112160"/>
            <a:ext cx="201953" cy="2580808"/>
          </a:xfrm>
          <a:prstGeom prst="roundRect">
            <a:avLst>
              <a:gd name="adj" fmla="val 50000"/>
            </a:avLst>
          </a:prstGeom>
          <a:solidFill>
            <a:schemeClr val="tx1">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7" name="Rounded Rectangle 36">
            <a:extLst>
              <a:ext uri="{FF2B5EF4-FFF2-40B4-BE49-F238E27FC236}">
                <a16:creationId xmlns:a16="http://schemas.microsoft.com/office/drawing/2014/main" id="{E46D7972-288F-BF75-18E8-4C52B4720F65}"/>
              </a:ext>
            </a:extLst>
          </p:cNvPr>
          <p:cNvSpPr/>
          <p:nvPr/>
        </p:nvSpPr>
        <p:spPr>
          <a:xfrm>
            <a:off x="10990638" y="2531448"/>
            <a:ext cx="147349" cy="572542"/>
          </a:xfrm>
          <a:prstGeom prst="roundRect">
            <a:avLst>
              <a:gd name="adj" fmla="val 50000"/>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0" name="Freeform: Shape 9">
            <a:extLst>
              <a:ext uri="{FF2B5EF4-FFF2-40B4-BE49-F238E27FC236}">
                <a16:creationId xmlns:a16="http://schemas.microsoft.com/office/drawing/2014/main" id="{DCDAF0ED-0B21-1C7E-26BE-00D878AF84C0}"/>
              </a:ext>
            </a:extLst>
          </p:cNvPr>
          <p:cNvSpPr/>
          <p:nvPr/>
        </p:nvSpPr>
        <p:spPr>
          <a:xfrm>
            <a:off x="10184984" y="4607230"/>
            <a:ext cx="586697" cy="649177"/>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4"/>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1817783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50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3" name="Straight Connector 302">
            <a:extLst>
              <a:ext uri="{FF2B5EF4-FFF2-40B4-BE49-F238E27FC236}">
                <a16:creationId xmlns:a16="http://schemas.microsoft.com/office/drawing/2014/main" id="{F9009874-3DF8-F97E-59F6-4394685D4BA1}"/>
              </a:ext>
            </a:extLst>
          </p:cNvPr>
          <p:cNvCxnSpPr>
            <a:cxnSpLocks/>
          </p:cNvCxnSpPr>
          <p:nvPr/>
        </p:nvCxnSpPr>
        <p:spPr>
          <a:xfrm>
            <a:off x="4590824" y="3530415"/>
            <a:ext cx="147984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11" name="Graphic 10" descr="Speakers with solid fill">
            <a:extLst>
              <a:ext uri="{FF2B5EF4-FFF2-40B4-BE49-F238E27FC236}">
                <a16:creationId xmlns:a16="http://schemas.microsoft.com/office/drawing/2014/main" id="{4A0E2E2B-89EE-D1D9-DADE-29E7F6778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7857" y="2096394"/>
            <a:ext cx="896810" cy="856748"/>
          </a:xfrm>
          <a:prstGeom prst="rect">
            <a:avLst/>
          </a:prstGeom>
        </p:spPr>
      </p:pic>
      <p:pic>
        <p:nvPicPr>
          <p:cNvPr id="12" name="Graphic 11" descr="Security camera with solid fill">
            <a:extLst>
              <a:ext uri="{FF2B5EF4-FFF2-40B4-BE49-F238E27FC236}">
                <a16:creationId xmlns:a16="http://schemas.microsoft.com/office/drawing/2014/main" id="{538387C1-BDEB-B9F2-4E0D-B8D53BE554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64593" y="4115303"/>
            <a:ext cx="896809" cy="856747"/>
          </a:xfrm>
          <a:prstGeom prst="rect">
            <a:avLst/>
          </a:prstGeom>
        </p:spPr>
      </p:pic>
      <p:pic>
        <p:nvPicPr>
          <p:cNvPr id="13" name="Graphic 12" descr="Lightbulb with solid fill">
            <a:extLst>
              <a:ext uri="{FF2B5EF4-FFF2-40B4-BE49-F238E27FC236}">
                <a16:creationId xmlns:a16="http://schemas.microsoft.com/office/drawing/2014/main" id="{91B967B0-A512-957A-BB8F-EEF228C2C4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72432" y="3245841"/>
            <a:ext cx="595762" cy="569148"/>
          </a:xfrm>
          <a:prstGeom prst="rect">
            <a:avLst/>
          </a:prstGeom>
        </p:spPr>
      </p:pic>
      <p:grpSp>
        <p:nvGrpSpPr>
          <p:cNvPr id="14" name="Graphic 48" descr="Thermometer with solid fill">
            <a:extLst>
              <a:ext uri="{FF2B5EF4-FFF2-40B4-BE49-F238E27FC236}">
                <a16:creationId xmlns:a16="http://schemas.microsoft.com/office/drawing/2014/main" id="{D7102A64-194B-BFDB-FF30-159BCFF80903}"/>
              </a:ext>
            </a:extLst>
          </p:cNvPr>
          <p:cNvGrpSpPr/>
          <p:nvPr/>
        </p:nvGrpSpPr>
        <p:grpSpPr>
          <a:xfrm>
            <a:off x="3374974" y="3108458"/>
            <a:ext cx="381301" cy="843915"/>
            <a:chOff x="3719557" y="768439"/>
            <a:chExt cx="381301" cy="843915"/>
          </a:xfrm>
          <a:solidFill>
            <a:schemeClr val="accent2"/>
          </a:solidFill>
        </p:grpSpPr>
        <p:sp>
          <p:nvSpPr>
            <p:cNvPr id="15" name="Freeform: Shape 14">
              <a:extLst>
                <a:ext uri="{FF2B5EF4-FFF2-40B4-BE49-F238E27FC236}">
                  <a16:creationId xmlns:a16="http://schemas.microsoft.com/office/drawing/2014/main" id="{A4E5D450-0910-0A0B-C6F6-5973511F557A}"/>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3D8F585-B0C3-45DD-717E-E87A28AC3B44}"/>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cxnSp>
        <p:nvCxnSpPr>
          <p:cNvPr id="31" name="Straight Connector 30">
            <a:extLst>
              <a:ext uri="{FF2B5EF4-FFF2-40B4-BE49-F238E27FC236}">
                <a16:creationId xmlns:a16="http://schemas.microsoft.com/office/drawing/2014/main" id="{FC703C4D-382D-2F86-C941-70CA8770C4FB}"/>
              </a:ext>
            </a:extLst>
          </p:cNvPr>
          <p:cNvCxnSpPr>
            <a:cxnSpLocks/>
          </p:cNvCxnSpPr>
          <p:nvPr/>
        </p:nvCxnSpPr>
        <p:spPr>
          <a:xfrm>
            <a:off x="4564453" y="2524768"/>
            <a:ext cx="150621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367AE83-BE18-019E-69CF-00DB6EC8B296}"/>
              </a:ext>
            </a:extLst>
          </p:cNvPr>
          <p:cNvCxnSpPr>
            <a:cxnSpLocks/>
          </p:cNvCxnSpPr>
          <p:nvPr/>
        </p:nvCxnSpPr>
        <p:spPr>
          <a:xfrm>
            <a:off x="6071459" y="2524768"/>
            <a:ext cx="0" cy="100564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212" name="Graphic 211" descr="Computer with solid fill">
            <a:extLst>
              <a:ext uri="{FF2B5EF4-FFF2-40B4-BE49-F238E27FC236}">
                <a16:creationId xmlns:a16="http://schemas.microsoft.com/office/drawing/2014/main" id="{2F650A46-C05B-885D-E2E8-58BB12A0C3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52062" y="2306823"/>
            <a:ext cx="1808480" cy="1808480"/>
          </a:xfrm>
          <a:prstGeom prst="rect">
            <a:avLst/>
          </a:prstGeom>
        </p:spPr>
      </p:pic>
      <p:pic>
        <p:nvPicPr>
          <p:cNvPr id="214" name="Graphic 213" descr="Smart Phone with solid fill">
            <a:extLst>
              <a:ext uri="{FF2B5EF4-FFF2-40B4-BE49-F238E27FC236}">
                <a16:creationId xmlns:a16="http://schemas.microsoft.com/office/drawing/2014/main" id="{5D5F438B-4B20-B15A-9018-B632C95E464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674615" y="2770313"/>
            <a:ext cx="777447" cy="777447"/>
          </a:xfrm>
          <a:prstGeom prst="rect">
            <a:avLst/>
          </a:prstGeom>
        </p:spPr>
      </p:pic>
      <p:sp>
        <p:nvSpPr>
          <p:cNvPr id="215" name="Title 1">
            <a:extLst>
              <a:ext uri="{FF2B5EF4-FFF2-40B4-BE49-F238E27FC236}">
                <a16:creationId xmlns:a16="http://schemas.microsoft.com/office/drawing/2014/main" id="{EBB8877F-0695-93C2-F82B-F0D3CA9E53BF}"/>
              </a:ext>
            </a:extLst>
          </p:cNvPr>
          <p:cNvSpPr txBox="1">
            <a:spLocks/>
          </p:cNvSpPr>
          <p:nvPr/>
        </p:nvSpPr>
        <p:spPr>
          <a:xfrm>
            <a:off x="8701892" y="3813692"/>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pic>
        <p:nvPicPr>
          <p:cNvPr id="294" name="Graphic 293"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99308" y="2299505"/>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907906" y="2072847"/>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cxnSp>
        <p:nvCxnSpPr>
          <p:cNvPr id="305" name="Straight Connector 304">
            <a:extLst>
              <a:ext uri="{FF2B5EF4-FFF2-40B4-BE49-F238E27FC236}">
                <a16:creationId xmlns:a16="http://schemas.microsoft.com/office/drawing/2014/main" id="{856285E9-42D8-58DB-798C-06049E49D825}"/>
              </a:ext>
            </a:extLst>
          </p:cNvPr>
          <p:cNvCxnSpPr>
            <a:cxnSpLocks/>
          </p:cNvCxnSpPr>
          <p:nvPr/>
        </p:nvCxnSpPr>
        <p:spPr>
          <a:xfrm>
            <a:off x="4613991" y="4559442"/>
            <a:ext cx="145667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C4BC07B-FF99-E569-B12B-0605731BE0A7}"/>
              </a:ext>
            </a:extLst>
          </p:cNvPr>
          <p:cNvCxnSpPr>
            <a:cxnSpLocks/>
          </p:cNvCxnSpPr>
          <p:nvPr/>
        </p:nvCxnSpPr>
        <p:spPr>
          <a:xfrm>
            <a:off x="6070665" y="3538029"/>
            <a:ext cx="0" cy="100564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809FEF33-FE06-744F-D677-36BB900EA9E6}"/>
              </a:ext>
            </a:extLst>
          </p:cNvPr>
          <p:cNvSpPr/>
          <p:nvPr/>
        </p:nvSpPr>
        <p:spPr>
          <a:xfrm>
            <a:off x="2284174" y="1792697"/>
            <a:ext cx="440191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132E37FE-F4EF-3934-296A-7C25B3C1D240}"/>
              </a:ext>
            </a:extLst>
          </p:cNvPr>
          <p:cNvCxnSpPr>
            <a:cxnSpLocks/>
          </p:cNvCxnSpPr>
          <p:nvPr/>
        </p:nvCxnSpPr>
        <p:spPr>
          <a:xfrm>
            <a:off x="6070665" y="3532519"/>
            <a:ext cx="245920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6635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par>
                                <p:cTn id="12" presetID="10" presetClass="entr" presetSubtype="0" fill="hold"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500"/>
                                        <p:tgtEl>
                                          <p:spTgt spid="13"/>
                                        </p:tgtEl>
                                      </p:cBhvr>
                                    </p:animEffect>
                                  </p:childTnLst>
                                </p:cTn>
                              </p:par>
                              <p:par>
                                <p:cTn id="15" presetID="10"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wipe(left)">
                                      <p:cBhvr>
                                        <p:cTn id="24" dur="500"/>
                                        <p:tgtEl>
                                          <p:spTgt spid="31"/>
                                        </p:tgtEl>
                                      </p:cBhvr>
                                    </p:animEffect>
                                  </p:childTnLst>
                                </p:cTn>
                              </p:par>
                              <p:par>
                                <p:cTn id="25" presetID="22" presetClass="entr" presetSubtype="8" fill="hold" nodeType="withEffect">
                                  <p:stCondLst>
                                    <p:cond delay="0"/>
                                  </p:stCondLst>
                                  <p:childTnLst>
                                    <p:set>
                                      <p:cBhvr>
                                        <p:cTn id="26" dur="1" fill="hold">
                                          <p:stCondLst>
                                            <p:cond delay="0"/>
                                          </p:stCondLst>
                                        </p:cTn>
                                        <p:tgtEl>
                                          <p:spTgt spid="303"/>
                                        </p:tgtEl>
                                        <p:attrNameLst>
                                          <p:attrName>style.visibility</p:attrName>
                                        </p:attrNameLst>
                                      </p:cBhvr>
                                      <p:to>
                                        <p:strVal val="visible"/>
                                      </p:to>
                                    </p:set>
                                    <p:animEffect transition="in" filter="wipe(left)">
                                      <p:cBhvr>
                                        <p:cTn id="27" dur="500"/>
                                        <p:tgtEl>
                                          <p:spTgt spid="303"/>
                                        </p:tgtEl>
                                      </p:cBhvr>
                                    </p:animEffect>
                                  </p:childTnLst>
                                </p:cTn>
                              </p:par>
                              <p:par>
                                <p:cTn id="28" presetID="22" presetClass="entr" presetSubtype="8" fill="hold" nodeType="withEffect">
                                  <p:stCondLst>
                                    <p:cond delay="0"/>
                                  </p:stCondLst>
                                  <p:childTnLst>
                                    <p:set>
                                      <p:cBhvr>
                                        <p:cTn id="29" dur="1" fill="hold">
                                          <p:stCondLst>
                                            <p:cond delay="0"/>
                                          </p:stCondLst>
                                        </p:cTn>
                                        <p:tgtEl>
                                          <p:spTgt spid="305"/>
                                        </p:tgtEl>
                                        <p:attrNameLst>
                                          <p:attrName>style.visibility</p:attrName>
                                        </p:attrNameLst>
                                      </p:cBhvr>
                                      <p:to>
                                        <p:strVal val="visible"/>
                                      </p:to>
                                    </p:set>
                                    <p:animEffect transition="in" filter="wipe(left)">
                                      <p:cBhvr>
                                        <p:cTn id="30" dur="500"/>
                                        <p:tgtEl>
                                          <p:spTgt spid="305"/>
                                        </p:tgtEl>
                                      </p:cBhvr>
                                    </p:animEffect>
                                  </p:childTnLst>
                                </p:cTn>
                              </p:par>
                            </p:childTnLst>
                          </p:cTn>
                        </p:par>
                        <p:par>
                          <p:cTn id="31" fill="hold">
                            <p:stCondLst>
                              <p:cond delay="1500"/>
                            </p:stCondLst>
                            <p:childTnLst>
                              <p:par>
                                <p:cTn id="32" presetID="22" presetClass="entr" presetSubtype="1"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up)">
                                      <p:cBhvr>
                                        <p:cTn id="34" dur="500"/>
                                        <p:tgtEl>
                                          <p:spTgt spid="3"/>
                                        </p:tgtEl>
                                      </p:cBhvr>
                                    </p:animEffect>
                                  </p:childTnLst>
                                </p:cTn>
                              </p:par>
                              <p:par>
                                <p:cTn id="35" presetID="22" presetClass="entr" presetSubtype="4"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wipe(left)">
                                      <p:cBhvr>
                                        <p:cTn id="41" dur="500"/>
                                        <p:tgtEl>
                                          <p:spTgt spid="24"/>
                                        </p:tgtEl>
                                      </p:cBhvr>
                                    </p:animEffect>
                                  </p:childTnLst>
                                </p:cTn>
                              </p:par>
                            </p:childTnLst>
                          </p:cTn>
                        </p:par>
                        <p:par>
                          <p:cTn id="42" fill="hold">
                            <p:stCondLst>
                              <p:cond delay="2500"/>
                            </p:stCondLst>
                            <p:childTnLst>
                              <p:par>
                                <p:cTn id="43" presetID="10" presetClass="entr" presetSubtype="0" fill="hold" nodeType="afterEffect">
                                  <p:stCondLst>
                                    <p:cond delay="0"/>
                                  </p:stCondLst>
                                  <p:childTnLst>
                                    <p:set>
                                      <p:cBhvr>
                                        <p:cTn id="44" dur="1" fill="hold">
                                          <p:stCondLst>
                                            <p:cond delay="0"/>
                                          </p:stCondLst>
                                        </p:cTn>
                                        <p:tgtEl>
                                          <p:spTgt spid="214"/>
                                        </p:tgtEl>
                                        <p:attrNameLst>
                                          <p:attrName>style.visibility</p:attrName>
                                        </p:attrNameLst>
                                      </p:cBhvr>
                                      <p:to>
                                        <p:strVal val="visible"/>
                                      </p:to>
                                    </p:set>
                                    <p:animEffect transition="in" filter="fade">
                                      <p:cBhvr>
                                        <p:cTn id="45" dur="500"/>
                                        <p:tgtEl>
                                          <p:spTgt spid="214"/>
                                        </p:tgtEl>
                                      </p:cBhvr>
                                    </p:animEffect>
                                  </p:childTnLst>
                                </p:cTn>
                              </p:par>
                              <p:par>
                                <p:cTn id="46" presetID="10" presetClass="entr" presetSubtype="0" fill="hold" nodeType="withEffect">
                                  <p:stCondLst>
                                    <p:cond delay="0"/>
                                  </p:stCondLst>
                                  <p:childTnLst>
                                    <p:set>
                                      <p:cBhvr>
                                        <p:cTn id="47" dur="1" fill="hold">
                                          <p:stCondLst>
                                            <p:cond delay="0"/>
                                          </p:stCondLst>
                                        </p:cTn>
                                        <p:tgtEl>
                                          <p:spTgt spid="212"/>
                                        </p:tgtEl>
                                        <p:attrNameLst>
                                          <p:attrName>style.visibility</p:attrName>
                                        </p:attrNameLst>
                                      </p:cBhvr>
                                      <p:to>
                                        <p:strVal val="visible"/>
                                      </p:to>
                                    </p:set>
                                    <p:animEffect transition="in" filter="fade">
                                      <p:cBhvr>
                                        <p:cTn id="48" dur="500"/>
                                        <p:tgtEl>
                                          <p:spTgt spid="2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15"/>
                                        </p:tgtEl>
                                        <p:attrNameLst>
                                          <p:attrName>style.visibility</p:attrName>
                                        </p:attrNameLst>
                                      </p:cBhvr>
                                      <p:to>
                                        <p:strVal val="visible"/>
                                      </p:to>
                                    </p:set>
                                    <p:animEffect transition="in" filter="fade">
                                      <p:cBhvr>
                                        <p:cTn id="51" dur="500"/>
                                        <p:tgtEl>
                                          <p:spTgt spid="2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0"/>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Graphic 211" descr="Computer with solid fill">
            <a:extLst>
              <a:ext uri="{FF2B5EF4-FFF2-40B4-BE49-F238E27FC236}">
                <a16:creationId xmlns:a16="http://schemas.microsoft.com/office/drawing/2014/main" id="{2F650A46-C05B-885D-E2E8-58BB12A0C3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634156" y="4162839"/>
            <a:ext cx="1808480" cy="1808480"/>
          </a:xfrm>
          <a:prstGeom prst="rect">
            <a:avLst/>
          </a:prstGeom>
        </p:spPr>
      </p:pic>
      <p:pic>
        <p:nvPicPr>
          <p:cNvPr id="214" name="Graphic 213" descr="Smart Phone with solid fill">
            <a:extLst>
              <a:ext uri="{FF2B5EF4-FFF2-40B4-BE49-F238E27FC236}">
                <a16:creationId xmlns:a16="http://schemas.microsoft.com/office/drawing/2014/main" id="{5D5F438B-4B20-B15A-9018-B632C95E464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856709" y="4626329"/>
            <a:ext cx="777447" cy="777447"/>
          </a:xfrm>
          <a:prstGeom prst="rect">
            <a:avLst/>
          </a:prstGeom>
        </p:spPr>
      </p:pic>
      <p:sp>
        <p:nvSpPr>
          <p:cNvPr id="215" name="Title 1">
            <a:extLst>
              <a:ext uri="{FF2B5EF4-FFF2-40B4-BE49-F238E27FC236}">
                <a16:creationId xmlns:a16="http://schemas.microsoft.com/office/drawing/2014/main" id="{EBB8877F-0695-93C2-F82B-F0D3CA9E53BF}"/>
              </a:ext>
            </a:extLst>
          </p:cNvPr>
          <p:cNvSpPr txBox="1">
            <a:spLocks/>
          </p:cNvSpPr>
          <p:nvPr/>
        </p:nvSpPr>
        <p:spPr>
          <a:xfrm>
            <a:off x="8883986" y="5669708"/>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pic>
        <p:nvPicPr>
          <p:cNvPr id="294" name="Graphic 293"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214" y="2808091"/>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725812" y="2581433"/>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21" name="Rectangle: Rounded Corners 20">
            <a:extLst>
              <a:ext uri="{FF2B5EF4-FFF2-40B4-BE49-F238E27FC236}">
                <a16:creationId xmlns:a16="http://schemas.microsoft.com/office/drawing/2014/main" id="{809FEF33-FE06-744F-D677-36BB900EA9E6}"/>
              </a:ext>
            </a:extLst>
          </p:cNvPr>
          <p:cNvSpPr/>
          <p:nvPr/>
        </p:nvSpPr>
        <p:spPr>
          <a:xfrm>
            <a:off x="2102080" y="2301283"/>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10D2D10-90D8-E9DD-8CF5-E264FD532016}"/>
              </a:ext>
            </a:extLst>
          </p:cNvPr>
          <p:cNvCxnSpPr>
            <a:cxnSpLocks/>
          </p:cNvCxnSpPr>
          <p:nvPr/>
        </p:nvCxnSpPr>
        <p:spPr>
          <a:xfrm>
            <a:off x="8519085" y="2055110"/>
            <a:ext cx="0" cy="193021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 name="Cloud 6">
            <a:extLst>
              <a:ext uri="{FF2B5EF4-FFF2-40B4-BE49-F238E27FC236}">
                <a16:creationId xmlns:a16="http://schemas.microsoft.com/office/drawing/2014/main" id="{96D3DC1F-1DAC-A007-6A71-7F440AC2E5D3}"/>
              </a:ext>
            </a:extLst>
          </p:cNvPr>
          <p:cNvSpPr/>
          <p:nvPr/>
        </p:nvSpPr>
        <p:spPr>
          <a:xfrm>
            <a:off x="7098155" y="1081235"/>
            <a:ext cx="2658434" cy="1523237"/>
          </a:xfrm>
          <a:prstGeom prst="cloud">
            <a:avLst/>
          </a:prstGeom>
          <a:solidFill>
            <a:schemeClr val="accent3">
              <a:lumMod val="95000"/>
            </a:scheme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B5190B75-8ACC-7451-1CE0-06BE7743C884}"/>
              </a:ext>
            </a:extLst>
          </p:cNvPr>
          <p:cNvSpPr txBox="1">
            <a:spLocks/>
          </p:cNvSpPr>
          <p:nvPr/>
        </p:nvSpPr>
        <p:spPr>
          <a:xfrm>
            <a:off x="7031599" y="54215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grpSp>
        <p:nvGrpSpPr>
          <p:cNvPr id="9" name="Group 8">
            <a:extLst>
              <a:ext uri="{FF2B5EF4-FFF2-40B4-BE49-F238E27FC236}">
                <a16:creationId xmlns:a16="http://schemas.microsoft.com/office/drawing/2014/main" id="{A2E8BD7B-ACA5-2EFC-A0C4-717337D3FCE7}"/>
              </a:ext>
            </a:extLst>
          </p:cNvPr>
          <p:cNvGrpSpPr/>
          <p:nvPr/>
        </p:nvGrpSpPr>
        <p:grpSpPr>
          <a:xfrm rot="16200000">
            <a:off x="7887890" y="1211478"/>
            <a:ext cx="926065" cy="1271161"/>
            <a:chOff x="6088764" y="1495756"/>
            <a:chExt cx="1799863" cy="1574880"/>
          </a:xfrm>
          <a:solidFill>
            <a:schemeClr val="tx2"/>
          </a:solidFill>
        </p:grpSpPr>
        <p:sp>
          <p:nvSpPr>
            <p:cNvPr id="10" name="Freeform: Shape 9">
              <a:extLst>
                <a:ext uri="{FF2B5EF4-FFF2-40B4-BE49-F238E27FC236}">
                  <a16:creationId xmlns:a16="http://schemas.microsoft.com/office/drawing/2014/main" id="{F399B8EC-0FFE-21E6-4DD2-6837E7A94669}"/>
                </a:ext>
              </a:extLst>
            </p:cNvPr>
            <p:cNvSpPr/>
            <p:nvPr/>
          </p:nvSpPr>
          <p:spPr>
            <a:xfrm>
              <a:off x="6088764" y="2620671"/>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FC88731-DF45-1B30-7F8B-3DD3ACFBEFC6}"/>
                </a:ext>
              </a:extLst>
            </p:cNvPr>
            <p:cNvSpPr/>
            <p:nvPr/>
          </p:nvSpPr>
          <p:spPr>
            <a:xfrm>
              <a:off x="6088764" y="2058213"/>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C856955-5FEF-0F39-5EEB-A1C8073F2D54}"/>
                </a:ext>
              </a:extLst>
            </p:cNvPr>
            <p:cNvSpPr/>
            <p:nvPr/>
          </p:nvSpPr>
          <p:spPr>
            <a:xfrm>
              <a:off x="6088764" y="1495756"/>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grpSp>
      <p:cxnSp>
        <p:nvCxnSpPr>
          <p:cNvPr id="23" name="Straight Connector 22">
            <a:extLst>
              <a:ext uri="{FF2B5EF4-FFF2-40B4-BE49-F238E27FC236}">
                <a16:creationId xmlns:a16="http://schemas.microsoft.com/office/drawing/2014/main" id="{091C0C41-4034-5567-91DF-D09689AA7EA5}"/>
              </a:ext>
            </a:extLst>
          </p:cNvPr>
          <p:cNvCxnSpPr>
            <a:cxnSpLocks/>
          </p:cNvCxnSpPr>
          <p:nvPr/>
        </p:nvCxnSpPr>
        <p:spPr>
          <a:xfrm>
            <a:off x="4307606" y="4025865"/>
            <a:ext cx="147984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25" name="Graphic 24" descr="Speakers with solid fill">
            <a:extLst>
              <a:ext uri="{FF2B5EF4-FFF2-40B4-BE49-F238E27FC236}">
                <a16:creationId xmlns:a16="http://schemas.microsoft.com/office/drawing/2014/main" id="{DB771302-DA72-BC48-CE27-F7C759B0B8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54639" y="2591844"/>
            <a:ext cx="896810" cy="856748"/>
          </a:xfrm>
          <a:prstGeom prst="rect">
            <a:avLst/>
          </a:prstGeom>
        </p:spPr>
      </p:pic>
      <p:pic>
        <p:nvPicPr>
          <p:cNvPr id="26" name="Graphic 25" descr="Security camera with solid fill">
            <a:extLst>
              <a:ext uri="{FF2B5EF4-FFF2-40B4-BE49-F238E27FC236}">
                <a16:creationId xmlns:a16="http://schemas.microsoft.com/office/drawing/2014/main" id="{AACA11EE-2BA7-A266-D4AA-5F76E67F2D7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181375" y="4610753"/>
            <a:ext cx="896809" cy="856747"/>
          </a:xfrm>
          <a:prstGeom prst="rect">
            <a:avLst/>
          </a:prstGeom>
        </p:spPr>
      </p:pic>
      <p:pic>
        <p:nvPicPr>
          <p:cNvPr id="27" name="Graphic 26" descr="Lightbulb with solid fill">
            <a:extLst>
              <a:ext uri="{FF2B5EF4-FFF2-40B4-BE49-F238E27FC236}">
                <a16:creationId xmlns:a16="http://schemas.microsoft.com/office/drawing/2014/main" id="{432773C2-4EA0-10B5-43A3-668AB5D6549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589214" y="3741291"/>
            <a:ext cx="595762" cy="569148"/>
          </a:xfrm>
          <a:prstGeom prst="rect">
            <a:avLst/>
          </a:prstGeom>
        </p:spPr>
      </p:pic>
      <p:grpSp>
        <p:nvGrpSpPr>
          <p:cNvPr id="28" name="Graphic 48" descr="Thermometer with solid fill">
            <a:extLst>
              <a:ext uri="{FF2B5EF4-FFF2-40B4-BE49-F238E27FC236}">
                <a16:creationId xmlns:a16="http://schemas.microsoft.com/office/drawing/2014/main" id="{A6C57F5B-C3B1-9886-09BD-6B78B25E76DA}"/>
              </a:ext>
            </a:extLst>
          </p:cNvPr>
          <p:cNvGrpSpPr/>
          <p:nvPr/>
        </p:nvGrpSpPr>
        <p:grpSpPr>
          <a:xfrm>
            <a:off x="3091756" y="3603908"/>
            <a:ext cx="381301" cy="843915"/>
            <a:chOff x="3719557" y="768439"/>
            <a:chExt cx="381301" cy="843915"/>
          </a:xfrm>
          <a:solidFill>
            <a:schemeClr val="accent2"/>
          </a:solidFill>
        </p:grpSpPr>
        <p:sp>
          <p:nvSpPr>
            <p:cNvPr id="29" name="Freeform: Shape 28">
              <a:extLst>
                <a:ext uri="{FF2B5EF4-FFF2-40B4-BE49-F238E27FC236}">
                  <a16:creationId xmlns:a16="http://schemas.microsoft.com/office/drawing/2014/main" id="{2D1104AD-2F56-7941-7CAE-E6D95D569707}"/>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88A8F74B-BFFA-ABB8-AB90-1E724D621246}"/>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EECCD287-E941-F838-3118-6D9ACC656C65}"/>
              </a:ext>
            </a:extLst>
          </p:cNvPr>
          <p:cNvCxnSpPr>
            <a:cxnSpLocks/>
          </p:cNvCxnSpPr>
          <p:nvPr/>
        </p:nvCxnSpPr>
        <p:spPr>
          <a:xfrm>
            <a:off x="4281235" y="3020218"/>
            <a:ext cx="1506212"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AA8D5BE-B392-EF49-A827-69EF1977FE15}"/>
              </a:ext>
            </a:extLst>
          </p:cNvPr>
          <p:cNvCxnSpPr>
            <a:cxnSpLocks/>
          </p:cNvCxnSpPr>
          <p:nvPr/>
        </p:nvCxnSpPr>
        <p:spPr>
          <a:xfrm>
            <a:off x="5788241" y="3020218"/>
            <a:ext cx="0" cy="100564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8ADC59-E166-14AB-10FE-808A548789F5}"/>
              </a:ext>
            </a:extLst>
          </p:cNvPr>
          <p:cNvCxnSpPr>
            <a:cxnSpLocks/>
          </p:cNvCxnSpPr>
          <p:nvPr/>
        </p:nvCxnSpPr>
        <p:spPr>
          <a:xfrm>
            <a:off x="4330773" y="5054892"/>
            <a:ext cx="145667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6F40A4F-BE3B-C117-C44C-F28027F34632}"/>
              </a:ext>
            </a:extLst>
          </p:cNvPr>
          <p:cNvCxnSpPr>
            <a:cxnSpLocks/>
          </p:cNvCxnSpPr>
          <p:nvPr/>
        </p:nvCxnSpPr>
        <p:spPr>
          <a:xfrm>
            <a:off x="5787447" y="4033479"/>
            <a:ext cx="0" cy="100564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1BF8476-F2FA-F09A-BA2C-654743CBAC19}"/>
              </a:ext>
            </a:extLst>
          </p:cNvPr>
          <p:cNvCxnSpPr>
            <a:cxnSpLocks/>
          </p:cNvCxnSpPr>
          <p:nvPr/>
        </p:nvCxnSpPr>
        <p:spPr>
          <a:xfrm>
            <a:off x="5787447" y="4027969"/>
            <a:ext cx="2745070" cy="551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8D50319-A6E5-0DE4-13CD-F6056BECCEA9}"/>
              </a:ext>
            </a:extLst>
          </p:cNvPr>
          <p:cNvGrpSpPr/>
          <p:nvPr/>
        </p:nvGrpSpPr>
        <p:grpSpPr>
          <a:xfrm>
            <a:off x="6179679" y="3573880"/>
            <a:ext cx="1402618" cy="664535"/>
            <a:chOff x="5500199" y="2929808"/>
            <a:chExt cx="1402618" cy="664535"/>
          </a:xfrm>
        </p:grpSpPr>
        <p:sp>
          <p:nvSpPr>
            <p:cNvPr id="39" name="Rectangle: Rounded Corners 38">
              <a:extLst>
                <a:ext uri="{FF2B5EF4-FFF2-40B4-BE49-F238E27FC236}">
                  <a16:creationId xmlns:a16="http://schemas.microsoft.com/office/drawing/2014/main" id="{63A1F0BC-2DAB-4B12-9A19-78A9450820A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AB36ADC9-1F50-4490-A2EA-266C72FE08D6}"/>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C759515-CF9B-2F63-2279-F6C01E463738}"/>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D0E5E086-4A24-37E2-0749-4B4FD048CE8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2FC0F888-056E-D7D4-ABC0-CC7B35BBC455}"/>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BC28D444-5809-C9D5-BAB1-54A9DA8FD0F5}"/>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E744D2F-B237-F83A-133A-24B55D764A8F}"/>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9D659EFA-AF65-FA6A-E0D5-13838B902C2A}"/>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CE83AC10-F7B2-55BB-B40F-8C40B5FC80C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9B9436DD-E841-7CB8-7C53-368AA8609D1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92571600-9120-E18D-3078-06ABF71409E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C87E271F-2567-509E-9459-2DAA1EF5C081}"/>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C3503A5F-0B75-10DE-A6E6-C96EEC83BD83}"/>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93EEC3E8-F27A-FC12-F15A-021A5968DDE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2DFD0AAE-0260-0300-CD6A-62F5F8C357F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A23572EC-94AC-2A2C-8BD6-E3834820E88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EFAE73CD-5E35-A7CE-B4C4-077B82D5F2F5}"/>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768DBB9A-042B-148A-5C55-76A5229D3634}"/>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C34EEB62-38E7-D7D9-1E8E-28CEB735CCF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7B058C4-D4F8-42D5-7A01-E85BE93CAAA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B2436F54-5C39-120B-1D44-B839F445383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3DC3775E-5F85-1834-BA16-CA104DF0B489}"/>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2ACF8497-2C31-4893-F009-A61A5034AC98}"/>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2ACA5A67-5C4E-758A-31B7-E2B23F54878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FD2BFE9-72EB-62EA-465E-AB75E03B9589}"/>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A1FF6543-00DA-86D1-D553-F65E8BFAB22B}"/>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2744EDE3-1D9A-019F-8DA7-E2678B88C821}"/>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0EB80CC5-A0FE-3E88-1127-98477837C588}"/>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C50EEB8-8A3B-48A1-FEDD-7CAA08742C6A}"/>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291DE0E1-BBAA-4750-E050-E4D4A8649332}"/>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5130857F-A962-71D5-0A1A-C7A1D53B2547}"/>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8" name="Straight Connector 197">
            <a:extLst>
              <a:ext uri="{FF2B5EF4-FFF2-40B4-BE49-F238E27FC236}">
                <a16:creationId xmlns:a16="http://schemas.microsoft.com/office/drawing/2014/main" id="{82F52BDB-4F19-14D9-F9EE-9769D8D20ED1}"/>
              </a:ext>
            </a:extLst>
          </p:cNvPr>
          <p:cNvCxnSpPr>
            <a:cxnSpLocks/>
          </p:cNvCxnSpPr>
          <p:nvPr/>
        </p:nvCxnSpPr>
        <p:spPr>
          <a:xfrm>
            <a:off x="10179386" y="1842853"/>
            <a:ext cx="0" cy="250972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B6AB346-E1C1-7B91-59B5-8041E57E2C2C}"/>
              </a:ext>
            </a:extLst>
          </p:cNvPr>
          <p:cNvCxnSpPr>
            <a:cxnSpLocks/>
          </p:cNvCxnSpPr>
          <p:nvPr/>
        </p:nvCxnSpPr>
        <p:spPr>
          <a:xfrm>
            <a:off x="9785290" y="1842853"/>
            <a:ext cx="39409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598286"/>
      </p:ext>
    </p:extLst>
  </p:cSld>
  <p:clrMapOvr>
    <a:masterClrMapping/>
  </p:clrMapOvr>
  <mc:AlternateContent xmlns:mc="http://schemas.openxmlformats.org/markup-compatibility/2006">
    <mc:Choice xmlns:p14="http://schemas.microsoft.com/office/powerpoint/2010/main" Requires="p14">
      <p:transition spd="med" p14:dur="700" advTm="10000">
        <p:fade/>
      </p:transition>
    </mc:Choice>
    <mc:Fallback>
      <p:transition spd="med"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500"/>
                                        <p:tgtEl>
                                          <p:spTgt spid="2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500"/>
                                        <p:tgtEl>
                                          <p:spTgt spid="32"/>
                                        </p:tgtEl>
                                      </p:cBhvr>
                                    </p:animEffect>
                                  </p:childTnLst>
                                </p:cTn>
                              </p:par>
                              <p:par>
                                <p:cTn id="21" presetID="22" presetClass="entr" presetSubtype="8"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wipe(left)">
                                      <p:cBhvr>
                                        <p:cTn id="23" dur="500"/>
                                        <p:tgtEl>
                                          <p:spTgt spid="23"/>
                                        </p:tgtEl>
                                      </p:cBhvr>
                                    </p:animEffect>
                                  </p:childTnLst>
                                </p:cTn>
                              </p:par>
                              <p:par>
                                <p:cTn id="24" presetID="22" presetClass="entr" presetSubtype="8"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left)">
                                      <p:cBhvr>
                                        <p:cTn id="26" dur="500"/>
                                        <p:tgtEl>
                                          <p:spTgt spid="34"/>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wipe(up)">
                                      <p:cBhvr>
                                        <p:cTn id="30" dur="500"/>
                                        <p:tgtEl>
                                          <p:spTgt spid="33"/>
                                        </p:tgtEl>
                                      </p:cBhvr>
                                    </p:animEffect>
                                  </p:childTnLst>
                                </p:cTn>
                              </p:par>
                              <p:par>
                                <p:cTn id="31" presetID="22" presetClass="entr" presetSubtype="4"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down)">
                                      <p:cBhvr>
                                        <p:cTn id="33" dur="500"/>
                                        <p:tgtEl>
                                          <p:spTgt spid="35"/>
                                        </p:tgtEl>
                                      </p:cBhvr>
                                    </p:animEffect>
                                  </p:childTnLst>
                                </p:cTn>
                              </p:par>
                            </p:childTnLst>
                          </p:cTn>
                        </p:par>
                        <p:par>
                          <p:cTn id="34" fill="hold">
                            <p:stCondLst>
                              <p:cond delay="1500"/>
                            </p:stCondLst>
                            <p:childTnLst>
                              <p:par>
                                <p:cTn id="35" presetID="10" presetClass="entr" presetSubtype="0" fill="hold" nodeType="after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par>
                          <p:cTn id="38" fill="hold">
                            <p:stCondLst>
                              <p:cond delay="2000"/>
                            </p:stCondLst>
                            <p:childTnLst>
                              <p:par>
                                <p:cTn id="39" presetID="22" presetClass="entr" presetSubtype="8" fill="hold"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par>
                          <p:cTn id="42" fill="hold">
                            <p:stCondLst>
                              <p:cond delay="2500"/>
                            </p:stCondLst>
                            <p:childTnLst>
                              <p:par>
                                <p:cTn id="43" presetID="22" presetClass="entr" presetSubtype="4"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down)">
                                      <p:cBhvr>
                                        <p:cTn id="45" dur="500"/>
                                        <p:tgtEl>
                                          <p:spTgt spid="4"/>
                                        </p:tgtEl>
                                      </p:cBhvr>
                                    </p:animEffect>
                                  </p:childTnLst>
                                </p:cTn>
                              </p:par>
                            </p:childTnLst>
                          </p:cTn>
                        </p:par>
                        <p:par>
                          <p:cTn id="46" fill="hold">
                            <p:stCondLst>
                              <p:cond delay="3000"/>
                            </p:stCondLst>
                            <p:childTnLst>
                              <p:par>
                                <p:cTn id="47" presetID="22" presetClass="entr" presetSubtype="8" fill="hold" nodeType="afterEffect">
                                  <p:stCondLst>
                                    <p:cond delay="0"/>
                                  </p:stCondLst>
                                  <p:childTnLst>
                                    <p:set>
                                      <p:cBhvr>
                                        <p:cTn id="48" dur="1" fill="hold">
                                          <p:stCondLst>
                                            <p:cond delay="0"/>
                                          </p:stCondLst>
                                        </p:cTn>
                                        <p:tgtEl>
                                          <p:spTgt spid="200"/>
                                        </p:tgtEl>
                                        <p:attrNameLst>
                                          <p:attrName>style.visibility</p:attrName>
                                        </p:attrNameLst>
                                      </p:cBhvr>
                                      <p:to>
                                        <p:strVal val="visible"/>
                                      </p:to>
                                    </p:set>
                                    <p:animEffect transition="in" filter="wipe(left)">
                                      <p:cBhvr>
                                        <p:cTn id="49" dur="500"/>
                                        <p:tgtEl>
                                          <p:spTgt spid="200"/>
                                        </p:tgtEl>
                                      </p:cBhvr>
                                    </p:animEffect>
                                  </p:childTnLst>
                                </p:cTn>
                              </p:par>
                            </p:childTnLst>
                          </p:cTn>
                        </p:par>
                        <p:par>
                          <p:cTn id="50" fill="hold">
                            <p:stCondLst>
                              <p:cond delay="3500"/>
                            </p:stCondLst>
                            <p:childTnLst>
                              <p:par>
                                <p:cTn id="51" presetID="22" presetClass="entr" presetSubtype="1" fill="hold" nodeType="afterEffect">
                                  <p:stCondLst>
                                    <p:cond delay="0"/>
                                  </p:stCondLst>
                                  <p:childTnLst>
                                    <p:set>
                                      <p:cBhvr>
                                        <p:cTn id="52" dur="1" fill="hold">
                                          <p:stCondLst>
                                            <p:cond delay="0"/>
                                          </p:stCondLst>
                                        </p:cTn>
                                        <p:tgtEl>
                                          <p:spTgt spid="198"/>
                                        </p:tgtEl>
                                        <p:attrNameLst>
                                          <p:attrName>style.visibility</p:attrName>
                                        </p:attrNameLst>
                                      </p:cBhvr>
                                      <p:to>
                                        <p:strVal val="visible"/>
                                      </p:to>
                                    </p:set>
                                    <p:animEffect transition="in" filter="wipe(up)">
                                      <p:cBhvr>
                                        <p:cTn id="53"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 name="Graphic 293"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24958" y="1724865"/>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3333556" y="1498207"/>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21" name="Rectangle: Rounded Corners 20">
            <a:extLst>
              <a:ext uri="{FF2B5EF4-FFF2-40B4-BE49-F238E27FC236}">
                <a16:creationId xmlns:a16="http://schemas.microsoft.com/office/drawing/2014/main" id="{809FEF33-FE06-744F-D677-36BB900EA9E6}"/>
              </a:ext>
            </a:extLst>
          </p:cNvPr>
          <p:cNvSpPr/>
          <p:nvPr/>
        </p:nvSpPr>
        <p:spPr>
          <a:xfrm>
            <a:off x="4709824" y="2218462"/>
            <a:ext cx="2703807" cy="2509720"/>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8D50319-A6E5-0DE4-13CD-F6056BECCEA9}"/>
              </a:ext>
            </a:extLst>
          </p:cNvPr>
          <p:cNvGrpSpPr/>
          <p:nvPr/>
        </p:nvGrpSpPr>
        <p:grpSpPr>
          <a:xfrm>
            <a:off x="6770166" y="2486484"/>
            <a:ext cx="1245807" cy="590241"/>
            <a:chOff x="5500199" y="2929808"/>
            <a:chExt cx="1402618" cy="664535"/>
          </a:xfrm>
        </p:grpSpPr>
        <p:sp>
          <p:nvSpPr>
            <p:cNvPr id="39" name="Rectangle: Rounded Corners 38">
              <a:extLst>
                <a:ext uri="{FF2B5EF4-FFF2-40B4-BE49-F238E27FC236}">
                  <a16:creationId xmlns:a16="http://schemas.microsoft.com/office/drawing/2014/main" id="{63A1F0BC-2DAB-4B12-9A19-78A9450820A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AB36ADC9-1F50-4490-A2EA-266C72FE08D6}"/>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C759515-CF9B-2F63-2279-F6C01E463738}"/>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D0E5E086-4A24-37E2-0749-4B4FD048CE8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2FC0F888-056E-D7D4-ABC0-CC7B35BBC455}"/>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BC28D444-5809-C9D5-BAB1-54A9DA8FD0F5}"/>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E744D2F-B237-F83A-133A-24B55D764A8F}"/>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9D659EFA-AF65-FA6A-E0D5-13838B902C2A}"/>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CE83AC10-F7B2-55BB-B40F-8C40B5FC80C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9B9436DD-E841-7CB8-7C53-368AA8609D1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92571600-9120-E18D-3078-06ABF71409E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C87E271F-2567-509E-9459-2DAA1EF5C081}"/>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C3503A5F-0B75-10DE-A6E6-C96EEC83BD83}"/>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93EEC3E8-F27A-FC12-F15A-021A5968DDE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2DFD0AAE-0260-0300-CD6A-62F5F8C357F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A23572EC-94AC-2A2C-8BD6-E3834820E88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EFAE73CD-5E35-A7CE-B4C4-077B82D5F2F5}"/>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768DBB9A-042B-148A-5C55-76A5229D3634}"/>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C34EEB62-38E7-D7D9-1E8E-28CEB735CCF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7B058C4-D4F8-42D5-7A01-E85BE93CAAA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B2436F54-5C39-120B-1D44-B839F445383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3DC3775E-5F85-1834-BA16-CA104DF0B489}"/>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2ACF8497-2C31-4893-F009-A61A5034AC98}"/>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2ACA5A67-5C4E-758A-31B7-E2B23F54878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FD2BFE9-72EB-62EA-465E-AB75E03B9589}"/>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A1FF6543-00DA-86D1-D553-F65E8BFAB22B}"/>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2744EDE3-1D9A-019F-8DA7-E2678B88C821}"/>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0EB80CC5-A0FE-3E88-1127-98477837C588}"/>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C50EEB8-8A3B-48A1-FEDD-7CAA08742C6A}"/>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291DE0E1-BBAA-4750-E050-E4D4A8649332}"/>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5130857F-A962-71D5-0A1A-C7A1D53B2547}"/>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 name="Group 1">
            <a:extLst>
              <a:ext uri="{FF2B5EF4-FFF2-40B4-BE49-F238E27FC236}">
                <a16:creationId xmlns:a16="http://schemas.microsoft.com/office/drawing/2014/main" id="{3323C118-D094-0AC4-8D78-0CC64D7C4AA1}"/>
              </a:ext>
            </a:extLst>
          </p:cNvPr>
          <p:cNvGrpSpPr/>
          <p:nvPr/>
        </p:nvGrpSpPr>
        <p:grpSpPr>
          <a:xfrm>
            <a:off x="6770166" y="3112541"/>
            <a:ext cx="1245807" cy="590241"/>
            <a:chOff x="5500199" y="2929808"/>
            <a:chExt cx="1402618" cy="664535"/>
          </a:xfrm>
        </p:grpSpPr>
        <p:sp>
          <p:nvSpPr>
            <p:cNvPr id="3" name="Rectangle: Rounded Corners 38">
              <a:extLst>
                <a:ext uri="{FF2B5EF4-FFF2-40B4-BE49-F238E27FC236}">
                  <a16:creationId xmlns:a16="http://schemas.microsoft.com/office/drawing/2014/main" id="{E8A8B41B-5E85-35A1-F29A-1883AEEF9A15}"/>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39">
              <a:extLst>
                <a:ext uri="{FF2B5EF4-FFF2-40B4-BE49-F238E27FC236}">
                  <a16:creationId xmlns:a16="http://schemas.microsoft.com/office/drawing/2014/main" id="{161853D6-3104-BF4C-04B7-E40A781825EF}"/>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40">
              <a:extLst>
                <a:ext uri="{FF2B5EF4-FFF2-40B4-BE49-F238E27FC236}">
                  <a16:creationId xmlns:a16="http://schemas.microsoft.com/office/drawing/2014/main" id="{6093C160-CD44-D2B4-336D-C5F7CF99B0E0}"/>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41">
              <a:extLst>
                <a:ext uri="{FF2B5EF4-FFF2-40B4-BE49-F238E27FC236}">
                  <a16:creationId xmlns:a16="http://schemas.microsoft.com/office/drawing/2014/main" id="{67AB1153-8205-1AC1-384C-316B0FB2F8F3}"/>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42">
              <a:extLst>
                <a:ext uri="{FF2B5EF4-FFF2-40B4-BE49-F238E27FC236}">
                  <a16:creationId xmlns:a16="http://schemas.microsoft.com/office/drawing/2014/main" id="{E91A9E57-25C6-0915-322F-249F00AC8FDE}"/>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43">
              <a:extLst>
                <a:ext uri="{FF2B5EF4-FFF2-40B4-BE49-F238E27FC236}">
                  <a16:creationId xmlns:a16="http://schemas.microsoft.com/office/drawing/2014/main" id="{B7AD866F-EB03-1BFD-68F5-063EB39AA903}"/>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C9171397-7221-8348-BA5D-743D5909032C}"/>
                </a:ext>
              </a:extLst>
            </p:cNvPr>
            <p:cNvGrpSpPr/>
            <p:nvPr/>
          </p:nvGrpSpPr>
          <p:grpSpPr>
            <a:xfrm>
              <a:off x="6075615" y="3357865"/>
              <a:ext cx="92614" cy="81777"/>
              <a:chOff x="9104716" y="3548380"/>
              <a:chExt cx="92614" cy="81777"/>
            </a:xfrm>
          </p:grpSpPr>
          <p:grpSp>
            <p:nvGrpSpPr>
              <p:cNvPr id="213" name="Group 212">
                <a:extLst>
                  <a:ext uri="{FF2B5EF4-FFF2-40B4-BE49-F238E27FC236}">
                    <a16:creationId xmlns:a16="http://schemas.microsoft.com/office/drawing/2014/main" id="{3D931A6A-AA83-269D-28CB-F2412C5A742E}"/>
                  </a:ext>
                </a:extLst>
              </p:cNvPr>
              <p:cNvGrpSpPr/>
              <p:nvPr/>
            </p:nvGrpSpPr>
            <p:grpSpPr>
              <a:xfrm>
                <a:off x="9104716" y="3548380"/>
                <a:ext cx="92614" cy="54752"/>
                <a:chOff x="9104716" y="3548380"/>
                <a:chExt cx="92614" cy="54752"/>
              </a:xfrm>
            </p:grpSpPr>
            <p:sp>
              <p:nvSpPr>
                <p:cNvPr id="217" name="Rectangle: Rounded Corners 195">
                  <a:extLst>
                    <a:ext uri="{FF2B5EF4-FFF2-40B4-BE49-F238E27FC236}">
                      <a16:creationId xmlns:a16="http://schemas.microsoft.com/office/drawing/2014/main" id="{739EB3D3-13FB-857B-30B4-B122994DD25C}"/>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196">
                  <a:extLst>
                    <a:ext uri="{FF2B5EF4-FFF2-40B4-BE49-F238E27FC236}">
                      <a16:creationId xmlns:a16="http://schemas.microsoft.com/office/drawing/2014/main" id="{67E8EF5A-27D1-105C-24A2-4EB5A383BEDF}"/>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6" name="Rectangle: Rounded Corners 194">
                <a:extLst>
                  <a:ext uri="{FF2B5EF4-FFF2-40B4-BE49-F238E27FC236}">
                    <a16:creationId xmlns:a16="http://schemas.microsoft.com/office/drawing/2014/main" id="{97B10BCE-985B-EFC7-9ED7-28E4EFEA2C2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D8C0DE3A-A50E-FC2B-3E05-4935E77EDACF}"/>
                </a:ext>
              </a:extLst>
            </p:cNvPr>
            <p:cNvGrpSpPr/>
            <p:nvPr/>
          </p:nvGrpSpPr>
          <p:grpSpPr>
            <a:xfrm>
              <a:off x="6238175" y="3357865"/>
              <a:ext cx="92614" cy="81777"/>
              <a:chOff x="9104716" y="3548380"/>
              <a:chExt cx="92614" cy="81777"/>
            </a:xfrm>
          </p:grpSpPr>
          <p:grpSp>
            <p:nvGrpSpPr>
              <p:cNvPr id="208" name="Group 207">
                <a:extLst>
                  <a:ext uri="{FF2B5EF4-FFF2-40B4-BE49-F238E27FC236}">
                    <a16:creationId xmlns:a16="http://schemas.microsoft.com/office/drawing/2014/main" id="{3DCAB313-DF09-0675-E9EB-A096F71B9D98}"/>
                  </a:ext>
                </a:extLst>
              </p:cNvPr>
              <p:cNvGrpSpPr/>
              <p:nvPr/>
            </p:nvGrpSpPr>
            <p:grpSpPr>
              <a:xfrm>
                <a:off x="9104716" y="3548380"/>
                <a:ext cx="92614" cy="54752"/>
                <a:chOff x="9104716" y="3548380"/>
                <a:chExt cx="92614" cy="54752"/>
              </a:xfrm>
            </p:grpSpPr>
            <p:sp>
              <p:nvSpPr>
                <p:cNvPr id="210" name="Rectangle: Rounded Corners 191">
                  <a:extLst>
                    <a:ext uri="{FF2B5EF4-FFF2-40B4-BE49-F238E27FC236}">
                      <a16:creationId xmlns:a16="http://schemas.microsoft.com/office/drawing/2014/main" id="{A479461B-47B4-A194-2559-62E54CC7E887}"/>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Rounded Corners 192">
                  <a:extLst>
                    <a:ext uri="{FF2B5EF4-FFF2-40B4-BE49-F238E27FC236}">
                      <a16:creationId xmlns:a16="http://schemas.microsoft.com/office/drawing/2014/main" id="{62A7275F-00E3-A26D-0388-546E85DC976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9" name="Rectangle: Rounded Corners 62">
                <a:extLst>
                  <a:ext uri="{FF2B5EF4-FFF2-40B4-BE49-F238E27FC236}">
                    <a16:creationId xmlns:a16="http://schemas.microsoft.com/office/drawing/2014/main" id="{807F472E-1637-61FD-C546-202B8D4B8B5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ADA876E2-8C50-1316-C5D2-E1C978BFA484}"/>
                </a:ext>
              </a:extLst>
            </p:cNvPr>
            <p:cNvGrpSpPr/>
            <p:nvPr/>
          </p:nvGrpSpPr>
          <p:grpSpPr>
            <a:xfrm>
              <a:off x="6400735" y="3357865"/>
              <a:ext cx="92614" cy="81777"/>
              <a:chOff x="9104716" y="3548380"/>
              <a:chExt cx="92614" cy="81777"/>
            </a:xfrm>
          </p:grpSpPr>
          <p:grpSp>
            <p:nvGrpSpPr>
              <p:cNvPr id="204" name="Group 203">
                <a:extLst>
                  <a:ext uri="{FF2B5EF4-FFF2-40B4-BE49-F238E27FC236}">
                    <a16:creationId xmlns:a16="http://schemas.microsoft.com/office/drawing/2014/main" id="{74619B10-4A56-57E5-0918-5F656DEE754F}"/>
                  </a:ext>
                </a:extLst>
              </p:cNvPr>
              <p:cNvGrpSpPr/>
              <p:nvPr/>
            </p:nvGrpSpPr>
            <p:grpSpPr>
              <a:xfrm>
                <a:off x="9104716" y="3548380"/>
                <a:ext cx="92614" cy="54752"/>
                <a:chOff x="9104716" y="3548380"/>
                <a:chExt cx="92614" cy="54752"/>
              </a:xfrm>
            </p:grpSpPr>
            <p:sp>
              <p:nvSpPr>
                <p:cNvPr id="206" name="Rectangle: Rounded Corners 59">
                  <a:extLst>
                    <a:ext uri="{FF2B5EF4-FFF2-40B4-BE49-F238E27FC236}">
                      <a16:creationId xmlns:a16="http://schemas.microsoft.com/office/drawing/2014/main" id="{3031B2B0-9C74-D731-B3A4-867493ECD06B}"/>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60">
                  <a:extLst>
                    <a:ext uri="{FF2B5EF4-FFF2-40B4-BE49-F238E27FC236}">
                      <a16:creationId xmlns:a16="http://schemas.microsoft.com/office/drawing/2014/main" id="{7C2A27F1-D07B-4B0E-446C-5910D492459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5" name="Rectangle: Rounded Corners 58">
                <a:extLst>
                  <a:ext uri="{FF2B5EF4-FFF2-40B4-BE49-F238E27FC236}">
                    <a16:creationId xmlns:a16="http://schemas.microsoft.com/office/drawing/2014/main" id="{11241AAD-D0EC-BFC0-48EC-32F3A72141A0}"/>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4ED395C-747D-F3FB-CF9B-B7D5D7D5D82E}"/>
                </a:ext>
              </a:extLst>
            </p:cNvPr>
            <p:cNvGrpSpPr/>
            <p:nvPr/>
          </p:nvGrpSpPr>
          <p:grpSpPr>
            <a:xfrm>
              <a:off x="6563295" y="3357864"/>
              <a:ext cx="92614" cy="81777"/>
              <a:chOff x="9104716" y="3548380"/>
              <a:chExt cx="92614" cy="81777"/>
            </a:xfrm>
          </p:grpSpPr>
          <p:grpSp>
            <p:nvGrpSpPr>
              <p:cNvPr id="199" name="Group 198">
                <a:extLst>
                  <a:ext uri="{FF2B5EF4-FFF2-40B4-BE49-F238E27FC236}">
                    <a16:creationId xmlns:a16="http://schemas.microsoft.com/office/drawing/2014/main" id="{BBBD4C0C-8DAF-9886-AD6A-3B5488E5298E}"/>
                  </a:ext>
                </a:extLst>
              </p:cNvPr>
              <p:cNvGrpSpPr/>
              <p:nvPr/>
            </p:nvGrpSpPr>
            <p:grpSpPr>
              <a:xfrm>
                <a:off x="9104716" y="3548380"/>
                <a:ext cx="92614" cy="54752"/>
                <a:chOff x="9104716" y="3548380"/>
                <a:chExt cx="92614" cy="54752"/>
              </a:xfrm>
            </p:grpSpPr>
            <p:sp>
              <p:nvSpPr>
                <p:cNvPr id="202" name="Rectangle: Rounded Corners 55">
                  <a:extLst>
                    <a:ext uri="{FF2B5EF4-FFF2-40B4-BE49-F238E27FC236}">
                      <a16:creationId xmlns:a16="http://schemas.microsoft.com/office/drawing/2014/main" id="{42DBFEE7-C34A-3F1C-BA05-76BD1363CD8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Rounded Corners 56">
                  <a:extLst>
                    <a:ext uri="{FF2B5EF4-FFF2-40B4-BE49-F238E27FC236}">
                      <a16:creationId xmlns:a16="http://schemas.microsoft.com/office/drawing/2014/main" id="{2BBC4D46-1BAE-FB4E-6727-59DFC1CC0F24}"/>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Rectangle: Rounded Corners 54">
                <a:extLst>
                  <a:ext uri="{FF2B5EF4-FFF2-40B4-BE49-F238E27FC236}">
                    <a16:creationId xmlns:a16="http://schemas.microsoft.com/office/drawing/2014/main" id="{784BEB34-9B92-31C4-7A9C-23879DFAAB44}"/>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Rectangle: Rounded Corners 48">
              <a:extLst>
                <a:ext uri="{FF2B5EF4-FFF2-40B4-BE49-F238E27FC236}">
                  <a16:creationId xmlns:a16="http://schemas.microsoft.com/office/drawing/2014/main" id="{4A44A291-6DAB-8D27-89AF-294146258E23}"/>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49">
              <a:extLst>
                <a:ext uri="{FF2B5EF4-FFF2-40B4-BE49-F238E27FC236}">
                  <a16:creationId xmlns:a16="http://schemas.microsoft.com/office/drawing/2014/main" id="{42479452-C89F-59D0-8F45-270E5E41E300}"/>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50">
              <a:extLst>
                <a:ext uri="{FF2B5EF4-FFF2-40B4-BE49-F238E27FC236}">
                  <a16:creationId xmlns:a16="http://schemas.microsoft.com/office/drawing/2014/main" id="{29C5B59F-6C13-F8FA-51CA-FBE93D14EA39}"/>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51">
              <a:extLst>
                <a:ext uri="{FF2B5EF4-FFF2-40B4-BE49-F238E27FC236}">
                  <a16:creationId xmlns:a16="http://schemas.microsoft.com/office/drawing/2014/main" id="{6815ACE4-D8AD-9E7A-264C-9CCD7A922035}"/>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52">
              <a:extLst>
                <a:ext uri="{FF2B5EF4-FFF2-40B4-BE49-F238E27FC236}">
                  <a16:creationId xmlns:a16="http://schemas.microsoft.com/office/drawing/2014/main" id="{D9BCB7C2-E29F-753B-34C2-CA31B2281C61}"/>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9" name="Group 218">
            <a:extLst>
              <a:ext uri="{FF2B5EF4-FFF2-40B4-BE49-F238E27FC236}">
                <a16:creationId xmlns:a16="http://schemas.microsoft.com/office/drawing/2014/main" id="{0893A9FD-0B48-DB44-2EED-A517BEF9A6CB}"/>
              </a:ext>
            </a:extLst>
          </p:cNvPr>
          <p:cNvGrpSpPr/>
          <p:nvPr/>
        </p:nvGrpSpPr>
        <p:grpSpPr>
          <a:xfrm>
            <a:off x="6770166" y="3738597"/>
            <a:ext cx="1245807" cy="590241"/>
            <a:chOff x="5500199" y="2929808"/>
            <a:chExt cx="1402618" cy="664535"/>
          </a:xfrm>
        </p:grpSpPr>
        <p:sp>
          <p:nvSpPr>
            <p:cNvPr id="220" name="Rectangle: Rounded Corners 38">
              <a:extLst>
                <a:ext uri="{FF2B5EF4-FFF2-40B4-BE49-F238E27FC236}">
                  <a16:creationId xmlns:a16="http://schemas.microsoft.com/office/drawing/2014/main" id="{A30279DA-4F18-2CAE-76DF-195893DDC6DE}"/>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39">
              <a:extLst>
                <a:ext uri="{FF2B5EF4-FFF2-40B4-BE49-F238E27FC236}">
                  <a16:creationId xmlns:a16="http://schemas.microsoft.com/office/drawing/2014/main" id="{6693FD0B-85F1-2473-5C4F-5FCDFE27B25A}"/>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Rounded Corners 40">
              <a:extLst>
                <a:ext uri="{FF2B5EF4-FFF2-40B4-BE49-F238E27FC236}">
                  <a16:creationId xmlns:a16="http://schemas.microsoft.com/office/drawing/2014/main" id="{A82A8E13-5305-EA20-12E1-119C9ADA8913}"/>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Rectangle: Rounded Corners 41">
              <a:extLst>
                <a:ext uri="{FF2B5EF4-FFF2-40B4-BE49-F238E27FC236}">
                  <a16:creationId xmlns:a16="http://schemas.microsoft.com/office/drawing/2014/main" id="{66EF212A-5DD0-F396-F905-67509285803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Rounded Corners 42">
              <a:extLst>
                <a:ext uri="{FF2B5EF4-FFF2-40B4-BE49-F238E27FC236}">
                  <a16:creationId xmlns:a16="http://schemas.microsoft.com/office/drawing/2014/main" id="{293F37AB-FAE7-CEC3-92A1-7C737020D444}"/>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Rectangle: Rounded Corners 43">
              <a:extLst>
                <a:ext uri="{FF2B5EF4-FFF2-40B4-BE49-F238E27FC236}">
                  <a16:creationId xmlns:a16="http://schemas.microsoft.com/office/drawing/2014/main" id="{F4CED1D1-971F-3844-9F4E-8D89791DC1A6}"/>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6" name="Group 225">
              <a:extLst>
                <a:ext uri="{FF2B5EF4-FFF2-40B4-BE49-F238E27FC236}">
                  <a16:creationId xmlns:a16="http://schemas.microsoft.com/office/drawing/2014/main" id="{79069818-EFD3-458A-5885-83D90CBC26DD}"/>
                </a:ext>
              </a:extLst>
            </p:cNvPr>
            <p:cNvGrpSpPr/>
            <p:nvPr/>
          </p:nvGrpSpPr>
          <p:grpSpPr>
            <a:xfrm>
              <a:off x="6075615" y="3357865"/>
              <a:ext cx="92614" cy="81777"/>
              <a:chOff x="9104716" y="3548380"/>
              <a:chExt cx="92614" cy="81777"/>
            </a:xfrm>
          </p:grpSpPr>
          <p:grpSp>
            <p:nvGrpSpPr>
              <p:cNvPr id="247" name="Group 246">
                <a:extLst>
                  <a:ext uri="{FF2B5EF4-FFF2-40B4-BE49-F238E27FC236}">
                    <a16:creationId xmlns:a16="http://schemas.microsoft.com/office/drawing/2014/main" id="{FE8A7E8B-5C70-6D74-BF0E-AE4EAA609333}"/>
                  </a:ext>
                </a:extLst>
              </p:cNvPr>
              <p:cNvGrpSpPr/>
              <p:nvPr/>
            </p:nvGrpSpPr>
            <p:grpSpPr>
              <a:xfrm>
                <a:off x="9104716" y="3548380"/>
                <a:ext cx="92614" cy="54752"/>
                <a:chOff x="9104716" y="3548380"/>
                <a:chExt cx="92614" cy="54752"/>
              </a:xfrm>
            </p:grpSpPr>
            <p:sp>
              <p:nvSpPr>
                <p:cNvPr id="249" name="Rectangle: Rounded Corners 195">
                  <a:extLst>
                    <a:ext uri="{FF2B5EF4-FFF2-40B4-BE49-F238E27FC236}">
                      <a16:creationId xmlns:a16="http://schemas.microsoft.com/office/drawing/2014/main" id="{3DB8AAED-E684-2E51-9804-B9EE6B75BD3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196">
                  <a:extLst>
                    <a:ext uri="{FF2B5EF4-FFF2-40B4-BE49-F238E27FC236}">
                      <a16:creationId xmlns:a16="http://schemas.microsoft.com/office/drawing/2014/main" id="{E7B1D61E-2B14-42B6-6EB5-99C48549406E}"/>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8" name="Rectangle: Rounded Corners 194">
                <a:extLst>
                  <a:ext uri="{FF2B5EF4-FFF2-40B4-BE49-F238E27FC236}">
                    <a16:creationId xmlns:a16="http://schemas.microsoft.com/office/drawing/2014/main" id="{D30626FF-08D7-2B8B-885E-86FE161728C0}"/>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7" name="Group 226">
              <a:extLst>
                <a:ext uri="{FF2B5EF4-FFF2-40B4-BE49-F238E27FC236}">
                  <a16:creationId xmlns:a16="http://schemas.microsoft.com/office/drawing/2014/main" id="{8DBD5BC2-7F1C-F857-273B-EDE4AE3C013D}"/>
                </a:ext>
              </a:extLst>
            </p:cNvPr>
            <p:cNvGrpSpPr/>
            <p:nvPr/>
          </p:nvGrpSpPr>
          <p:grpSpPr>
            <a:xfrm>
              <a:off x="6238175" y="3357865"/>
              <a:ext cx="92614" cy="81777"/>
              <a:chOff x="9104716" y="3548380"/>
              <a:chExt cx="92614" cy="81777"/>
            </a:xfrm>
          </p:grpSpPr>
          <p:grpSp>
            <p:nvGrpSpPr>
              <p:cNvPr id="243" name="Group 242">
                <a:extLst>
                  <a:ext uri="{FF2B5EF4-FFF2-40B4-BE49-F238E27FC236}">
                    <a16:creationId xmlns:a16="http://schemas.microsoft.com/office/drawing/2014/main" id="{569A62E3-CC08-BC16-0408-D814D372A1CC}"/>
                  </a:ext>
                </a:extLst>
              </p:cNvPr>
              <p:cNvGrpSpPr/>
              <p:nvPr/>
            </p:nvGrpSpPr>
            <p:grpSpPr>
              <a:xfrm>
                <a:off x="9104716" y="3548380"/>
                <a:ext cx="92614" cy="54752"/>
                <a:chOff x="9104716" y="3548380"/>
                <a:chExt cx="92614" cy="54752"/>
              </a:xfrm>
            </p:grpSpPr>
            <p:sp>
              <p:nvSpPr>
                <p:cNvPr id="245" name="Rectangle: Rounded Corners 191">
                  <a:extLst>
                    <a:ext uri="{FF2B5EF4-FFF2-40B4-BE49-F238E27FC236}">
                      <a16:creationId xmlns:a16="http://schemas.microsoft.com/office/drawing/2014/main" id="{6BE9CCEC-5372-0F3F-0503-7384F999B0F9}"/>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Rounded Corners 192">
                  <a:extLst>
                    <a:ext uri="{FF2B5EF4-FFF2-40B4-BE49-F238E27FC236}">
                      <a16:creationId xmlns:a16="http://schemas.microsoft.com/office/drawing/2014/main" id="{0127C7DC-75F3-33BE-19D4-53751F69FDE3}"/>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Rectangle: Rounded Corners 62">
                <a:extLst>
                  <a:ext uri="{FF2B5EF4-FFF2-40B4-BE49-F238E27FC236}">
                    <a16:creationId xmlns:a16="http://schemas.microsoft.com/office/drawing/2014/main" id="{BD6008D8-42FE-FFCF-A98E-DE9E6A5058E0}"/>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8" name="Group 227">
              <a:extLst>
                <a:ext uri="{FF2B5EF4-FFF2-40B4-BE49-F238E27FC236}">
                  <a16:creationId xmlns:a16="http://schemas.microsoft.com/office/drawing/2014/main" id="{D273D9CB-5C40-45FF-1B33-753DB1FDBC58}"/>
                </a:ext>
              </a:extLst>
            </p:cNvPr>
            <p:cNvGrpSpPr/>
            <p:nvPr/>
          </p:nvGrpSpPr>
          <p:grpSpPr>
            <a:xfrm>
              <a:off x="6400735" y="3357865"/>
              <a:ext cx="92614" cy="81777"/>
              <a:chOff x="9104716" y="3548380"/>
              <a:chExt cx="92614" cy="81777"/>
            </a:xfrm>
          </p:grpSpPr>
          <p:grpSp>
            <p:nvGrpSpPr>
              <p:cNvPr id="239" name="Group 238">
                <a:extLst>
                  <a:ext uri="{FF2B5EF4-FFF2-40B4-BE49-F238E27FC236}">
                    <a16:creationId xmlns:a16="http://schemas.microsoft.com/office/drawing/2014/main" id="{91AD5218-2FFD-63BB-84D3-8AA21B606D6A}"/>
                  </a:ext>
                </a:extLst>
              </p:cNvPr>
              <p:cNvGrpSpPr/>
              <p:nvPr/>
            </p:nvGrpSpPr>
            <p:grpSpPr>
              <a:xfrm>
                <a:off x="9104716" y="3548380"/>
                <a:ext cx="92614" cy="54752"/>
                <a:chOff x="9104716" y="3548380"/>
                <a:chExt cx="92614" cy="54752"/>
              </a:xfrm>
            </p:grpSpPr>
            <p:sp>
              <p:nvSpPr>
                <p:cNvPr id="241" name="Rectangle: Rounded Corners 59">
                  <a:extLst>
                    <a:ext uri="{FF2B5EF4-FFF2-40B4-BE49-F238E27FC236}">
                      <a16:creationId xmlns:a16="http://schemas.microsoft.com/office/drawing/2014/main" id="{893FA50F-095C-3271-1BE5-A174E803A5F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Rounded Corners 60">
                  <a:extLst>
                    <a:ext uri="{FF2B5EF4-FFF2-40B4-BE49-F238E27FC236}">
                      <a16:creationId xmlns:a16="http://schemas.microsoft.com/office/drawing/2014/main" id="{E485AE58-012D-76D2-A9D9-827A7115BBFE}"/>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Rectangle: Rounded Corners 58">
                <a:extLst>
                  <a:ext uri="{FF2B5EF4-FFF2-40B4-BE49-F238E27FC236}">
                    <a16:creationId xmlns:a16="http://schemas.microsoft.com/office/drawing/2014/main" id="{D314EBAB-43E5-342D-4E6B-E967B16FAF39}"/>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9" name="Group 228">
              <a:extLst>
                <a:ext uri="{FF2B5EF4-FFF2-40B4-BE49-F238E27FC236}">
                  <a16:creationId xmlns:a16="http://schemas.microsoft.com/office/drawing/2014/main" id="{E0B0CAE7-A5DA-ED67-1791-0FBC69C5569A}"/>
                </a:ext>
              </a:extLst>
            </p:cNvPr>
            <p:cNvGrpSpPr/>
            <p:nvPr/>
          </p:nvGrpSpPr>
          <p:grpSpPr>
            <a:xfrm>
              <a:off x="6563295" y="3357864"/>
              <a:ext cx="92614" cy="81777"/>
              <a:chOff x="9104716" y="3548380"/>
              <a:chExt cx="92614" cy="81777"/>
            </a:xfrm>
          </p:grpSpPr>
          <p:grpSp>
            <p:nvGrpSpPr>
              <p:cNvPr id="235" name="Group 234">
                <a:extLst>
                  <a:ext uri="{FF2B5EF4-FFF2-40B4-BE49-F238E27FC236}">
                    <a16:creationId xmlns:a16="http://schemas.microsoft.com/office/drawing/2014/main" id="{D2C5A70E-FFB9-24F0-8536-F98C959E7171}"/>
                  </a:ext>
                </a:extLst>
              </p:cNvPr>
              <p:cNvGrpSpPr/>
              <p:nvPr/>
            </p:nvGrpSpPr>
            <p:grpSpPr>
              <a:xfrm>
                <a:off x="9104716" y="3548380"/>
                <a:ext cx="92614" cy="54752"/>
                <a:chOff x="9104716" y="3548380"/>
                <a:chExt cx="92614" cy="54752"/>
              </a:xfrm>
            </p:grpSpPr>
            <p:sp>
              <p:nvSpPr>
                <p:cNvPr id="237" name="Rectangle: Rounded Corners 55">
                  <a:extLst>
                    <a:ext uri="{FF2B5EF4-FFF2-40B4-BE49-F238E27FC236}">
                      <a16:creationId xmlns:a16="http://schemas.microsoft.com/office/drawing/2014/main" id="{C23CF9ED-0D98-84F0-7799-3FF3CDD1840F}"/>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Rounded Corners 56">
                  <a:extLst>
                    <a:ext uri="{FF2B5EF4-FFF2-40B4-BE49-F238E27FC236}">
                      <a16:creationId xmlns:a16="http://schemas.microsoft.com/office/drawing/2014/main" id="{8711724D-A277-3467-8406-061B98CAF2C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6" name="Rectangle: Rounded Corners 54">
                <a:extLst>
                  <a:ext uri="{FF2B5EF4-FFF2-40B4-BE49-F238E27FC236}">
                    <a16:creationId xmlns:a16="http://schemas.microsoft.com/office/drawing/2014/main" id="{515EB3F1-EA7A-35A0-F2D0-B0191B90C0A9}"/>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0" name="Rectangle: Rounded Corners 48">
              <a:extLst>
                <a:ext uri="{FF2B5EF4-FFF2-40B4-BE49-F238E27FC236}">
                  <a16:creationId xmlns:a16="http://schemas.microsoft.com/office/drawing/2014/main" id="{4BCA962E-4122-FE09-8B7C-E9813C6F47C8}"/>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Rounded Corners 49">
              <a:extLst>
                <a:ext uri="{FF2B5EF4-FFF2-40B4-BE49-F238E27FC236}">
                  <a16:creationId xmlns:a16="http://schemas.microsoft.com/office/drawing/2014/main" id="{85DAEF34-EB01-13CC-8FE3-1457A8549CF7}"/>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Rounded Corners 50">
              <a:extLst>
                <a:ext uri="{FF2B5EF4-FFF2-40B4-BE49-F238E27FC236}">
                  <a16:creationId xmlns:a16="http://schemas.microsoft.com/office/drawing/2014/main" id="{361A2933-990A-CA77-D3D7-CF5927F17598}"/>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Rounded Corners 51">
              <a:extLst>
                <a:ext uri="{FF2B5EF4-FFF2-40B4-BE49-F238E27FC236}">
                  <a16:creationId xmlns:a16="http://schemas.microsoft.com/office/drawing/2014/main" id="{E7A2D359-64A2-2B36-0E1D-04C5542986C2}"/>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Rounded Corners 52">
              <a:extLst>
                <a:ext uri="{FF2B5EF4-FFF2-40B4-BE49-F238E27FC236}">
                  <a16:creationId xmlns:a16="http://schemas.microsoft.com/office/drawing/2014/main" id="{3C3E3D5B-BC7B-F4C7-06F5-9DCA2FF7BB09}"/>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694641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19"/>
                                        </p:tgtEl>
                                        <p:attrNameLst>
                                          <p:attrName>style.visibility</p:attrName>
                                        </p:attrNameLst>
                                      </p:cBhvr>
                                      <p:to>
                                        <p:strVal val="visible"/>
                                      </p:to>
                                    </p:set>
                                    <p:animEffect transition="in" filter="fade">
                                      <p:cBhvr>
                                        <p:cTn id="15" dur="500"/>
                                        <p:tgtEl>
                                          <p:spTgt spid="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4" name="Graphic 293"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8032" y="1729254"/>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766630" y="1502596"/>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21" name="Rectangle: Rounded Corners 20">
            <a:extLst>
              <a:ext uri="{FF2B5EF4-FFF2-40B4-BE49-F238E27FC236}">
                <a16:creationId xmlns:a16="http://schemas.microsoft.com/office/drawing/2014/main" id="{809FEF33-FE06-744F-D677-36BB900EA9E6}"/>
              </a:ext>
            </a:extLst>
          </p:cNvPr>
          <p:cNvSpPr/>
          <p:nvPr/>
        </p:nvSpPr>
        <p:spPr>
          <a:xfrm>
            <a:off x="2142898" y="2227189"/>
            <a:ext cx="2703807" cy="2509720"/>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68D50319-A6E5-0DE4-13CD-F6056BECCEA9}"/>
              </a:ext>
            </a:extLst>
          </p:cNvPr>
          <p:cNvGrpSpPr/>
          <p:nvPr/>
        </p:nvGrpSpPr>
        <p:grpSpPr>
          <a:xfrm>
            <a:off x="5562190" y="3133879"/>
            <a:ext cx="1245807" cy="590241"/>
            <a:chOff x="5500199" y="2929808"/>
            <a:chExt cx="1402618" cy="664535"/>
          </a:xfrm>
        </p:grpSpPr>
        <p:sp>
          <p:nvSpPr>
            <p:cNvPr id="39" name="Rectangle: Rounded Corners 38">
              <a:extLst>
                <a:ext uri="{FF2B5EF4-FFF2-40B4-BE49-F238E27FC236}">
                  <a16:creationId xmlns:a16="http://schemas.microsoft.com/office/drawing/2014/main" id="{63A1F0BC-2DAB-4B12-9A19-78A9450820A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39">
              <a:extLst>
                <a:ext uri="{FF2B5EF4-FFF2-40B4-BE49-F238E27FC236}">
                  <a16:creationId xmlns:a16="http://schemas.microsoft.com/office/drawing/2014/main" id="{AB36ADC9-1F50-4490-A2EA-266C72FE08D6}"/>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1C759515-CF9B-2F63-2279-F6C01E463738}"/>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D0E5E086-4A24-37E2-0749-4B4FD048CE87}"/>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2FC0F888-056E-D7D4-ABC0-CC7B35BBC455}"/>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BC28D444-5809-C9D5-BAB1-54A9DA8FD0F5}"/>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DE744D2F-B237-F83A-133A-24B55D764A8F}"/>
                </a:ext>
              </a:extLst>
            </p:cNvPr>
            <p:cNvGrpSpPr/>
            <p:nvPr/>
          </p:nvGrpSpPr>
          <p:grpSpPr>
            <a:xfrm>
              <a:off x="6075615" y="3357865"/>
              <a:ext cx="92614" cy="81777"/>
              <a:chOff x="9104716" y="3548380"/>
              <a:chExt cx="92614" cy="81777"/>
            </a:xfrm>
          </p:grpSpPr>
          <p:grpSp>
            <p:nvGrpSpPr>
              <p:cNvPr id="194" name="Group 193">
                <a:extLst>
                  <a:ext uri="{FF2B5EF4-FFF2-40B4-BE49-F238E27FC236}">
                    <a16:creationId xmlns:a16="http://schemas.microsoft.com/office/drawing/2014/main" id="{9D659EFA-AF65-FA6A-E0D5-13838B902C2A}"/>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CE83AC10-F7B2-55BB-B40F-8C40B5FC80C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9B9436DD-E841-7CB8-7C53-368AA8609D1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92571600-9120-E18D-3078-06ABF71409E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C87E271F-2567-509E-9459-2DAA1EF5C081}"/>
                </a:ext>
              </a:extLst>
            </p:cNvPr>
            <p:cNvGrpSpPr/>
            <p:nvPr/>
          </p:nvGrpSpPr>
          <p:grpSpPr>
            <a:xfrm>
              <a:off x="6238175" y="3357865"/>
              <a:ext cx="92614" cy="81777"/>
              <a:chOff x="9104716" y="3548380"/>
              <a:chExt cx="92614" cy="81777"/>
            </a:xfrm>
          </p:grpSpPr>
          <p:grpSp>
            <p:nvGrpSpPr>
              <p:cNvPr id="62" name="Group 61">
                <a:extLst>
                  <a:ext uri="{FF2B5EF4-FFF2-40B4-BE49-F238E27FC236}">
                    <a16:creationId xmlns:a16="http://schemas.microsoft.com/office/drawing/2014/main" id="{C3503A5F-0B75-10DE-A6E6-C96EEC83BD83}"/>
                  </a:ext>
                </a:extLst>
              </p:cNvPr>
              <p:cNvGrpSpPr/>
              <p:nvPr/>
            </p:nvGrpSpPr>
            <p:grpSpPr>
              <a:xfrm>
                <a:off x="9104716" y="3548380"/>
                <a:ext cx="92614" cy="54752"/>
                <a:chOff x="9104716" y="3548380"/>
                <a:chExt cx="92614" cy="54752"/>
              </a:xfrm>
            </p:grpSpPr>
            <p:sp>
              <p:nvSpPr>
                <p:cNvPr id="192" name="Rectangle: Rounded Corners 191">
                  <a:extLst>
                    <a:ext uri="{FF2B5EF4-FFF2-40B4-BE49-F238E27FC236}">
                      <a16:creationId xmlns:a16="http://schemas.microsoft.com/office/drawing/2014/main" id="{93EEC3E8-F27A-FC12-F15A-021A5968DDE2}"/>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Rounded Corners 192">
                  <a:extLst>
                    <a:ext uri="{FF2B5EF4-FFF2-40B4-BE49-F238E27FC236}">
                      <a16:creationId xmlns:a16="http://schemas.microsoft.com/office/drawing/2014/main" id="{2DFD0AAE-0260-0300-CD6A-62F5F8C357F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Rounded Corners 62">
                <a:extLst>
                  <a:ext uri="{FF2B5EF4-FFF2-40B4-BE49-F238E27FC236}">
                    <a16:creationId xmlns:a16="http://schemas.microsoft.com/office/drawing/2014/main" id="{A23572EC-94AC-2A2C-8BD6-E3834820E885}"/>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7" name="Group 46">
              <a:extLst>
                <a:ext uri="{FF2B5EF4-FFF2-40B4-BE49-F238E27FC236}">
                  <a16:creationId xmlns:a16="http://schemas.microsoft.com/office/drawing/2014/main" id="{EFAE73CD-5E35-A7CE-B4C4-077B82D5F2F5}"/>
                </a:ext>
              </a:extLst>
            </p:cNvPr>
            <p:cNvGrpSpPr/>
            <p:nvPr/>
          </p:nvGrpSpPr>
          <p:grpSpPr>
            <a:xfrm>
              <a:off x="6400735" y="3357865"/>
              <a:ext cx="92614" cy="81777"/>
              <a:chOff x="9104716" y="3548380"/>
              <a:chExt cx="92614" cy="81777"/>
            </a:xfrm>
          </p:grpSpPr>
          <p:grpSp>
            <p:nvGrpSpPr>
              <p:cNvPr id="58" name="Group 57">
                <a:extLst>
                  <a:ext uri="{FF2B5EF4-FFF2-40B4-BE49-F238E27FC236}">
                    <a16:creationId xmlns:a16="http://schemas.microsoft.com/office/drawing/2014/main" id="{768DBB9A-042B-148A-5C55-76A5229D3634}"/>
                  </a:ext>
                </a:extLst>
              </p:cNvPr>
              <p:cNvGrpSpPr/>
              <p:nvPr/>
            </p:nvGrpSpPr>
            <p:grpSpPr>
              <a:xfrm>
                <a:off x="9104716" y="3548380"/>
                <a:ext cx="92614" cy="54752"/>
                <a:chOff x="9104716" y="3548380"/>
                <a:chExt cx="92614" cy="54752"/>
              </a:xfrm>
            </p:grpSpPr>
            <p:sp>
              <p:nvSpPr>
                <p:cNvPr id="60" name="Rectangle: Rounded Corners 59">
                  <a:extLst>
                    <a:ext uri="{FF2B5EF4-FFF2-40B4-BE49-F238E27FC236}">
                      <a16:creationId xmlns:a16="http://schemas.microsoft.com/office/drawing/2014/main" id="{C34EEB62-38E7-D7D9-1E8E-28CEB735CCF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7B058C4-D4F8-42D5-7A01-E85BE93CAAA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Rectangle: Rounded Corners 58">
                <a:extLst>
                  <a:ext uri="{FF2B5EF4-FFF2-40B4-BE49-F238E27FC236}">
                    <a16:creationId xmlns:a16="http://schemas.microsoft.com/office/drawing/2014/main" id="{B2436F54-5C39-120B-1D44-B839F4453832}"/>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3DC3775E-5F85-1834-BA16-CA104DF0B489}"/>
                </a:ext>
              </a:extLst>
            </p:cNvPr>
            <p:cNvGrpSpPr/>
            <p:nvPr/>
          </p:nvGrpSpPr>
          <p:grpSpPr>
            <a:xfrm>
              <a:off x="6563295" y="3357864"/>
              <a:ext cx="92614" cy="81777"/>
              <a:chOff x="9104716" y="3548380"/>
              <a:chExt cx="92614" cy="81777"/>
            </a:xfrm>
          </p:grpSpPr>
          <p:grpSp>
            <p:nvGrpSpPr>
              <p:cNvPr id="54" name="Group 53">
                <a:extLst>
                  <a:ext uri="{FF2B5EF4-FFF2-40B4-BE49-F238E27FC236}">
                    <a16:creationId xmlns:a16="http://schemas.microsoft.com/office/drawing/2014/main" id="{2ACF8497-2C31-4893-F009-A61A5034AC98}"/>
                  </a:ext>
                </a:extLst>
              </p:cNvPr>
              <p:cNvGrpSpPr/>
              <p:nvPr/>
            </p:nvGrpSpPr>
            <p:grpSpPr>
              <a:xfrm>
                <a:off x="9104716" y="3548380"/>
                <a:ext cx="92614" cy="54752"/>
                <a:chOff x="9104716" y="3548380"/>
                <a:chExt cx="92614" cy="54752"/>
              </a:xfrm>
            </p:grpSpPr>
            <p:sp>
              <p:nvSpPr>
                <p:cNvPr id="56" name="Rectangle: Rounded Corners 55">
                  <a:extLst>
                    <a:ext uri="{FF2B5EF4-FFF2-40B4-BE49-F238E27FC236}">
                      <a16:creationId xmlns:a16="http://schemas.microsoft.com/office/drawing/2014/main" id="{2ACA5A67-5C4E-758A-31B7-E2B23F54878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9FD2BFE9-72EB-62EA-465E-AB75E03B9589}"/>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A1FF6543-00DA-86D1-D553-F65E8BFAB22B}"/>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Rectangle: Rounded Corners 48">
              <a:extLst>
                <a:ext uri="{FF2B5EF4-FFF2-40B4-BE49-F238E27FC236}">
                  <a16:creationId xmlns:a16="http://schemas.microsoft.com/office/drawing/2014/main" id="{2744EDE3-1D9A-019F-8DA7-E2678B88C821}"/>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Rounded Corners 49">
              <a:extLst>
                <a:ext uri="{FF2B5EF4-FFF2-40B4-BE49-F238E27FC236}">
                  <a16:creationId xmlns:a16="http://schemas.microsoft.com/office/drawing/2014/main" id="{0EB80CC5-A0FE-3E88-1127-98477837C588}"/>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BC50EEB8-8A3B-48A1-FEDD-7CAA08742C6A}"/>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291DE0E1-BBAA-4750-E050-E4D4A8649332}"/>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5130857F-A962-71D5-0A1A-C7A1D53B2547}"/>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65C23770-8C2E-B8A4-006E-BD6F6086DCE3}"/>
              </a:ext>
            </a:extLst>
          </p:cNvPr>
          <p:cNvGrpSpPr/>
          <p:nvPr/>
        </p:nvGrpSpPr>
        <p:grpSpPr>
          <a:xfrm rot="18900000">
            <a:off x="10757660" y="1484313"/>
            <a:ext cx="822323" cy="822322"/>
            <a:chOff x="1802723" y="376912"/>
            <a:chExt cx="822323" cy="822322"/>
          </a:xfrm>
          <a:solidFill>
            <a:schemeClr val="accent6">
              <a:lumMod val="40000"/>
              <a:lumOff val="60000"/>
            </a:schemeClr>
          </a:solidFill>
        </p:grpSpPr>
        <p:sp>
          <p:nvSpPr>
            <p:cNvPr id="8" name="Freeform: Shape 295">
              <a:extLst>
                <a:ext uri="{FF2B5EF4-FFF2-40B4-BE49-F238E27FC236}">
                  <a16:creationId xmlns:a16="http://schemas.microsoft.com/office/drawing/2014/main" id="{48E4C91D-627F-4904-69CE-DD1A13D4657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9" name="Freeform: Shape 296">
              <a:extLst>
                <a:ext uri="{FF2B5EF4-FFF2-40B4-BE49-F238E27FC236}">
                  <a16:creationId xmlns:a16="http://schemas.microsoft.com/office/drawing/2014/main" id="{4F5C32A5-4C26-446C-4A71-EFD76333163D}"/>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0" name="Freeform: Shape 297">
              <a:extLst>
                <a:ext uri="{FF2B5EF4-FFF2-40B4-BE49-F238E27FC236}">
                  <a16:creationId xmlns:a16="http://schemas.microsoft.com/office/drawing/2014/main" id="{23F60076-6C7A-5A89-9486-43A12F8A0382}"/>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17" name="Rectangle: Rounded Corners 20">
            <a:extLst>
              <a:ext uri="{FF2B5EF4-FFF2-40B4-BE49-F238E27FC236}">
                <a16:creationId xmlns:a16="http://schemas.microsoft.com/office/drawing/2014/main" id="{D4B20C2D-CF0E-3757-DA72-F26C76D0D5CD}"/>
              </a:ext>
            </a:extLst>
          </p:cNvPr>
          <p:cNvSpPr/>
          <p:nvPr/>
        </p:nvSpPr>
        <p:spPr>
          <a:xfrm>
            <a:off x="7485568" y="2227189"/>
            <a:ext cx="2703807" cy="2509720"/>
          </a:xfrm>
          <a:prstGeom prst="roundRect">
            <a:avLst/>
          </a:prstGeom>
          <a:noFill/>
          <a:ln w="28575">
            <a:solidFill>
              <a:schemeClr val="accent6">
                <a:lumMod val="60000"/>
                <a:lumOff val="4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96897CD4-8434-406C-21CC-B4A0293C86C1}"/>
              </a:ext>
            </a:extLst>
          </p:cNvPr>
          <p:cNvCxnSpPr>
            <a:cxnSpLocks/>
          </p:cNvCxnSpPr>
          <p:nvPr/>
        </p:nvCxnSpPr>
        <p:spPr>
          <a:xfrm>
            <a:off x="4830778" y="3519062"/>
            <a:ext cx="629631" cy="1"/>
          </a:xfrm>
          <a:prstGeom prst="line">
            <a:avLst/>
          </a:prstGeom>
          <a:ln w="19050">
            <a:solidFill>
              <a:schemeClr val="accent2"/>
            </a:solidFill>
            <a:prstDash val="lgDash"/>
          </a:ln>
        </p:spPr>
        <p:style>
          <a:lnRef idx="1">
            <a:schemeClr val="accent1"/>
          </a:lnRef>
          <a:fillRef idx="0">
            <a:schemeClr val="accent1"/>
          </a:fillRef>
          <a:effectRef idx="0">
            <a:schemeClr val="accent1"/>
          </a:effectRef>
          <a:fontRef idx="minor">
            <a:schemeClr val="tx1"/>
          </a:fontRef>
        </p:style>
      </p:cxnSp>
      <p:pic>
        <p:nvPicPr>
          <p:cNvPr id="4" name="Graphic 3" descr="Home with solid fill">
            <a:extLst>
              <a:ext uri="{FF2B5EF4-FFF2-40B4-BE49-F238E27FC236}">
                <a16:creationId xmlns:a16="http://schemas.microsoft.com/office/drawing/2014/main" id="{ED18D92D-5453-A120-D962-7D1F6449A6C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57967" y="1725952"/>
            <a:ext cx="2258988" cy="2258988"/>
          </a:xfrm>
          <a:prstGeom prst="rect">
            <a:avLst/>
          </a:prstGeom>
        </p:spPr>
      </p:pic>
      <p:cxnSp>
        <p:nvCxnSpPr>
          <p:cNvPr id="26" name="Straight Connector 25">
            <a:extLst>
              <a:ext uri="{FF2B5EF4-FFF2-40B4-BE49-F238E27FC236}">
                <a16:creationId xmlns:a16="http://schemas.microsoft.com/office/drawing/2014/main" id="{394CE17C-F49B-6661-9614-31919FA04A13}"/>
              </a:ext>
            </a:extLst>
          </p:cNvPr>
          <p:cNvCxnSpPr>
            <a:cxnSpLocks/>
          </p:cNvCxnSpPr>
          <p:nvPr/>
        </p:nvCxnSpPr>
        <p:spPr>
          <a:xfrm>
            <a:off x="6843550" y="3519062"/>
            <a:ext cx="629631" cy="1"/>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8847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left)">
                                      <p:cBhvr>
                                        <p:cTn id="11" dur="500"/>
                                        <p:tgtEl>
                                          <p:spTgt spid="18"/>
                                        </p:tgtEl>
                                      </p:cBhvr>
                                    </p:animEffect>
                                  </p:childTnLst>
                                </p:cTn>
                              </p:par>
                              <p:par>
                                <p:cTn id="12" presetID="22" presetClass="entr" presetSubtype="2" fill="hold" nodeType="withEffect">
                                  <p:stCondLst>
                                    <p:cond delay="0"/>
                                  </p:stCondLst>
                                  <p:childTnLst>
                                    <p:set>
                                      <p:cBhvr>
                                        <p:cTn id="13" dur="1" fill="hold">
                                          <p:stCondLst>
                                            <p:cond delay="0"/>
                                          </p:stCondLst>
                                        </p:cTn>
                                        <p:tgtEl>
                                          <p:spTgt spid="26"/>
                                        </p:tgtEl>
                                        <p:attrNameLst>
                                          <p:attrName>style.visibility</p:attrName>
                                        </p:attrNameLst>
                                      </p:cBhvr>
                                      <p:to>
                                        <p:strVal val="visible"/>
                                      </p:to>
                                    </p:set>
                                    <p:animEffect transition="in" filter="wipe(right)">
                                      <p:cBhvr>
                                        <p:cTn id="1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03" name="Straight Connector 302">
            <a:extLst>
              <a:ext uri="{FF2B5EF4-FFF2-40B4-BE49-F238E27FC236}">
                <a16:creationId xmlns:a16="http://schemas.microsoft.com/office/drawing/2014/main" id="{F9009874-3DF8-F97E-59F6-4394685D4BA1}"/>
              </a:ext>
            </a:extLst>
          </p:cNvPr>
          <p:cNvCxnSpPr>
            <a:cxnSpLocks/>
          </p:cNvCxnSpPr>
          <p:nvPr/>
        </p:nvCxnSpPr>
        <p:spPr>
          <a:xfrm>
            <a:off x="4237068" y="4434647"/>
            <a:ext cx="325966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91" name="Cloud 290">
            <a:extLst>
              <a:ext uri="{FF2B5EF4-FFF2-40B4-BE49-F238E27FC236}">
                <a16:creationId xmlns:a16="http://schemas.microsoft.com/office/drawing/2014/main" id="{64837892-0FF6-448A-97D3-E515CD4905C8}"/>
              </a:ext>
            </a:extLst>
          </p:cNvPr>
          <p:cNvSpPr/>
          <p:nvPr/>
        </p:nvSpPr>
        <p:spPr>
          <a:xfrm>
            <a:off x="6236055" y="715865"/>
            <a:ext cx="2658434" cy="1523237"/>
          </a:xfrm>
          <a:prstGeom prst="cloud">
            <a:avLst/>
          </a:prstGeom>
          <a:solidFill>
            <a:schemeClr val="accent3">
              <a:lumMod val="95000"/>
            </a:schemeClr>
          </a:solidFill>
          <a:ln>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D8B9A67C-9513-0F64-0A43-AE16CD47C177}"/>
              </a:ext>
            </a:extLst>
          </p:cNvPr>
          <p:cNvSpPr/>
          <p:nvPr/>
        </p:nvSpPr>
        <p:spPr>
          <a:xfrm>
            <a:off x="1804339" y="2578170"/>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Speakers with solid fill">
            <a:extLst>
              <a:ext uri="{FF2B5EF4-FFF2-40B4-BE49-F238E27FC236}">
                <a16:creationId xmlns:a16="http://schemas.microsoft.com/office/drawing/2014/main" id="{4A0E2E2B-89EE-D1D9-DADE-29E7F6778D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10836" y="2938525"/>
            <a:ext cx="896810" cy="856748"/>
          </a:xfrm>
          <a:prstGeom prst="rect">
            <a:avLst/>
          </a:prstGeom>
        </p:spPr>
      </p:pic>
      <p:pic>
        <p:nvPicPr>
          <p:cNvPr id="12" name="Graphic 11" descr="Security camera with solid fill">
            <a:extLst>
              <a:ext uri="{FF2B5EF4-FFF2-40B4-BE49-F238E27FC236}">
                <a16:creationId xmlns:a16="http://schemas.microsoft.com/office/drawing/2014/main" id="{538387C1-BDEB-B9F2-4E0D-B8D53BE554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10837" y="5019535"/>
            <a:ext cx="896809" cy="856747"/>
          </a:xfrm>
          <a:prstGeom prst="rect">
            <a:avLst/>
          </a:prstGeom>
        </p:spPr>
      </p:pic>
      <p:pic>
        <p:nvPicPr>
          <p:cNvPr id="13" name="Graphic 12" descr="Lightbulb with solid fill">
            <a:extLst>
              <a:ext uri="{FF2B5EF4-FFF2-40B4-BE49-F238E27FC236}">
                <a16:creationId xmlns:a16="http://schemas.microsoft.com/office/drawing/2014/main" id="{91B967B0-A512-957A-BB8F-EEF228C2C42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518676" y="4150073"/>
            <a:ext cx="595762" cy="569148"/>
          </a:xfrm>
          <a:prstGeom prst="rect">
            <a:avLst/>
          </a:prstGeom>
        </p:spPr>
      </p:pic>
      <p:grpSp>
        <p:nvGrpSpPr>
          <p:cNvPr id="14" name="Graphic 48" descr="Thermometer with solid fill">
            <a:extLst>
              <a:ext uri="{FF2B5EF4-FFF2-40B4-BE49-F238E27FC236}">
                <a16:creationId xmlns:a16="http://schemas.microsoft.com/office/drawing/2014/main" id="{D7102A64-194B-BFDB-FF30-159BCFF80903}"/>
              </a:ext>
            </a:extLst>
          </p:cNvPr>
          <p:cNvGrpSpPr/>
          <p:nvPr/>
        </p:nvGrpSpPr>
        <p:grpSpPr>
          <a:xfrm>
            <a:off x="3021218" y="4012690"/>
            <a:ext cx="381301" cy="843915"/>
            <a:chOff x="3719557" y="768439"/>
            <a:chExt cx="381301" cy="843915"/>
          </a:xfrm>
          <a:solidFill>
            <a:schemeClr val="accent2"/>
          </a:solidFill>
        </p:grpSpPr>
        <p:sp>
          <p:nvSpPr>
            <p:cNvPr id="15" name="Freeform: Shape 14">
              <a:extLst>
                <a:ext uri="{FF2B5EF4-FFF2-40B4-BE49-F238E27FC236}">
                  <a16:creationId xmlns:a16="http://schemas.microsoft.com/office/drawing/2014/main" id="{A4E5D450-0910-0A0B-C6F6-5973511F557A}"/>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3D8F585-B0C3-45DD-717E-E87A28AC3B44}"/>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sp>
        <p:nvSpPr>
          <p:cNvPr id="19" name="Title 1">
            <a:extLst>
              <a:ext uri="{FF2B5EF4-FFF2-40B4-BE49-F238E27FC236}">
                <a16:creationId xmlns:a16="http://schemas.microsoft.com/office/drawing/2014/main" id="{01AF0922-23FD-4D64-60F8-3BF981379AB3}"/>
              </a:ext>
            </a:extLst>
          </p:cNvPr>
          <p:cNvSpPr txBox="1">
            <a:spLocks/>
          </p:cNvSpPr>
          <p:nvPr/>
        </p:nvSpPr>
        <p:spPr>
          <a:xfrm>
            <a:off x="6169499" y="17678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grpSp>
        <p:nvGrpSpPr>
          <p:cNvPr id="30" name="Group 29">
            <a:extLst>
              <a:ext uri="{FF2B5EF4-FFF2-40B4-BE49-F238E27FC236}">
                <a16:creationId xmlns:a16="http://schemas.microsoft.com/office/drawing/2014/main" id="{8386EE3E-E11A-A594-7123-0B60E936E46B}"/>
              </a:ext>
            </a:extLst>
          </p:cNvPr>
          <p:cNvGrpSpPr/>
          <p:nvPr/>
        </p:nvGrpSpPr>
        <p:grpSpPr>
          <a:xfrm rot="16200000">
            <a:off x="7025790" y="846108"/>
            <a:ext cx="926065" cy="1271161"/>
            <a:chOff x="6088764" y="1495756"/>
            <a:chExt cx="1799863" cy="1574880"/>
          </a:xfrm>
          <a:solidFill>
            <a:schemeClr val="tx2"/>
          </a:solidFill>
        </p:grpSpPr>
        <p:sp>
          <p:nvSpPr>
            <p:cNvPr id="27" name="Freeform: Shape 26">
              <a:extLst>
                <a:ext uri="{FF2B5EF4-FFF2-40B4-BE49-F238E27FC236}">
                  <a16:creationId xmlns:a16="http://schemas.microsoft.com/office/drawing/2014/main" id="{0146A90B-FD44-002D-D7FF-85AD56489B0E}"/>
                </a:ext>
              </a:extLst>
            </p:cNvPr>
            <p:cNvSpPr/>
            <p:nvPr/>
          </p:nvSpPr>
          <p:spPr>
            <a:xfrm>
              <a:off x="6088764" y="2620671"/>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E9A02B7-50A2-B13C-41A4-CC0A6CB3D567}"/>
                </a:ext>
              </a:extLst>
            </p:cNvPr>
            <p:cNvSpPr/>
            <p:nvPr/>
          </p:nvSpPr>
          <p:spPr>
            <a:xfrm>
              <a:off x="6088764" y="2058213"/>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E88AE08-C2A9-C6D3-1F07-91CD90028F66}"/>
                </a:ext>
              </a:extLst>
            </p:cNvPr>
            <p:cNvSpPr/>
            <p:nvPr/>
          </p:nvSpPr>
          <p:spPr>
            <a:xfrm>
              <a:off x="6088764" y="1495756"/>
              <a:ext cx="1799863" cy="449965"/>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grpFill/>
            <a:ln w="28079" cap="flat">
              <a:noFill/>
              <a:prstDash val="solid"/>
              <a:miter/>
            </a:ln>
          </p:spPr>
          <p:txBody>
            <a:bodyPr rtlCol="0" anchor="ctr"/>
            <a:lstStyle/>
            <a:p>
              <a:endParaRPr lang="en-US"/>
            </a:p>
          </p:txBody>
        </p:sp>
      </p:grpSp>
      <p:cxnSp>
        <p:nvCxnSpPr>
          <p:cNvPr id="31" name="Straight Connector 30">
            <a:extLst>
              <a:ext uri="{FF2B5EF4-FFF2-40B4-BE49-F238E27FC236}">
                <a16:creationId xmlns:a16="http://schemas.microsoft.com/office/drawing/2014/main" id="{FC703C4D-382D-2F86-C941-70CA8770C4FB}"/>
              </a:ext>
            </a:extLst>
          </p:cNvPr>
          <p:cNvCxnSpPr>
            <a:cxnSpLocks/>
          </p:cNvCxnSpPr>
          <p:nvPr/>
        </p:nvCxnSpPr>
        <p:spPr>
          <a:xfrm>
            <a:off x="4210697" y="3429000"/>
            <a:ext cx="2824139"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88FEFD1-4B54-044E-8F3B-B55156431F9E}"/>
              </a:ext>
            </a:extLst>
          </p:cNvPr>
          <p:cNvCxnSpPr>
            <a:cxnSpLocks/>
          </p:cNvCxnSpPr>
          <p:nvPr/>
        </p:nvCxnSpPr>
        <p:spPr>
          <a:xfrm>
            <a:off x="7034836" y="2184093"/>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367AE83-BE18-019E-69CF-00DB6EC8B296}"/>
              </a:ext>
            </a:extLst>
          </p:cNvPr>
          <p:cNvCxnSpPr>
            <a:cxnSpLocks/>
          </p:cNvCxnSpPr>
          <p:nvPr/>
        </p:nvCxnSpPr>
        <p:spPr>
          <a:xfrm>
            <a:off x="7420243" y="2233736"/>
            <a:ext cx="7911" cy="2250881"/>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5A41241-F4A8-24A3-17E8-C577EEABDCA0}"/>
              </a:ext>
            </a:extLst>
          </p:cNvPr>
          <p:cNvCxnSpPr>
            <a:cxnSpLocks/>
            <a:stCxn id="291" idx="0"/>
          </p:cNvCxnSpPr>
          <p:nvPr/>
        </p:nvCxnSpPr>
        <p:spPr>
          <a:xfrm>
            <a:off x="8892274" y="1477484"/>
            <a:ext cx="1389150" cy="42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0AFA8F8-0E06-46B0-68A2-15FCA4712A5C}"/>
              </a:ext>
            </a:extLst>
          </p:cNvPr>
          <p:cNvCxnSpPr>
            <a:cxnSpLocks/>
          </p:cNvCxnSpPr>
          <p:nvPr/>
        </p:nvCxnSpPr>
        <p:spPr>
          <a:xfrm>
            <a:off x="10253163" y="1481688"/>
            <a:ext cx="28261" cy="2110192"/>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2CB6B825-30E8-CBFD-4C05-5B5DA0886190}"/>
              </a:ext>
            </a:extLst>
          </p:cNvPr>
          <p:cNvGrpSpPr/>
          <p:nvPr/>
        </p:nvGrpSpPr>
        <p:grpSpPr>
          <a:xfrm>
            <a:off x="5451772" y="2929808"/>
            <a:ext cx="1402618" cy="664535"/>
            <a:chOff x="5500199" y="2929808"/>
            <a:chExt cx="1402618" cy="664535"/>
          </a:xfrm>
        </p:grpSpPr>
        <p:sp>
          <p:nvSpPr>
            <p:cNvPr id="177" name="Rectangle: Rounded Corners 176">
              <a:extLst>
                <a:ext uri="{FF2B5EF4-FFF2-40B4-BE49-F238E27FC236}">
                  <a16:creationId xmlns:a16="http://schemas.microsoft.com/office/drawing/2014/main" id="{E8C934F6-1230-1891-C75A-E1D7B6F378C9}"/>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Rounded Corners 177">
              <a:extLst>
                <a:ext uri="{FF2B5EF4-FFF2-40B4-BE49-F238E27FC236}">
                  <a16:creationId xmlns:a16="http://schemas.microsoft.com/office/drawing/2014/main" id="{76E50B1A-199A-AFD8-0059-BBA251D5F198}"/>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45639FF6-7F1D-3B6C-30F1-FF9AA73C7933}"/>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Rounded Corners 179">
              <a:extLst>
                <a:ext uri="{FF2B5EF4-FFF2-40B4-BE49-F238E27FC236}">
                  <a16:creationId xmlns:a16="http://schemas.microsoft.com/office/drawing/2014/main" id="{A4BC09FA-8275-CF7D-9B0F-2B6FFA6EA2FE}"/>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Rounded Corners 180">
              <a:extLst>
                <a:ext uri="{FF2B5EF4-FFF2-40B4-BE49-F238E27FC236}">
                  <a16:creationId xmlns:a16="http://schemas.microsoft.com/office/drawing/2014/main" id="{59083E9A-E551-5FD9-61F5-4F1BB70FF2C1}"/>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181">
              <a:extLst>
                <a:ext uri="{FF2B5EF4-FFF2-40B4-BE49-F238E27FC236}">
                  <a16:creationId xmlns:a16="http://schemas.microsoft.com/office/drawing/2014/main" id="{C6E7267A-5740-65E3-1437-FF48C1866924}"/>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E2B7EA5A-E40A-F8D1-62E9-6EE43D4A135E}"/>
                </a:ext>
              </a:extLst>
            </p:cNvPr>
            <p:cNvGrpSpPr/>
            <p:nvPr/>
          </p:nvGrpSpPr>
          <p:grpSpPr>
            <a:xfrm>
              <a:off x="6075615" y="3357865"/>
              <a:ext cx="92614" cy="81777"/>
              <a:chOff x="9104716" y="3548380"/>
              <a:chExt cx="92614" cy="81777"/>
            </a:xfrm>
          </p:grpSpPr>
          <p:grpSp>
            <p:nvGrpSpPr>
              <p:cNvPr id="206" name="Group 205">
                <a:extLst>
                  <a:ext uri="{FF2B5EF4-FFF2-40B4-BE49-F238E27FC236}">
                    <a16:creationId xmlns:a16="http://schemas.microsoft.com/office/drawing/2014/main" id="{1D4DAF87-BEE4-F2ED-A401-94E5B79FE365}"/>
                  </a:ext>
                </a:extLst>
              </p:cNvPr>
              <p:cNvGrpSpPr/>
              <p:nvPr/>
            </p:nvGrpSpPr>
            <p:grpSpPr>
              <a:xfrm>
                <a:off x="9104716" y="3548380"/>
                <a:ext cx="92614" cy="54752"/>
                <a:chOff x="9104716" y="3548380"/>
                <a:chExt cx="92614" cy="54752"/>
              </a:xfrm>
            </p:grpSpPr>
            <p:sp>
              <p:nvSpPr>
                <p:cNvPr id="208" name="Rectangle: Rounded Corners 207">
                  <a:extLst>
                    <a:ext uri="{FF2B5EF4-FFF2-40B4-BE49-F238E27FC236}">
                      <a16:creationId xmlns:a16="http://schemas.microsoft.com/office/drawing/2014/main" id="{81A6FEC7-44D4-2A68-D174-5544A59D270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Rounded Corners 208">
                  <a:extLst>
                    <a:ext uri="{FF2B5EF4-FFF2-40B4-BE49-F238E27FC236}">
                      <a16:creationId xmlns:a16="http://schemas.microsoft.com/office/drawing/2014/main" id="{C2F191FA-963F-8A99-9809-52E16B74C198}"/>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 name="Rectangle: Rounded Corners 206">
                <a:extLst>
                  <a:ext uri="{FF2B5EF4-FFF2-40B4-BE49-F238E27FC236}">
                    <a16:creationId xmlns:a16="http://schemas.microsoft.com/office/drawing/2014/main" id="{87824103-FA35-653B-1087-5E8C9A64A7B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a:extLst>
                <a:ext uri="{FF2B5EF4-FFF2-40B4-BE49-F238E27FC236}">
                  <a16:creationId xmlns:a16="http://schemas.microsoft.com/office/drawing/2014/main" id="{AECCE6CE-ED7A-8B7D-2112-C1642A88A67D}"/>
                </a:ext>
              </a:extLst>
            </p:cNvPr>
            <p:cNvGrpSpPr/>
            <p:nvPr/>
          </p:nvGrpSpPr>
          <p:grpSpPr>
            <a:xfrm>
              <a:off x="6238175" y="3357865"/>
              <a:ext cx="92614" cy="81777"/>
              <a:chOff x="9104716" y="3548380"/>
              <a:chExt cx="92614" cy="81777"/>
            </a:xfrm>
          </p:grpSpPr>
          <p:grpSp>
            <p:nvGrpSpPr>
              <p:cNvPr id="202" name="Group 201">
                <a:extLst>
                  <a:ext uri="{FF2B5EF4-FFF2-40B4-BE49-F238E27FC236}">
                    <a16:creationId xmlns:a16="http://schemas.microsoft.com/office/drawing/2014/main" id="{800A5C56-8970-06B4-C022-04EC97E3D98F}"/>
                  </a:ext>
                </a:extLst>
              </p:cNvPr>
              <p:cNvGrpSpPr/>
              <p:nvPr/>
            </p:nvGrpSpPr>
            <p:grpSpPr>
              <a:xfrm>
                <a:off x="9104716" y="3548380"/>
                <a:ext cx="92614" cy="54752"/>
                <a:chOff x="9104716" y="3548380"/>
                <a:chExt cx="92614" cy="54752"/>
              </a:xfrm>
            </p:grpSpPr>
            <p:sp>
              <p:nvSpPr>
                <p:cNvPr id="204" name="Rectangle: Rounded Corners 203">
                  <a:extLst>
                    <a:ext uri="{FF2B5EF4-FFF2-40B4-BE49-F238E27FC236}">
                      <a16:creationId xmlns:a16="http://schemas.microsoft.com/office/drawing/2014/main" id="{B8CE4B7C-65F5-FD9E-31BB-208915A8317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Rounded Corners 204">
                  <a:extLst>
                    <a:ext uri="{FF2B5EF4-FFF2-40B4-BE49-F238E27FC236}">
                      <a16:creationId xmlns:a16="http://schemas.microsoft.com/office/drawing/2014/main" id="{82A67363-2200-7286-6222-B1EB12C4F13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Rectangle: Rounded Corners 202">
                <a:extLst>
                  <a:ext uri="{FF2B5EF4-FFF2-40B4-BE49-F238E27FC236}">
                    <a16:creationId xmlns:a16="http://schemas.microsoft.com/office/drawing/2014/main" id="{5A55969A-D435-D29A-1CF5-444DE5CDBA0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5" name="Group 184">
              <a:extLst>
                <a:ext uri="{FF2B5EF4-FFF2-40B4-BE49-F238E27FC236}">
                  <a16:creationId xmlns:a16="http://schemas.microsoft.com/office/drawing/2014/main" id="{463FE951-73C3-E8B9-1348-4243F9C8EFFC}"/>
                </a:ext>
              </a:extLst>
            </p:cNvPr>
            <p:cNvGrpSpPr/>
            <p:nvPr/>
          </p:nvGrpSpPr>
          <p:grpSpPr>
            <a:xfrm>
              <a:off x="6400735" y="3357865"/>
              <a:ext cx="92614" cy="81777"/>
              <a:chOff x="9104716" y="3548380"/>
              <a:chExt cx="92614" cy="81777"/>
            </a:xfrm>
          </p:grpSpPr>
          <p:grpSp>
            <p:nvGrpSpPr>
              <p:cNvPr id="198" name="Group 197">
                <a:extLst>
                  <a:ext uri="{FF2B5EF4-FFF2-40B4-BE49-F238E27FC236}">
                    <a16:creationId xmlns:a16="http://schemas.microsoft.com/office/drawing/2014/main" id="{268A1F17-A396-11BF-A485-9006A94BAD4F}"/>
                  </a:ext>
                </a:extLst>
              </p:cNvPr>
              <p:cNvGrpSpPr/>
              <p:nvPr/>
            </p:nvGrpSpPr>
            <p:grpSpPr>
              <a:xfrm>
                <a:off x="9104716" y="3548380"/>
                <a:ext cx="92614" cy="54752"/>
                <a:chOff x="9104716" y="3548380"/>
                <a:chExt cx="92614" cy="54752"/>
              </a:xfrm>
            </p:grpSpPr>
            <p:sp>
              <p:nvSpPr>
                <p:cNvPr id="200" name="Rectangle: Rounded Corners 199">
                  <a:extLst>
                    <a:ext uri="{FF2B5EF4-FFF2-40B4-BE49-F238E27FC236}">
                      <a16:creationId xmlns:a16="http://schemas.microsoft.com/office/drawing/2014/main" id="{3CDD7CE4-DB7E-216D-703D-89D96B959F4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Rounded Corners 200">
                  <a:extLst>
                    <a:ext uri="{FF2B5EF4-FFF2-40B4-BE49-F238E27FC236}">
                      <a16:creationId xmlns:a16="http://schemas.microsoft.com/office/drawing/2014/main" id="{663701FD-9B74-4C82-CCB5-79AEA5332C0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9" name="Rectangle: Rounded Corners 198">
                <a:extLst>
                  <a:ext uri="{FF2B5EF4-FFF2-40B4-BE49-F238E27FC236}">
                    <a16:creationId xmlns:a16="http://schemas.microsoft.com/office/drawing/2014/main" id="{84ACF5EB-1FC7-5299-DD5F-C684458EDEF1}"/>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6" name="Group 185">
              <a:extLst>
                <a:ext uri="{FF2B5EF4-FFF2-40B4-BE49-F238E27FC236}">
                  <a16:creationId xmlns:a16="http://schemas.microsoft.com/office/drawing/2014/main" id="{BB35F1E4-2CC8-FFE2-B3AB-984AA836FD8F}"/>
                </a:ext>
              </a:extLst>
            </p:cNvPr>
            <p:cNvGrpSpPr/>
            <p:nvPr/>
          </p:nvGrpSpPr>
          <p:grpSpPr>
            <a:xfrm>
              <a:off x="6563295" y="3357864"/>
              <a:ext cx="92614" cy="81777"/>
              <a:chOff x="9104716" y="3548380"/>
              <a:chExt cx="92614" cy="81777"/>
            </a:xfrm>
          </p:grpSpPr>
          <p:grpSp>
            <p:nvGrpSpPr>
              <p:cNvPr id="194" name="Group 193">
                <a:extLst>
                  <a:ext uri="{FF2B5EF4-FFF2-40B4-BE49-F238E27FC236}">
                    <a16:creationId xmlns:a16="http://schemas.microsoft.com/office/drawing/2014/main" id="{44BCCB23-6858-0F1B-868F-FCA997ADB97F}"/>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195212EB-7537-1DF3-2695-FE987AC20AE1}"/>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6FFB25A9-1AFA-857C-9021-2E36E4895BCF}"/>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8001A23D-6C32-2D1B-CADA-6E08C5236A3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3" name="Rectangle: Rounded Corners 192">
              <a:extLst>
                <a:ext uri="{FF2B5EF4-FFF2-40B4-BE49-F238E27FC236}">
                  <a16:creationId xmlns:a16="http://schemas.microsoft.com/office/drawing/2014/main" id="{09B2A317-2563-69B3-1C6D-A65C632D3445}"/>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Rounded Corners 190">
              <a:extLst>
                <a:ext uri="{FF2B5EF4-FFF2-40B4-BE49-F238E27FC236}">
                  <a16:creationId xmlns:a16="http://schemas.microsoft.com/office/drawing/2014/main" id="{A37B6A09-C66B-3A9D-5F6C-7BB4DB228F4B}"/>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Rounded Corners 188">
              <a:extLst>
                <a:ext uri="{FF2B5EF4-FFF2-40B4-BE49-F238E27FC236}">
                  <a16:creationId xmlns:a16="http://schemas.microsoft.com/office/drawing/2014/main" id="{8D74A760-5366-FB44-97AD-C10B1754CCE1}"/>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Rounded Corners 219">
              <a:extLst>
                <a:ext uri="{FF2B5EF4-FFF2-40B4-BE49-F238E27FC236}">
                  <a16:creationId xmlns:a16="http://schemas.microsoft.com/office/drawing/2014/main" id="{8E099136-71A0-29C7-F304-FBD15E86522E}"/>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220">
              <a:extLst>
                <a:ext uri="{FF2B5EF4-FFF2-40B4-BE49-F238E27FC236}">
                  <a16:creationId xmlns:a16="http://schemas.microsoft.com/office/drawing/2014/main" id="{0FC6ACB4-FB30-2AD1-5BBB-0F318541D9DB}"/>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12" name="Graphic 211" descr="Computer with solid fill">
            <a:extLst>
              <a:ext uri="{FF2B5EF4-FFF2-40B4-BE49-F238E27FC236}">
                <a16:creationId xmlns:a16="http://schemas.microsoft.com/office/drawing/2014/main" id="{2F650A46-C05B-885D-E2E8-58BB12A0C32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36194" y="3489938"/>
            <a:ext cx="1808480" cy="1808480"/>
          </a:xfrm>
          <a:prstGeom prst="rect">
            <a:avLst/>
          </a:prstGeom>
        </p:spPr>
      </p:pic>
      <p:pic>
        <p:nvPicPr>
          <p:cNvPr id="214" name="Graphic 213" descr="Smart Phone with solid fill">
            <a:extLst>
              <a:ext uri="{FF2B5EF4-FFF2-40B4-BE49-F238E27FC236}">
                <a16:creationId xmlns:a16="http://schemas.microsoft.com/office/drawing/2014/main" id="{5D5F438B-4B20-B15A-9018-B632C95E464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958747" y="3953428"/>
            <a:ext cx="777447" cy="777447"/>
          </a:xfrm>
          <a:prstGeom prst="rect">
            <a:avLst/>
          </a:prstGeom>
        </p:spPr>
      </p:pic>
      <p:sp>
        <p:nvSpPr>
          <p:cNvPr id="215" name="Title 1">
            <a:extLst>
              <a:ext uri="{FF2B5EF4-FFF2-40B4-BE49-F238E27FC236}">
                <a16:creationId xmlns:a16="http://schemas.microsoft.com/office/drawing/2014/main" id="{EBB8877F-0695-93C2-F82B-F0D3CA9E53BF}"/>
              </a:ext>
            </a:extLst>
          </p:cNvPr>
          <p:cNvSpPr txBox="1">
            <a:spLocks/>
          </p:cNvSpPr>
          <p:nvPr/>
        </p:nvSpPr>
        <p:spPr>
          <a:xfrm>
            <a:off x="8986024" y="4996807"/>
            <a:ext cx="2590800" cy="502920"/>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Access</a:t>
            </a:r>
            <a:endParaRPr lang="en-US" sz="2800" dirty="0">
              <a:solidFill>
                <a:schemeClr val="accent1"/>
              </a:solidFill>
              <a:latin typeface="Century Gothic" panose="020B0502020202020204" pitchFamily="34" charset="0"/>
            </a:endParaRPr>
          </a:p>
        </p:txBody>
      </p:sp>
      <p:grpSp>
        <p:nvGrpSpPr>
          <p:cNvPr id="223" name="Group 222">
            <a:extLst>
              <a:ext uri="{FF2B5EF4-FFF2-40B4-BE49-F238E27FC236}">
                <a16:creationId xmlns:a16="http://schemas.microsoft.com/office/drawing/2014/main" id="{B8AF0EE4-A893-373C-7844-E26A1886BFC5}"/>
              </a:ext>
            </a:extLst>
          </p:cNvPr>
          <p:cNvGrpSpPr/>
          <p:nvPr/>
        </p:nvGrpSpPr>
        <p:grpSpPr>
          <a:xfrm>
            <a:off x="5451772" y="3953428"/>
            <a:ext cx="1402618" cy="664535"/>
            <a:chOff x="5500199" y="2929808"/>
            <a:chExt cx="1402618" cy="664535"/>
          </a:xfrm>
        </p:grpSpPr>
        <p:sp>
          <p:nvSpPr>
            <p:cNvPr id="224" name="Rectangle: Rounded Corners 223">
              <a:extLst>
                <a:ext uri="{FF2B5EF4-FFF2-40B4-BE49-F238E27FC236}">
                  <a16:creationId xmlns:a16="http://schemas.microsoft.com/office/drawing/2014/main" id="{2C3885FB-99FC-849F-6C70-A5E94B773F72}"/>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Rounded Corners 224">
              <a:extLst>
                <a:ext uri="{FF2B5EF4-FFF2-40B4-BE49-F238E27FC236}">
                  <a16:creationId xmlns:a16="http://schemas.microsoft.com/office/drawing/2014/main" id="{E75317E0-DC67-43D0-4472-C67CFEAD81CF}"/>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Rounded Corners 225">
              <a:extLst>
                <a:ext uri="{FF2B5EF4-FFF2-40B4-BE49-F238E27FC236}">
                  <a16:creationId xmlns:a16="http://schemas.microsoft.com/office/drawing/2014/main" id="{D377061C-AB94-8DD7-1FF6-4C8AD312DA7D}"/>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Rounded Corners 226">
              <a:extLst>
                <a:ext uri="{FF2B5EF4-FFF2-40B4-BE49-F238E27FC236}">
                  <a16:creationId xmlns:a16="http://schemas.microsoft.com/office/drawing/2014/main" id="{BD64CCBE-31FB-C248-6B80-D8A73E717CD8}"/>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Rounded Corners 227">
              <a:extLst>
                <a:ext uri="{FF2B5EF4-FFF2-40B4-BE49-F238E27FC236}">
                  <a16:creationId xmlns:a16="http://schemas.microsoft.com/office/drawing/2014/main" id="{3C198898-7118-4B2A-7B3C-C814E31E7156}"/>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Rectangle: Rounded Corners 228">
              <a:extLst>
                <a:ext uri="{FF2B5EF4-FFF2-40B4-BE49-F238E27FC236}">
                  <a16:creationId xmlns:a16="http://schemas.microsoft.com/office/drawing/2014/main" id="{5C33C2C4-DE46-E3F2-50B4-D02EC4147D91}"/>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0" name="Group 229">
              <a:extLst>
                <a:ext uri="{FF2B5EF4-FFF2-40B4-BE49-F238E27FC236}">
                  <a16:creationId xmlns:a16="http://schemas.microsoft.com/office/drawing/2014/main" id="{9095B3D7-56EE-8192-ADF8-6A333C2E4F21}"/>
                </a:ext>
              </a:extLst>
            </p:cNvPr>
            <p:cNvGrpSpPr/>
            <p:nvPr/>
          </p:nvGrpSpPr>
          <p:grpSpPr>
            <a:xfrm>
              <a:off x="6075615" y="3357865"/>
              <a:ext cx="92614" cy="81777"/>
              <a:chOff x="9104716" y="3548380"/>
              <a:chExt cx="92614" cy="81777"/>
            </a:xfrm>
          </p:grpSpPr>
          <p:grpSp>
            <p:nvGrpSpPr>
              <p:cNvPr id="251" name="Group 250">
                <a:extLst>
                  <a:ext uri="{FF2B5EF4-FFF2-40B4-BE49-F238E27FC236}">
                    <a16:creationId xmlns:a16="http://schemas.microsoft.com/office/drawing/2014/main" id="{BB7D5C8D-2796-3099-8740-86148A65A0AF}"/>
                  </a:ext>
                </a:extLst>
              </p:cNvPr>
              <p:cNvGrpSpPr/>
              <p:nvPr/>
            </p:nvGrpSpPr>
            <p:grpSpPr>
              <a:xfrm>
                <a:off x="9104716" y="3548380"/>
                <a:ext cx="92614" cy="54752"/>
                <a:chOff x="9104716" y="3548380"/>
                <a:chExt cx="92614" cy="54752"/>
              </a:xfrm>
            </p:grpSpPr>
            <p:sp>
              <p:nvSpPr>
                <p:cNvPr id="253" name="Rectangle: Rounded Corners 252">
                  <a:extLst>
                    <a:ext uri="{FF2B5EF4-FFF2-40B4-BE49-F238E27FC236}">
                      <a16:creationId xmlns:a16="http://schemas.microsoft.com/office/drawing/2014/main" id="{A7CC749C-03CE-9391-D32A-8D8B34CA25DF}"/>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Rounded Corners 253">
                  <a:extLst>
                    <a:ext uri="{FF2B5EF4-FFF2-40B4-BE49-F238E27FC236}">
                      <a16:creationId xmlns:a16="http://schemas.microsoft.com/office/drawing/2014/main" id="{F963BED6-BF04-0C77-FF76-72F252443FE4}"/>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2" name="Rectangle: Rounded Corners 251">
                <a:extLst>
                  <a:ext uri="{FF2B5EF4-FFF2-40B4-BE49-F238E27FC236}">
                    <a16:creationId xmlns:a16="http://schemas.microsoft.com/office/drawing/2014/main" id="{ABA697D0-349D-D4A5-1EA8-DE36E30707E9}"/>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1" name="Group 230">
              <a:extLst>
                <a:ext uri="{FF2B5EF4-FFF2-40B4-BE49-F238E27FC236}">
                  <a16:creationId xmlns:a16="http://schemas.microsoft.com/office/drawing/2014/main" id="{03F5F4B9-3BCA-BF1E-894E-983C54ABDB1A}"/>
                </a:ext>
              </a:extLst>
            </p:cNvPr>
            <p:cNvGrpSpPr/>
            <p:nvPr/>
          </p:nvGrpSpPr>
          <p:grpSpPr>
            <a:xfrm>
              <a:off x="6238175" y="3357865"/>
              <a:ext cx="92614" cy="81777"/>
              <a:chOff x="9104716" y="3548380"/>
              <a:chExt cx="92614" cy="81777"/>
            </a:xfrm>
          </p:grpSpPr>
          <p:grpSp>
            <p:nvGrpSpPr>
              <p:cNvPr id="247" name="Group 246">
                <a:extLst>
                  <a:ext uri="{FF2B5EF4-FFF2-40B4-BE49-F238E27FC236}">
                    <a16:creationId xmlns:a16="http://schemas.microsoft.com/office/drawing/2014/main" id="{5A4A8ED6-C410-924B-0377-8A3CD5CBAFA8}"/>
                  </a:ext>
                </a:extLst>
              </p:cNvPr>
              <p:cNvGrpSpPr/>
              <p:nvPr/>
            </p:nvGrpSpPr>
            <p:grpSpPr>
              <a:xfrm>
                <a:off x="9104716" y="3548380"/>
                <a:ext cx="92614" cy="54752"/>
                <a:chOff x="9104716" y="3548380"/>
                <a:chExt cx="92614" cy="54752"/>
              </a:xfrm>
            </p:grpSpPr>
            <p:sp>
              <p:nvSpPr>
                <p:cNvPr id="249" name="Rectangle: Rounded Corners 248">
                  <a:extLst>
                    <a:ext uri="{FF2B5EF4-FFF2-40B4-BE49-F238E27FC236}">
                      <a16:creationId xmlns:a16="http://schemas.microsoft.com/office/drawing/2014/main" id="{0EFD2751-E818-7FF1-29EE-DA4DBFCA732D}"/>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249">
                  <a:extLst>
                    <a:ext uri="{FF2B5EF4-FFF2-40B4-BE49-F238E27FC236}">
                      <a16:creationId xmlns:a16="http://schemas.microsoft.com/office/drawing/2014/main" id="{534FEF90-4A49-1B83-A732-96F6516A7A93}"/>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8" name="Rectangle: Rounded Corners 247">
                <a:extLst>
                  <a:ext uri="{FF2B5EF4-FFF2-40B4-BE49-F238E27FC236}">
                    <a16:creationId xmlns:a16="http://schemas.microsoft.com/office/drawing/2014/main" id="{499C0A5A-B3EE-F961-A524-BB2C907122AD}"/>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2" name="Group 231">
              <a:extLst>
                <a:ext uri="{FF2B5EF4-FFF2-40B4-BE49-F238E27FC236}">
                  <a16:creationId xmlns:a16="http://schemas.microsoft.com/office/drawing/2014/main" id="{D5A73C25-0CB0-E9E3-546B-11E27DD16DA1}"/>
                </a:ext>
              </a:extLst>
            </p:cNvPr>
            <p:cNvGrpSpPr/>
            <p:nvPr/>
          </p:nvGrpSpPr>
          <p:grpSpPr>
            <a:xfrm>
              <a:off x="6400735" y="3357865"/>
              <a:ext cx="92614" cy="81777"/>
              <a:chOff x="9104716" y="3548380"/>
              <a:chExt cx="92614" cy="81777"/>
            </a:xfrm>
          </p:grpSpPr>
          <p:grpSp>
            <p:nvGrpSpPr>
              <p:cNvPr id="243" name="Group 242">
                <a:extLst>
                  <a:ext uri="{FF2B5EF4-FFF2-40B4-BE49-F238E27FC236}">
                    <a16:creationId xmlns:a16="http://schemas.microsoft.com/office/drawing/2014/main" id="{CBE7630C-5E10-E380-2D5F-2F8D436C7A9B}"/>
                  </a:ext>
                </a:extLst>
              </p:cNvPr>
              <p:cNvGrpSpPr/>
              <p:nvPr/>
            </p:nvGrpSpPr>
            <p:grpSpPr>
              <a:xfrm>
                <a:off x="9104716" y="3548380"/>
                <a:ext cx="92614" cy="54752"/>
                <a:chOff x="9104716" y="3548380"/>
                <a:chExt cx="92614" cy="54752"/>
              </a:xfrm>
            </p:grpSpPr>
            <p:sp>
              <p:nvSpPr>
                <p:cNvPr id="245" name="Rectangle: Rounded Corners 244">
                  <a:extLst>
                    <a:ext uri="{FF2B5EF4-FFF2-40B4-BE49-F238E27FC236}">
                      <a16:creationId xmlns:a16="http://schemas.microsoft.com/office/drawing/2014/main" id="{07E1017A-CBA5-BA00-B7E6-62FF05A33356}"/>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Rounded Corners 245">
                  <a:extLst>
                    <a:ext uri="{FF2B5EF4-FFF2-40B4-BE49-F238E27FC236}">
                      <a16:creationId xmlns:a16="http://schemas.microsoft.com/office/drawing/2014/main" id="{2A533E17-67B0-CB35-66C9-B205BA6FA94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4" name="Rectangle: Rounded Corners 243">
                <a:extLst>
                  <a:ext uri="{FF2B5EF4-FFF2-40B4-BE49-F238E27FC236}">
                    <a16:creationId xmlns:a16="http://schemas.microsoft.com/office/drawing/2014/main" id="{963D3462-3881-C404-3F01-7DAC7F64EF97}"/>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3" name="Group 232">
              <a:extLst>
                <a:ext uri="{FF2B5EF4-FFF2-40B4-BE49-F238E27FC236}">
                  <a16:creationId xmlns:a16="http://schemas.microsoft.com/office/drawing/2014/main" id="{2FAE3C14-9DE1-FD69-5336-4DA5FF63C993}"/>
                </a:ext>
              </a:extLst>
            </p:cNvPr>
            <p:cNvGrpSpPr/>
            <p:nvPr/>
          </p:nvGrpSpPr>
          <p:grpSpPr>
            <a:xfrm>
              <a:off x="6563295" y="3357864"/>
              <a:ext cx="92614" cy="81777"/>
              <a:chOff x="9104716" y="3548380"/>
              <a:chExt cx="92614" cy="81777"/>
            </a:xfrm>
          </p:grpSpPr>
          <p:grpSp>
            <p:nvGrpSpPr>
              <p:cNvPr id="239" name="Group 238">
                <a:extLst>
                  <a:ext uri="{FF2B5EF4-FFF2-40B4-BE49-F238E27FC236}">
                    <a16:creationId xmlns:a16="http://schemas.microsoft.com/office/drawing/2014/main" id="{F2F03A6E-4BC0-03D7-031D-3F0E542D621B}"/>
                  </a:ext>
                </a:extLst>
              </p:cNvPr>
              <p:cNvGrpSpPr/>
              <p:nvPr/>
            </p:nvGrpSpPr>
            <p:grpSpPr>
              <a:xfrm>
                <a:off x="9104716" y="3548380"/>
                <a:ext cx="92614" cy="54752"/>
                <a:chOff x="9104716" y="3548380"/>
                <a:chExt cx="92614" cy="54752"/>
              </a:xfrm>
            </p:grpSpPr>
            <p:sp>
              <p:nvSpPr>
                <p:cNvPr id="241" name="Rectangle: Rounded Corners 240">
                  <a:extLst>
                    <a:ext uri="{FF2B5EF4-FFF2-40B4-BE49-F238E27FC236}">
                      <a16:creationId xmlns:a16="http://schemas.microsoft.com/office/drawing/2014/main" id="{46BC7956-8A4A-9C59-7071-1DFE01B2618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Rounded Corners 241">
                  <a:extLst>
                    <a:ext uri="{FF2B5EF4-FFF2-40B4-BE49-F238E27FC236}">
                      <a16:creationId xmlns:a16="http://schemas.microsoft.com/office/drawing/2014/main" id="{C73BF5AF-EDAF-1AC0-0D6C-ED07446B1263}"/>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0" name="Rectangle: Rounded Corners 239">
                <a:extLst>
                  <a:ext uri="{FF2B5EF4-FFF2-40B4-BE49-F238E27FC236}">
                    <a16:creationId xmlns:a16="http://schemas.microsoft.com/office/drawing/2014/main" id="{A895E98C-DF94-9626-2D23-06DA54545DB3}"/>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34" name="Rectangle: Rounded Corners 233">
              <a:extLst>
                <a:ext uri="{FF2B5EF4-FFF2-40B4-BE49-F238E27FC236}">
                  <a16:creationId xmlns:a16="http://schemas.microsoft.com/office/drawing/2014/main" id="{C1F09408-6B45-A744-399F-6F302F6EC6BC}"/>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Rounded Corners 234">
              <a:extLst>
                <a:ext uri="{FF2B5EF4-FFF2-40B4-BE49-F238E27FC236}">
                  <a16:creationId xmlns:a16="http://schemas.microsoft.com/office/drawing/2014/main" id="{0CA115C0-C105-91B5-0E1E-B9B3A3573101}"/>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Rounded Corners 235">
              <a:extLst>
                <a:ext uri="{FF2B5EF4-FFF2-40B4-BE49-F238E27FC236}">
                  <a16:creationId xmlns:a16="http://schemas.microsoft.com/office/drawing/2014/main" id="{ED326AA4-D232-01D7-D97A-24536575DE1B}"/>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Rounded Corners 236">
              <a:extLst>
                <a:ext uri="{FF2B5EF4-FFF2-40B4-BE49-F238E27FC236}">
                  <a16:creationId xmlns:a16="http://schemas.microsoft.com/office/drawing/2014/main" id="{4C84DCBE-077E-9238-2F8D-52605B89546F}"/>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Rectangle: Rounded Corners 237">
              <a:extLst>
                <a:ext uri="{FF2B5EF4-FFF2-40B4-BE49-F238E27FC236}">
                  <a16:creationId xmlns:a16="http://schemas.microsoft.com/office/drawing/2014/main" id="{18B505E2-075B-C4DA-33D5-F3E97CB6F499}"/>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94" name="Graphic 293" descr="Home with solid fill">
            <a:extLst>
              <a:ext uri="{FF2B5EF4-FFF2-40B4-BE49-F238E27FC236}">
                <a16:creationId xmlns:a16="http://schemas.microsoft.com/office/drawing/2014/main" id="{07D9256A-44E9-7D76-50DB-F47284494FB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69976" y="1028901"/>
            <a:ext cx="2258988" cy="2258988"/>
          </a:xfrm>
          <a:prstGeom prst="rect">
            <a:avLst/>
          </a:prstGeom>
        </p:spPr>
      </p:pic>
      <p:grpSp>
        <p:nvGrpSpPr>
          <p:cNvPr id="295" name="Group 294">
            <a:extLst>
              <a:ext uri="{FF2B5EF4-FFF2-40B4-BE49-F238E27FC236}">
                <a16:creationId xmlns:a16="http://schemas.microsoft.com/office/drawing/2014/main" id="{6CEA4EA0-5AE7-CB47-1012-F2F6CD4381C9}"/>
              </a:ext>
            </a:extLst>
          </p:cNvPr>
          <p:cNvGrpSpPr/>
          <p:nvPr/>
        </p:nvGrpSpPr>
        <p:grpSpPr>
          <a:xfrm rot="18900000">
            <a:off x="2500798" y="700692"/>
            <a:ext cx="822323" cy="822322"/>
            <a:chOff x="1802723" y="376912"/>
            <a:chExt cx="822323" cy="822322"/>
          </a:xfrm>
          <a:solidFill>
            <a:schemeClr val="tx2"/>
          </a:solidFill>
        </p:grpSpPr>
        <p:sp>
          <p:nvSpPr>
            <p:cNvPr id="296" name="Freeform: Shape 295">
              <a:extLst>
                <a:ext uri="{FF2B5EF4-FFF2-40B4-BE49-F238E27FC236}">
                  <a16:creationId xmlns:a16="http://schemas.microsoft.com/office/drawing/2014/main" id="{59476326-3EED-F7BF-FE97-852B8F1C814E}"/>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C8C9A4BC-B912-4049-DE2E-DD56D04E880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10C97C33-7D75-CA17-41BD-84EEFCA9397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cxnSp>
        <p:nvCxnSpPr>
          <p:cNvPr id="299" name="Straight Connector 298">
            <a:extLst>
              <a:ext uri="{FF2B5EF4-FFF2-40B4-BE49-F238E27FC236}">
                <a16:creationId xmlns:a16="http://schemas.microsoft.com/office/drawing/2014/main" id="{681DCED3-9624-00CA-6D1D-98D82749AEC3}"/>
              </a:ext>
            </a:extLst>
          </p:cNvPr>
          <p:cNvCxnSpPr>
            <a:cxnSpLocks/>
          </p:cNvCxnSpPr>
          <p:nvPr/>
        </p:nvCxnSpPr>
        <p:spPr>
          <a:xfrm>
            <a:off x="7967403" y="2232806"/>
            <a:ext cx="0" cy="3174408"/>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856285E9-42D8-58DB-798C-06049E49D825}"/>
              </a:ext>
            </a:extLst>
          </p:cNvPr>
          <p:cNvCxnSpPr>
            <a:cxnSpLocks/>
          </p:cNvCxnSpPr>
          <p:nvPr/>
        </p:nvCxnSpPr>
        <p:spPr>
          <a:xfrm>
            <a:off x="4260235" y="5463674"/>
            <a:ext cx="3682573"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55" name="Group 254">
            <a:extLst>
              <a:ext uri="{FF2B5EF4-FFF2-40B4-BE49-F238E27FC236}">
                <a16:creationId xmlns:a16="http://schemas.microsoft.com/office/drawing/2014/main" id="{CA14E272-30ED-F759-9CE8-F81A818259F2}"/>
              </a:ext>
            </a:extLst>
          </p:cNvPr>
          <p:cNvGrpSpPr/>
          <p:nvPr/>
        </p:nvGrpSpPr>
        <p:grpSpPr>
          <a:xfrm>
            <a:off x="5451772" y="5010912"/>
            <a:ext cx="1402618" cy="664535"/>
            <a:chOff x="5500199" y="2929808"/>
            <a:chExt cx="1402618" cy="664535"/>
          </a:xfrm>
        </p:grpSpPr>
        <p:sp>
          <p:nvSpPr>
            <p:cNvPr id="256" name="Rectangle: Rounded Corners 255">
              <a:extLst>
                <a:ext uri="{FF2B5EF4-FFF2-40B4-BE49-F238E27FC236}">
                  <a16:creationId xmlns:a16="http://schemas.microsoft.com/office/drawing/2014/main" id="{453EFAFB-2278-55A9-5466-C40617902E94}"/>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Rectangle: Rounded Corners 256">
              <a:extLst>
                <a:ext uri="{FF2B5EF4-FFF2-40B4-BE49-F238E27FC236}">
                  <a16:creationId xmlns:a16="http://schemas.microsoft.com/office/drawing/2014/main" id="{0CAB0962-C6E2-516B-C977-93F0AD7AFB88}"/>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Rounded Corners 257">
              <a:extLst>
                <a:ext uri="{FF2B5EF4-FFF2-40B4-BE49-F238E27FC236}">
                  <a16:creationId xmlns:a16="http://schemas.microsoft.com/office/drawing/2014/main" id="{6B81FCBE-095E-6769-CAC0-31E753CC7C74}"/>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Rounded Corners 258">
              <a:extLst>
                <a:ext uri="{FF2B5EF4-FFF2-40B4-BE49-F238E27FC236}">
                  <a16:creationId xmlns:a16="http://schemas.microsoft.com/office/drawing/2014/main" id="{08A92FD3-7E92-31BB-C3B8-2CD5A1631632}"/>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Rounded Corners 259">
              <a:extLst>
                <a:ext uri="{FF2B5EF4-FFF2-40B4-BE49-F238E27FC236}">
                  <a16:creationId xmlns:a16="http://schemas.microsoft.com/office/drawing/2014/main" id="{A1BA8D74-0FA7-6A64-7BA3-E6C3EE3C1E5B}"/>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Rectangle: Rounded Corners 260">
              <a:extLst>
                <a:ext uri="{FF2B5EF4-FFF2-40B4-BE49-F238E27FC236}">
                  <a16:creationId xmlns:a16="http://schemas.microsoft.com/office/drawing/2014/main" id="{9CB2D364-47B1-5FB3-C44E-67F5B7D6A7E5}"/>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2" name="Group 261">
              <a:extLst>
                <a:ext uri="{FF2B5EF4-FFF2-40B4-BE49-F238E27FC236}">
                  <a16:creationId xmlns:a16="http://schemas.microsoft.com/office/drawing/2014/main" id="{853E995B-1A53-F32E-B77B-80CCF2C0EC6A}"/>
                </a:ext>
              </a:extLst>
            </p:cNvPr>
            <p:cNvGrpSpPr/>
            <p:nvPr/>
          </p:nvGrpSpPr>
          <p:grpSpPr>
            <a:xfrm>
              <a:off x="6075615" y="3357865"/>
              <a:ext cx="92614" cy="81777"/>
              <a:chOff x="9104716" y="3548380"/>
              <a:chExt cx="92614" cy="81777"/>
            </a:xfrm>
          </p:grpSpPr>
          <p:grpSp>
            <p:nvGrpSpPr>
              <p:cNvPr id="283" name="Group 282">
                <a:extLst>
                  <a:ext uri="{FF2B5EF4-FFF2-40B4-BE49-F238E27FC236}">
                    <a16:creationId xmlns:a16="http://schemas.microsoft.com/office/drawing/2014/main" id="{F4A1C7C8-7814-5CCC-BA40-35CBA4FED279}"/>
                  </a:ext>
                </a:extLst>
              </p:cNvPr>
              <p:cNvGrpSpPr/>
              <p:nvPr/>
            </p:nvGrpSpPr>
            <p:grpSpPr>
              <a:xfrm>
                <a:off x="9104716" y="3548380"/>
                <a:ext cx="92614" cy="54752"/>
                <a:chOff x="9104716" y="3548380"/>
                <a:chExt cx="92614" cy="54752"/>
              </a:xfrm>
            </p:grpSpPr>
            <p:sp>
              <p:nvSpPr>
                <p:cNvPr id="285" name="Rectangle: Rounded Corners 284">
                  <a:extLst>
                    <a:ext uri="{FF2B5EF4-FFF2-40B4-BE49-F238E27FC236}">
                      <a16:creationId xmlns:a16="http://schemas.microsoft.com/office/drawing/2014/main" id="{5D74EE0F-FE08-34F5-1025-8225F76C38BB}"/>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Rounded Corners 285">
                  <a:extLst>
                    <a:ext uri="{FF2B5EF4-FFF2-40B4-BE49-F238E27FC236}">
                      <a16:creationId xmlns:a16="http://schemas.microsoft.com/office/drawing/2014/main" id="{53B06211-8B7E-F172-529B-87C6872D7756}"/>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4" name="Rectangle: Rounded Corners 283">
                <a:extLst>
                  <a:ext uri="{FF2B5EF4-FFF2-40B4-BE49-F238E27FC236}">
                    <a16:creationId xmlns:a16="http://schemas.microsoft.com/office/drawing/2014/main" id="{8E4A647B-3E0D-FB88-EA6F-37C8C157B10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3" name="Group 262">
              <a:extLst>
                <a:ext uri="{FF2B5EF4-FFF2-40B4-BE49-F238E27FC236}">
                  <a16:creationId xmlns:a16="http://schemas.microsoft.com/office/drawing/2014/main" id="{CC255DD8-B89D-40AA-4FB0-8B3E3B04ED64}"/>
                </a:ext>
              </a:extLst>
            </p:cNvPr>
            <p:cNvGrpSpPr/>
            <p:nvPr/>
          </p:nvGrpSpPr>
          <p:grpSpPr>
            <a:xfrm>
              <a:off x="6238175" y="3357865"/>
              <a:ext cx="92614" cy="81777"/>
              <a:chOff x="9104716" y="3548380"/>
              <a:chExt cx="92614" cy="81777"/>
            </a:xfrm>
          </p:grpSpPr>
          <p:grpSp>
            <p:nvGrpSpPr>
              <p:cNvPr id="279" name="Group 278">
                <a:extLst>
                  <a:ext uri="{FF2B5EF4-FFF2-40B4-BE49-F238E27FC236}">
                    <a16:creationId xmlns:a16="http://schemas.microsoft.com/office/drawing/2014/main" id="{43E76D78-FAEE-1B5A-39EB-082699FC7C92}"/>
                  </a:ext>
                </a:extLst>
              </p:cNvPr>
              <p:cNvGrpSpPr/>
              <p:nvPr/>
            </p:nvGrpSpPr>
            <p:grpSpPr>
              <a:xfrm>
                <a:off x="9104716" y="3548380"/>
                <a:ext cx="92614" cy="54752"/>
                <a:chOff x="9104716" y="3548380"/>
                <a:chExt cx="92614" cy="54752"/>
              </a:xfrm>
            </p:grpSpPr>
            <p:sp>
              <p:nvSpPr>
                <p:cNvPr id="281" name="Rectangle: Rounded Corners 280">
                  <a:extLst>
                    <a:ext uri="{FF2B5EF4-FFF2-40B4-BE49-F238E27FC236}">
                      <a16:creationId xmlns:a16="http://schemas.microsoft.com/office/drawing/2014/main" id="{69F4FABC-75B8-9011-318A-49A33CA7736B}"/>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Rounded Corners 281">
                  <a:extLst>
                    <a:ext uri="{FF2B5EF4-FFF2-40B4-BE49-F238E27FC236}">
                      <a16:creationId xmlns:a16="http://schemas.microsoft.com/office/drawing/2014/main" id="{C16A67E9-A015-72BE-4B72-827F9B077F7F}"/>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0" name="Rectangle: Rounded Corners 279">
                <a:extLst>
                  <a:ext uri="{FF2B5EF4-FFF2-40B4-BE49-F238E27FC236}">
                    <a16:creationId xmlns:a16="http://schemas.microsoft.com/office/drawing/2014/main" id="{3510FDCF-17EF-6E49-A3BF-9862C0E9F567}"/>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4" name="Group 263">
              <a:extLst>
                <a:ext uri="{FF2B5EF4-FFF2-40B4-BE49-F238E27FC236}">
                  <a16:creationId xmlns:a16="http://schemas.microsoft.com/office/drawing/2014/main" id="{EF78DFFC-F335-A4B8-A3F8-B63404412BBC}"/>
                </a:ext>
              </a:extLst>
            </p:cNvPr>
            <p:cNvGrpSpPr/>
            <p:nvPr/>
          </p:nvGrpSpPr>
          <p:grpSpPr>
            <a:xfrm>
              <a:off x="6400735" y="3357865"/>
              <a:ext cx="92614" cy="81777"/>
              <a:chOff x="9104716" y="3548380"/>
              <a:chExt cx="92614" cy="81777"/>
            </a:xfrm>
          </p:grpSpPr>
          <p:grpSp>
            <p:nvGrpSpPr>
              <p:cNvPr id="275" name="Group 274">
                <a:extLst>
                  <a:ext uri="{FF2B5EF4-FFF2-40B4-BE49-F238E27FC236}">
                    <a16:creationId xmlns:a16="http://schemas.microsoft.com/office/drawing/2014/main" id="{C7D93D67-606E-E502-4F0E-D5D03E0231FF}"/>
                  </a:ext>
                </a:extLst>
              </p:cNvPr>
              <p:cNvGrpSpPr/>
              <p:nvPr/>
            </p:nvGrpSpPr>
            <p:grpSpPr>
              <a:xfrm>
                <a:off x="9104716" y="3548380"/>
                <a:ext cx="92614" cy="54752"/>
                <a:chOff x="9104716" y="3548380"/>
                <a:chExt cx="92614" cy="54752"/>
              </a:xfrm>
            </p:grpSpPr>
            <p:sp>
              <p:nvSpPr>
                <p:cNvPr id="277" name="Rectangle: Rounded Corners 276">
                  <a:extLst>
                    <a:ext uri="{FF2B5EF4-FFF2-40B4-BE49-F238E27FC236}">
                      <a16:creationId xmlns:a16="http://schemas.microsoft.com/office/drawing/2014/main" id="{4E17EACF-D9BA-C040-DC5F-B7FC710742D5}"/>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Rounded Corners 277">
                  <a:extLst>
                    <a:ext uri="{FF2B5EF4-FFF2-40B4-BE49-F238E27FC236}">
                      <a16:creationId xmlns:a16="http://schemas.microsoft.com/office/drawing/2014/main" id="{F06DD325-E0E0-03CD-7020-0BB2EBC7D43A}"/>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6" name="Rectangle: Rounded Corners 275">
                <a:extLst>
                  <a:ext uri="{FF2B5EF4-FFF2-40B4-BE49-F238E27FC236}">
                    <a16:creationId xmlns:a16="http://schemas.microsoft.com/office/drawing/2014/main" id="{8A837115-F898-2830-ABFF-83AC97F14B6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65" name="Group 264">
              <a:extLst>
                <a:ext uri="{FF2B5EF4-FFF2-40B4-BE49-F238E27FC236}">
                  <a16:creationId xmlns:a16="http://schemas.microsoft.com/office/drawing/2014/main" id="{1F2DBB8D-9FBD-81C5-A751-1447720CC93F}"/>
                </a:ext>
              </a:extLst>
            </p:cNvPr>
            <p:cNvGrpSpPr/>
            <p:nvPr/>
          </p:nvGrpSpPr>
          <p:grpSpPr>
            <a:xfrm>
              <a:off x="6563295" y="3357864"/>
              <a:ext cx="92614" cy="81777"/>
              <a:chOff x="9104716" y="3548380"/>
              <a:chExt cx="92614" cy="81777"/>
            </a:xfrm>
          </p:grpSpPr>
          <p:grpSp>
            <p:nvGrpSpPr>
              <p:cNvPr id="271" name="Group 270">
                <a:extLst>
                  <a:ext uri="{FF2B5EF4-FFF2-40B4-BE49-F238E27FC236}">
                    <a16:creationId xmlns:a16="http://schemas.microsoft.com/office/drawing/2014/main" id="{9F1C61C5-9BDC-98CC-C4D8-FD872B87B711}"/>
                  </a:ext>
                </a:extLst>
              </p:cNvPr>
              <p:cNvGrpSpPr/>
              <p:nvPr/>
            </p:nvGrpSpPr>
            <p:grpSpPr>
              <a:xfrm>
                <a:off x="9104716" y="3548380"/>
                <a:ext cx="92614" cy="54752"/>
                <a:chOff x="9104716" y="3548380"/>
                <a:chExt cx="92614" cy="54752"/>
              </a:xfrm>
            </p:grpSpPr>
            <p:sp>
              <p:nvSpPr>
                <p:cNvPr id="273" name="Rectangle: Rounded Corners 272">
                  <a:extLst>
                    <a:ext uri="{FF2B5EF4-FFF2-40B4-BE49-F238E27FC236}">
                      <a16:creationId xmlns:a16="http://schemas.microsoft.com/office/drawing/2014/main" id="{158E3564-FE2B-EDE1-2ABC-7CAF9D7DEB93}"/>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Rounded Corners 273">
                  <a:extLst>
                    <a:ext uri="{FF2B5EF4-FFF2-40B4-BE49-F238E27FC236}">
                      <a16:creationId xmlns:a16="http://schemas.microsoft.com/office/drawing/2014/main" id="{A4A069B5-B553-87F6-8887-7430CB139E22}"/>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2" name="Rectangle: Rounded Corners 271">
                <a:extLst>
                  <a:ext uri="{FF2B5EF4-FFF2-40B4-BE49-F238E27FC236}">
                    <a16:creationId xmlns:a16="http://schemas.microsoft.com/office/drawing/2014/main" id="{96797317-76B2-227A-BA44-091C6C7DF68D}"/>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66" name="Rectangle: Rounded Corners 265">
              <a:extLst>
                <a:ext uri="{FF2B5EF4-FFF2-40B4-BE49-F238E27FC236}">
                  <a16:creationId xmlns:a16="http://schemas.microsoft.com/office/drawing/2014/main" id="{CD7C7A6A-41CD-95A4-DD06-C0C6F6B7F2B9}"/>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Rectangle: Rounded Corners 266">
              <a:extLst>
                <a:ext uri="{FF2B5EF4-FFF2-40B4-BE49-F238E27FC236}">
                  <a16:creationId xmlns:a16="http://schemas.microsoft.com/office/drawing/2014/main" id="{61B0ABAC-8DE0-914F-B9C5-0AFC8A7D1AAB}"/>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Rounded Corners 267">
              <a:extLst>
                <a:ext uri="{FF2B5EF4-FFF2-40B4-BE49-F238E27FC236}">
                  <a16:creationId xmlns:a16="http://schemas.microsoft.com/office/drawing/2014/main" id="{D2435EE0-435E-E44E-D9E6-63F62CB9381A}"/>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Rectangle: Rounded Corners 268">
              <a:extLst>
                <a:ext uri="{FF2B5EF4-FFF2-40B4-BE49-F238E27FC236}">
                  <a16:creationId xmlns:a16="http://schemas.microsoft.com/office/drawing/2014/main" id="{7C38FEE2-B833-058E-2EA3-CBF7657B6245}"/>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Rectangle: Rounded Corners 269">
              <a:extLst>
                <a:ext uri="{FF2B5EF4-FFF2-40B4-BE49-F238E27FC236}">
                  <a16:creationId xmlns:a16="http://schemas.microsoft.com/office/drawing/2014/main" id="{D3DFA6E6-3819-020D-A41C-10E4BC08F3BD}"/>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63F95668-A407-8D95-16C2-96BF9E09B440}"/>
              </a:ext>
            </a:extLst>
          </p:cNvPr>
          <p:cNvSpPr txBox="1"/>
          <p:nvPr/>
        </p:nvSpPr>
        <p:spPr>
          <a:xfrm>
            <a:off x="-2889750" y="-246272"/>
            <a:ext cx="8941615" cy="646331"/>
          </a:xfrm>
          <a:prstGeom prst="rect">
            <a:avLst/>
          </a:prstGeom>
          <a:noFill/>
        </p:spPr>
        <p:txBody>
          <a:bodyPr wrap="none" rtlCol="0">
            <a:spAutoFit/>
          </a:bodyPr>
          <a:lstStyle/>
          <a:p>
            <a:r>
              <a:rPr lang="tr-TR" dirty="0">
                <a:solidFill>
                  <a:srgbClr val="FF0000"/>
                </a:solidFill>
              </a:rPr>
              <a:t>Önce, temp ve light direct remote aaccess. Bağla -&gt; direk port açılarak yapılabili -&gt; gateway ile</a:t>
            </a:r>
          </a:p>
          <a:p>
            <a:r>
              <a:rPr lang="tr-TR" dirty="0">
                <a:solidFill>
                  <a:srgbClr val="FF0000"/>
                </a:solidFill>
              </a:rPr>
              <a:t>Sonradan server üzerinden bağla.</a:t>
            </a:r>
            <a:endParaRPr lang="en-US" dirty="0">
              <a:solidFill>
                <a:srgbClr val="FF0000"/>
              </a:solidFill>
            </a:endParaRPr>
          </a:p>
        </p:txBody>
      </p:sp>
    </p:spTree>
    <p:extLst>
      <p:ext uri="{BB962C8B-B14F-4D97-AF65-F5344CB8AC3E}">
        <p14:creationId xmlns:p14="http://schemas.microsoft.com/office/powerpoint/2010/main" val="10328198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A8A4A8-57A3-9A2A-78F9-C54610F83AC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BAA84EBB-C765-CB66-62E9-3F00963D9EDF}"/>
              </a:ext>
            </a:extLst>
          </p:cNvPr>
          <p:cNvSpPr txBox="1">
            <a:spLocks/>
          </p:cNvSpPr>
          <p:nvPr/>
        </p:nvSpPr>
        <p:spPr>
          <a:xfrm>
            <a:off x="3681333" y="41309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Industrial </a:t>
            </a:r>
          </a:p>
          <a:p>
            <a:pPr algn="ctr"/>
            <a:r>
              <a:rPr lang="tr-TR" sz="2800" dirty="0">
                <a:solidFill>
                  <a:schemeClr val="accent1"/>
                </a:solidFill>
                <a:latin typeface="Century Gothic" panose="020B0502020202020204" pitchFamily="34" charset="0"/>
              </a:rPr>
              <a:t>Applications</a:t>
            </a:r>
            <a:endParaRPr lang="en-US" sz="28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C6B10B2E-602A-5BF3-3FC6-9D930AB49750}"/>
              </a:ext>
            </a:extLst>
          </p:cNvPr>
          <p:cNvSpPr txBox="1">
            <a:spLocks/>
          </p:cNvSpPr>
          <p:nvPr/>
        </p:nvSpPr>
        <p:spPr>
          <a:xfrm>
            <a:off x="686866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2BD80B90-888F-F970-4675-450841215D32}"/>
              </a:ext>
            </a:extLst>
          </p:cNvPr>
          <p:cNvSpPr txBox="1">
            <a:spLocks/>
          </p:cNvSpPr>
          <p:nvPr/>
        </p:nvSpPr>
        <p:spPr>
          <a:xfrm>
            <a:off x="9419844" y="4130964"/>
            <a:ext cx="223266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Cities</a:t>
            </a:r>
            <a:endParaRPr lang="en-US" sz="2800" dirty="0">
              <a:solidFill>
                <a:schemeClr val="accent1"/>
              </a:solidFill>
              <a:latin typeface="Century Gothic" panose="020B0502020202020204" pitchFamily="34" charset="0"/>
            </a:endParaRPr>
          </a:p>
        </p:txBody>
      </p:sp>
      <p:pic>
        <p:nvPicPr>
          <p:cNvPr id="19" name="Graphic 18" descr="Factory with solid fill">
            <a:extLst>
              <a:ext uri="{FF2B5EF4-FFF2-40B4-BE49-F238E27FC236}">
                <a16:creationId xmlns:a16="http://schemas.microsoft.com/office/drawing/2014/main" id="{7C090F86-CC24-13F7-9CDF-1141D1760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7335" y="1661985"/>
            <a:ext cx="2487377" cy="2487377"/>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4993753" y="1543767"/>
            <a:ext cx="822323" cy="822322"/>
            <a:chOff x="1802723" y="376912"/>
            <a:chExt cx="822323" cy="822322"/>
          </a:xfrm>
          <a:solidFill>
            <a:schemeClr val="accent6">
              <a:lumMod val="60000"/>
              <a:lumOff val="40000"/>
            </a:schemeClr>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B63D4345-981A-E856-DE99-05C5ED62374B}"/>
              </a:ext>
            </a:extLst>
          </p:cNvPr>
          <p:cNvSpPr/>
          <p:nvPr/>
        </p:nvSpPr>
        <p:spPr>
          <a:xfrm>
            <a:off x="767004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6F5861-9736-A1D7-A333-D855E44F23C9}"/>
              </a:ext>
            </a:extLst>
          </p:cNvPr>
          <p:cNvSpPr/>
          <p:nvPr/>
        </p:nvSpPr>
        <p:spPr>
          <a:xfrm>
            <a:off x="803480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3" name="Group 2">
            <a:extLst>
              <a:ext uri="{FF2B5EF4-FFF2-40B4-BE49-F238E27FC236}">
                <a16:creationId xmlns:a16="http://schemas.microsoft.com/office/drawing/2014/main" id="{32A01AA0-B17C-B809-1010-A632C887F7D0}"/>
              </a:ext>
            </a:extLst>
          </p:cNvPr>
          <p:cNvGrpSpPr/>
          <p:nvPr/>
        </p:nvGrpSpPr>
        <p:grpSpPr>
          <a:xfrm>
            <a:off x="7127629" y="1543767"/>
            <a:ext cx="1493759" cy="2272322"/>
            <a:chOff x="7127629" y="1543767"/>
            <a:chExt cx="1493759" cy="2272322"/>
          </a:xfrm>
        </p:grpSpPr>
        <p:grpSp>
          <p:nvGrpSpPr>
            <p:cNvPr id="118" name="Group 117">
              <a:extLst>
                <a:ext uri="{FF2B5EF4-FFF2-40B4-BE49-F238E27FC236}">
                  <a16:creationId xmlns:a16="http://schemas.microsoft.com/office/drawing/2014/main" id="{CD004DB6-D4EA-AB57-9697-BBCD1AB833E0}"/>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0E7E8F23-F447-8031-D141-9F0D5DF26DE7}"/>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01F8A1C-1749-FE42-C198-5779B05E6677}"/>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258490-ABDB-E2E1-6834-EA388A28254B}"/>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D2182E-F3DE-6CBC-96E6-43526C0EB4C7}"/>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846289-AA81-5DE2-8017-0F8DA3FD117C}"/>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1615A4-B737-74A0-6D09-7B51690CBD30}"/>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A665E98-C6D0-42E3-6B8C-305E0F1B2D3F}"/>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505A4C-BCDC-2941-D7F9-DB30F10E385C}"/>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545CE4C-F478-DE9D-50E7-D7BAA770919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EA0572-4FDD-3AFB-7869-4FBD995A574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07DFF-7BED-E97F-ECE7-7DEFB1EF3742}"/>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2BE99-5942-BF57-4428-0A1CC6EB507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C0374E5-78E8-5785-564E-94E17DE55E12}"/>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8EE108-2E1D-EFB6-B7ED-431F2D602DD9}"/>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20ABDB-3C4F-32EB-91FC-191B3E04D3BB}"/>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5864142-170C-E55C-9698-872D8568326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F19FEB8-E481-4815-62FE-CDDCDD354ECD}"/>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01D524-EDC2-5C5A-6F4E-05AAF517139B}"/>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FCFCB3-1400-9644-9738-97A44E73066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95B3F16-FF49-9F83-74E9-29BA57BAB354}"/>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F72D5F5-0A3D-971A-07E7-044BF6DE34A0}"/>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459D122-89B3-2173-1DD6-8A7756B83F42}"/>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A1B7AB8-B111-D4B7-D7D0-FD6121701A62}"/>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ADB8F9-5BF9-EECA-FC4E-347F12B3BDE2}"/>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B4215DD-BC87-EFC0-F4EB-C8724CDB5C4A}"/>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65D754-2FF0-E7A7-0CD0-13C4195C9523}"/>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418EAAB-CB4F-6EE4-1275-1818862C960A}"/>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303266-04F4-D642-74EF-9A5E5724DDF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6E359C-0D51-C6A6-1A76-96C455ECF49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13658B-83BA-F301-A642-F13F13108041}"/>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2AEAB9-6999-AB6D-B874-04469E396C22}"/>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D5824F-984A-9A0D-527C-C3F24419345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109D4D-4821-C667-D10F-1B5F8D2AA239}"/>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35640CF-101F-9D2E-9C13-37FE1FE1AA56}"/>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A4B77F-4384-BA72-B521-EC4DB4986D8E}"/>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57F44C09-5FAB-7115-714C-0A5E18E37C7D}"/>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6CADBD0C-D564-AF2F-BB84-6D23ABBC04F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A9E5F12-F81E-C3CD-4D72-E1434BFE9A2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278A57-F646-7E59-FD82-3BF1893A96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pic>
        <p:nvPicPr>
          <p:cNvPr id="121" name="Graphic 120" descr="City with solid fill">
            <a:extLst>
              <a:ext uri="{FF2B5EF4-FFF2-40B4-BE49-F238E27FC236}">
                <a16:creationId xmlns:a16="http://schemas.microsoft.com/office/drawing/2014/main" id="{7A08A531-A592-9737-FB7E-00B6FFA725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37389" y="2148893"/>
            <a:ext cx="2013619" cy="2013619"/>
          </a:xfrm>
          <a:prstGeom prst="rect">
            <a:avLst/>
          </a:prstGeom>
        </p:spPr>
      </p:pic>
      <p:grpSp>
        <p:nvGrpSpPr>
          <p:cNvPr id="122" name="Group 121">
            <a:extLst>
              <a:ext uri="{FF2B5EF4-FFF2-40B4-BE49-F238E27FC236}">
                <a16:creationId xmlns:a16="http://schemas.microsoft.com/office/drawing/2014/main" id="{8A1ACD8D-39C8-97E3-86DD-C190ED3AD42E}"/>
              </a:ext>
            </a:extLst>
          </p:cNvPr>
          <p:cNvGrpSpPr/>
          <p:nvPr/>
        </p:nvGrpSpPr>
        <p:grpSpPr>
          <a:xfrm rot="18900000">
            <a:off x="10050468" y="1543767"/>
            <a:ext cx="822323" cy="822322"/>
            <a:chOff x="1802723" y="376912"/>
            <a:chExt cx="822323" cy="822322"/>
          </a:xfrm>
          <a:solidFill>
            <a:schemeClr val="accent2"/>
          </a:solidFill>
        </p:grpSpPr>
        <p:sp>
          <p:nvSpPr>
            <p:cNvPr id="123" name="Freeform: Shape 122">
              <a:extLst>
                <a:ext uri="{FF2B5EF4-FFF2-40B4-BE49-F238E27FC236}">
                  <a16:creationId xmlns:a16="http://schemas.microsoft.com/office/drawing/2014/main" id="{091AE716-1A17-DA67-6B92-6ACE2BF727C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E08B6BB-E5F5-847A-28D8-15794B6AA94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0C612E-36D7-0F4C-DE48-C1C3C270A49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F3DDE3A4-CD65-C5A1-198D-00A0A73A537D}"/>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C96255DF-0005-9C28-2816-1210111F5D1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7B8A963-4153-7632-40EA-1CB1BB03778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A5EE63C-176D-3412-9AC7-C71CF5D9BAC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extLst>
      <p:ext uri="{BB962C8B-B14F-4D97-AF65-F5344CB8AC3E}">
        <p14:creationId xmlns:p14="http://schemas.microsoft.com/office/powerpoint/2010/main" val="11479370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0">
        <p159:morph option="byObject"/>
      </p:transition>
    </mc:Choice>
    <mc:Fallback>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grpId="0" nodeType="with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9"/>
                                        </p:tgtEl>
                                        <p:attrNameLst>
                                          <p:attrName>r</p:attrName>
                                        </p:attrNameLst>
                                      </p:cBhvr>
                                    </p:animRot>
                                    <p:animRot by="-240000">
                                      <p:cBhvr>
                                        <p:cTn id="13" dur="200" fill="hold">
                                          <p:stCondLst>
                                            <p:cond delay="200"/>
                                          </p:stCondLst>
                                        </p:cTn>
                                        <p:tgtEl>
                                          <p:spTgt spid="19"/>
                                        </p:tgtEl>
                                        <p:attrNameLst>
                                          <p:attrName>r</p:attrName>
                                        </p:attrNameLst>
                                      </p:cBhvr>
                                    </p:animRot>
                                    <p:animRot by="240000">
                                      <p:cBhvr>
                                        <p:cTn id="14" dur="200" fill="hold">
                                          <p:stCondLst>
                                            <p:cond delay="400"/>
                                          </p:stCondLst>
                                        </p:cTn>
                                        <p:tgtEl>
                                          <p:spTgt spid="19"/>
                                        </p:tgtEl>
                                        <p:attrNameLst>
                                          <p:attrName>r</p:attrName>
                                        </p:attrNameLst>
                                      </p:cBhvr>
                                    </p:animRot>
                                    <p:animRot by="-240000">
                                      <p:cBhvr>
                                        <p:cTn id="15" dur="200" fill="hold">
                                          <p:stCondLst>
                                            <p:cond delay="600"/>
                                          </p:stCondLst>
                                        </p:cTn>
                                        <p:tgtEl>
                                          <p:spTgt spid="19"/>
                                        </p:tgtEl>
                                        <p:attrNameLst>
                                          <p:attrName>r</p:attrName>
                                        </p:attrNameLst>
                                      </p:cBhvr>
                                    </p:animRot>
                                    <p:animRot by="120000">
                                      <p:cBhvr>
                                        <p:cTn id="16" dur="200" fill="hold">
                                          <p:stCondLst>
                                            <p:cond delay="800"/>
                                          </p:stCondLst>
                                        </p:cTn>
                                        <p:tgtEl>
                                          <p:spTgt spid="19"/>
                                        </p:tgtEl>
                                        <p:attrNameLst>
                                          <p:attrName>r</p:attrName>
                                        </p:attrNameLst>
                                      </p:cBhvr>
                                    </p:animRot>
                                  </p:childTnLst>
                                </p:cTn>
                              </p:par>
                              <p:par>
                                <p:cTn id="17" presetID="32" presetClass="emph" presetSubtype="0" fill="hold" nodeType="withEffect">
                                  <p:stCondLst>
                                    <p:cond delay="0"/>
                                  </p:stCondLst>
                                  <p:childTnLst>
                                    <p:animRot by="120000">
                                      <p:cBhvr>
                                        <p:cTn id="18" dur="100" fill="hold">
                                          <p:stCondLst>
                                            <p:cond delay="0"/>
                                          </p:stCondLst>
                                        </p:cTn>
                                        <p:tgtEl>
                                          <p:spTgt spid="20"/>
                                        </p:tgtEl>
                                        <p:attrNameLst>
                                          <p:attrName>r</p:attrName>
                                        </p:attrNameLst>
                                      </p:cBhvr>
                                    </p:animRot>
                                    <p:animRot by="-240000">
                                      <p:cBhvr>
                                        <p:cTn id="19" dur="200" fill="hold">
                                          <p:stCondLst>
                                            <p:cond delay="200"/>
                                          </p:stCondLst>
                                        </p:cTn>
                                        <p:tgtEl>
                                          <p:spTgt spid="20"/>
                                        </p:tgtEl>
                                        <p:attrNameLst>
                                          <p:attrName>r</p:attrName>
                                        </p:attrNameLst>
                                      </p:cBhvr>
                                    </p:animRot>
                                    <p:animRot by="240000">
                                      <p:cBhvr>
                                        <p:cTn id="20" dur="200" fill="hold">
                                          <p:stCondLst>
                                            <p:cond delay="400"/>
                                          </p:stCondLst>
                                        </p:cTn>
                                        <p:tgtEl>
                                          <p:spTgt spid="20"/>
                                        </p:tgtEl>
                                        <p:attrNameLst>
                                          <p:attrName>r</p:attrName>
                                        </p:attrNameLst>
                                      </p:cBhvr>
                                    </p:animRot>
                                    <p:animRot by="-240000">
                                      <p:cBhvr>
                                        <p:cTn id="21" dur="200" fill="hold">
                                          <p:stCondLst>
                                            <p:cond delay="600"/>
                                          </p:stCondLst>
                                        </p:cTn>
                                        <p:tgtEl>
                                          <p:spTgt spid="20"/>
                                        </p:tgtEl>
                                        <p:attrNameLst>
                                          <p:attrName>r</p:attrName>
                                        </p:attrNameLst>
                                      </p:cBhvr>
                                    </p:animRot>
                                    <p:animRot by="120000">
                                      <p:cBhvr>
                                        <p:cTn id="22" dur="200" fill="hold">
                                          <p:stCondLst>
                                            <p:cond delay="800"/>
                                          </p:stCondLst>
                                        </p:cTn>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Graphic 18" descr="Factory with solid fill">
            <a:extLst>
              <a:ext uri="{FF2B5EF4-FFF2-40B4-BE49-F238E27FC236}">
                <a16:creationId xmlns:a16="http://schemas.microsoft.com/office/drawing/2014/main" id="{7C090F86-CC24-13F7-9CDF-1141D1760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98321" y="1335771"/>
            <a:ext cx="4395358" cy="4395358"/>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6065482" y="1126872"/>
            <a:ext cx="1453099" cy="1453097"/>
            <a:chOff x="1802723" y="376912"/>
            <a:chExt cx="822323" cy="822322"/>
          </a:xfrm>
          <a:solidFill>
            <a:schemeClr val="accent6">
              <a:lumMod val="60000"/>
              <a:lumOff val="40000"/>
            </a:schemeClr>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extLst>
      <p:ext uri="{BB962C8B-B14F-4D97-AF65-F5344CB8AC3E}">
        <p14:creationId xmlns:p14="http://schemas.microsoft.com/office/powerpoint/2010/main" val="621342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a:off x="3382825" y="1554569"/>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6773545" y="5629413"/>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CB3AB54A-9E32-ACFC-CA02-873A17596894}"/>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pic>
        <p:nvPicPr>
          <p:cNvPr id="2" name="Graphic 1" descr="Factory with solid fill">
            <a:extLst>
              <a:ext uri="{FF2B5EF4-FFF2-40B4-BE49-F238E27FC236}">
                <a16:creationId xmlns:a16="http://schemas.microsoft.com/office/drawing/2014/main" id="{8D2AD4A8-CDD4-7ABA-B96A-AB5F160208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097128" y="-70520830"/>
            <a:ext cx="100399781" cy="100399781"/>
          </a:xfrm>
          <a:prstGeom prst="rect">
            <a:avLst/>
          </a:prstGeom>
        </p:spPr>
      </p:pic>
    </p:spTree>
    <p:extLst>
      <p:ext uri="{BB962C8B-B14F-4D97-AF65-F5344CB8AC3E}">
        <p14:creationId xmlns:p14="http://schemas.microsoft.com/office/powerpoint/2010/main" val="3995633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a:off x="3382825" y="1554569"/>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5563144" y="5313078"/>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CB3AB54A-9E32-ACFC-CA02-873A17596894}"/>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Tree>
    <p:extLst>
      <p:ext uri="{BB962C8B-B14F-4D97-AF65-F5344CB8AC3E}">
        <p14:creationId xmlns:p14="http://schemas.microsoft.com/office/powerpoint/2010/main" val="153841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9"/>
                                        </p:tgtEl>
                                      </p:cBhvr>
                                    </p:animEffect>
                                    <p:animScale>
                                      <p:cBhvr>
                                        <p:cTn id="7" dur="250" autoRev="1" fill="hold"/>
                                        <p:tgtEl>
                                          <p:spTgt spid="1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22D9C6-195C-F342-1C66-763CCBA0F7B0}"/>
              </a:ext>
            </a:extLst>
          </p:cNvPr>
          <p:cNvSpPr txBox="1">
            <a:spLocks/>
          </p:cNvSpPr>
          <p:nvPr/>
        </p:nvSpPr>
        <p:spPr>
          <a:xfrm>
            <a:off x="6976016" y="2449482"/>
            <a:ext cx="1563493" cy="1828084"/>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0900" dirty="0">
                <a:solidFill>
                  <a:schemeClr val="accent1"/>
                </a:solidFill>
              </a:rPr>
              <a:t>?</a:t>
            </a:r>
            <a:endParaRPr lang="en-US" dirty="0">
              <a:solidFill>
                <a:schemeClr val="accent1"/>
              </a:solidFill>
            </a:endParaRPr>
          </a:p>
        </p:txBody>
      </p:sp>
      <p:sp>
        <p:nvSpPr>
          <p:cNvPr id="5" name="Title 1">
            <a:extLst>
              <a:ext uri="{FF2B5EF4-FFF2-40B4-BE49-F238E27FC236}">
                <a16:creationId xmlns:a16="http://schemas.microsoft.com/office/drawing/2014/main" id="{EFB19940-3AF1-091E-B9FC-C93528C83A01}"/>
              </a:ext>
            </a:extLst>
          </p:cNvPr>
          <p:cNvSpPr txBox="1">
            <a:spLocks/>
          </p:cNvSpPr>
          <p:nvPr/>
        </p:nvSpPr>
        <p:spPr>
          <a:xfrm>
            <a:off x="4043236" y="2306412"/>
            <a:ext cx="1563493" cy="1828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1100" dirty="0">
                <a:solidFill>
                  <a:schemeClr val="accent1"/>
                </a:solidFill>
                <a:latin typeface="Century Gothic" panose="020B0502020202020204" pitchFamily="34" charset="0"/>
              </a:rPr>
              <a:t>W</a:t>
            </a:r>
            <a:endParaRPr lang="en-US" sz="12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F26F745D-953F-DC51-C4D3-AD14CF5F9D8E}"/>
              </a:ext>
            </a:extLst>
          </p:cNvPr>
          <p:cNvSpPr txBox="1">
            <a:spLocks/>
          </p:cNvSpPr>
          <p:nvPr/>
        </p:nvSpPr>
        <p:spPr>
          <a:xfrm>
            <a:off x="6194270" y="2295261"/>
            <a:ext cx="1563493" cy="18280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11100" dirty="0">
                <a:solidFill>
                  <a:schemeClr val="accent1"/>
                </a:solidFill>
                <a:latin typeface="Century Gothic" panose="020B0502020202020204" pitchFamily="34" charset="0"/>
              </a:rPr>
              <a:t>T</a:t>
            </a:r>
            <a:endParaRPr lang="en-US" sz="12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77CD0840-5C7F-65D8-1EEF-51A76F94DFCC}"/>
              </a:ext>
            </a:extLst>
          </p:cNvPr>
          <p:cNvSpPr txBox="1">
            <a:spLocks/>
          </p:cNvSpPr>
          <p:nvPr/>
        </p:nvSpPr>
        <p:spPr>
          <a:xfrm>
            <a:off x="5496260" y="2689591"/>
            <a:ext cx="51412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7200" b="1" dirty="0">
                <a:solidFill>
                  <a:schemeClr val="accent1"/>
                </a:solidFill>
                <a:latin typeface="Century Gothic" panose="020B0502020202020204" pitchFamily="34" charset="0"/>
              </a:rPr>
              <a:t>o</a:t>
            </a:r>
            <a:endParaRPr lang="en-US" sz="7200" b="1"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3236332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000">
        <p159:morph option="byObject"/>
      </p:transition>
    </mc:Choice>
    <mc:Fallback>
      <p:transition spd="slow" advTm="2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rot="18717735">
            <a:off x="3639033" y="689745"/>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5563144" y="5313078"/>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4" name="Freeform: Shape 3">
            <a:extLst>
              <a:ext uri="{FF2B5EF4-FFF2-40B4-BE49-F238E27FC236}">
                <a16:creationId xmlns:a16="http://schemas.microsoft.com/office/drawing/2014/main" id="{6C8A4720-2FC1-0B1B-87A9-EF9ACD0A1903}"/>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Tree>
    <p:extLst>
      <p:ext uri="{BB962C8B-B14F-4D97-AF65-F5344CB8AC3E}">
        <p14:creationId xmlns:p14="http://schemas.microsoft.com/office/powerpoint/2010/main" val="29705860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2273265"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Freeform: Shape 2">
            <a:extLst>
              <a:ext uri="{FF2B5EF4-FFF2-40B4-BE49-F238E27FC236}">
                <a16:creationId xmlns:a16="http://schemas.microsoft.com/office/drawing/2014/main" id="{8257CFA0-C214-9484-96C2-FDA15C35469C}"/>
              </a:ext>
            </a:extLst>
          </p:cNvPr>
          <p:cNvSpPr/>
          <p:nvPr/>
        </p:nvSpPr>
        <p:spPr>
          <a:xfrm rot="18717735">
            <a:off x="3639033" y="689745"/>
            <a:ext cx="1252889" cy="1305445"/>
          </a:xfrm>
          <a:custGeom>
            <a:avLst/>
            <a:gdLst>
              <a:gd name="connsiteX0" fmla="*/ 1227422 w 1252889"/>
              <a:gd name="connsiteY0" fmla="*/ 550975 h 1305445"/>
              <a:gd name="connsiteX1" fmla="*/ 1170729 w 1252889"/>
              <a:gd name="connsiteY1" fmla="*/ 486213 h 1305445"/>
              <a:gd name="connsiteX2" fmla="*/ 794882 w 1252889"/>
              <a:gd name="connsiteY2" fmla="*/ 409473 h 1305445"/>
              <a:gd name="connsiteX3" fmla="*/ 730439 w 1252889"/>
              <a:gd name="connsiteY3" fmla="*/ 428844 h 1305445"/>
              <a:gd name="connsiteX4" fmla="*/ 654516 w 1252889"/>
              <a:gd name="connsiteY4" fmla="*/ 504732 h 1305445"/>
              <a:gd name="connsiteX5" fmla="*/ 149785 w 1252889"/>
              <a:gd name="connsiteY5" fmla="*/ 0 h 1305445"/>
              <a:gd name="connsiteX6" fmla="*/ 0 w 1252889"/>
              <a:gd name="connsiteY6" fmla="*/ 252366 h 1305445"/>
              <a:gd name="connsiteX7" fmla="*/ 453441 w 1252889"/>
              <a:gd name="connsiteY7" fmla="*/ 705807 h 1305445"/>
              <a:gd name="connsiteX8" fmla="*/ 380113 w 1252889"/>
              <a:gd name="connsiteY8" fmla="*/ 779171 h 1305445"/>
              <a:gd name="connsiteX9" fmla="*/ 360563 w 1252889"/>
              <a:gd name="connsiteY9" fmla="*/ 842795 h 1305445"/>
              <a:gd name="connsiteX10" fmla="*/ 433252 w 1252889"/>
              <a:gd name="connsiteY10" fmla="*/ 1222553 h 1305445"/>
              <a:gd name="connsiteX11" fmla="*/ 498334 w 1252889"/>
              <a:gd name="connsiteY11" fmla="*/ 1280099 h 1305445"/>
              <a:gd name="connsiteX12" fmla="*/ 875319 w 1252889"/>
              <a:gd name="connsiteY12" fmla="*/ 1305229 h 1305445"/>
              <a:gd name="connsiteX13" fmla="*/ 880117 w 1252889"/>
              <a:gd name="connsiteY13" fmla="*/ 1305407 h 1305445"/>
              <a:gd name="connsiteX14" fmla="*/ 953534 w 1252889"/>
              <a:gd name="connsiteY14" fmla="*/ 1236646 h 1305445"/>
              <a:gd name="connsiteX15" fmla="*/ 884774 w 1252889"/>
              <a:gd name="connsiteY15" fmla="*/ 1163229 h 1305445"/>
              <a:gd name="connsiteX16" fmla="*/ 562527 w 1252889"/>
              <a:gd name="connsiteY16" fmla="*/ 1141902 h 1305445"/>
              <a:gd name="connsiteX17" fmla="*/ 507255 w 1252889"/>
              <a:gd name="connsiteY17" fmla="*/ 853103 h 1305445"/>
              <a:gd name="connsiteX18" fmla="*/ 803945 w 1252889"/>
              <a:gd name="connsiteY18" fmla="*/ 556413 h 1305445"/>
              <a:gd name="connsiteX19" fmla="*/ 1089225 w 1252889"/>
              <a:gd name="connsiteY19" fmla="*/ 614529 h 1305445"/>
              <a:gd name="connsiteX20" fmla="*/ 1110765 w 1252889"/>
              <a:gd name="connsiteY20" fmla="*/ 937415 h 1305445"/>
              <a:gd name="connsiteX21" fmla="*/ 1186475 w 1252889"/>
              <a:gd name="connsiteY21" fmla="*/ 1003670 h 1305445"/>
              <a:gd name="connsiteX22" fmla="*/ 1252730 w 1252889"/>
              <a:gd name="connsiteY22" fmla="*/ 927960 h 1305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52889" h="1305445">
                <a:moveTo>
                  <a:pt x="1227422" y="550975"/>
                </a:moveTo>
                <a:cubicBezTo>
                  <a:pt x="1225226" y="519099"/>
                  <a:pt x="1202033" y="492608"/>
                  <a:pt x="1170729" y="486213"/>
                </a:cubicBezTo>
                <a:lnTo>
                  <a:pt x="794882" y="409473"/>
                </a:lnTo>
                <a:cubicBezTo>
                  <a:pt x="771507" y="404631"/>
                  <a:pt x="747270" y="411918"/>
                  <a:pt x="730439" y="428844"/>
                </a:cubicBezTo>
                <a:lnTo>
                  <a:pt x="654516" y="504732"/>
                </a:lnTo>
                <a:lnTo>
                  <a:pt x="149785" y="0"/>
                </a:lnTo>
                <a:cubicBezTo>
                  <a:pt x="143692" y="103420"/>
                  <a:pt x="87866" y="197478"/>
                  <a:pt x="0" y="252366"/>
                </a:cubicBezTo>
                <a:lnTo>
                  <a:pt x="453441" y="705807"/>
                </a:lnTo>
                <a:lnTo>
                  <a:pt x="380113" y="779171"/>
                </a:lnTo>
                <a:cubicBezTo>
                  <a:pt x="363457" y="795831"/>
                  <a:pt x="356134" y="819660"/>
                  <a:pt x="360563" y="842795"/>
                </a:cubicBezTo>
                <a:lnTo>
                  <a:pt x="433252" y="1222553"/>
                </a:lnTo>
                <a:cubicBezTo>
                  <a:pt x="439337" y="1254301"/>
                  <a:pt x="466081" y="1277945"/>
                  <a:pt x="498334" y="1280099"/>
                </a:cubicBezTo>
                <a:lnTo>
                  <a:pt x="875319" y="1305229"/>
                </a:lnTo>
                <a:cubicBezTo>
                  <a:pt x="876918" y="1305229"/>
                  <a:pt x="878518" y="1305407"/>
                  <a:pt x="880117" y="1305407"/>
                </a:cubicBezTo>
                <a:cubicBezTo>
                  <a:pt x="919379" y="1306694"/>
                  <a:pt x="952248" y="1275909"/>
                  <a:pt x="953534" y="1236646"/>
                </a:cubicBezTo>
                <a:cubicBezTo>
                  <a:pt x="954821" y="1197384"/>
                  <a:pt x="924036" y="1164516"/>
                  <a:pt x="884774" y="1163229"/>
                </a:cubicBezTo>
                <a:lnTo>
                  <a:pt x="562527" y="1141902"/>
                </a:lnTo>
                <a:lnTo>
                  <a:pt x="507255" y="853103"/>
                </a:lnTo>
                <a:lnTo>
                  <a:pt x="803945" y="556413"/>
                </a:lnTo>
                <a:lnTo>
                  <a:pt x="1089225" y="614529"/>
                </a:lnTo>
                <a:lnTo>
                  <a:pt x="1110765" y="937415"/>
                </a:lnTo>
                <a:cubicBezTo>
                  <a:pt x="1113378" y="976617"/>
                  <a:pt x="1147273" y="1006282"/>
                  <a:pt x="1186475" y="1003670"/>
                </a:cubicBezTo>
                <a:cubicBezTo>
                  <a:pt x="1225677" y="1001057"/>
                  <a:pt x="1255339" y="967162"/>
                  <a:pt x="1252730" y="927960"/>
                </a:cubicBezTo>
                <a:close/>
              </a:path>
            </a:pathLst>
          </a:custGeom>
          <a:solidFill>
            <a:schemeClr val="accent2"/>
          </a:solidFill>
          <a:ln w="35520"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5F30698C-0037-6DAF-5252-D5B025823688}"/>
              </a:ext>
            </a:extLst>
          </p:cNvPr>
          <p:cNvSpPr/>
          <p:nvPr/>
        </p:nvSpPr>
        <p:spPr>
          <a:xfrm>
            <a:off x="1687495" y="2053117"/>
            <a:ext cx="1204282" cy="1224614"/>
          </a:xfrm>
          <a:custGeom>
            <a:avLst/>
            <a:gdLst>
              <a:gd name="connsiteX0" fmla="*/ 1204283 w 1204282"/>
              <a:gd name="connsiteY0" fmla="*/ 547172 h 1224614"/>
              <a:gd name="connsiteX1" fmla="*/ 1110126 w 1204282"/>
              <a:gd name="connsiteY1" fmla="*/ 224748 h 1224614"/>
              <a:gd name="connsiteX2" fmla="*/ 859324 w 1204282"/>
              <a:gd name="connsiteY2" fmla="*/ 524388 h 1224614"/>
              <a:gd name="connsiteX3" fmla="*/ 342667 w 1204282"/>
              <a:gd name="connsiteY3" fmla="*/ 571075 h 1224614"/>
              <a:gd name="connsiteX4" fmla="*/ 295979 w 1204282"/>
              <a:gd name="connsiteY4" fmla="*/ 54422 h 1224614"/>
              <a:gd name="connsiteX5" fmla="*/ 342649 w 1204282"/>
              <a:gd name="connsiteY5" fmla="*/ 7749 h 1224614"/>
              <a:gd name="connsiteX6" fmla="*/ 351890 w 1204282"/>
              <a:gd name="connsiteY6" fmla="*/ 0 h 1224614"/>
              <a:gd name="connsiteX7" fmla="*/ 0 w 1204282"/>
              <a:gd name="connsiteY7" fmla="*/ 547172 h 1224614"/>
              <a:gd name="connsiteX8" fmla="*/ 0 w 1204282"/>
              <a:gd name="connsiteY8" fmla="*/ 1224614 h 1224614"/>
              <a:gd name="connsiteX9" fmla="*/ 1204283 w 1204282"/>
              <a:gd name="connsiteY9" fmla="*/ 1224614 h 1224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4282" h="1224614">
                <a:moveTo>
                  <a:pt x="1204283" y="547172"/>
                </a:moveTo>
                <a:cubicBezTo>
                  <a:pt x="1204311" y="432914"/>
                  <a:pt x="1171639" y="321034"/>
                  <a:pt x="1110126" y="224748"/>
                </a:cubicBezTo>
                <a:lnTo>
                  <a:pt x="859324" y="524388"/>
                </a:lnTo>
                <a:cubicBezTo>
                  <a:pt x="729547" y="679952"/>
                  <a:pt x="498231" y="700856"/>
                  <a:pt x="342667" y="571075"/>
                </a:cubicBezTo>
                <a:cubicBezTo>
                  <a:pt x="187106" y="441299"/>
                  <a:pt x="166202" y="209983"/>
                  <a:pt x="295979" y="54422"/>
                </a:cubicBezTo>
                <a:cubicBezTo>
                  <a:pt x="310101" y="37492"/>
                  <a:pt x="325723" y="21870"/>
                  <a:pt x="342649" y="7749"/>
                </a:cubicBezTo>
                <a:lnTo>
                  <a:pt x="351890" y="0"/>
                </a:lnTo>
                <a:cubicBezTo>
                  <a:pt x="137603" y="97790"/>
                  <a:pt x="85" y="311626"/>
                  <a:pt x="0" y="547172"/>
                </a:cubicBezTo>
                <a:lnTo>
                  <a:pt x="0" y="1224614"/>
                </a:lnTo>
                <a:lnTo>
                  <a:pt x="1204283" y="1224614"/>
                </a:lnTo>
                <a:close/>
              </a:path>
            </a:pathLst>
          </a:custGeom>
          <a:solidFill>
            <a:schemeClr val="accent2"/>
          </a:solidFill>
          <a:ln w="35520"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913F2AEB-A130-7CD4-D6BB-2E8CE0CC3817}"/>
              </a:ext>
            </a:extLst>
          </p:cNvPr>
          <p:cNvSpPr/>
          <p:nvPr/>
        </p:nvSpPr>
        <p:spPr>
          <a:xfrm>
            <a:off x="2005405" y="1471644"/>
            <a:ext cx="1044438" cy="1130598"/>
          </a:xfrm>
          <a:custGeom>
            <a:avLst/>
            <a:gdLst>
              <a:gd name="connsiteX0" fmla="*/ 888469 w 1044438"/>
              <a:gd name="connsiteY0" fmla="*/ 64407 h 1130598"/>
              <a:gd name="connsiteX1" fmla="*/ 895010 w 1044438"/>
              <a:gd name="connsiteY1" fmla="*/ 0 h 1130598"/>
              <a:gd name="connsiteX2" fmla="*/ 93090 w 1044438"/>
              <a:gd name="connsiteY2" fmla="*/ 670973 h 1130598"/>
              <a:gd name="connsiteX3" fmla="*/ 60759 w 1044438"/>
              <a:gd name="connsiteY3" fmla="*/ 1037508 h 1130598"/>
              <a:gd name="connsiteX4" fmla="*/ 427294 w 1044438"/>
              <a:gd name="connsiteY4" fmla="*/ 1069839 h 1130598"/>
              <a:gd name="connsiteX5" fmla="*/ 459625 w 1044438"/>
              <a:gd name="connsiteY5" fmla="*/ 1037508 h 1130598"/>
              <a:gd name="connsiteX6" fmla="*/ 1044439 w 1044438"/>
              <a:gd name="connsiteY6" fmla="*/ 338597 h 1130598"/>
              <a:gd name="connsiteX7" fmla="*/ 888469 w 1044438"/>
              <a:gd name="connsiteY7" fmla="*/ 64407 h 1130598"/>
              <a:gd name="connsiteX8" fmla="*/ 352565 w 1044438"/>
              <a:gd name="connsiteY8" fmla="*/ 878589 h 1130598"/>
              <a:gd name="connsiteX9" fmla="*/ 252031 w 1044438"/>
              <a:gd name="connsiteY9" fmla="*/ 878603 h 1130598"/>
              <a:gd name="connsiteX10" fmla="*/ 252013 w 1044438"/>
              <a:gd name="connsiteY10" fmla="*/ 778069 h 1130598"/>
              <a:gd name="connsiteX11" fmla="*/ 352551 w 1044438"/>
              <a:gd name="connsiteY11" fmla="*/ 778055 h 1130598"/>
              <a:gd name="connsiteX12" fmla="*/ 352565 w 1044438"/>
              <a:gd name="connsiteY12" fmla="*/ 778069 h 1130598"/>
              <a:gd name="connsiteX13" fmla="*/ 352565 w 1044438"/>
              <a:gd name="connsiteY13" fmla="*/ 878589 h 1130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4438" h="1130598">
                <a:moveTo>
                  <a:pt x="888469" y="64407"/>
                </a:moveTo>
                <a:cubicBezTo>
                  <a:pt x="888469" y="42771"/>
                  <a:pt x="890659" y="21192"/>
                  <a:pt x="895010" y="0"/>
                </a:cubicBezTo>
                <a:lnTo>
                  <a:pt x="93090" y="670973"/>
                </a:lnTo>
                <a:cubicBezTo>
                  <a:pt x="-17055" y="763261"/>
                  <a:pt x="-31529" y="927363"/>
                  <a:pt x="60759" y="1037508"/>
                </a:cubicBezTo>
                <a:cubicBezTo>
                  <a:pt x="153043" y="1147653"/>
                  <a:pt x="317149" y="1162127"/>
                  <a:pt x="427294" y="1069839"/>
                </a:cubicBezTo>
                <a:cubicBezTo>
                  <a:pt x="438999" y="1060033"/>
                  <a:pt x="449818" y="1049213"/>
                  <a:pt x="459625" y="1037508"/>
                </a:cubicBezTo>
                <a:lnTo>
                  <a:pt x="1044439" y="338597"/>
                </a:lnTo>
                <a:cubicBezTo>
                  <a:pt x="947868" y="280969"/>
                  <a:pt x="888651" y="176866"/>
                  <a:pt x="888469" y="64407"/>
                </a:cubicBezTo>
                <a:close/>
                <a:moveTo>
                  <a:pt x="352565" y="878589"/>
                </a:moveTo>
                <a:cubicBezTo>
                  <a:pt x="324808" y="906356"/>
                  <a:pt x="279795" y="906363"/>
                  <a:pt x="252031" y="878603"/>
                </a:cubicBezTo>
                <a:cubicBezTo>
                  <a:pt x="224264" y="850846"/>
                  <a:pt x="224257" y="805836"/>
                  <a:pt x="252013" y="778069"/>
                </a:cubicBezTo>
                <a:cubicBezTo>
                  <a:pt x="279774" y="750302"/>
                  <a:pt x="324784" y="750294"/>
                  <a:pt x="352551" y="778055"/>
                </a:cubicBezTo>
                <a:cubicBezTo>
                  <a:pt x="352555" y="778058"/>
                  <a:pt x="352562" y="778065"/>
                  <a:pt x="352565" y="778069"/>
                </a:cubicBezTo>
                <a:cubicBezTo>
                  <a:pt x="380318" y="805829"/>
                  <a:pt x="380318" y="850828"/>
                  <a:pt x="352565" y="878589"/>
                </a:cubicBezTo>
                <a:close/>
              </a:path>
            </a:pathLst>
          </a:custGeom>
          <a:solidFill>
            <a:schemeClr val="accent2"/>
          </a:solidFill>
          <a:ln w="3552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6729BE2-44AF-8ABB-4475-DD5FF22CF629}"/>
              </a:ext>
            </a:extLst>
          </p:cNvPr>
          <p:cNvSpPr/>
          <p:nvPr/>
        </p:nvSpPr>
        <p:spPr>
          <a:xfrm>
            <a:off x="1543184" y="3419909"/>
            <a:ext cx="1492868" cy="284355"/>
          </a:xfrm>
          <a:custGeom>
            <a:avLst/>
            <a:gdLst>
              <a:gd name="connsiteX0" fmla="*/ 1350691 w 1492868"/>
              <a:gd name="connsiteY0" fmla="*/ 0 h 284355"/>
              <a:gd name="connsiteX1" fmla="*/ 142178 w 1492868"/>
              <a:gd name="connsiteY1" fmla="*/ 0 h 284355"/>
              <a:gd name="connsiteX2" fmla="*/ 0 w 1492868"/>
              <a:gd name="connsiteY2" fmla="*/ 142178 h 284355"/>
              <a:gd name="connsiteX3" fmla="*/ 0 w 1492868"/>
              <a:gd name="connsiteY3" fmla="*/ 284356 h 284355"/>
              <a:gd name="connsiteX4" fmla="*/ 1492869 w 1492868"/>
              <a:gd name="connsiteY4" fmla="*/ 284356 h 284355"/>
              <a:gd name="connsiteX5" fmla="*/ 1492869 w 1492868"/>
              <a:gd name="connsiteY5" fmla="*/ 142178 h 284355"/>
              <a:gd name="connsiteX6" fmla="*/ 1350691 w 1492868"/>
              <a:gd name="connsiteY6" fmla="*/ 0 h 284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2868" h="284355">
                <a:moveTo>
                  <a:pt x="1350691" y="0"/>
                </a:moveTo>
                <a:lnTo>
                  <a:pt x="142178" y="0"/>
                </a:lnTo>
                <a:cubicBezTo>
                  <a:pt x="63655" y="0"/>
                  <a:pt x="0" y="63657"/>
                  <a:pt x="0" y="142178"/>
                </a:cubicBezTo>
                <a:lnTo>
                  <a:pt x="0" y="284356"/>
                </a:lnTo>
                <a:lnTo>
                  <a:pt x="1492869" y="284356"/>
                </a:lnTo>
                <a:lnTo>
                  <a:pt x="1492869" y="142178"/>
                </a:lnTo>
                <a:cubicBezTo>
                  <a:pt x="1492869" y="63657"/>
                  <a:pt x="1429212" y="0"/>
                  <a:pt x="1350691" y="0"/>
                </a:cubicBezTo>
                <a:close/>
              </a:path>
            </a:pathLst>
          </a:custGeom>
          <a:solidFill>
            <a:schemeClr val="accent2"/>
          </a:solidFill>
          <a:ln w="3552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92D07FE-1EE8-7B72-F3B3-4B9510A7C0E0}"/>
              </a:ext>
            </a:extLst>
          </p:cNvPr>
          <p:cNvSpPr/>
          <p:nvPr/>
        </p:nvSpPr>
        <p:spPr>
          <a:xfrm>
            <a:off x="3000508" y="1322784"/>
            <a:ext cx="426533" cy="426533"/>
          </a:xfrm>
          <a:custGeom>
            <a:avLst/>
            <a:gdLst>
              <a:gd name="connsiteX0" fmla="*/ 213267 w 426533"/>
              <a:gd name="connsiteY0" fmla="*/ 0 h 426533"/>
              <a:gd name="connsiteX1" fmla="*/ 0 w 426533"/>
              <a:gd name="connsiteY1" fmla="*/ 213267 h 426533"/>
              <a:gd name="connsiteX2" fmla="*/ 213267 w 426533"/>
              <a:gd name="connsiteY2" fmla="*/ 426534 h 426533"/>
              <a:gd name="connsiteX3" fmla="*/ 426534 w 426533"/>
              <a:gd name="connsiteY3" fmla="*/ 213267 h 426533"/>
              <a:gd name="connsiteX4" fmla="*/ 213267 w 426533"/>
              <a:gd name="connsiteY4" fmla="*/ 0 h 426533"/>
              <a:gd name="connsiteX5" fmla="*/ 213267 w 426533"/>
              <a:gd name="connsiteY5" fmla="*/ 266584 h 426533"/>
              <a:gd name="connsiteX6" fmla="*/ 159950 w 426533"/>
              <a:gd name="connsiteY6" fmla="*/ 213267 h 426533"/>
              <a:gd name="connsiteX7" fmla="*/ 213267 w 426533"/>
              <a:gd name="connsiteY7" fmla="*/ 159950 h 426533"/>
              <a:gd name="connsiteX8" fmla="*/ 266584 w 426533"/>
              <a:gd name="connsiteY8" fmla="*/ 213267 h 426533"/>
              <a:gd name="connsiteX9" fmla="*/ 213267 w 426533"/>
              <a:gd name="connsiteY9" fmla="*/ 266584 h 42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6533" h="426533">
                <a:moveTo>
                  <a:pt x="213267" y="0"/>
                </a:moveTo>
                <a:cubicBezTo>
                  <a:pt x="95483" y="0"/>
                  <a:pt x="0" y="95483"/>
                  <a:pt x="0" y="213267"/>
                </a:cubicBezTo>
                <a:cubicBezTo>
                  <a:pt x="0" y="331051"/>
                  <a:pt x="95483" y="426534"/>
                  <a:pt x="213267" y="426534"/>
                </a:cubicBezTo>
                <a:cubicBezTo>
                  <a:pt x="331051" y="426534"/>
                  <a:pt x="426534" y="331051"/>
                  <a:pt x="426534" y="213267"/>
                </a:cubicBezTo>
                <a:cubicBezTo>
                  <a:pt x="426534" y="95483"/>
                  <a:pt x="331051" y="0"/>
                  <a:pt x="213267" y="0"/>
                </a:cubicBezTo>
                <a:close/>
                <a:moveTo>
                  <a:pt x="213267" y="266584"/>
                </a:moveTo>
                <a:cubicBezTo>
                  <a:pt x="183822" y="266584"/>
                  <a:pt x="159950" y="242712"/>
                  <a:pt x="159950" y="213267"/>
                </a:cubicBezTo>
                <a:cubicBezTo>
                  <a:pt x="159950" y="183822"/>
                  <a:pt x="183822" y="159950"/>
                  <a:pt x="213267" y="159950"/>
                </a:cubicBezTo>
                <a:cubicBezTo>
                  <a:pt x="242712" y="159950"/>
                  <a:pt x="266584" y="183822"/>
                  <a:pt x="266584" y="213267"/>
                </a:cubicBezTo>
                <a:cubicBezTo>
                  <a:pt x="266584" y="242712"/>
                  <a:pt x="242712" y="266584"/>
                  <a:pt x="213267" y="266584"/>
                </a:cubicBezTo>
                <a:close/>
              </a:path>
            </a:pathLst>
          </a:custGeom>
          <a:solidFill>
            <a:schemeClr val="accent2"/>
          </a:solidFill>
          <a:ln w="35520" cap="flat">
            <a:noFill/>
            <a:prstDash val="solid"/>
            <a:miter/>
          </a:ln>
        </p:spPr>
        <p:txBody>
          <a:bodyPr rtlCol="0" anchor="ctr"/>
          <a:lstStyle/>
          <a:p>
            <a:endParaRPr lang="en-US"/>
          </a:p>
        </p:txBody>
      </p:sp>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758839"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505969"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650827"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884753"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162547"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566946"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555797"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32000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30886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07307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06192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888404"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C0FED58-C8AD-91D7-4DEE-A756B0716B72}"/>
              </a:ext>
            </a:extLst>
          </p:cNvPr>
          <p:cNvSpPr/>
          <p:nvPr/>
        </p:nvSpPr>
        <p:spPr>
          <a:xfrm>
            <a:off x="4722172" y="5699060"/>
            <a:ext cx="973643" cy="1077331"/>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sp>
        <p:nvSpPr>
          <p:cNvPr id="25" name="Title 1">
            <a:extLst>
              <a:ext uri="{FF2B5EF4-FFF2-40B4-BE49-F238E27FC236}">
                <a16:creationId xmlns:a16="http://schemas.microsoft.com/office/drawing/2014/main" id="{60D0E92A-8D37-BBB3-AAD6-7A3D2FAD465E}"/>
              </a:ext>
            </a:extLst>
          </p:cNvPr>
          <p:cNvSpPr txBox="1">
            <a:spLocks/>
          </p:cNvSpPr>
          <p:nvPr/>
        </p:nvSpPr>
        <p:spPr>
          <a:xfrm>
            <a:off x="1560437" y="49842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Equipment</a:t>
            </a:r>
            <a:endParaRPr lang="en-US" sz="1800" dirty="0">
              <a:solidFill>
                <a:schemeClr val="accent1"/>
              </a:solidFill>
              <a:latin typeface="Century Gothic" panose="020B0502020202020204" pitchFamily="34" charset="0"/>
            </a:endParaRPr>
          </a:p>
        </p:txBody>
      </p:sp>
      <p:sp>
        <p:nvSpPr>
          <p:cNvPr id="26" name="Title 1">
            <a:extLst>
              <a:ext uri="{FF2B5EF4-FFF2-40B4-BE49-F238E27FC236}">
                <a16:creationId xmlns:a16="http://schemas.microsoft.com/office/drawing/2014/main" id="{DBA54E91-B458-C49F-DABD-44EB54253E3D}"/>
              </a:ext>
            </a:extLst>
          </p:cNvPr>
          <p:cNvSpPr txBox="1">
            <a:spLocks/>
          </p:cNvSpPr>
          <p:nvPr/>
        </p:nvSpPr>
        <p:spPr>
          <a:xfrm>
            <a:off x="8693916" y="538157"/>
            <a:ext cx="2590800" cy="50292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1800" dirty="0">
                <a:solidFill>
                  <a:schemeClr val="accent1"/>
                </a:solidFill>
                <a:latin typeface="Century Gothic" panose="020B0502020202020204" pitchFamily="34" charset="0"/>
              </a:rPr>
              <a:t>Manifacturing </a:t>
            </a:r>
          </a:p>
          <a:p>
            <a:pPr algn="ctr"/>
            <a:r>
              <a:rPr lang="tr-TR" sz="1800" dirty="0">
                <a:solidFill>
                  <a:schemeClr val="accent1"/>
                </a:solidFill>
                <a:latin typeface="Century Gothic" panose="020B0502020202020204" pitchFamily="34" charset="0"/>
              </a:rPr>
              <a:t>Product</a:t>
            </a:r>
            <a:endParaRPr lang="en-US" sz="1800" dirty="0">
              <a:solidFill>
                <a:schemeClr val="accent1"/>
              </a:solidFill>
              <a:latin typeface="Century Gothic" panose="020B0502020202020204" pitchFamily="34" charset="0"/>
            </a:endParaRPr>
          </a:p>
        </p:txBody>
      </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679410"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10112572" y="3646449"/>
            <a:ext cx="0" cy="13341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2273265" y="3791152"/>
            <a:ext cx="0" cy="122955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 name="Freeform: Shape 1">
            <a:extLst>
              <a:ext uri="{FF2B5EF4-FFF2-40B4-BE49-F238E27FC236}">
                <a16:creationId xmlns:a16="http://schemas.microsoft.com/office/drawing/2014/main" id="{46DE6A2A-4ED4-20A2-8A6A-A10A4DE83676}"/>
              </a:ext>
            </a:extLst>
          </p:cNvPr>
          <p:cNvSpPr/>
          <p:nvPr/>
        </p:nvSpPr>
        <p:spPr>
          <a:xfrm>
            <a:off x="9554199" y="2430632"/>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448FE02-8B29-D945-ED8B-C6C1DFBFA13A}"/>
              </a:ext>
            </a:extLst>
          </p:cNvPr>
          <p:cNvSpPr/>
          <p:nvPr/>
        </p:nvSpPr>
        <p:spPr>
          <a:xfrm>
            <a:off x="9888957" y="1311633"/>
            <a:ext cx="1116745" cy="1116745"/>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6">
              <a:lumMod val="40000"/>
              <a:lumOff val="60000"/>
            </a:schemeClr>
          </a:solidFill>
          <a:ln w="26988" cap="flat">
            <a:noFill/>
            <a:prstDash val="solid"/>
            <a:miter/>
          </a:ln>
        </p:spPr>
        <p:txBody>
          <a:bodyPr rtlCol="0" anchor="ctr"/>
          <a:lstStyle/>
          <a:p>
            <a:endParaRPr lang="en-US"/>
          </a:p>
        </p:txBody>
      </p:sp>
    </p:spTree>
    <p:extLst>
      <p:ext uri="{BB962C8B-B14F-4D97-AF65-F5344CB8AC3E}">
        <p14:creationId xmlns:p14="http://schemas.microsoft.com/office/powerpoint/2010/main" val="27364104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8"/>
                                        </p:tgtEl>
                                      </p:cBhvr>
                                    </p:animEffect>
                                    <p:animScale>
                                      <p:cBhvr>
                                        <p:cTn id="7" dur="250" autoRev="1" fill="hold"/>
                                        <p:tgtEl>
                                          <p:spTgt spid="18"/>
                                        </p:tgtEl>
                                      </p:cBhvr>
                                      <p:by x="105000" y="105000"/>
                                    </p:animScale>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FAF22E23-10ED-6324-5627-8B715B0E812F}"/>
              </a:ext>
            </a:extLst>
          </p:cNvPr>
          <p:cNvCxnSpPr>
            <a:cxnSpLocks/>
          </p:cNvCxnSpPr>
          <p:nvPr/>
        </p:nvCxnSpPr>
        <p:spPr>
          <a:xfrm>
            <a:off x="1810278" y="4980553"/>
            <a:ext cx="194856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30" name="Graphic 29" descr="Robot Hand with solid fill">
            <a:extLst>
              <a:ext uri="{FF2B5EF4-FFF2-40B4-BE49-F238E27FC236}">
                <a16:creationId xmlns:a16="http://schemas.microsoft.com/office/drawing/2014/main" id="{65AF7C3B-DA87-3494-CEFF-4E0826E004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70719" y="602320"/>
            <a:ext cx="2296312" cy="2296312"/>
          </a:xfrm>
          <a:prstGeom prst="rect">
            <a:avLst/>
          </a:prstGeom>
        </p:spPr>
      </p:pic>
      <p:grpSp>
        <p:nvGrpSpPr>
          <p:cNvPr id="31" name="Group 30">
            <a:extLst>
              <a:ext uri="{FF2B5EF4-FFF2-40B4-BE49-F238E27FC236}">
                <a16:creationId xmlns:a16="http://schemas.microsoft.com/office/drawing/2014/main" id="{CA37ED52-BEFE-C3B2-F2E5-D892AFECEA6D}"/>
              </a:ext>
            </a:extLst>
          </p:cNvPr>
          <p:cNvGrpSpPr/>
          <p:nvPr/>
        </p:nvGrpSpPr>
        <p:grpSpPr>
          <a:xfrm>
            <a:off x="3758839" y="3429000"/>
            <a:ext cx="4674323" cy="3008163"/>
            <a:chOff x="3869472" y="3429000"/>
            <a:chExt cx="4674323" cy="3008163"/>
          </a:xfrm>
        </p:grpSpPr>
        <p:sp>
          <p:nvSpPr>
            <p:cNvPr id="8" name="Freeform: Shape 7" descr="Monitor with solid fill">
              <a:extLst>
                <a:ext uri="{FF2B5EF4-FFF2-40B4-BE49-F238E27FC236}">
                  <a16:creationId xmlns:a16="http://schemas.microsoft.com/office/drawing/2014/main" id="{898ED8FB-53D3-2D7F-C360-C05D1A1FE0E3}"/>
                </a:ext>
              </a:extLst>
            </p:cNvPr>
            <p:cNvSpPr/>
            <p:nvPr/>
          </p:nvSpPr>
          <p:spPr>
            <a:xfrm>
              <a:off x="3869472"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9" name="Oval 8">
              <a:extLst>
                <a:ext uri="{FF2B5EF4-FFF2-40B4-BE49-F238E27FC236}">
                  <a16:creationId xmlns:a16="http://schemas.microsoft.com/office/drawing/2014/main" id="{707BF053-DED9-3096-DEE8-10FFCB1221BC}"/>
                </a:ext>
              </a:extLst>
            </p:cNvPr>
            <p:cNvSpPr/>
            <p:nvPr/>
          </p:nvSpPr>
          <p:spPr>
            <a:xfrm>
              <a:off x="4616602"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6C1563A-DBEB-6E97-F780-8E267BF45078}"/>
                </a:ext>
              </a:extLst>
            </p:cNvPr>
            <p:cNvSpPr/>
            <p:nvPr/>
          </p:nvSpPr>
          <p:spPr>
            <a:xfrm>
              <a:off x="5761460"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8F2A8721-FB69-54AD-8A6A-0090AD5AA782}"/>
                </a:ext>
              </a:extLst>
            </p:cNvPr>
            <p:cNvGrpSpPr/>
            <p:nvPr/>
          </p:nvGrpSpPr>
          <p:grpSpPr>
            <a:xfrm>
              <a:off x="4995386" y="4142418"/>
              <a:ext cx="246039" cy="429584"/>
              <a:chOff x="2330606" y="1365764"/>
              <a:chExt cx="246039" cy="429584"/>
            </a:xfrm>
          </p:grpSpPr>
          <p:sp>
            <p:nvSpPr>
              <p:cNvPr id="11" name="Oval 10">
                <a:extLst>
                  <a:ext uri="{FF2B5EF4-FFF2-40B4-BE49-F238E27FC236}">
                    <a16:creationId xmlns:a16="http://schemas.microsoft.com/office/drawing/2014/main" id="{3E2A7A76-3A43-3480-761E-AEA5A7913F0C}"/>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a:extLst>
                  <a:ext uri="{FF2B5EF4-FFF2-40B4-BE49-F238E27FC236}">
                    <a16:creationId xmlns:a16="http://schemas.microsoft.com/office/drawing/2014/main" id="{EAD89EED-0F6D-09C2-CDA4-5491B8A3102C}"/>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DCFE37C0-3F82-6234-F5B1-23762C7E9C84}"/>
                </a:ext>
              </a:extLst>
            </p:cNvPr>
            <p:cNvGrpSpPr/>
            <p:nvPr/>
          </p:nvGrpSpPr>
          <p:grpSpPr>
            <a:xfrm rot="5400000">
              <a:off x="6273180" y="4312476"/>
              <a:ext cx="246039" cy="429584"/>
              <a:chOff x="2330606" y="1365764"/>
              <a:chExt cx="246039" cy="429584"/>
            </a:xfrm>
            <a:solidFill>
              <a:schemeClr val="accent6"/>
            </a:solidFill>
          </p:grpSpPr>
          <p:sp>
            <p:nvSpPr>
              <p:cNvPr id="15" name="Oval 14">
                <a:extLst>
                  <a:ext uri="{FF2B5EF4-FFF2-40B4-BE49-F238E27FC236}">
                    <a16:creationId xmlns:a16="http://schemas.microsoft.com/office/drawing/2014/main" id="{512BD39C-C624-8E25-D914-A588C166D669}"/>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rapezoid 15">
                <a:extLst>
                  <a:ext uri="{FF2B5EF4-FFF2-40B4-BE49-F238E27FC236}">
                    <a16:creationId xmlns:a16="http://schemas.microsoft.com/office/drawing/2014/main" id="{A2083D7D-23BA-EC06-F887-5285F0BB204E}"/>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9389EEB7-E9DF-C2BC-0213-4CF6B36BDC72}"/>
                </a:ext>
              </a:extLst>
            </p:cNvPr>
            <p:cNvSpPr/>
            <p:nvPr/>
          </p:nvSpPr>
          <p:spPr>
            <a:xfrm>
              <a:off x="467757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BD716DB0-9529-3D74-B9AA-D8AF17717CD7}"/>
                </a:ext>
              </a:extLst>
            </p:cNvPr>
            <p:cNvSpPr/>
            <p:nvPr/>
          </p:nvSpPr>
          <p:spPr>
            <a:xfrm>
              <a:off x="466643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175DEE90-279D-7FFD-D1E0-41E68E6CC7AF}"/>
                </a:ext>
              </a:extLst>
            </p:cNvPr>
            <p:cNvSpPr/>
            <p:nvPr/>
          </p:nvSpPr>
          <p:spPr>
            <a:xfrm>
              <a:off x="543064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AC2A9E1-36E1-C160-3579-AFCEA7EF59DC}"/>
                </a:ext>
              </a:extLst>
            </p:cNvPr>
            <p:cNvSpPr/>
            <p:nvPr/>
          </p:nvSpPr>
          <p:spPr>
            <a:xfrm>
              <a:off x="541949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1678006-20D8-520C-1F23-2A7C36031DE6}"/>
                </a:ext>
              </a:extLst>
            </p:cNvPr>
            <p:cNvSpPr/>
            <p:nvPr/>
          </p:nvSpPr>
          <p:spPr>
            <a:xfrm>
              <a:off x="6183705"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2F4A8F-763E-0FB9-56DB-667F67CBF2A6}"/>
                </a:ext>
              </a:extLst>
            </p:cNvPr>
            <p:cNvSpPr/>
            <p:nvPr/>
          </p:nvSpPr>
          <p:spPr>
            <a:xfrm>
              <a:off x="6172556"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05C01B3-3078-390A-D048-DF5F5A47EB98}"/>
                </a:ext>
              </a:extLst>
            </p:cNvPr>
            <p:cNvSpPr/>
            <p:nvPr/>
          </p:nvSpPr>
          <p:spPr>
            <a:xfrm>
              <a:off x="6999037"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Shape 23">
            <a:extLst>
              <a:ext uri="{FF2B5EF4-FFF2-40B4-BE49-F238E27FC236}">
                <a16:creationId xmlns:a16="http://schemas.microsoft.com/office/drawing/2014/main" id="{2C0FED58-C8AD-91D7-4DEE-A756B0716B72}"/>
              </a:ext>
            </a:extLst>
          </p:cNvPr>
          <p:cNvSpPr/>
          <p:nvPr/>
        </p:nvSpPr>
        <p:spPr>
          <a:xfrm>
            <a:off x="7040370" y="4571517"/>
            <a:ext cx="1488331" cy="1646830"/>
          </a:xfrm>
          <a:custGeom>
            <a:avLst/>
            <a:gdLst>
              <a:gd name="connsiteX0" fmla="*/ 568600 w 586697"/>
              <a:gd name="connsiteY0" fmla="*/ 507255 h 649177"/>
              <a:gd name="connsiteX1" fmla="*/ 557170 w 586697"/>
              <a:gd name="connsiteY1" fmla="*/ 313897 h 649177"/>
              <a:gd name="connsiteX2" fmla="*/ 493353 w 586697"/>
              <a:gd name="connsiteY2" fmla="*/ 172927 h 649177"/>
              <a:gd name="connsiteX3" fmla="*/ 424773 w 586697"/>
              <a:gd name="connsiteY3" fmla="*/ 147210 h 649177"/>
              <a:gd name="connsiteX4" fmla="*/ 399055 w 586697"/>
              <a:gd name="connsiteY4" fmla="*/ 171975 h 649177"/>
              <a:gd name="connsiteX5" fmla="*/ 397150 w 586697"/>
              <a:gd name="connsiteY5" fmla="*/ 171975 h 649177"/>
              <a:gd name="connsiteX6" fmla="*/ 389530 w 586697"/>
              <a:gd name="connsiteY6" fmla="*/ 159592 h 649177"/>
              <a:gd name="connsiteX7" fmla="*/ 350478 w 586697"/>
              <a:gd name="connsiteY7" fmla="*/ 139590 h 649177"/>
              <a:gd name="connsiteX8" fmla="*/ 300948 w 586697"/>
              <a:gd name="connsiteY8" fmla="*/ 171022 h 649177"/>
              <a:gd name="connsiteX9" fmla="*/ 299043 w 586697"/>
              <a:gd name="connsiteY9" fmla="*/ 171022 h 649177"/>
              <a:gd name="connsiteX10" fmla="*/ 227605 w 586697"/>
              <a:gd name="connsiteY10" fmla="*/ 162450 h 649177"/>
              <a:gd name="connsiteX11" fmla="*/ 210460 w 586697"/>
              <a:gd name="connsiteY11" fmla="*/ 210075 h 649177"/>
              <a:gd name="connsiteX12" fmla="*/ 209508 w 586697"/>
              <a:gd name="connsiteY12" fmla="*/ 210075 h 649177"/>
              <a:gd name="connsiteX13" fmla="*/ 127593 w 586697"/>
              <a:gd name="connsiteY13" fmla="*/ 27195 h 649177"/>
              <a:gd name="connsiteX14" fmla="*/ 70443 w 586697"/>
              <a:gd name="connsiteY14" fmla="*/ 3382 h 649177"/>
              <a:gd name="connsiteX15" fmla="*/ 46630 w 586697"/>
              <a:gd name="connsiteY15" fmla="*/ 60532 h 649177"/>
              <a:gd name="connsiteX16" fmla="*/ 47583 w 586697"/>
              <a:gd name="connsiteY16" fmla="*/ 62437 h 649177"/>
              <a:gd name="connsiteX17" fmla="*/ 212365 w 586697"/>
              <a:gd name="connsiteY17" fmla="*/ 431055 h 649177"/>
              <a:gd name="connsiteX18" fmla="*/ 186648 w 586697"/>
              <a:gd name="connsiteY18" fmla="*/ 436770 h 649177"/>
              <a:gd name="connsiteX19" fmla="*/ 70443 w 586697"/>
              <a:gd name="connsiteY19" fmla="*/ 356760 h 649177"/>
              <a:gd name="connsiteX20" fmla="*/ 10435 w 586697"/>
              <a:gd name="connsiteY20" fmla="*/ 363427 h 649177"/>
              <a:gd name="connsiteX21" fmla="*/ 19008 w 586697"/>
              <a:gd name="connsiteY21" fmla="*/ 428197 h 649177"/>
              <a:gd name="connsiteX22" fmla="*/ 199983 w 586697"/>
              <a:gd name="connsiteY22" fmla="*/ 552022 h 649177"/>
              <a:gd name="connsiteX23" fmla="*/ 215223 w 586697"/>
              <a:gd name="connsiteY23" fmla="*/ 558690 h 649177"/>
              <a:gd name="connsiteX24" fmla="*/ 328570 w 586697"/>
              <a:gd name="connsiteY24" fmla="*/ 585360 h 649177"/>
              <a:gd name="connsiteX25" fmla="*/ 332380 w 586697"/>
              <a:gd name="connsiteY25" fmla="*/ 590122 h 649177"/>
              <a:gd name="connsiteX26" fmla="*/ 359050 w 586697"/>
              <a:gd name="connsiteY26" fmla="*/ 649177 h 649177"/>
              <a:gd name="connsiteX27" fmla="*/ 586698 w 586697"/>
              <a:gd name="connsiteY27" fmla="*/ 546307 h 649177"/>
              <a:gd name="connsiteX28" fmla="*/ 568600 w 586697"/>
              <a:gd name="connsiteY28" fmla="*/ 507255 h 649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6697" h="649177">
                <a:moveTo>
                  <a:pt x="568600" y="507255"/>
                </a:moveTo>
                <a:cubicBezTo>
                  <a:pt x="543835" y="452010"/>
                  <a:pt x="604795" y="418672"/>
                  <a:pt x="557170" y="313897"/>
                </a:cubicBezTo>
                <a:cubicBezTo>
                  <a:pt x="545740" y="289132"/>
                  <a:pt x="508593" y="206265"/>
                  <a:pt x="493353" y="172927"/>
                </a:cubicBezTo>
                <a:cubicBezTo>
                  <a:pt x="481923" y="147210"/>
                  <a:pt x="451443" y="134827"/>
                  <a:pt x="424773" y="147210"/>
                </a:cubicBezTo>
                <a:cubicBezTo>
                  <a:pt x="413343" y="151972"/>
                  <a:pt x="404770" y="160545"/>
                  <a:pt x="399055" y="171975"/>
                </a:cubicBezTo>
                <a:cubicBezTo>
                  <a:pt x="399055" y="172927"/>
                  <a:pt x="398103" y="172927"/>
                  <a:pt x="397150" y="171975"/>
                </a:cubicBezTo>
                <a:cubicBezTo>
                  <a:pt x="395245" y="167212"/>
                  <a:pt x="393340" y="163402"/>
                  <a:pt x="389530" y="159592"/>
                </a:cubicBezTo>
                <a:cubicBezTo>
                  <a:pt x="380005" y="147210"/>
                  <a:pt x="365718" y="139590"/>
                  <a:pt x="350478" y="139590"/>
                </a:cubicBezTo>
                <a:cubicBezTo>
                  <a:pt x="328570" y="138637"/>
                  <a:pt x="309520" y="151972"/>
                  <a:pt x="300948" y="171022"/>
                </a:cubicBezTo>
                <a:cubicBezTo>
                  <a:pt x="300948" y="171975"/>
                  <a:pt x="299995" y="171975"/>
                  <a:pt x="299043" y="171022"/>
                </a:cubicBezTo>
                <a:cubicBezTo>
                  <a:pt x="281898" y="149115"/>
                  <a:pt x="250465" y="145305"/>
                  <a:pt x="227605" y="162450"/>
                </a:cubicBezTo>
                <a:cubicBezTo>
                  <a:pt x="214270" y="171975"/>
                  <a:pt x="206650" y="191025"/>
                  <a:pt x="210460" y="210075"/>
                </a:cubicBezTo>
                <a:cubicBezTo>
                  <a:pt x="210460" y="211027"/>
                  <a:pt x="209508" y="211027"/>
                  <a:pt x="209508" y="210075"/>
                </a:cubicBezTo>
                <a:lnTo>
                  <a:pt x="127593" y="27195"/>
                </a:lnTo>
                <a:cubicBezTo>
                  <a:pt x="118068" y="5287"/>
                  <a:pt x="92350" y="-6143"/>
                  <a:pt x="70443" y="3382"/>
                </a:cubicBezTo>
                <a:cubicBezTo>
                  <a:pt x="48535" y="12907"/>
                  <a:pt x="37105" y="38625"/>
                  <a:pt x="46630" y="60532"/>
                </a:cubicBezTo>
                <a:cubicBezTo>
                  <a:pt x="46630" y="61485"/>
                  <a:pt x="47583" y="61485"/>
                  <a:pt x="47583" y="62437"/>
                </a:cubicBezTo>
                <a:lnTo>
                  <a:pt x="212365" y="431055"/>
                </a:lnTo>
                <a:lnTo>
                  <a:pt x="186648" y="436770"/>
                </a:lnTo>
                <a:lnTo>
                  <a:pt x="70443" y="356760"/>
                </a:lnTo>
                <a:cubicBezTo>
                  <a:pt x="51393" y="343425"/>
                  <a:pt x="24723" y="346282"/>
                  <a:pt x="10435" y="363427"/>
                </a:cubicBezTo>
                <a:cubicBezTo>
                  <a:pt x="-6710" y="383430"/>
                  <a:pt x="-1947" y="413910"/>
                  <a:pt x="19008" y="428197"/>
                </a:cubicBezTo>
                <a:lnTo>
                  <a:pt x="199983" y="552022"/>
                </a:lnTo>
                <a:cubicBezTo>
                  <a:pt x="204745" y="554880"/>
                  <a:pt x="209508" y="557737"/>
                  <a:pt x="215223" y="558690"/>
                </a:cubicBezTo>
                <a:lnTo>
                  <a:pt x="328570" y="585360"/>
                </a:lnTo>
                <a:lnTo>
                  <a:pt x="332380" y="590122"/>
                </a:lnTo>
                <a:lnTo>
                  <a:pt x="359050" y="649177"/>
                </a:lnTo>
                <a:lnTo>
                  <a:pt x="586698" y="546307"/>
                </a:lnTo>
                <a:lnTo>
                  <a:pt x="568600" y="507255"/>
                </a:lnTo>
                <a:close/>
              </a:path>
            </a:pathLst>
          </a:custGeom>
          <a:solidFill>
            <a:schemeClr val="accent1"/>
          </a:solidFill>
          <a:ln w="9525" cap="flat">
            <a:noFill/>
            <a:prstDash val="solid"/>
            <a:miter/>
          </a:ln>
        </p:spPr>
        <p:txBody>
          <a:bodyPr rtlCol="0" anchor="ctr"/>
          <a:lstStyle/>
          <a:p>
            <a:endParaRPr lang="en-US"/>
          </a:p>
        </p:txBody>
      </p:sp>
      <p:grpSp>
        <p:nvGrpSpPr>
          <p:cNvPr id="2" name="Group 1">
            <a:extLst>
              <a:ext uri="{FF2B5EF4-FFF2-40B4-BE49-F238E27FC236}">
                <a16:creationId xmlns:a16="http://schemas.microsoft.com/office/drawing/2014/main" id="{EDCB10D8-26D9-787F-6235-B1C6C443F21D}"/>
              </a:ext>
            </a:extLst>
          </p:cNvPr>
          <p:cNvGrpSpPr/>
          <p:nvPr/>
        </p:nvGrpSpPr>
        <p:grpSpPr>
          <a:xfrm>
            <a:off x="8950818" y="890058"/>
            <a:ext cx="1697892" cy="1720837"/>
            <a:chOff x="9004961" y="1497214"/>
            <a:chExt cx="1997075" cy="2024062"/>
          </a:xfrm>
        </p:grpSpPr>
        <p:sp>
          <p:nvSpPr>
            <p:cNvPr id="43" name="Freeform: Shape 42">
              <a:extLst>
                <a:ext uri="{FF2B5EF4-FFF2-40B4-BE49-F238E27FC236}">
                  <a16:creationId xmlns:a16="http://schemas.microsoft.com/office/drawing/2014/main" id="{709A27D8-A467-9DE9-2635-91CFAAF3E473}"/>
                </a:ext>
              </a:extLst>
            </p:cNvPr>
            <p:cNvSpPr/>
            <p:nvPr/>
          </p:nvSpPr>
          <p:spPr>
            <a:xfrm>
              <a:off x="9004961" y="2900564"/>
              <a:ext cx="620712" cy="620712"/>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B169903-2B13-9D85-0626-E69FCC1B710E}"/>
                </a:ext>
              </a:extLst>
            </p:cNvPr>
            <p:cNvSpPr/>
            <p:nvPr/>
          </p:nvSpPr>
          <p:spPr>
            <a:xfrm>
              <a:off x="9706636" y="2900564"/>
              <a:ext cx="620712" cy="620712"/>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2AED3D3-F54C-02D3-F8EB-A35F8E1A122A}"/>
                </a:ext>
              </a:extLst>
            </p:cNvPr>
            <p:cNvSpPr/>
            <p:nvPr/>
          </p:nvSpPr>
          <p:spPr>
            <a:xfrm>
              <a:off x="9355799" y="2198889"/>
              <a:ext cx="620712" cy="620712"/>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FB75C44-73BD-5658-21D2-AC41DF088005}"/>
                </a:ext>
              </a:extLst>
            </p:cNvPr>
            <p:cNvSpPr/>
            <p:nvPr/>
          </p:nvSpPr>
          <p:spPr>
            <a:xfrm>
              <a:off x="10057474" y="2198889"/>
              <a:ext cx="620712" cy="620712"/>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51E2646E-E401-19C3-4035-410FDF95FA54}"/>
                </a:ext>
              </a:extLst>
            </p:cNvPr>
            <p:cNvSpPr/>
            <p:nvPr/>
          </p:nvSpPr>
          <p:spPr>
            <a:xfrm>
              <a:off x="9706636" y="1497214"/>
              <a:ext cx="620712" cy="620712"/>
            </a:xfrm>
            <a:custGeom>
              <a:avLst/>
              <a:gdLst>
                <a:gd name="connsiteX0" fmla="*/ 0 w 620712"/>
                <a:gd name="connsiteY0" fmla="*/ 0 h 620712"/>
                <a:gd name="connsiteX1" fmla="*/ 0 w 620712"/>
                <a:gd name="connsiteY1" fmla="*/ 620713 h 620712"/>
                <a:gd name="connsiteX2" fmla="*/ 620713 w 620712"/>
                <a:gd name="connsiteY2" fmla="*/ 620713 h 620712"/>
                <a:gd name="connsiteX3" fmla="*/ 620713 w 620712"/>
                <a:gd name="connsiteY3" fmla="*/ 0 h 620712"/>
                <a:gd name="connsiteX4" fmla="*/ 188913 w 620712"/>
                <a:gd name="connsiteY4" fmla="*/ 188913 h 620712"/>
                <a:gd name="connsiteX5" fmla="*/ 80963 w 620712"/>
                <a:gd name="connsiteY5" fmla="*/ 188913 h 620712"/>
                <a:gd name="connsiteX6" fmla="*/ 80963 w 620712"/>
                <a:gd name="connsiteY6" fmla="*/ 80963 h 620712"/>
                <a:gd name="connsiteX7" fmla="*/ 188913 w 620712"/>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712" h="620712">
                  <a:moveTo>
                    <a:pt x="0" y="0"/>
                  </a:moveTo>
                  <a:lnTo>
                    <a:pt x="0" y="620713"/>
                  </a:lnTo>
                  <a:lnTo>
                    <a:pt x="620713" y="620713"/>
                  </a:lnTo>
                  <a:lnTo>
                    <a:pt x="620713"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34EBDCF-E234-940A-6451-6B19BB3563DD}"/>
                </a:ext>
              </a:extLst>
            </p:cNvPr>
            <p:cNvSpPr/>
            <p:nvPr/>
          </p:nvSpPr>
          <p:spPr>
            <a:xfrm>
              <a:off x="10408311" y="2900564"/>
              <a:ext cx="593725" cy="620712"/>
            </a:xfrm>
            <a:custGeom>
              <a:avLst/>
              <a:gdLst>
                <a:gd name="connsiteX0" fmla="*/ 0 w 593725"/>
                <a:gd name="connsiteY0" fmla="*/ 0 h 620712"/>
                <a:gd name="connsiteX1" fmla="*/ 0 w 593725"/>
                <a:gd name="connsiteY1" fmla="*/ 620713 h 620712"/>
                <a:gd name="connsiteX2" fmla="*/ 593725 w 593725"/>
                <a:gd name="connsiteY2" fmla="*/ 620713 h 620712"/>
                <a:gd name="connsiteX3" fmla="*/ 593725 w 593725"/>
                <a:gd name="connsiteY3" fmla="*/ 0 h 620712"/>
                <a:gd name="connsiteX4" fmla="*/ 188913 w 593725"/>
                <a:gd name="connsiteY4" fmla="*/ 188913 h 620712"/>
                <a:gd name="connsiteX5" fmla="*/ 80963 w 593725"/>
                <a:gd name="connsiteY5" fmla="*/ 188913 h 620712"/>
                <a:gd name="connsiteX6" fmla="*/ 80963 w 593725"/>
                <a:gd name="connsiteY6" fmla="*/ 80963 h 620712"/>
                <a:gd name="connsiteX7" fmla="*/ 188913 w 593725"/>
                <a:gd name="connsiteY7" fmla="*/ 80963 h 620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725" h="620712">
                  <a:moveTo>
                    <a:pt x="0" y="0"/>
                  </a:moveTo>
                  <a:lnTo>
                    <a:pt x="0" y="620713"/>
                  </a:lnTo>
                  <a:lnTo>
                    <a:pt x="593725" y="620713"/>
                  </a:lnTo>
                  <a:lnTo>
                    <a:pt x="593725" y="0"/>
                  </a:lnTo>
                  <a:close/>
                  <a:moveTo>
                    <a:pt x="188913" y="188913"/>
                  </a:moveTo>
                  <a:lnTo>
                    <a:pt x="80963" y="188913"/>
                  </a:lnTo>
                  <a:lnTo>
                    <a:pt x="80963" y="80963"/>
                  </a:lnTo>
                  <a:lnTo>
                    <a:pt x="188913" y="80963"/>
                  </a:lnTo>
                  <a:close/>
                </a:path>
              </a:pathLst>
            </a:custGeom>
            <a:solidFill>
              <a:schemeClr val="accent1"/>
            </a:solidFill>
            <a:ln w="26988" cap="flat">
              <a:noFill/>
              <a:prstDash val="solid"/>
              <a:miter/>
            </a:ln>
          </p:spPr>
          <p:txBody>
            <a:bodyPr rtlCol="0" anchor="ctr"/>
            <a:lstStyle/>
            <a:p>
              <a:endParaRPr lang="en-US"/>
            </a:p>
          </p:txBody>
        </p:sp>
      </p:grpSp>
      <p:cxnSp>
        <p:nvCxnSpPr>
          <p:cNvPr id="32" name="Straight Connector 31">
            <a:extLst>
              <a:ext uri="{FF2B5EF4-FFF2-40B4-BE49-F238E27FC236}">
                <a16:creationId xmlns:a16="http://schemas.microsoft.com/office/drawing/2014/main" id="{0101B31F-7F2A-B53D-8C60-10A446997BA4}"/>
              </a:ext>
            </a:extLst>
          </p:cNvPr>
          <p:cNvCxnSpPr>
            <a:cxnSpLocks/>
          </p:cNvCxnSpPr>
          <p:nvPr/>
        </p:nvCxnSpPr>
        <p:spPr>
          <a:xfrm>
            <a:off x="8433162" y="4980553"/>
            <a:ext cx="1343658"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40D0D9-674E-C696-5A10-B6A08B457544}"/>
              </a:ext>
            </a:extLst>
          </p:cNvPr>
          <p:cNvCxnSpPr>
            <a:cxnSpLocks/>
          </p:cNvCxnSpPr>
          <p:nvPr/>
        </p:nvCxnSpPr>
        <p:spPr>
          <a:xfrm>
            <a:off x="9845653" y="2761293"/>
            <a:ext cx="0" cy="2169591"/>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9BB5D0-E2B3-9BBE-DAE2-A0AA7E97074A}"/>
              </a:ext>
            </a:extLst>
          </p:cNvPr>
          <p:cNvCxnSpPr>
            <a:cxnSpLocks/>
          </p:cNvCxnSpPr>
          <p:nvPr/>
        </p:nvCxnSpPr>
        <p:spPr>
          <a:xfrm>
            <a:off x="1810278" y="2781549"/>
            <a:ext cx="0" cy="219900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FF647E33-5B77-DE6A-6BC7-69398EE5E81B}"/>
              </a:ext>
            </a:extLst>
          </p:cNvPr>
          <p:cNvGrpSpPr/>
          <p:nvPr/>
        </p:nvGrpSpPr>
        <p:grpSpPr>
          <a:xfrm>
            <a:off x="5224632" y="719403"/>
            <a:ext cx="1968585" cy="2062146"/>
            <a:chOff x="3898321" y="1126872"/>
            <a:chExt cx="4395358" cy="4604257"/>
          </a:xfrm>
        </p:grpSpPr>
        <p:pic>
          <p:nvPicPr>
            <p:cNvPr id="36" name="Graphic 35" descr="Factory with solid fill">
              <a:extLst>
                <a:ext uri="{FF2B5EF4-FFF2-40B4-BE49-F238E27FC236}">
                  <a16:creationId xmlns:a16="http://schemas.microsoft.com/office/drawing/2014/main" id="{955C21D1-4334-1E6A-02DF-EED1E27ED00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98321" y="1335771"/>
              <a:ext cx="4395358" cy="4395358"/>
            </a:xfrm>
            <a:prstGeom prst="rect">
              <a:avLst/>
            </a:prstGeom>
          </p:spPr>
        </p:pic>
        <p:grpSp>
          <p:nvGrpSpPr>
            <p:cNvPr id="37" name="Group 36">
              <a:extLst>
                <a:ext uri="{FF2B5EF4-FFF2-40B4-BE49-F238E27FC236}">
                  <a16:creationId xmlns:a16="http://schemas.microsoft.com/office/drawing/2014/main" id="{603348AA-76CE-CA1A-0C78-49FC7DC6E4BB}"/>
                </a:ext>
              </a:extLst>
            </p:cNvPr>
            <p:cNvGrpSpPr/>
            <p:nvPr/>
          </p:nvGrpSpPr>
          <p:grpSpPr>
            <a:xfrm rot="18900000">
              <a:off x="6065482" y="1126872"/>
              <a:ext cx="1453099" cy="1453097"/>
              <a:chOff x="1802723" y="376912"/>
              <a:chExt cx="822323" cy="822322"/>
            </a:xfrm>
            <a:solidFill>
              <a:schemeClr val="accent6">
                <a:lumMod val="60000"/>
                <a:lumOff val="40000"/>
              </a:schemeClr>
            </a:solidFill>
          </p:grpSpPr>
          <p:sp>
            <p:nvSpPr>
              <p:cNvPr id="38" name="Freeform: Shape 37">
                <a:extLst>
                  <a:ext uri="{FF2B5EF4-FFF2-40B4-BE49-F238E27FC236}">
                    <a16:creationId xmlns:a16="http://schemas.microsoft.com/office/drawing/2014/main" id="{0E1EF9A1-2EB6-3914-8FA3-9C9F144A66F6}"/>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7BED2DAF-5B31-6EE2-F2D1-847068E198F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9AC100ED-2DEF-6E51-4B70-41320BC41737}"/>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cxnSp>
        <p:nvCxnSpPr>
          <p:cNvPr id="54" name="Straight Connector 53">
            <a:extLst>
              <a:ext uri="{FF2B5EF4-FFF2-40B4-BE49-F238E27FC236}">
                <a16:creationId xmlns:a16="http://schemas.microsoft.com/office/drawing/2014/main" id="{D8E52B84-0503-8EAA-B863-295C89DFA89A}"/>
              </a:ext>
            </a:extLst>
          </p:cNvPr>
          <p:cNvCxnSpPr>
            <a:cxnSpLocks/>
          </p:cNvCxnSpPr>
          <p:nvPr/>
        </p:nvCxnSpPr>
        <p:spPr>
          <a:xfrm>
            <a:off x="2342714" y="2283651"/>
            <a:ext cx="3099958"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2D3C7E27-E03B-98FD-F42C-1FF7F51241E3}"/>
              </a:ext>
            </a:extLst>
          </p:cNvPr>
          <p:cNvCxnSpPr>
            <a:cxnSpLocks/>
          </p:cNvCxnSpPr>
          <p:nvPr/>
        </p:nvCxnSpPr>
        <p:spPr>
          <a:xfrm>
            <a:off x="7040370" y="2283651"/>
            <a:ext cx="176796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BAAF216-7C97-9C27-1941-B5977E61724E}"/>
              </a:ext>
            </a:extLst>
          </p:cNvPr>
          <p:cNvSpPr txBox="1"/>
          <p:nvPr/>
        </p:nvSpPr>
        <p:spPr>
          <a:xfrm>
            <a:off x="3928646" y="-1030721"/>
            <a:ext cx="4266553" cy="646331"/>
          </a:xfrm>
          <a:prstGeom prst="rect">
            <a:avLst/>
          </a:prstGeom>
          <a:noFill/>
        </p:spPr>
        <p:txBody>
          <a:bodyPr wrap="none" rtlCol="0">
            <a:spAutoFit/>
          </a:bodyPr>
          <a:lstStyle/>
          <a:p>
            <a:r>
              <a:rPr lang="tr-TR" dirty="0">
                <a:solidFill>
                  <a:srgbClr val="FF0000"/>
                </a:solidFill>
              </a:rPr>
              <a:t>Bu olay evin içinde gerçekleşiyoru vurgula</a:t>
            </a:r>
          </a:p>
          <a:p>
            <a:r>
              <a:rPr lang="tr-TR" dirty="0">
                <a:solidFill>
                  <a:srgbClr val="FF0000"/>
                </a:solidFill>
              </a:rPr>
              <a:t>Fabrikanın içinde -&gt; fabrikay zoom yapılarak</a:t>
            </a:r>
            <a:endParaRPr lang="en-US" dirty="0">
              <a:solidFill>
                <a:srgbClr val="FF0000"/>
              </a:solidFill>
            </a:endParaRPr>
          </a:p>
        </p:txBody>
      </p:sp>
    </p:spTree>
    <p:extLst>
      <p:ext uri="{BB962C8B-B14F-4D97-AF65-F5344CB8AC3E}">
        <p14:creationId xmlns:p14="http://schemas.microsoft.com/office/powerpoint/2010/main" val="35778384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Connector 48">
            <a:extLst>
              <a:ext uri="{FF2B5EF4-FFF2-40B4-BE49-F238E27FC236}">
                <a16:creationId xmlns:a16="http://schemas.microsoft.com/office/drawing/2014/main" id="{ACAD68BD-983E-47CF-A997-40A880B046A3}"/>
              </a:ext>
            </a:extLst>
          </p:cNvPr>
          <p:cNvCxnSpPr>
            <a:cxnSpLocks/>
          </p:cNvCxnSpPr>
          <p:nvPr/>
        </p:nvCxnSpPr>
        <p:spPr>
          <a:xfrm flipV="1">
            <a:off x="6885682" y="3555605"/>
            <a:ext cx="646002" cy="1026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 name="Cloud 1">
            <a:extLst>
              <a:ext uri="{FF2B5EF4-FFF2-40B4-BE49-F238E27FC236}">
                <a16:creationId xmlns:a16="http://schemas.microsoft.com/office/drawing/2014/main" id="{CAB39C29-7A23-A813-03D8-A06C99397448}"/>
              </a:ext>
            </a:extLst>
          </p:cNvPr>
          <p:cNvSpPr/>
          <p:nvPr/>
        </p:nvSpPr>
        <p:spPr>
          <a:xfrm>
            <a:off x="6244474" y="700203"/>
            <a:ext cx="2658434" cy="1523237"/>
          </a:xfrm>
          <a:prstGeom prst="cloud">
            <a:avLst/>
          </a:prstGeom>
          <a:solidFill>
            <a:schemeClr val="accent3">
              <a:lumMod val="95000"/>
            </a:schemeClr>
          </a:solidFill>
          <a:ln w="28575">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A9352D23-FAAD-E746-7BDB-D7446F6F035F}"/>
              </a:ext>
            </a:extLst>
          </p:cNvPr>
          <p:cNvCxnSpPr>
            <a:cxnSpLocks/>
          </p:cNvCxnSpPr>
          <p:nvPr/>
        </p:nvCxnSpPr>
        <p:spPr>
          <a:xfrm>
            <a:off x="2574328" y="4843322"/>
            <a:ext cx="0" cy="52397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317FAAB-FDF6-F18D-CDF1-EDED59847AAB}"/>
              </a:ext>
            </a:extLst>
          </p:cNvPr>
          <p:cNvCxnSpPr>
            <a:cxnSpLocks/>
          </p:cNvCxnSpPr>
          <p:nvPr/>
        </p:nvCxnSpPr>
        <p:spPr>
          <a:xfrm>
            <a:off x="3699073" y="4832069"/>
            <a:ext cx="0" cy="53523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D8B9A67C-9513-0F64-0A43-AE16CD47C177}"/>
              </a:ext>
            </a:extLst>
          </p:cNvPr>
          <p:cNvSpPr/>
          <p:nvPr/>
        </p:nvSpPr>
        <p:spPr>
          <a:xfrm>
            <a:off x="1804339" y="2578170"/>
            <a:ext cx="4561740" cy="3510125"/>
          </a:xfrm>
          <a:prstGeom prst="roundRect">
            <a:avLst/>
          </a:prstGeom>
          <a:noFill/>
          <a:ln w="28575">
            <a:solidFill>
              <a:schemeClr val="accent2"/>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FB799E-7094-0BFC-D6D9-D32FE062A1B3}"/>
              </a:ext>
            </a:extLst>
          </p:cNvPr>
          <p:cNvSpPr/>
          <p:nvPr/>
        </p:nvSpPr>
        <p:spPr>
          <a:xfrm>
            <a:off x="1089179" y="2425985"/>
            <a:ext cx="1642793" cy="372885"/>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aphic 48" descr="Thermometer with solid fill">
            <a:extLst>
              <a:ext uri="{FF2B5EF4-FFF2-40B4-BE49-F238E27FC236}">
                <a16:creationId xmlns:a16="http://schemas.microsoft.com/office/drawing/2014/main" id="{D7102A64-194B-BFDB-FF30-159BCFF80903}"/>
              </a:ext>
            </a:extLst>
          </p:cNvPr>
          <p:cNvGrpSpPr/>
          <p:nvPr/>
        </p:nvGrpSpPr>
        <p:grpSpPr>
          <a:xfrm>
            <a:off x="3022209" y="3141245"/>
            <a:ext cx="381301" cy="843915"/>
            <a:chOff x="3719557" y="768439"/>
            <a:chExt cx="381301" cy="843915"/>
          </a:xfrm>
          <a:solidFill>
            <a:schemeClr val="accent2"/>
          </a:solidFill>
        </p:grpSpPr>
        <p:sp>
          <p:nvSpPr>
            <p:cNvPr id="15" name="Freeform: Shape 14">
              <a:extLst>
                <a:ext uri="{FF2B5EF4-FFF2-40B4-BE49-F238E27FC236}">
                  <a16:creationId xmlns:a16="http://schemas.microsoft.com/office/drawing/2014/main" id="{A4E5D450-0910-0A0B-C6F6-5973511F557A}"/>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3D8F585-B0C3-45DD-717E-E87A28AC3B44}"/>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endParaRPr lang="en-US"/>
            </a:p>
          </p:txBody>
        </p:sp>
      </p:grpSp>
      <p:sp>
        <p:nvSpPr>
          <p:cNvPr id="19" name="Title 1">
            <a:extLst>
              <a:ext uri="{FF2B5EF4-FFF2-40B4-BE49-F238E27FC236}">
                <a16:creationId xmlns:a16="http://schemas.microsoft.com/office/drawing/2014/main" id="{01AF0922-23FD-4D64-60F8-3BF981379AB3}"/>
              </a:ext>
            </a:extLst>
          </p:cNvPr>
          <p:cNvSpPr txBox="1">
            <a:spLocks/>
          </p:cNvSpPr>
          <p:nvPr/>
        </p:nvSpPr>
        <p:spPr>
          <a:xfrm>
            <a:off x="6169499" y="176786"/>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Servers</a:t>
            </a:r>
            <a:endParaRPr lang="en-US" sz="2800" dirty="0">
              <a:solidFill>
                <a:schemeClr val="accent1"/>
              </a:solidFill>
              <a:latin typeface="Century Gothic" panose="020B0502020202020204" pitchFamily="34" charset="0"/>
            </a:endParaRPr>
          </a:p>
        </p:txBody>
      </p:sp>
      <p:sp>
        <p:nvSpPr>
          <p:cNvPr id="27" name="Freeform: Shape 26">
            <a:extLst>
              <a:ext uri="{FF2B5EF4-FFF2-40B4-BE49-F238E27FC236}">
                <a16:creationId xmlns:a16="http://schemas.microsoft.com/office/drawing/2014/main" id="{0146A90B-FD44-002D-D7FF-85AD56489B0E}"/>
              </a:ext>
            </a:extLst>
          </p:cNvPr>
          <p:cNvSpPr/>
          <p:nvPr/>
        </p:nvSpPr>
        <p:spPr>
          <a:xfrm rot="16200000">
            <a:off x="7479776" y="1300094"/>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tx2"/>
          </a:solidFill>
          <a:ln w="28079"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E9A02B7-50A2-B13C-41A4-CC0A6CB3D567}"/>
              </a:ext>
            </a:extLst>
          </p:cNvPr>
          <p:cNvSpPr/>
          <p:nvPr/>
        </p:nvSpPr>
        <p:spPr>
          <a:xfrm rot="16200000">
            <a:off x="7025790" y="1300094"/>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tx2"/>
          </a:solidFill>
          <a:ln w="28079"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E88AE08-C2A9-C6D3-1F07-91CD90028F66}"/>
              </a:ext>
            </a:extLst>
          </p:cNvPr>
          <p:cNvSpPr/>
          <p:nvPr/>
        </p:nvSpPr>
        <p:spPr>
          <a:xfrm rot="16200000">
            <a:off x="6571804" y="1300094"/>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tx2"/>
          </a:solidFill>
          <a:ln w="28079" cap="flat">
            <a:noFill/>
            <a:prstDash val="solid"/>
            <a:miter/>
          </a:ln>
        </p:spPr>
        <p:txBody>
          <a:bodyPr rtlCol="0" anchor="ctr"/>
          <a:lstStyle/>
          <a:p>
            <a:endParaRPr lang="en-US"/>
          </a:p>
        </p:txBody>
      </p:sp>
      <p:cxnSp>
        <p:nvCxnSpPr>
          <p:cNvPr id="31" name="Straight Connector 30">
            <a:extLst>
              <a:ext uri="{FF2B5EF4-FFF2-40B4-BE49-F238E27FC236}">
                <a16:creationId xmlns:a16="http://schemas.microsoft.com/office/drawing/2014/main" id="{FC703C4D-382D-2F86-C941-70CA8770C4FB}"/>
              </a:ext>
            </a:extLst>
          </p:cNvPr>
          <p:cNvCxnSpPr>
            <a:cxnSpLocks/>
          </p:cNvCxnSpPr>
          <p:nvPr/>
        </p:nvCxnSpPr>
        <p:spPr>
          <a:xfrm>
            <a:off x="3451487" y="3556325"/>
            <a:ext cx="1263426"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F6F37FC-BC58-459C-E4A3-BD7EBE667E6A}"/>
              </a:ext>
            </a:extLst>
          </p:cNvPr>
          <p:cNvCxnSpPr>
            <a:cxnSpLocks/>
          </p:cNvCxnSpPr>
          <p:nvPr/>
        </p:nvCxnSpPr>
        <p:spPr>
          <a:xfrm>
            <a:off x="7573691" y="2244059"/>
            <a:ext cx="0" cy="1319144"/>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5A41241-F4A8-24A3-17E8-C577EEABDCA0}"/>
              </a:ext>
            </a:extLst>
          </p:cNvPr>
          <p:cNvCxnSpPr>
            <a:cxnSpLocks/>
          </p:cNvCxnSpPr>
          <p:nvPr/>
        </p:nvCxnSpPr>
        <p:spPr>
          <a:xfrm>
            <a:off x="8987883" y="1481688"/>
            <a:ext cx="1293541"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0AFA8F8-0E06-46B0-68A2-15FCA4712A5C}"/>
              </a:ext>
            </a:extLst>
          </p:cNvPr>
          <p:cNvCxnSpPr>
            <a:cxnSpLocks/>
          </p:cNvCxnSpPr>
          <p:nvPr/>
        </p:nvCxnSpPr>
        <p:spPr>
          <a:xfrm>
            <a:off x="10332208" y="1508102"/>
            <a:ext cx="0" cy="202418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215" name="Title 1">
            <a:extLst>
              <a:ext uri="{FF2B5EF4-FFF2-40B4-BE49-F238E27FC236}">
                <a16:creationId xmlns:a16="http://schemas.microsoft.com/office/drawing/2014/main" id="{EBB8877F-0695-93C2-F82B-F0D3CA9E53BF}"/>
              </a:ext>
            </a:extLst>
          </p:cNvPr>
          <p:cNvSpPr txBox="1">
            <a:spLocks/>
          </p:cNvSpPr>
          <p:nvPr/>
        </p:nvSpPr>
        <p:spPr>
          <a:xfrm>
            <a:off x="9070053" y="5089796"/>
            <a:ext cx="2590800" cy="502920"/>
          </a:xfrm>
          <a:prstGeom prst="rect">
            <a:avLst/>
          </a:prstGeom>
        </p:spPr>
        <p:txBody>
          <a:bodyPr vert="horz" lIns="91440" tIns="45720" rIns="91440" bIns="45720" rtlCol="0" anchor="ctr">
            <a:normAutofit fontScale="6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Remote Monitoring</a:t>
            </a:r>
            <a:endParaRPr lang="en-US" sz="2800" dirty="0">
              <a:solidFill>
                <a:schemeClr val="accent1"/>
              </a:solidFill>
              <a:latin typeface="Century Gothic" panose="020B0502020202020204" pitchFamily="34" charset="0"/>
            </a:endParaRPr>
          </a:p>
        </p:txBody>
      </p:sp>
      <p:pic>
        <p:nvPicPr>
          <p:cNvPr id="9" name="Graphic 8" descr="Factory with solid fill">
            <a:extLst>
              <a:ext uri="{FF2B5EF4-FFF2-40B4-BE49-F238E27FC236}">
                <a16:creationId xmlns:a16="http://schemas.microsoft.com/office/drawing/2014/main" id="{AF21CF10-36A3-C354-0558-B2B21AD8EC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145" y="825643"/>
            <a:ext cx="2487377" cy="2487377"/>
          </a:xfrm>
          <a:prstGeom prst="rect">
            <a:avLst/>
          </a:prstGeom>
        </p:spPr>
      </p:pic>
      <p:grpSp>
        <p:nvGrpSpPr>
          <p:cNvPr id="10" name="Group 9">
            <a:extLst>
              <a:ext uri="{FF2B5EF4-FFF2-40B4-BE49-F238E27FC236}">
                <a16:creationId xmlns:a16="http://schemas.microsoft.com/office/drawing/2014/main" id="{E7CFAD6A-9AE0-C3A3-BC53-0B8DAB554C91}"/>
              </a:ext>
            </a:extLst>
          </p:cNvPr>
          <p:cNvGrpSpPr/>
          <p:nvPr/>
        </p:nvGrpSpPr>
        <p:grpSpPr>
          <a:xfrm rot="18900000">
            <a:off x="1931010" y="891131"/>
            <a:ext cx="822323" cy="822322"/>
            <a:chOff x="1802723" y="376912"/>
            <a:chExt cx="822323" cy="822322"/>
          </a:xfrm>
          <a:solidFill>
            <a:schemeClr val="accent6">
              <a:lumMod val="60000"/>
              <a:lumOff val="40000"/>
            </a:schemeClr>
          </a:solidFill>
        </p:grpSpPr>
        <p:sp>
          <p:nvSpPr>
            <p:cNvPr id="17" name="Freeform: Shape 16">
              <a:extLst>
                <a:ext uri="{FF2B5EF4-FFF2-40B4-BE49-F238E27FC236}">
                  <a16:creationId xmlns:a16="http://schemas.microsoft.com/office/drawing/2014/main" id="{D9F8BCA1-1FE1-92BD-02DD-52DA93FDD175}"/>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14DA618D-10EA-29D4-89C3-5AF4D99D4D37}"/>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37579690-231C-0586-7895-6C0664B98066}"/>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22" name="Group 21">
            <a:extLst>
              <a:ext uri="{FF2B5EF4-FFF2-40B4-BE49-F238E27FC236}">
                <a16:creationId xmlns:a16="http://schemas.microsoft.com/office/drawing/2014/main" id="{2EE91E11-2CD4-6B99-254D-038E017F5100}"/>
              </a:ext>
            </a:extLst>
          </p:cNvPr>
          <p:cNvGrpSpPr/>
          <p:nvPr/>
        </p:nvGrpSpPr>
        <p:grpSpPr>
          <a:xfrm>
            <a:off x="9199177" y="3645846"/>
            <a:ext cx="2136231" cy="1374772"/>
            <a:chOff x="3869472" y="3429000"/>
            <a:chExt cx="4674323" cy="3008163"/>
          </a:xfrm>
        </p:grpSpPr>
        <p:sp>
          <p:nvSpPr>
            <p:cNvPr id="23" name="Freeform: Shape 22" descr="Monitor with solid fill">
              <a:extLst>
                <a:ext uri="{FF2B5EF4-FFF2-40B4-BE49-F238E27FC236}">
                  <a16:creationId xmlns:a16="http://schemas.microsoft.com/office/drawing/2014/main" id="{558BA2B5-FBFE-BE37-0BDE-7F98C5AB8DFC}"/>
                </a:ext>
              </a:extLst>
            </p:cNvPr>
            <p:cNvSpPr/>
            <p:nvPr/>
          </p:nvSpPr>
          <p:spPr>
            <a:xfrm>
              <a:off x="3869472"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24" name="Oval 23">
              <a:extLst>
                <a:ext uri="{FF2B5EF4-FFF2-40B4-BE49-F238E27FC236}">
                  <a16:creationId xmlns:a16="http://schemas.microsoft.com/office/drawing/2014/main" id="{6353FE04-DB57-BA21-5B67-949E3E3D0753}"/>
                </a:ext>
              </a:extLst>
            </p:cNvPr>
            <p:cNvSpPr/>
            <p:nvPr/>
          </p:nvSpPr>
          <p:spPr>
            <a:xfrm>
              <a:off x="4616602"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56AC452-95E0-B87B-181F-67089017E976}"/>
                </a:ext>
              </a:extLst>
            </p:cNvPr>
            <p:cNvSpPr/>
            <p:nvPr/>
          </p:nvSpPr>
          <p:spPr>
            <a:xfrm>
              <a:off x="5761460"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7816B9F4-A2D3-31EC-8DE7-3AE87758739B}"/>
                </a:ext>
              </a:extLst>
            </p:cNvPr>
            <p:cNvGrpSpPr/>
            <p:nvPr/>
          </p:nvGrpSpPr>
          <p:grpSpPr>
            <a:xfrm>
              <a:off x="4995386" y="4142418"/>
              <a:ext cx="246039" cy="429584"/>
              <a:chOff x="2330606" y="1365764"/>
              <a:chExt cx="246039" cy="429584"/>
            </a:xfrm>
          </p:grpSpPr>
          <p:sp>
            <p:nvSpPr>
              <p:cNvPr id="43" name="Oval 42">
                <a:extLst>
                  <a:ext uri="{FF2B5EF4-FFF2-40B4-BE49-F238E27FC236}">
                    <a16:creationId xmlns:a16="http://schemas.microsoft.com/office/drawing/2014/main" id="{19814C25-52DE-0485-C125-CCC89361680E}"/>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apezoid 43">
                <a:extLst>
                  <a:ext uri="{FF2B5EF4-FFF2-40B4-BE49-F238E27FC236}">
                    <a16:creationId xmlns:a16="http://schemas.microsoft.com/office/drawing/2014/main" id="{9A9F61F4-7079-9BAF-57B6-3D9EB0AE473F}"/>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2AA1DDFA-C1BF-913B-FD70-EABA6226D60B}"/>
                </a:ext>
              </a:extLst>
            </p:cNvPr>
            <p:cNvGrpSpPr/>
            <p:nvPr/>
          </p:nvGrpSpPr>
          <p:grpSpPr>
            <a:xfrm rot="5400000">
              <a:off x="6273180" y="4312476"/>
              <a:ext cx="246039" cy="429584"/>
              <a:chOff x="2330606" y="1365764"/>
              <a:chExt cx="246039" cy="429584"/>
            </a:xfrm>
            <a:solidFill>
              <a:schemeClr val="accent6"/>
            </a:solidFill>
          </p:grpSpPr>
          <p:sp>
            <p:nvSpPr>
              <p:cNvPr id="41" name="Oval 40">
                <a:extLst>
                  <a:ext uri="{FF2B5EF4-FFF2-40B4-BE49-F238E27FC236}">
                    <a16:creationId xmlns:a16="http://schemas.microsoft.com/office/drawing/2014/main" id="{4B193F50-4F0A-6481-916A-588A11AC05AD}"/>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apezoid 41">
                <a:extLst>
                  <a:ext uri="{FF2B5EF4-FFF2-40B4-BE49-F238E27FC236}">
                    <a16:creationId xmlns:a16="http://schemas.microsoft.com/office/drawing/2014/main" id="{B649D59E-4618-B16D-CA19-07A1C5DE3346}"/>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Rounded Corners 32">
              <a:extLst>
                <a:ext uri="{FF2B5EF4-FFF2-40B4-BE49-F238E27FC236}">
                  <a16:creationId xmlns:a16="http://schemas.microsoft.com/office/drawing/2014/main" id="{3F38BF67-7974-41EA-7423-71F0D5D83F95}"/>
                </a:ext>
              </a:extLst>
            </p:cNvPr>
            <p:cNvSpPr/>
            <p:nvPr/>
          </p:nvSpPr>
          <p:spPr>
            <a:xfrm>
              <a:off x="467757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A502638F-E416-0786-E730-422B26257B0C}"/>
                </a:ext>
              </a:extLst>
            </p:cNvPr>
            <p:cNvSpPr/>
            <p:nvPr/>
          </p:nvSpPr>
          <p:spPr>
            <a:xfrm>
              <a:off x="466643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0B6D7B3D-27C7-A4A0-E326-930435BE3FE9}"/>
                </a:ext>
              </a:extLst>
            </p:cNvPr>
            <p:cNvSpPr/>
            <p:nvPr/>
          </p:nvSpPr>
          <p:spPr>
            <a:xfrm>
              <a:off x="543064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191E1234-9953-6E87-5CF8-BF7ABED76E97}"/>
                </a:ext>
              </a:extLst>
            </p:cNvPr>
            <p:cNvSpPr/>
            <p:nvPr/>
          </p:nvSpPr>
          <p:spPr>
            <a:xfrm>
              <a:off x="541949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E64AEADD-27DE-9B2B-9536-160DA5EC5E27}"/>
                </a:ext>
              </a:extLst>
            </p:cNvPr>
            <p:cNvSpPr/>
            <p:nvPr/>
          </p:nvSpPr>
          <p:spPr>
            <a:xfrm>
              <a:off x="6183705"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BFF7F673-88FA-C2BA-C41E-522974E1224E}"/>
                </a:ext>
              </a:extLst>
            </p:cNvPr>
            <p:cNvSpPr/>
            <p:nvPr/>
          </p:nvSpPr>
          <p:spPr>
            <a:xfrm>
              <a:off x="6172556"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755A9E22-8107-6EA9-61DF-F511D54781A0}"/>
                </a:ext>
              </a:extLst>
            </p:cNvPr>
            <p:cNvSpPr/>
            <p:nvPr/>
          </p:nvSpPr>
          <p:spPr>
            <a:xfrm>
              <a:off x="6999037"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5" name="Graphic 44" descr="Robot Hand with solid fill">
            <a:extLst>
              <a:ext uri="{FF2B5EF4-FFF2-40B4-BE49-F238E27FC236}">
                <a16:creationId xmlns:a16="http://schemas.microsoft.com/office/drawing/2014/main" id="{FBC3DB95-2973-A967-A94F-D300062BC22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342173" y="4159622"/>
            <a:ext cx="870687" cy="870687"/>
          </a:xfrm>
          <a:prstGeom prst="rect">
            <a:avLst/>
          </a:prstGeom>
        </p:spPr>
      </p:pic>
      <p:pic>
        <p:nvPicPr>
          <p:cNvPr id="46" name="Graphic 45" descr="Robot Hand with solid fill">
            <a:extLst>
              <a:ext uri="{FF2B5EF4-FFF2-40B4-BE49-F238E27FC236}">
                <a16:creationId xmlns:a16="http://schemas.microsoft.com/office/drawing/2014/main" id="{B4E0CF0B-FB16-422C-8612-A7287A6296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51487" y="4159622"/>
            <a:ext cx="870687" cy="870687"/>
          </a:xfrm>
          <a:prstGeom prst="rect">
            <a:avLst/>
          </a:prstGeom>
        </p:spPr>
      </p:pic>
      <p:cxnSp>
        <p:nvCxnSpPr>
          <p:cNvPr id="52" name="Straight Connector 51">
            <a:extLst>
              <a:ext uri="{FF2B5EF4-FFF2-40B4-BE49-F238E27FC236}">
                <a16:creationId xmlns:a16="http://schemas.microsoft.com/office/drawing/2014/main" id="{FC44422C-F185-7855-87F6-1D53AAD76C0E}"/>
              </a:ext>
            </a:extLst>
          </p:cNvPr>
          <p:cNvCxnSpPr>
            <a:cxnSpLocks/>
          </p:cNvCxnSpPr>
          <p:nvPr/>
        </p:nvCxnSpPr>
        <p:spPr>
          <a:xfrm>
            <a:off x="4720176" y="5367299"/>
            <a:ext cx="1290433"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59" name="Freeform: Shape 58">
            <a:extLst>
              <a:ext uri="{FF2B5EF4-FFF2-40B4-BE49-F238E27FC236}">
                <a16:creationId xmlns:a16="http://schemas.microsoft.com/office/drawing/2014/main" id="{F491A1A9-1FD1-C5EB-3F9C-3108CBC5D58F}"/>
              </a:ext>
            </a:extLst>
          </p:cNvPr>
          <p:cNvSpPr/>
          <p:nvPr/>
        </p:nvSpPr>
        <p:spPr>
          <a:xfrm rot="16200000">
            <a:off x="4511553" y="3263676"/>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accent6"/>
          </a:solidFill>
          <a:ln w="28079"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A589BCD-5A0D-1979-1E60-D79E0D603A40}"/>
              </a:ext>
            </a:extLst>
          </p:cNvPr>
          <p:cNvSpPr/>
          <p:nvPr/>
        </p:nvSpPr>
        <p:spPr>
          <a:xfrm rot="16200000">
            <a:off x="4511553" y="5083587"/>
            <a:ext cx="926065" cy="363188"/>
          </a:xfrm>
          <a:custGeom>
            <a:avLst/>
            <a:gdLst>
              <a:gd name="connsiteX0" fmla="*/ 1699183 w 1799863"/>
              <a:gd name="connsiteY0" fmla="*/ 0 h 449965"/>
              <a:gd name="connsiteX1" fmla="*/ 100680 w 1799863"/>
              <a:gd name="connsiteY1" fmla="*/ 0 h 449965"/>
              <a:gd name="connsiteX2" fmla="*/ 0 w 1799863"/>
              <a:gd name="connsiteY2" fmla="*/ 100680 h 449965"/>
              <a:gd name="connsiteX3" fmla="*/ 0 w 1799863"/>
              <a:gd name="connsiteY3" fmla="*/ 349286 h 449965"/>
              <a:gd name="connsiteX4" fmla="*/ 100680 w 1799863"/>
              <a:gd name="connsiteY4" fmla="*/ 449966 h 449965"/>
              <a:gd name="connsiteX5" fmla="*/ 1699183 w 1799863"/>
              <a:gd name="connsiteY5" fmla="*/ 449966 h 449965"/>
              <a:gd name="connsiteX6" fmla="*/ 1799863 w 1799863"/>
              <a:gd name="connsiteY6" fmla="*/ 349286 h 449965"/>
              <a:gd name="connsiteX7" fmla="*/ 1799863 w 1799863"/>
              <a:gd name="connsiteY7" fmla="*/ 100680 h 449965"/>
              <a:gd name="connsiteX8" fmla="*/ 1699183 w 1799863"/>
              <a:gd name="connsiteY8" fmla="*/ 0 h 449965"/>
              <a:gd name="connsiteX9" fmla="*/ 281229 w 1799863"/>
              <a:gd name="connsiteY9" fmla="*/ 281229 h 449965"/>
              <a:gd name="connsiteX10" fmla="*/ 224983 w 1799863"/>
              <a:gd name="connsiteY10" fmla="*/ 224983 h 449965"/>
              <a:gd name="connsiteX11" fmla="*/ 281229 w 1799863"/>
              <a:gd name="connsiteY11" fmla="*/ 168737 h 449965"/>
              <a:gd name="connsiteX12" fmla="*/ 337474 w 1799863"/>
              <a:gd name="connsiteY12" fmla="*/ 224983 h 449965"/>
              <a:gd name="connsiteX13" fmla="*/ 281229 w 1799863"/>
              <a:gd name="connsiteY13" fmla="*/ 281229 h 449965"/>
              <a:gd name="connsiteX14" fmla="*/ 562457 w 1799863"/>
              <a:gd name="connsiteY14" fmla="*/ 281229 h 449965"/>
              <a:gd name="connsiteX15" fmla="*/ 506212 w 1799863"/>
              <a:gd name="connsiteY15" fmla="*/ 224983 h 449965"/>
              <a:gd name="connsiteX16" fmla="*/ 562457 w 1799863"/>
              <a:gd name="connsiteY16" fmla="*/ 168737 h 449965"/>
              <a:gd name="connsiteX17" fmla="*/ 618703 w 1799863"/>
              <a:gd name="connsiteY17" fmla="*/ 224983 h 449965"/>
              <a:gd name="connsiteX18" fmla="*/ 562457 w 1799863"/>
              <a:gd name="connsiteY18" fmla="*/ 281229 h 449965"/>
              <a:gd name="connsiteX19" fmla="*/ 843686 w 1799863"/>
              <a:gd name="connsiteY19" fmla="*/ 281229 h 449965"/>
              <a:gd name="connsiteX20" fmla="*/ 787440 w 1799863"/>
              <a:gd name="connsiteY20" fmla="*/ 224983 h 449965"/>
              <a:gd name="connsiteX21" fmla="*/ 843686 w 1799863"/>
              <a:gd name="connsiteY21" fmla="*/ 168737 h 449965"/>
              <a:gd name="connsiteX22" fmla="*/ 899932 w 1799863"/>
              <a:gd name="connsiteY22" fmla="*/ 224983 h 449965"/>
              <a:gd name="connsiteX23" fmla="*/ 843686 w 1799863"/>
              <a:gd name="connsiteY23" fmla="*/ 281229 h 44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9863" h="449965">
                <a:moveTo>
                  <a:pt x="1699183" y="0"/>
                </a:moveTo>
                <a:lnTo>
                  <a:pt x="100680" y="0"/>
                </a:lnTo>
                <a:cubicBezTo>
                  <a:pt x="45075" y="0"/>
                  <a:pt x="0" y="45075"/>
                  <a:pt x="0" y="100680"/>
                </a:cubicBezTo>
                <a:lnTo>
                  <a:pt x="0" y="349286"/>
                </a:lnTo>
                <a:cubicBezTo>
                  <a:pt x="0" y="404891"/>
                  <a:pt x="45075" y="449966"/>
                  <a:pt x="100680" y="449966"/>
                </a:cubicBezTo>
                <a:lnTo>
                  <a:pt x="1699183" y="449966"/>
                </a:lnTo>
                <a:cubicBezTo>
                  <a:pt x="1754788" y="449966"/>
                  <a:pt x="1799863" y="404891"/>
                  <a:pt x="1799863" y="349286"/>
                </a:cubicBezTo>
                <a:lnTo>
                  <a:pt x="1799863" y="100680"/>
                </a:lnTo>
                <a:cubicBezTo>
                  <a:pt x="1799863" y="45075"/>
                  <a:pt x="1754788" y="0"/>
                  <a:pt x="1699183" y="0"/>
                </a:cubicBezTo>
                <a:close/>
                <a:moveTo>
                  <a:pt x="281229" y="281229"/>
                </a:moveTo>
                <a:cubicBezTo>
                  <a:pt x="250164" y="281229"/>
                  <a:pt x="224983" y="256047"/>
                  <a:pt x="224983" y="224983"/>
                </a:cubicBezTo>
                <a:cubicBezTo>
                  <a:pt x="224983" y="193918"/>
                  <a:pt x="250164" y="168737"/>
                  <a:pt x="281229" y="168737"/>
                </a:cubicBezTo>
                <a:cubicBezTo>
                  <a:pt x="312293" y="168737"/>
                  <a:pt x="337474" y="193918"/>
                  <a:pt x="337474" y="224983"/>
                </a:cubicBezTo>
                <a:cubicBezTo>
                  <a:pt x="337474" y="256047"/>
                  <a:pt x="312293" y="281229"/>
                  <a:pt x="281229" y="281229"/>
                </a:cubicBezTo>
                <a:close/>
                <a:moveTo>
                  <a:pt x="562457" y="281229"/>
                </a:moveTo>
                <a:cubicBezTo>
                  <a:pt x="531393" y="281229"/>
                  <a:pt x="506212" y="256047"/>
                  <a:pt x="506212" y="224983"/>
                </a:cubicBezTo>
                <a:cubicBezTo>
                  <a:pt x="506212" y="193918"/>
                  <a:pt x="531393" y="168737"/>
                  <a:pt x="562457" y="168737"/>
                </a:cubicBezTo>
                <a:cubicBezTo>
                  <a:pt x="593522" y="168737"/>
                  <a:pt x="618703" y="193918"/>
                  <a:pt x="618703" y="224983"/>
                </a:cubicBezTo>
                <a:cubicBezTo>
                  <a:pt x="618703" y="256047"/>
                  <a:pt x="593522" y="281229"/>
                  <a:pt x="562457" y="281229"/>
                </a:cubicBezTo>
                <a:close/>
                <a:moveTo>
                  <a:pt x="843686" y="281229"/>
                </a:moveTo>
                <a:cubicBezTo>
                  <a:pt x="812621" y="281229"/>
                  <a:pt x="787440" y="256047"/>
                  <a:pt x="787440" y="224983"/>
                </a:cubicBezTo>
                <a:cubicBezTo>
                  <a:pt x="787440" y="193918"/>
                  <a:pt x="812621" y="168737"/>
                  <a:pt x="843686" y="168737"/>
                </a:cubicBezTo>
                <a:cubicBezTo>
                  <a:pt x="874750" y="168737"/>
                  <a:pt x="899932" y="193918"/>
                  <a:pt x="899932" y="224983"/>
                </a:cubicBezTo>
                <a:cubicBezTo>
                  <a:pt x="899932" y="256047"/>
                  <a:pt x="874750" y="281229"/>
                  <a:pt x="843686" y="281229"/>
                </a:cubicBezTo>
                <a:close/>
              </a:path>
            </a:pathLst>
          </a:custGeom>
          <a:solidFill>
            <a:schemeClr val="accent6"/>
          </a:solidFill>
          <a:ln w="28079" cap="flat">
            <a:noFill/>
            <a:prstDash val="solid"/>
            <a:miter/>
          </a:ln>
        </p:spPr>
        <p:txBody>
          <a:bodyPr rtlCol="0" anchor="ctr"/>
          <a:lstStyle/>
          <a:p>
            <a:endParaRPr lang="en-US"/>
          </a:p>
        </p:txBody>
      </p:sp>
      <p:cxnSp>
        <p:nvCxnSpPr>
          <p:cNvPr id="64" name="Straight Connector 63">
            <a:extLst>
              <a:ext uri="{FF2B5EF4-FFF2-40B4-BE49-F238E27FC236}">
                <a16:creationId xmlns:a16="http://schemas.microsoft.com/office/drawing/2014/main" id="{D03965CA-AF8D-E824-C4A4-551088ED2E6C}"/>
              </a:ext>
            </a:extLst>
          </p:cNvPr>
          <p:cNvCxnSpPr>
            <a:cxnSpLocks/>
          </p:cNvCxnSpPr>
          <p:nvPr/>
        </p:nvCxnSpPr>
        <p:spPr>
          <a:xfrm>
            <a:off x="6010609" y="3799380"/>
            <a:ext cx="0" cy="1541876"/>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82EA4E7-766F-2AD0-D597-3D5C518CB16F}"/>
              </a:ext>
            </a:extLst>
          </p:cNvPr>
          <p:cNvCxnSpPr>
            <a:cxnSpLocks/>
          </p:cNvCxnSpPr>
          <p:nvPr/>
        </p:nvCxnSpPr>
        <p:spPr>
          <a:xfrm>
            <a:off x="2574328" y="5372627"/>
            <a:ext cx="214058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A84D6DE-5767-B3E1-31E3-D8552A06E3E8}"/>
              </a:ext>
            </a:extLst>
          </p:cNvPr>
          <p:cNvSpPr txBox="1"/>
          <p:nvPr/>
        </p:nvSpPr>
        <p:spPr>
          <a:xfrm>
            <a:off x="4347603" y="4110037"/>
            <a:ext cx="1364476" cy="369332"/>
          </a:xfrm>
          <a:prstGeom prst="rect">
            <a:avLst/>
          </a:prstGeom>
          <a:noFill/>
        </p:spPr>
        <p:txBody>
          <a:bodyPr wrap="none" rtlCol="0">
            <a:spAutoFit/>
          </a:bodyPr>
          <a:lstStyle/>
          <a:p>
            <a:r>
              <a:rPr lang="tr-TR" dirty="0">
                <a:solidFill>
                  <a:schemeClr val="accent6">
                    <a:lumMod val="75000"/>
                  </a:schemeClr>
                </a:solidFill>
                <a:latin typeface="Century Gothic" panose="020B0502020202020204" pitchFamily="34" charset="0"/>
              </a:rPr>
              <a:t>Controllers</a:t>
            </a:r>
            <a:endParaRPr lang="en-US" dirty="0">
              <a:solidFill>
                <a:schemeClr val="accent6">
                  <a:lumMod val="75000"/>
                </a:schemeClr>
              </a:solidFill>
              <a:latin typeface="Century Gothic" panose="020B0502020202020204" pitchFamily="34" charset="0"/>
            </a:endParaRPr>
          </a:p>
        </p:txBody>
      </p:sp>
      <p:cxnSp>
        <p:nvCxnSpPr>
          <p:cNvPr id="48" name="Straight Connector 47">
            <a:extLst>
              <a:ext uri="{FF2B5EF4-FFF2-40B4-BE49-F238E27FC236}">
                <a16:creationId xmlns:a16="http://schemas.microsoft.com/office/drawing/2014/main" id="{12E90454-158A-23D6-7067-7511A5D3970E}"/>
              </a:ext>
            </a:extLst>
          </p:cNvPr>
          <p:cNvCxnSpPr>
            <a:cxnSpLocks/>
          </p:cNvCxnSpPr>
          <p:nvPr/>
        </p:nvCxnSpPr>
        <p:spPr>
          <a:xfrm>
            <a:off x="4679411" y="3562778"/>
            <a:ext cx="1290433"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grpSp>
        <p:nvGrpSpPr>
          <p:cNvPr id="222" name="Group 221">
            <a:extLst>
              <a:ext uri="{FF2B5EF4-FFF2-40B4-BE49-F238E27FC236}">
                <a16:creationId xmlns:a16="http://schemas.microsoft.com/office/drawing/2014/main" id="{2CB6B825-30E8-CBFD-4C05-5B5DA0886190}"/>
              </a:ext>
            </a:extLst>
          </p:cNvPr>
          <p:cNvGrpSpPr/>
          <p:nvPr/>
        </p:nvGrpSpPr>
        <p:grpSpPr>
          <a:xfrm>
            <a:off x="5772478" y="3080746"/>
            <a:ext cx="1402618" cy="664535"/>
            <a:chOff x="5500199" y="2929808"/>
            <a:chExt cx="1402618" cy="664535"/>
          </a:xfrm>
        </p:grpSpPr>
        <p:sp>
          <p:nvSpPr>
            <p:cNvPr id="177" name="Rectangle: Rounded Corners 176">
              <a:extLst>
                <a:ext uri="{FF2B5EF4-FFF2-40B4-BE49-F238E27FC236}">
                  <a16:creationId xmlns:a16="http://schemas.microsoft.com/office/drawing/2014/main" id="{E8C934F6-1230-1891-C75A-E1D7B6F378C9}"/>
                </a:ext>
              </a:extLst>
            </p:cNvPr>
            <p:cNvSpPr/>
            <p:nvPr/>
          </p:nvSpPr>
          <p:spPr>
            <a:xfrm>
              <a:off x="5500199" y="3194853"/>
              <a:ext cx="1302536" cy="3994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Rounded Corners 177">
              <a:extLst>
                <a:ext uri="{FF2B5EF4-FFF2-40B4-BE49-F238E27FC236}">
                  <a16:creationId xmlns:a16="http://schemas.microsoft.com/office/drawing/2014/main" id="{76E50B1A-199A-AFD8-0059-BBA251D5F198}"/>
                </a:ext>
              </a:extLst>
            </p:cNvPr>
            <p:cNvSpPr/>
            <p:nvPr/>
          </p:nvSpPr>
          <p:spPr>
            <a:xfrm>
              <a:off x="606383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Rounded Corners 178">
              <a:extLst>
                <a:ext uri="{FF2B5EF4-FFF2-40B4-BE49-F238E27FC236}">
                  <a16:creationId xmlns:a16="http://schemas.microsoft.com/office/drawing/2014/main" id="{45639FF6-7F1D-3B6C-30F1-FF9AA73C7933}"/>
                </a:ext>
              </a:extLst>
            </p:cNvPr>
            <p:cNvSpPr/>
            <p:nvPr/>
          </p:nvSpPr>
          <p:spPr>
            <a:xfrm>
              <a:off x="622639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Rounded Corners 179">
              <a:extLst>
                <a:ext uri="{FF2B5EF4-FFF2-40B4-BE49-F238E27FC236}">
                  <a16:creationId xmlns:a16="http://schemas.microsoft.com/office/drawing/2014/main" id="{A4BC09FA-8275-CF7D-9B0F-2B6FFA6EA2FE}"/>
                </a:ext>
              </a:extLst>
            </p:cNvPr>
            <p:cNvSpPr/>
            <p:nvPr/>
          </p:nvSpPr>
          <p:spPr>
            <a:xfrm>
              <a:off x="638895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Rounded Corners 180">
              <a:extLst>
                <a:ext uri="{FF2B5EF4-FFF2-40B4-BE49-F238E27FC236}">
                  <a16:creationId xmlns:a16="http://schemas.microsoft.com/office/drawing/2014/main" id="{59083E9A-E551-5FD9-61F5-4F1BB70FF2C1}"/>
                </a:ext>
              </a:extLst>
            </p:cNvPr>
            <p:cNvSpPr/>
            <p:nvPr/>
          </p:nvSpPr>
          <p:spPr>
            <a:xfrm>
              <a:off x="6551518" y="3339558"/>
              <a:ext cx="116168" cy="11839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Rounded Corners 181">
              <a:extLst>
                <a:ext uri="{FF2B5EF4-FFF2-40B4-BE49-F238E27FC236}">
                  <a16:creationId xmlns:a16="http://schemas.microsoft.com/office/drawing/2014/main" id="{C6E7267A-5740-65E3-1437-FF48C1866924}"/>
                </a:ext>
              </a:extLst>
            </p:cNvPr>
            <p:cNvSpPr/>
            <p:nvPr/>
          </p:nvSpPr>
          <p:spPr>
            <a:xfrm>
              <a:off x="6702652" y="3260269"/>
              <a:ext cx="200165" cy="5524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3" name="Group 182">
              <a:extLst>
                <a:ext uri="{FF2B5EF4-FFF2-40B4-BE49-F238E27FC236}">
                  <a16:creationId xmlns:a16="http://schemas.microsoft.com/office/drawing/2014/main" id="{E2B7EA5A-E40A-F8D1-62E9-6EE43D4A135E}"/>
                </a:ext>
              </a:extLst>
            </p:cNvPr>
            <p:cNvGrpSpPr/>
            <p:nvPr/>
          </p:nvGrpSpPr>
          <p:grpSpPr>
            <a:xfrm>
              <a:off x="6075615" y="3357865"/>
              <a:ext cx="92614" cy="81777"/>
              <a:chOff x="9104716" y="3548380"/>
              <a:chExt cx="92614" cy="81777"/>
            </a:xfrm>
          </p:grpSpPr>
          <p:grpSp>
            <p:nvGrpSpPr>
              <p:cNvPr id="206" name="Group 205">
                <a:extLst>
                  <a:ext uri="{FF2B5EF4-FFF2-40B4-BE49-F238E27FC236}">
                    <a16:creationId xmlns:a16="http://schemas.microsoft.com/office/drawing/2014/main" id="{1D4DAF87-BEE4-F2ED-A401-94E5B79FE365}"/>
                  </a:ext>
                </a:extLst>
              </p:cNvPr>
              <p:cNvGrpSpPr/>
              <p:nvPr/>
            </p:nvGrpSpPr>
            <p:grpSpPr>
              <a:xfrm>
                <a:off x="9104716" y="3548380"/>
                <a:ext cx="92614" cy="54752"/>
                <a:chOff x="9104716" y="3548380"/>
                <a:chExt cx="92614" cy="54752"/>
              </a:xfrm>
            </p:grpSpPr>
            <p:sp>
              <p:nvSpPr>
                <p:cNvPr id="208" name="Rectangle: Rounded Corners 207">
                  <a:extLst>
                    <a:ext uri="{FF2B5EF4-FFF2-40B4-BE49-F238E27FC236}">
                      <a16:creationId xmlns:a16="http://schemas.microsoft.com/office/drawing/2014/main" id="{81A6FEC7-44D4-2A68-D174-5544A59D270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Rounded Corners 208">
                  <a:extLst>
                    <a:ext uri="{FF2B5EF4-FFF2-40B4-BE49-F238E27FC236}">
                      <a16:creationId xmlns:a16="http://schemas.microsoft.com/office/drawing/2014/main" id="{C2F191FA-963F-8A99-9809-52E16B74C198}"/>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7" name="Rectangle: Rounded Corners 206">
                <a:extLst>
                  <a:ext uri="{FF2B5EF4-FFF2-40B4-BE49-F238E27FC236}">
                    <a16:creationId xmlns:a16="http://schemas.microsoft.com/office/drawing/2014/main" id="{87824103-FA35-653B-1087-5E8C9A64A7BC}"/>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4" name="Group 183">
              <a:extLst>
                <a:ext uri="{FF2B5EF4-FFF2-40B4-BE49-F238E27FC236}">
                  <a16:creationId xmlns:a16="http://schemas.microsoft.com/office/drawing/2014/main" id="{AECCE6CE-ED7A-8B7D-2112-C1642A88A67D}"/>
                </a:ext>
              </a:extLst>
            </p:cNvPr>
            <p:cNvGrpSpPr/>
            <p:nvPr/>
          </p:nvGrpSpPr>
          <p:grpSpPr>
            <a:xfrm>
              <a:off x="6238175" y="3357865"/>
              <a:ext cx="92614" cy="81777"/>
              <a:chOff x="9104716" y="3548380"/>
              <a:chExt cx="92614" cy="81777"/>
            </a:xfrm>
          </p:grpSpPr>
          <p:grpSp>
            <p:nvGrpSpPr>
              <p:cNvPr id="202" name="Group 201">
                <a:extLst>
                  <a:ext uri="{FF2B5EF4-FFF2-40B4-BE49-F238E27FC236}">
                    <a16:creationId xmlns:a16="http://schemas.microsoft.com/office/drawing/2014/main" id="{800A5C56-8970-06B4-C022-04EC97E3D98F}"/>
                  </a:ext>
                </a:extLst>
              </p:cNvPr>
              <p:cNvGrpSpPr/>
              <p:nvPr/>
            </p:nvGrpSpPr>
            <p:grpSpPr>
              <a:xfrm>
                <a:off x="9104716" y="3548380"/>
                <a:ext cx="92614" cy="54752"/>
                <a:chOff x="9104716" y="3548380"/>
                <a:chExt cx="92614" cy="54752"/>
              </a:xfrm>
            </p:grpSpPr>
            <p:sp>
              <p:nvSpPr>
                <p:cNvPr id="204" name="Rectangle: Rounded Corners 203">
                  <a:extLst>
                    <a:ext uri="{FF2B5EF4-FFF2-40B4-BE49-F238E27FC236}">
                      <a16:creationId xmlns:a16="http://schemas.microsoft.com/office/drawing/2014/main" id="{B8CE4B7C-65F5-FD9E-31BB-208915A83178}"/>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Rounded Corners 204">
                  <a:extLst>
                    <a:ext uri="{FF2B5EF4-FFF2-40B4-BE49-F238E27FC236}">
                      <a16:creationId xmlns:a16="http://schemas.microsoft.com/office/drawing/2014/main" id="{82A67363-2200-7286-6222-B1EB12C4F13B}"/>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3" name="Rectangle: Rounded Corners 202">
                <a:extLst>
                  <a:ext uri="{FF2B5EF4-FFF2-40B4-BE49-F238E27FC236}">
                    <a16:creationId xmlns:a16="http://schemas.microsoft.com/office/drawing/2014/main" id="{5A55969A-D435-D29A-1CF5-444DE5CDBA0A}"/>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5" name="Group 184">
              <a:extLst>
                <a:ext uri="{FF2B5EF4-FFF2-40B4-BE49-F238E27FC236}">
                  <a16:creationId xmlns:a16="http://schemas.microsoft.com/office/drawing/2014/main" id="{463FE951-73C3-E8B9-1348-4243F9C8EFFC}"/>
                </a:ext>
              </a:extLst>
            </p:cNvPr>
            <p:cNvGrpSpPr/>
            <p:nvPr/>
          </p:nvGrpSpPr>
          <p:grpSpPr>
            <a:xfrm>
              <a:off x="6400735" y="3357865"/>
              <a:ext cx="92614" cy="81777"/>
              <a:chOff x="9104716" y="3548380"/>
              <a:chExt cx="92614" cy="81777"/>
            </a:xfrm>
          </p:grpSpPr>
          <p:grpSp>
            <p:nvGrpSpPr>
              <p:cNvPr id="198" name="Group 197">
                <a:extLst>
                  <a:ext uri="{FF2B5EF4-FFF2-40B4-BE49-F238E27FC236}">
                    <a16:creationId xmlns:a16="http://schemas.microsoft.com/office/drawing/2014/main" id="{268A1F17-A396-11BF-A485-9006A94BAD4F}"/>
                  </a:ext>
                </a:extLst>
              </p:cNvPr>
              <p:cNvGrpSpPr/>
              <p:nvPr/>
            </p:nvGrpSpPr>
            <p:grpSpPr>
              <a:xfrm>
                <a:off x="9104716" y="3548380"/>
                <a:ext cx="92614" cy="54752"/>
                <a:chOff x="9104716" y="3548380"/>
                <a:chExt cx="92614" cy="54752"/>
              </a:xfrm>
            </p:grpSpPr>
            <p:sp>
              <p:nvSpPr>
                <p:cNvPr id="200" name="Rectangle: Rounded Corners 199">
                  <a:extLst>
                    <a:ext uri="{FF2B5EF4-FFF2-40B4-BE49-F238E27FC236}">
                      <a16:creationId xmlns:a16="http://schemas.microsoft.com/office/drawing/2014/main" id="{3CDD7CE4-DB7E-216D-703D-89D96B959F4A}"/>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Rounded Corners 200">
                  <a:extLst>
                    <a:ext uri="{FF2B5EF4-FFF2-40B4-BE49-F238E27FC236}">
                      <a16:creationId xmlns:a16="http://schemas.microsoft.com/office/drawing/2014/main" id="{663701FD-9B74-4C82-CCB5-79AEA5332C00}"/>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9" name="Rectangle: Rounded Corners 198">
                <a:extLst>
                  <a:ext uri="{FF2B5EF4-FFF2-40B4-BE49-F238E27FC236}">
                    <a16:creationId xmlns:a16="http://schemas.microsoft.com/office/drawing/2014/main" id="{84ACF5EB-1FC7-5299-DD5F-C684458EDEF1}"/>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6" name="Group 185">
              <a:extLst>
                <a:ext uri="{FF2B5EF4-FFF2-40B4-BE49-F238E27FC236}">
                  <a16:creationId xmlns:a16="http://schemas.microsoft.com/office/drawing/2014/main" id="{BB35F1E4-2CC8-FFE2-B3AB-984AA836FD8F}"/>
                </a:ext>
              </a:extLst>
            </p:cNvPr>
            <p:cNvGrpSpPr/>
            <p:nvPr/>
          </p:nvGrpSpPr>
          <p:grpSpPr>
            <a:xfrm>
              <a:off x="6563295" y="3357864"/>
              <a:ext cx="92614" cy="81777"/>
              <a:chOff x="9104716" y="3548380"/>
              <a:chExt cx="92614" cy="81777"/>
            </a:xfrm>
          </p:grpSpPr>
          <p:grpSp>
            <p:nvGrpSpPr>
              <p:cNvPr id="194" name="Group 193">
                <a:extLst>
                  <a:ext uri="{FF2B5EF4-FFF2-40B4-BE49-F238E27FC236}">
                    <a16:creationId xmlns:a16="http://schemas.microsoft.com/office/drawing/2014/main" id="{44BCCB23-6858-0F1B-868F-FCA997ADB97F}"/>
                  </a:ext>
                </a:extLst>
              </p:cNvPr>
              <p:cNvGrpSpPr/>
              <p:nvPr/>
            </p:nvGrpSpPr>
            <p:grpSpPr>
              <a:xfrm>
                <a:off x="9104716" y="3548380"/>
                <a:ext cx="92614" cy="54752"/>
                <a:chOff x="9104716" y="3548380"/>
                <a:chExt cx="92614" cy="54752"/>
              </a:xfrm>
            </p:grpSpPr>
            <p:sp>
              <p:nvSpPr>
                <p:cNvPr id="196" name="Rectangle: Rounded Corners 195">
                  <a:extLst>
                    <a:ext uri="{FF2B5EF4-FFF2-40B4-BE49-F238E27FC236}">
                      <a16:creationId xmlns:a16="http://schemas.microsoft.com/office/drawing/2014/main" id="{195212EB-7537-1DF3-2695-FE987AC20AE1}"/>
                    </a:ext>
                  </a:extLst>
                </p:cNvPr>
                <p:cNvSpPr/>
                <p:nvPr/>
              </p:nvSpPr>
              <p:spPr>
                <a:xfrm>
                  <a:off x="9104716"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Rounded Corners 196">
                  <a:extLst>
                    <a:ext uri="{FF2B5EF4-FFF2-40B4-BE49-F238E27FC236}">
                      <a16:creationId xmlns:a16="http://schemas.microsoft.com/office/drawing/2014/main" id="{6FFB25A9-1AFA-857C-9021-2E36E4895BCF}"/>
                    </a:ext>
                  </a:extLst>
                </p:cNvPr>
                <p:cNvSpPr/>
                <p:nvPr/>
              </p:nvSpPr>
              <p:spPr>
                <a:xfrm>
                  <a:off x="9139250" y="3548380"/>
                  <a:ext cx="58080"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5" name="Rectangle: Rounded Corners 194">
                <a:extLst>
                  <a:ext uri="{FF2B5EF4-FFF2-40B4-BE49-F238E27FC236}">
                    <a16:creationId xmlns:a16="http://schemas.microsoft.com/office/drawing/2014/main" id="{8001A23D-6C32-2D1B-CADA-6E08C5236A3E}"/>
                  </a:ext>
                </a:extLst>
              </p:cNvPr>
              <p:cNvSpPr/>
              <p:nvPr/>
            </p:nvSpPr>
            <p:spPr>
              <a:xfrm>
                <a:off x="9128164" y="3575405"/>
                <a:ext cx="45719" cy="5475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93" name="Rectangle: Rounded Corners 192">
              <a:extLst>
                <a:ext uri="{FF2B5EF4-FFF2-40B4-BE49-F238E27FC236}">
                  <a16:creationId xmlns:a16="http://schemas.microsoft.com/office/drawing/2014/main" id="{09B2A317-2563-69B3-1C6D-A65C632D3445}"/>
                </a:ext>
              </a:extLst>
            </p:cNvPr>
            <p:cNvSpPr/>
            <p:nvPr/>
          </p:nvSpPr>
          <p:spPr>
            <a:xfrm>
              <a:off x="5697565" y="3314860"/>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Rounded Corners 190">
              <a:extLst>
                <a:ext uri="{FF2B5EF4-FFF2-40B4-BE49-F238E27FC236}">
                  <a16:creationId xmlns:a16="http://schemas.microsoft.com/office/drawing/2014/main" id="{A37B6A09-C66B-3A9D-5F6C-7BB4DB228F4B}"/>
                </a:ext>
              </a:extLst>
            </p:cNvPr>
            <p:cNvSpPr/>
            <p:nvPr/>
          </p:nvSpPr>
          <p:spPr>
            <a:xfrm>
              <a:off x="5738330" y="3326110"/>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Rounded Corners 188">
              <a:extLst>
                <a:ext uri="{FF2B5EF4-FFF2-40B4-BE49-F238E27FC236}">
                  <a16:creationId xmlns:a16="http://schemas.microsoft.com/office/drawing/2014/main" id="{8D74A760-5366-FB44-97AD-C10B1754CCE1}"/>
                </a:ext>
              </a:extLst>
            </p:cNvPr>
            <p:cNvSpPr/>
            <p:nvPr/>
          </p:nvSpPr>
          <p:spPr>
            <a:xfrm rot="16200000">
              <a:off x="6694771" y="3079843"/>
              <a:ext cx="358081" cy="5801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Rounded Corners 219">
              <a:extLst>
                <a:ext uri="{FF2B5EF4-FFF2-40B4-BE49-F238E27FC236}">
                  <a16:creationId xmlns:a16="http://schemas.microsoft.com/office/drawing/2014/main" id="{8E099136-71A0-29C7-F304-FBD15E86522E}"/>
                </a:ext>
              </a:extLst>
            </p:cNvPr>
            <p:cNvSpPr/>
            <p:nvPr/>
          </p:nvSpPr>
          <p:spPr>
            <a:xfrm>
              <a:off x="5701088" y="3404667"/>
              <a:ext cx="281694" cy="77741"/>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Rounded Corners 220">
              <a:extLst>
                <a:ext uri="{FF2B5EF4-FFF2-40B4-BE49-F238E27FC236}">
                  <a16:creationId xmlns:a16="http://schemas.microsoft.com/office/drawing/2014/main" id="{0FC6ACB4-FB30-2AD1-5BBB-0F318541D9DB}"/>
                </a:ext>
              </a:extLst>
            </p:cNvPr>
            <p:cNvSpPr/>
            <p:nvPr/>
          </p:nvSpPr>
          <p:spPr>
            <a:xfrm>
              <a:off x="5741853" y="3415917"/>
              <a:ext cx="200165" cy="55241"/>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76361688"/>
      </p:ext>
    </p:extLst>
  </p:cSld>
  <p:clrMapOvr>
    <a:masterClrMapping/>
  </p:clrMapOvr>
  <mc:AlternateContent xmlns:mc="http://schemas.openxmlformats.org/markup-compatibility/2006">
    <mc:Choice xmlns:p14="http://schemas.microsoft.com/office/powerpoint/2010/main" Requires="p14">
      <p:transition spd="med" p14:dur="700" advTm="12000">
        <p:fade/>
      </p:transition>
    </mc:Choice>
    <mc:Fallback>
      <p:transition spd="med"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par>
                                <p:cTn id="19" presetID="10"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childTnLst>
                                </p:cTn>
                              </p:par>
                              <p:par>
                                <p:cTn id="22" presetID="22" presetClass="entr" presetSubtype="1" fill="hold" nodeType="withEffect">
                                  <p:stCondLst>
                                    <p:cond delay="0"/>
                                  </p:stCondLst>
                                  <p:childTnLst>
                                    <p:set>
                                      <p:cBhvr>
                                        <p:cTn id="23" dur="1" fill="hold">
                                          <p:stCondLst>
                                            <p:cond delay="0"/>
                                          </p:stCondLst>
                                        </p:cTn>
                                        <p:tgtEl>
                                          <p:spTgt spid="74"/>
                                        </p:tgtEl>
                                        <p:attrNameLst>
                                          <p:attrName>style.visibility</p:attrName>
                                        </p:attrNameLst>
                                      </p:cBhvr>
                                      <p:to>
                                        <p:strVal val="visible"/>
                                      </p:to>
                                    </p:set>
                                    <p:animEffect transition="in" filter="wipe(up)">
                                      <p:cBhvr>
                                        <p:cTn id="24" dur="500"/>
                                        <p:tgtEl>
                                          <p:spTgt spid="74"/>
                                        </p:tgtEl>
                                      </p:cBhvr>
                                    </p:animEffect>
                                  </p:childTnLst>
                                </p:cTn>
                              </p:par>
                              <p:par>
                                <p:cTn id="25" presetID="22" presetClass="entr" presetSubtype="8"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animEffect transition="in" filter="wipe(left)">
                                      <p:cBhvr>
                                        <p:cTn id="27" dur="500"/>
                                        <p:tgtEl>
                                          <p:spTgt spid="69"/>
                                        </p:tgtEl>
                                      </p:cBhvr>
                                    </p:animEffect>
                                  </p:childTnLst>
                                </p:cTn>
                              </p:par>
                              <p:par>
                                <p:cTn id="28" presetID="22" presetClass="entr" presetSubtype="1"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up)">
                                      <p:cBhvr>
                                        <p:cTn id="30" dur="500"/>
                                        <p:tgtEl>
                                          <p:spTgt spid="72"/>
                                        </p:tgtEl>
                                      </p:cBhvr>
                                    </p:animEffect>
                                  </p:childTnLst>
                                </p:cTn>
                              </p:par>
                              <p:par>
                                <p:cTn id="31" presetID="22" presetClass="entr" presetSubtype="8"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wipe(left)">
                                      <p:cBhvr>
                                        <p:cTn id="33" dur="500"/>
                                        <p:tgtEl>
                                          <p:spTgt spid="31"/>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fade">
                                      <p:cBhvr>
                                        <p:cTn id="37" dur="500"/>
                                        <p:tgtEl>
                                          <p:spTgt spid="6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500"/>
                                        <p:tgtEl>
                                          <p:spTgt spid="5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par>
                          <p:cTn id="44" fill="hold">
                            <p:stCondLst>
                              <p:cond delay="2000"/>
                            </p:stCondLst>
                            <p:childTnLst>
                              <p:par>
                                <p:cTn id="45" presetID="22" presetClass="entr" presetSubtype="4"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wipe(down)">
                                      <p:cBhvr>
                                        <p:cTn id="47" dur="500"/>
                                        <p:tgtEl>
                                          <p:spTgt spid="52"/>
                                        </p:tgtEl>
                                      </p:cBhvr>
                                    </p:animEffect>
                                  </p:childTnLst>
                                </p:cTn>
                              </p:par>
                              <p:par>
                                <p:cTn id="48" presetID="22" presetClass="entr" presetSubtype="4" fill="hold" nodeType="withEffect">
                                  <p:stCondLst>
                                    <p:cond delay="0"/>
                                  </p:stCondLst>
                                  <p:childTnLst>
                                    <p:set>
                                      <p:cBhvr>
                                        <p:cTn id="49" dur="1" fill="hold">
                                          <p:stCondLst>
                                            <p:cond delay="0"/>
                                          </p:stCondLst>
                                        </p:cTn>
                                        <p:tgtEl>
                                          <p:spTgt spid="48"/>
                                        </p:tgtEl>
                                        <p:attrNameLst>
                                          <p:attrName>style.visibility</p:attrName>
                                        </p:attrNameLst>
                                      </p:cBhvr>
                                      <p:to>
                                        <p:strVal val="visible"/>
                                      </p:to>
                                    </p:set>
                                    <p:animEffect transition="in" filter="wipe(down)">
                                      <p:cBhvr>
                                        <p:cTn id="50" dur="500"/>
                                        <p:tgtEl>
                                          <p:spTgt spid="48"/>
                                        </p:tgtEl>
                                      </p:cBhvr>
                                    </p:animEffect>
                                  </p:childTnLst>
                                </p:cTn>
                              </p:par>
                            </p:childTnLst>
                          </p:cTn>
                        </p:par>
                        <p:par>
                          <p:cTn id="51" fill="hold">
                            <p:stCondLst>
                              <p:cond delay="2500"/>
                            </p:stCondLst>
                            <p:childTnLst>
                              <p:par>
                                <p:cTn id="52" presetID="22" presetClass="entr" presetSubtype="4" fill="hold" nodeType="after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wipe(down)">
                                      <p:cBhvr>
                                        <p:cTn id="54" dur="500"/>
                                        <p:tgtEl>
                                          <p:spTgt spid="64"/>
                                        </p:tgtEl>
                                      </p:cBhvr>
                                    </p:animEffect>
                                  </p:childTnLst>
                                </p:cTn>
                              </p:par>
                            </p:childTnLst>
                          </p:cTn>
                        </p:par>
                        <p:par>
                          <p:cTn id="55" fill="hold">
                            <p:stCondLst>
                              <p:cond delay="3000"/>
                            </p:stCondLst>
                            <p:childTnLst>
                              <p:par>
                                <p:cTn id="56" presetID="10" presetClass="entr" presetSubtype="0" fill="hold" nodeType="afterEffect">
                                  <p:stCondLst>
                                    <p:cond delay="0"/>
                                  </p:stCondLst>
                                  <p:childTnLst>
                                    <p:set>
                                      <p:cBhvr>
                                        <p:cTn id="57" dur="1" fill="hold">
                                          <p:stCondLst>
                                            <p:cond delay="0"/>
                                          </p:stCondLst>
                                        </p:cTn>
                                        <p:tgtEl>
                                          <p:spTgt spid="222"/>
                                        </p:tgtEl>
                                        <p:attrNameLst>
                                          <p:attrName>style.visibility</p:attrName>
                                        </p:attrNameLst>
                                      </p:cBhvr>
                                      <p:to>
                                        <p:strVal val="visible"/>
                                      </p:to>
                                    </p:set>
                                    <p:animEffect transition="in" filter="fade">
                                      <p:cBhvr>
                                        <p:cTn id="58" dur="500"/>
                                        <p:tgtEl>
                                          <p:spTgt spid="222"/>
                                        </p:tgtEl>
                                      </p:cBhvr>
                                    </p:animEffect>
                                  </p:childTnLst>
                                </p:cTn>
                              </p:par>
                              <p:par>
                                <p:cTn id="59" presetID="22" presetClass="entr" presetSubtype="4" fill="hold" nodeType="withEffect">
                                  <p:stCondLst>
                                    <p:cond delay="0"/>
                                  </p:stCondLst>
                                  <p:childTnLst>
                                    <p:set>
                                      <p:cBhvr>
                                        <p:cTn id="60" dur="1" fill="hold">
                                          <p:stCondLst>
                                            <p:cond delay="0"/>
                                          </p:stCondLst>
                                        </p:cTn>
                                        <p:tgtEl>
                                          <p:spTgt spid="49"/>
                                        </p:tgtEl>
                                        <p:attrNameLst>
                                          <p:attrName>style.visibility</p:attrName>
                                        </p:attrNameLst>
                                      </p:cBhvr>
                                      <p:to>
                                        <p:strVal val="visible"/>
                                      </p:to>
                                    </p:set>
                                    <p:animEffect transition="in" filter="wipe(down)">
                                      <p:cBhvr>
                                        <p:cTn id="61" dur="500"/>
                                        <p:tgtEl>
                                          <p:spTgt spid="49"/>
                                        </p:tgtEl>
                                      </p:cBhvr>
                                    </p:animEffect>
                                  </p:childTnLst>
                                </p:cTn>
                              </p:par>
                            </p:childTnLst>
                          </p:cTn>
                        </p:par>
                        <p:par>
                          <p:cTn id="62" fill="hold">
                            <p:stCondLst>
                              <p:cond delay="3500"/>
                            </p:stCondLst>
                            <p:childTnLst>
                              <p:par>
                                <p:cTn id="63" presetID="22" presetClass="entr" presetSubtype="4" fill="hold" nodeType="afterEffect">
                                  <p:stCondLst>
                                    <p:cond delay="0"/>
                                  </p:stCondLst>
                                  <p:childTnLst>
                                    <p:set>
                                      <p:cBhvr>
                                        <p:cTn id="64" dur="1" fill="hold">
                                          <p:stCondLst>
                                            <p:cond delay="0"/>
                                          </p:stCondLst>
                                        </p:cTn>
                                        <p:tgtEl>
                                          <p:spTgt spid="132"/>
                                        </p:tgtEl>
                                        <p:attrNameLst>
                                          <p:attrName>style.visibility</p:attrName>
                                        </p:attrNameLst>
                                      </p:cBhvr>
                                      <p:to>
                                        <p:strVal val="visible"/>
                                      </p:to>
                                    </p:set>
                                    <p:animEffect transition="in" filter="wipe(down)">
                                      <p:cBhvr>
                                        <p:cTn id="65" dur="500"/>
                                        <p:tgtEl>
                                          <p:spTgt spid="132"/>
                                        </p:tgtEl>
                                      </p:cBhvr>
                                    </p:animEffect>
                                  </p:childTnLst>
                                </p:cTn>
                              </p:par>
                            </p:childTnLst>
                          </p:cTn>
                        </p:par>
                        <p:par>
                          <p:cTn id="66" fill="hold">
                            <p:stCondLst>
                              <p:cond delay="4000"/>
                            </p:stCondLst>
                            <p:childTnLst>
                              <p:par>
                                <p:cTn id="67" presetID="26" presetClass="emph" presetSubtype="0" fill="hold" grpId="0" nodeType="afterEffect">
                                  <p:stCondLst>
                                    <p:cond delay="0"/>
                                  </p:stCondLst>
                                  <p:childTnLst>
                                    <p:animEffect transition="out" filter="fade">
                                      <p:cBhvr>
                                        <p:cTn id="68" dur="500" tmFilter="0, 0; .2, .5; .8, .5; 1, 0"/>
                                        <p:tgtEl>
                                          <p:spTgt spid="29"/>
                                        </p:tgtEl>
                                      </p:cBhvr>
                                    </p:animEffect>
                                    <p:animScale>
                                      <p:cBhvr>
                                        <p:cTn id="69" dur="250" autoRev="1" fill="hold"/>
                                        <p:tgtEl>
                                          <p:spTgt spid="29"/>
                                        </p:tgtEl>
                                      </p:cBhvr>
                                      <p:by x="105000" y="105000"/>
                                    </p:animScale>
                                  </p:childTnLst>
                                </p:cTn>
                              </p:par>
                              <p:par>
                                <p:cTn id="70" presetID="26" presetClass="emph" presetSubtype="0" fill="hold" grpId="0" nodeType="withEffect">
                                  <p:stCondLst>
                                    <p:cond delay="0"/>
                                  </p:stCondLst>
                                  <p:childTnLst>
                                    <p:animEffect transition="out" filter="fade">
                                      <p:cBhvr>
                                        <p:cTn id="71" dur="500" tmFilter="0, 0; .2, .5; .8, .5; 1, 0"/>
                                        <p:tgtEl>
                                          <p:spTgt spid="28"/>
                                        </p:tgtEl>
                                      </p:cBhvr>
                                    </p:animEffect>
                                    <p:animScale>
                                      <p:cBhvr>
                                        <p:cTn id="72" dur="250" autoRev="1" fill="hold"/>
                                        <p:tgtEl>
                                          <p:spTgt spid="28"/>
                                        </p:tgtEl>
                                      </p:cBhvr>
                                      <p:by x="105000" y="105000"/>
                                    </p:animScale>
                                  </p:childTnLst>
                                </p:cTn>
                              </p:par>
                              <p:par>
                                <p:cTn id="73" presetID="26" presetClass="emph" presetSubtype="0" fill="hold" grpId="0" nodeType="withEffect">
                                  <p:stCondLst>
                                    <p:cond delay="0"/>
                                  </p:stCondLst>
                                  <p:childTnLst>
                                    <p:animEffect transition="out" filter="fade">
                                      <p:cBhvr>
                                        <p:cTn id="74" dur="500" tmFilter="0, 0; .2, .5; .8, .5; 1, 0"/>
                                        <p:tgtEl>
                                          <p:spTgt spid="27"/>
                                        </p:tgtEl>
                                      </p:cBhvr>
                                    </p:animEffect>
                                    <p:animScale>
                                      <p:cBhvr>
                                        <p:cTn id="75" dur="250" autoRev="1" fill="hold"/>
                                        <p:tgtEl>
                                          <p:spTgt spid="27"/>
                                        </p:tgtEl>
                                      </p:cBhvr>
                                      <p:by x="105000" y="105000"/>
                                    </p:animScale>
                                  </p:childTnLst>
                                </p:cTn>
                              </p:par>
                            </p:childTnLst>
                          </p:cTn>
                        </p:par>
                        <p:par>
                          <p:cTn id="76" fill="hold">
                            <p:stCondLst>
                              <p:cond delay="4500"/>
                            </p:stCondLst>
                            <p:childTnLst>
                              <p:par>
                                <p:cTn id="77" presetID="22" presetClass="entr" presetSubtype="8" fill="hold" nodeType="afterEffect">
                                  <p:stCondLst>
                                    <p:cond delay="0"/>
                                  </p:stCondLst>
                                  <p:childTnLst>
                                    <p:set>
                                      <p:cBhvr>
                                        <p:cTn id="78" dur="1" fill="hold">
                                          <p:stCondLst>
                                            <p:cond delay="0"/>
                                          </p:stCondLst>
                                        </p:cTn>
                                        <p:tgtEl>
                                          <p:spTgt spid="172"/>
                                        </p:tgtEl>
                                        <p:attrNameLst>
                                          <p:attrName>style.visibility</p:attrName>
                                        </p:attrNameLst>
                                      </p:cBhvr>
                                      <p:to>
                                        <p:strVal val="visible"/>
                                      </p:to>
                                    </p:set>
                                    <p:animEffect transition="in" filter="wipe(left)">
                                      <p:cBhvr>
                                        <p:cTn id="79" dur="500"/>
                                        <p:tgtEl>
                                          <p:spTgt spid="172"/>
                                        </p:tgtEl>
                                      </p:cBhvr>
                                    </p:animEffect>
                                  </p:childTnLst>
                                </p:cTn>
                              </p:par>
                            </p:childTnLst>
                          </p:cTn>
                        </p:par>
                        <p:par>
                          <p:cTn id="80" fill="hold">
                            <p:stCondLst>
                              <p:cond delay="5000"/>
                            </p:stCondLst>
                            <p:childTnLst>
                              <p:par>
                                <p:cTn id="81" presetID="22" presetClass="entr" presetSubtype="1" fill="hold" nodeType="afterEffect">
                                  <p:stCondLst>
                                    <p:cond delay="0"/>
                                  </p:stCondLst>
                                  <p:childTnLst>
                                    <p:set>
                                      <p:cBhvr>
                                        <p:cTn id="82" dur="1" fill="hold">
                                          <p:stCondLst>
                                            <p:cond delay="0"/>
                                          </p:stCondLst>
                                        </p:cTn>
                                        <p:tgtEl>
                                          <p:spTgt spid="174"/>
                                        </p:tgtEl>
                                        <p:attrNameLst>
                                          <p:attrName>style.visibility</p:attrName>
                                        </p:attrNameLst>
                                      </p:cBhvr>
                                      <p:to>
                                        <p:strVal val="visible"/>
                                      </p:to>
                                    </p:set>
                                    <p:animEffect transition="in" filter="wipe(up)">
                                      <p:cBhvr>
                                        <p:cTn id="83"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7" grpId="0" animBg="1"/>
      <p:bldP spid="28" grpId="0" animBg="1"/>
      <p:bldP spid="29" grpId="0" animBg="1"/>
      <p:bldP spid="59" grpId="0" animBg="1"/>
      <p:bldP spid="60" grpId="0" animBg="1"/>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A8A4A8-57A3-9A2A-78F9-C54610F83AC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BAA84EBB-C765-CB66-62E9-3F00963D9EDF}"/>
              </a:ext>
            </a:extLst>
          </p:cNvPr>
          <p:cNvSpPr txBox="1">
            <a:spLocks/>
          </p:cNvSpPr>
          <p:nvPr/>
        </p:nvSpPr>
        <p:spPr>
          <a:xfrm>
            <a:off x="3681333" y="41309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Industial </a:t>
            </a:r>
          </a:p>
          <a:p>
            <a:pPr algn="ctr"/>
            <a:r>
              <a:rPr lang="tr-TR" sz="2800" dirty="0">
                <a:solidFill>
                  <a:schemeClr val="accent1"/>
                </a:solidFill>
                <a:latin typeface="Century Gothic" panose="020B0502020202020204" pitchFamily="34" charset="0"/>
              </a:rPr>
              <a:t>Applications</a:t>
            </a:r>
            <a:endParaRPr lang="en-US" sz="28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C6B10B2E-602A-5BF3-3FC6-9D930AB49750}"/>
              </a:ext>
            </a:extLst>
          </p:cNvPr>
          <p:cNvSpPr txBox="1">
            <a:spLocks/>
          </p:cNvSpPr>
          <p:nvPr/>
        </p:nvSpPr>
        <p:spPr>
          <a:xfrm>
            <a:off x="686866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2BD80B90-888F-F970-4675-450841215D32}"/>
              </a:ext>
            </a:extLst>
          </p:cNvPr>
          <p:cNvSpPr txBox="1">
            <a:spLocks/>
          </p:cNvSpPr>
          <p:nvPr/>
        </p:nvSpPr>
        <p:spPr>
          <a:xfrm>
            <a:off x="9419844" y="4130964"/>
            <a:ext cx="223266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Cities</a:t>
            </a:r>
            <a:endParaRPr lang="en-US" sz="2800" dirty="0">
              <a:solidFill>
                <a:schemeClr val="accent1"/>
              </a:solidFill>
              <a:latin typeface="Century Gothic" panose="020B0502020202020204" pitchFamily="34" charset="0"/>
            </a:endParaRPr>
          </a:p>
        </p:txBody>
      </p:sp>
      <p:pic>
        <p:nvPicPr>
          <p:cNvPr id="19" name="Graphic 18" descr="Factory with solid fill">
            <a:extLst>
              <a:ext uri="{FF2B5EF4-FFF2-40B4-BE49-F238E27FC236}">
                <a16:creationId xmlns:a16="http://schemas.microsoft.com/office/drawing/2014/main" id="{7C090F86-CC24-13F7-9CDF-1141D1760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7335" y="1661985"/>
            <a:ext cx="2487377" cy="2487377"/>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4993753" y="1543767"/>
            <a:ext cx="822323" cy="822322"/>
            <a:chOff x="1802723" y="376912"/>
            <a:chExt cx="822323" cy="822322"/>
          </a:xfrm>
          <a:solidFill>
            <a:schemeClr val="accent6">
              <a:lumMod val="60000"/>
              <a:lumOff val="40000"/>
            </a:schemeClr>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B63D4345-981A-E856-DE99-05C5ED62374B}"/>
              </a:ext>
            </a:extLst>
          </p:cNvPr>
          <p:cNvSpPr/>
          <p:nvPr/>
        </p:nvSpPr>
        <p:spPr>
          <a:xfrm>
            <a:off x="767004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6F5861-9736-A1D7-A333-D855E44F23C9}"/>
              </a:ext>
            </a:extLst>
          </p:cNvPr>
          <p:cNvSpPr/>
          <p:nvPr/>
        </p:nvSpPr>
        <p:spPr>
          <a:xfrm>
            <a:off x="803480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18" name="Group 117">
            <a:extLst>
              <a:ext uri="{FF2B5EF4-FFF2-40B4-BE49-F238E27FC236}">
                <a16:creationId xmlns:a16="http://schemas.microsoft.com/office/drawing/2014/main" id="{CD004DB6-D4EA-AB57-9697-BBCD1AB833E0}"/>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0E7E8F23-F447-8031-D141-9F0D5DF26DE7}"/>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01F8A1C-1749-FE42-C198-5779B05E6677}"/>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258490-ABDB-E2E1-6834-EA388A28254B}"/>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D2182E-F3DE-6CBC-96E6-43526C0EB4C7}"/>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846289-AA81-5DE2-8017-0F8DA3FD117C}"/>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1615A4-B737-74A0-6D09-7B51690CBD30}"/>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A665E98-C6D0-42E3-6B8C-305E0F1B2D3F}"/>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505A4C-BCDC-2941-D7F9-DB30F10E385C}"/>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545CE4C-F478-DE9D-50E7-D7BAA770919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EA0572-4FDD-3AFB-7869-4FBD995A574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07DFF-7BED-E97F-ECE7-7DEFB1EF3742}"/>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2BE99-5942-BF57-4428-0A1CC6EB507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C0374E5-78E8-5785-564E-94E17DE55E12}"/>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8EE108-2E1D-EFB6-B7ED-431F2D602DD9}"/>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20ABDB-3C4F-32EB-91FC-191B3E04D3BB}"/>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5864142-170C-E55C-9698-872D8568326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F19FEB8-E481-4815-62FE-CDDCDD354ECD}"/>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01D524-EDC2-5C5A-6F4E-05AAF517139B}"/>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FCFCB3-1400-9644-9738-97A44E73066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95B3F16-FF49-9F83-74E9-29BA57BAB354}"/>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F72D5F5-0A3D-971A-07E7-044BF6DE34A0}"/>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459D122-89B3-2173-1DD6-8A7756B83F42}"/>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A1B7AB8-B111-D4B7-D7D0-FD6121701A62}"/>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ADB8F9-5BF9-EECA-FC4E-347F12B3BDE2}"/>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B4215DD-BC87-EFC0-F4EB-C8724CDB5C4A}"/>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65D754-2FF0-E7A7-0CD0-13C4195C9523}"/>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418EAAB-CB4F-6EE4-1275-1818862C960A}"/>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303266-04F4-D642-74EF-9A5E5724DDF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6E359C-0D51-C6A6-1A76-96C455ECF49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13658B-83BA-F301-A642-F13F13108041}"/>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2AEAB9-6999-AB6D-B874-04469E396C22}"/>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D5824F-984A-9A0D-527C-C3F24419345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109D4D-4821-C667-D10F-1B5F8D2AA239}"/>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35640CF-101F-9D2E-9C13-37FE1FE1AA56}"/>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A4B77F-4384-BA72-B521-EC4DB4986D8E}"/>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57F44C09-5FAB-7115-714C-0A5E18E37C7D}"/>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6CADBD0C-D564-AF2F-BB84-6D23ABBC04F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A9E5F12-F81E-C3CD-4D72-E1434BFE9A2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278A57-F646-7E59-FD82-3BF1893A96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1" name="Graphic 120" descr="City with solid fill">
            <a:extLst>
              <a:ext uri="{FF2B5EF4-FFF2-40B4-BE49-F238E27FC236}">
                <a16:creationId xmlns:a16="http://schemas.microsoft.com/office/drawing/2014/main" id="{7A08A531-A592-9737-FB7E-00B6FFA725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37389" y="2148893"/>
            <a:ext cx="2013619" cy="2013619"/>
          </a:xfrm>
          <a:prstGeom prst="rect">
            <a:avLst/>
          </a:prstGeom>
        </p:spPr>
      </p:pic>
      <p:grpSp>
        <p:nvGrpSpPr>
          <p:cNvPr id="122" name="Group 121">
            <a:extLst>
              <a:ext uri="{FF2B5EF4-FFF2-40B4-BE49-F238E27FC236}">
                <a16:creationId xmlns:a16="http://schemas.microsoft.com/office/drawing/2014/main" id="{8A1ACD8D-39C8-97E3-86DD-C190ED3AD42E}"/>
              </a:ext>
            </a:extLst>
          </p:cNvPr>
          <p:cNvGrpSpPr/>
          <p:nvPr/>
        </p:nvGrpSpPr>
        <p:grpSpPr>
          <a:xfrm rot="18900000">
            <a:off x="10050468" y="1543767"/>
            <a:ext cx="822323" cy="822322"/>
            <a:chOff x="1802723" y="376912"/>
            <a:chExt cx="822323" cy="822322"/>
          </a:xfrm>
          <a:solidFill>
            <a:schemeClr val="accent2"/>
          </a:solidFill>
        </p:grpSpPr>
        <p:sp>
          <p:nvSpPr>
            <p:cNvPr id="123" name="Freeform: Shape 122">
              <a:extLst>
                <a:ext uri="{FF2B5EF4-FFF2-40B4-BE49-F238E27FC236}">
                  <a16:creationId xmlns:a16="http://schemas.microsoft.com/office/drawing/2014/main" id="{091AE716-1A17-DA67-6B92-6ACE2BF727C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E08B6BB-E5F5-847A-28D8-15794B6AA94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0C612E-36D7-0F4C-DE48-C1C3C270A49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F3DDE3A4-CD65-C5A1-198D-00A0A73A537D}"/>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C96255DF-0005-9C28-2816-1210111F5D1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7B8A963-4153-7632-40EA-1CB1BB03778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A5EE63C-176D-3412-9AC7-C71CF5D9BAC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extLst>
      <p:ext uri="{BB962C8B-B14F-4D97-AF65-F5344CB8AC3E}">
        <p14:creationId xmlns:p14="http://schemas.microsoft.com/office/powerpoint/2010/main" val="3215608921"/>
      </p:ext>
    </p:extLst>
  </p:cSld>
  <p:clrMapOvr>
    <a:masterClrMapping/>
  </p:clrMapOvr>
  <mc:AlternateContent xmlns:mc="http://schemas.openxmlformats.org/markup-compatibility/2006">
    <mc:Choice xmlns:p14="http://schemas.microsoft.com/office/powerpoint/2010/main" Requires="p14">
      <p:transition spd="med" p14:dur="700" advTm="4000">
        <p:fade/>
      </p:transition>
    </mc:Choice>
    <mc:Fallback>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38"/>
                                        </p:tgtEl>
                                        <p:attrNameLst>
                                          <p:attrName>r</p:attrName>
                                        </p:attrNameLst>
                                      </p:cBhvr>
                                    </p:animRot>
                                    <p:animRot by="-240000">
                                      <p:cBhvr>
                                        <p:cTn id="7" dur="200" fill="hold">
                                          <p:stCondLst>
                                            <p:cond delay="200"/>
                                          </p:stCondLst>
                                        </p:cTn>
                                        <p:tgtEl>
                                          <p:spTgt spid="38"/>
                                        </p:tgtEl>
                                        <p:attrNameLst>
                                          <p:attrName>r</p:attrName>
                                        </p:attrNameLst>
                                      </p:cBhvr>
                                    </p:animRot>
                                    <p:animRot by="240000">
                                      <p:cBhvr>
                                        <p:cTn id="8" dur="200" fill="hold">
                                          <p:stCondLst>
                                            <p:cond delay="400"/>
                                          </p:stCondLst>
                                        </p:cTn>
                                        <p:tgtEl>
                                          <p:spTgt spid="38"/>
                                        </p:tgtEl>
                                        <p:attrNameLst>
                                          <p:attrName>r</p:attrName>
                                        </p:attrNameLst>
                                      </p:cBhvr>
                                    </p:animRot>
                                    <p:animRot by="-240000">
                                      <p:cBhvr>
                                        <p:cTn id="9" dur="200" fill="hold">
                                          <p:stCondLst>
                                            <p:cond delay="600"/>
                                          </p:stCondLst>
                                        </p:cTn>
                                        <p:tgtEl>
                                          <p:spTgt spid="38"/>
                                        </p:tgtEl>
                                        <p:attrNameLst>
                                          <p:attrName>r</p:attrName>
                                        </p:attrNameLst>
                                      </p:cBhvr>
                                    </p:animRot>
                                    <p:animRot by="120000">
                                      <p:cBhvr>
                                        <p:cTn id="10" dur="200" fill="hold">
                                          <p:stCondLst>
                                            <p:cond delay="800"/>
                                          </p:stCondLst>
                                        </p:cTn>
                                        <p:tgtEl>
                                          <p:spTgt spid="38"/>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18"/>
                                        </p:tgtEl>
                                        <p:attrNameLst>
                                          <p:attrName>r</p:attrName>
                                        </p:attrNameLst>
                                      </p:cBhvr>
                                    </p:animRot>
                                    <p:animRot by="-240000">
                                      <p:cBhvr>
                                        <p:cTn id="13" dur="200" fill="hold">
                                          <p:stCondLst>
                                            <p:cond delay="200"/>
                                          </p:stCondLst>
                                        </p:cTn>
                                        <p:tgtEl>
                                          <p:spTgt spid="118"/>
                                        </p:tgtEl>
                                        <p:attrNameLst>
                                          <p:attrName>r</p:attrName>
                                        </p:attrNameLst>
                                      </p:cBhvr>
                                    </p:animRot>
                                    <p:animRot by="240000">
                                      <p:cBhvr>
                                        <p:cTn id="14" dur="200" fill="hold">
                                          <p:stCondLst>
                                            <p:cond delay="400"/>
                                          </p:stCondLst>
                                        </p:cTn>
                                        <p:tgtEl>
                                          <p:spTgt spid="118"/>
                                        </p:tgtEl>
                                        <p:attrNameLst>
                                          <p:attrName>r</p:attrName>
                                        </p:attrNameLst>
                                      </p:cBhvr>
                                    </p:animRot>
                                    <p:animRot by="-240000">
                                      <p:cBhvr>
                                        <p:cTn id="15" dur="200" fill="hold">
                                          <p:stCondLst>
                                            <p:cond delay="600"/>
                                          </p:stCondLst>
                                        </p:cTn>
                                        <p:tgtEl>
                                          <p:spTgt spid="118"/>
                                        </p:tgtEl>
                                        <p:attrNameLst>
                                          <p:attrName>r</p:attrName>
                                        </p:attrNameLst>
                                      </p:cBhvr>
                                    </p:animRot>
                                    <p:animRot by="120000">
                                      <p:cBhvr>
                                        <p:cTn id="16" dur="200" fill="hold">
                                          <p:stCondLst>
                                            <p:cond delay="800"/>
                                          </p:stCondLst>
                                        </p:cTn>
                                        <p:tgtEl>
                                          <p:spTgt spid="118"/>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6"/>
                                        </p:tgtEl>
                                        <p:attrNameLst>
                                          <p:attrName>r</p:attrName>
                                        </p:attrNameLst>
                                      </p:cBhvr>
                                    </p:animRot>
                                    <p:animRot by="-240000">
                                      <p:cBhvr>
                                        <p:cTn id="19" dur="200" fill="hold">
                                          <p:stCondLst>
                                            <p:cond delay="200"/>
                                          </p:stCondLst>
                                        </p:cTn>
                                        <p:tgtEl>
                                          <p:spTgt spid="6"/>
                                        </p:tgtEl>
                                        <p:attrNameLst>
                                          <p:attrName>r</p:attrName>
                                        </p:attrNameLst>
                                      </p:cBhvr>
                                    </p:animRot>
                                    <p:animRot by="240000">
                                      <p:cBhvr>
                                        <p:cTn id="20" dur="200" fill="hold">
                                          <p:stCondLst>
                                            <p:cond delay="400"/>
                                          </p:stCondLst>
                                        </p:cTn>
                                        <p:tgtEl>
                                          <p:spTgt spid="6"/>
                                        </p:tgtEl>
                                        <p:attrNameLst>
                                          <p:attrName>r</p:attrName>
                                        </p:attrNameLst>
                                      </p:cBhvr>
                                    </p:animRot>
                                    <p:animRot by="-240000">
                                      <p:cBhvr>
                                        <p:cTn id="21" dur="200" fill="hold">
                                          <p:stCondLst>
                                            <p:cond delay="600"/>
                                          </p:stCondLst>
                                        </p:cTn>
                                        <p:tgtEl>
                                          <p:spTgt spid="6"/>
                                        </p:tgtEl>
                                        <p:attrNameLst>
                                          <p:attrName>r</p:attrName>
                                        </p:attrNameLst>
                                      </p:cBhvr>
                                    </p:animRot>
                                    <p:animRot by="120000">
                                      <p:cBhvr>
                                        <p:cTn id="22" dur="200" fill="hold">
                                          <p:stCondLst>
                                            <p:cond delay="800"/>
                                          </p:stCondLst>
                                        </p:cTn>
                                        <p:tgtEl>
                                          <p:spTgt spid="6"/>
                                        </p:tgtEl>
                                        <p:attrNameLst>
                                          <p:attrName>r</p:attrName>
                                        </p:attrNameLst>
                                      </p:cBhvr>
                                    </p:animRot>
                                  </p:childTnLst>
                                </p:cTn>
                              </p:par>
                              <p:par>
                                <p:cTn id="23" presetID="32" presetClass="emph" presetSubtype="0" fill="hold" grpId="0" nodeType="withEffect">
                                  <p:stCondLst>
                                    <p:cond delay="0"/>
                                  </p:stCondLst>
                                  <p:childTnLst>
                                    <p:animRot by="120000">
                                      <p:cBhvr>
                                        <p:cTn id="24" dur="100" fill="hold">
                                          <p:stCondLst>
                                            <p:cond delay="0"/>
                                          </p:stCondLst>
                                        </p:cTn>
                                        <p:tgtEl>
                                          <p:spTgt spid="108"/>
                                        </p:tgtEl>
                                        <p:attrNameLst>
                                          <p:attrName>r</p:attrName>
                                        </p:attrNameLst>
                                      </p:cBhvr>
                                    </p:animRot>
                                    <p:animRot by="-240000">
                                      <p:cBhvr>
                                        <p:cTn id="25" dur="200" fill="hold">
                                          <p:stCondLst>
                                            <p:cond delay="200"/>
                                          </p:stCondLst>
                                        </p:cTn>
                                        <p:tgtEl>
                                          <p:spTgt spid="108"/>
                                        </p:tgtEl>
                                        <p:attrNameLst>
                                          <p:attrName>r</p:attrName>
                                        </p:attrNameLst>
                                      </p:cBhvr>
                                    </p:animRot>
                                    <p:animRot by="240000">
                                      <p:cBhvr>
                                        <p:cTn id="26" dur="200" fill="hold">
                                          <p:stCondLst>
                                            <p:cond delay="400"/>
                                          </p:stCondLst>
                                        </p:cTn>
                                        <p:tgtEl>
                                          <p:spTgt spid="108"/>
                                        </p:tgtEl>
                                        <p:attrNameLst>
                                          <p:attrName>r</p:attrName>
                                        </p:attrNameLst>
                                      </p:cBhvr>
                                    </p:animRot>
                                    <p:animRot by="-240000">
                                      <p:cBhvr>
                                        <p:cTn id="27" dur="200" fill="hold">
                                          <p:stCondLst>
                                            <p:cond delay="600"/>
                                          </p:stCondLst>
                                        </p:cTn>
                                        <p:tgtEl>
                                          <p:spTgt spid="108"/>
                                        </p:tgtEl>
                                        <p:attrNameLst>
                                          <p:attrName>r</p:attrName>
                                        </p:attrNameLst>
                                      </p:cBhvr>
                                    </p:animRot>
                                    <p:animRot by="120000">
                                      <p:cBhvr>
                                        <p:cTn id="28" dur="200" fill="hold">
                                          <p:stCondLst>
                                            <p:cond delay="800"/>
                                          </p:stCondLst>
                                        </p:cTn>
                                        <p:tgtEl>
                                          <p:spTgt spid="108"/>
                                        </p:tgtEl>
                                        <p:attrNameLst>
                                          <p:attrName>r</p:attrName>
                                        </p:attrNameLst>
                                      </p:cBhvr>
                                    </p:animRot>
                                  </p:childTnLst>
                                </p:cTn>
                              </p:par>
                              <p:par>
                                <p:cTn id="29" presetID="32" presetClass="emph" presetSubtype="0" fill="hold" grpId="0" nodeType="withEffect">
                                  <p:stCondLst>
                                    <p:cond delay="0"/>
                                  </p:stCondLst>
                                  <p:childTnLst>
                                    <p:animRot by="120000">
                                      <p:cBhvr>
                                        <p:cTn id="30" dur="100" fill="hold">
                                          <p:stCondLst>
                                            <p:cond delay="0"/>
                                          </p:stCondLst>
                                        </p:cTn>
                                        <p:tgtEl>
                                          <p:spTgt spid="99"/>
                                        </p:tgtEl>
                                        <p:attrNameLst>
                                          <p:attrName>r</p:attrName>
                                        </p:attrNameLst>
                                      </p:cBhvr>
                                    </p:animRot>
                                    <p:animRot by="-240000">
                                      <p:cBhvr>
                                        <p:cTn id="31" dur="200" fill="hold">
                                          <p:stCondLst>
                                            <p:cond delay="200"/>
                                          </p:stCondLst>
                                        </p:cTn>
                                        <p:tgtEl>
                                          <p:spTgt spid="99"/>
                                        </p:tgtEl>
                                        <p:attrNameLst>
                                          <p:attrName>r</p:attrName>
                                        </p:attrNameLst>
                                      </p:cBhvr>
                                    </p:animRot>
                                    <p:animRot by="240000">
                                      <p:cBhvr>
                                        <p:cTn id="32" dur="200" fill="hold">
                                          <p:stCondLst>
                                            <p:cond delay="400"/>
                                          </p:stCondLst>
                                        </p:cTn>
                                        <p:tgtEl>
                                          <p:spTgt spid="99"/>
                                        </p:tgtEl>
                                        <p:attrNameLst>
                                          <p:attrName>r</p:attrName>
                                        </p:attrNameLst>
                                      </p:cBhvr>
                                    </p:animRot>
                                    <p:animRot by="-240000">
                                      <p:cBhvr>
                                        <p:cTn id="33" dur="200" fill="hold">
                                          <p:stCondLst>
                                            <p:cond delay="600"/>
                                          </p:stCondLst>
                                        </p:cTn>
                                        <p:tgtEl>
                                          <p:spTgt spid="99"/>
                                        </p:tgtEl>
                                        <p:attrNameLst>
                                          <p:attrName>r</p:attrName>
                                        </p:attrNameLst>
                                      </p:cBhvr>
                                    </p:animRot>
                                    <p:animRot by="120000">
                                      <p:cBhvr>
                                        <p:cTn id="34" dur="200" fill="hold">
                                          <p:stCondLst>
                                            <p:cond delay="800"/>
                                          </p:stCondLst>
                                        </p:cTn>
                                        <p:tgtEl>
                                          <p:spTgt spid="9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9" grpId="0" animBg="1"/>
      <p:bldP spid="10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Freeform: Shape 63">
            <a:extLst>
              <a:ext uri="{FF2B5EF4-FFF2-40B4-BE49-F238E27FC236}">
                <a16:creationId xmlns:a16="http://schemas.microsoft.com/office/drawing/2014/main" id="{41B9218B-AAFE-4860-2871-7B57670E8AC1}"/>
              </a:ext>
            </a:extLst>
          </p:cNvPr>
          <p:cNvSpPr/>
          <p:nvPr/>
        </p:nvSpPr>
        <p:spPr>
          <a:xfrm>
            <a:off x="4765611" y="3177460"/>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352B8E0-E7A5-E2B9-FA91-59E6707D0E5C}"/>
              </a:ext>
            </a:extLst>
          </p:cNvPr>
          <p:cNvSpPr/>
          <p:nvPr/>
        </p:nvSpPr>
        <p:spPr>
          <a:xfrm>
            <a:off x="5137159" y="2918311"/>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27C1B8-BB18-8F45-E442-BABD20265419}"/>
              </a:ext>
            </a:extLst>
          </p:cNvPr>
          <p:cNvSpPr/>
          <p:nvPr/>
        </p:nvSpPr>
        <p:spPr>
          <a:xfrm>
            <a:off x="4899746" y="292359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AE6306D-F137-D10B-5431-5423336F6D43}"/>
              </a:ext>
            </a:extLst>
          </p:cNvPr>
          <p:cNvSpPr/>
          <p:nvPr/>
        </p:nvSpPr>
        <p:spPr>
          <a:xfrm>
            <a:off x="5786892" y="2856432"/>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804AA03-9540-D6B2-6AA6-5CBFF6446394}"/>
              </a:ext>
            </a:extLst>
          </p:cNvPr>
          <p:cNvSpPr/>
          <p:nvPr/>
        </p:nvSpPr>
        <p:spPr>
          <a:xfrm>
            <a:off x="5549479" y="286171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0DD924-17D8-4E68-B969-03A6849E69CD}"/>
              </a:ext>
            </a:extLst>
          </p:cNvPr>
          <p:cNvSpPr/>
          <p:nvPr/>
        </p:nvSpPr>
        <p:spPr>
          <a:xfrm>
            <a:off x="6436625" y="2856432"/>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0D8399B-A20F-385D-CC8C-48A8F5DFCB87}"/>
              </a:ext>
            </a:extLst>
          </p:cNvPr>
          <p:cNvSpPr/>
          <p:nvPr/>
        </p:nvSpPr>
        <p:spPr>
          <a:xfrm>
            <a:off x="6199211" y="286171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4E460FA-DE81-DE59-1C5E-99CE22197545}"/>
              </a:ext>
            </a:extLst>
          </p:cNvPr>
          <p:cNvSpPr/>
          <p:nvPr/>
        </p:nvSpPr>
        <p:spPr>
          <a:xfrm>
            <a:off x="7086357" y="2918311"/>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442B151-0F43-FA9C-DECA-C473298543DE}"/>
              </a:ext>
            </a:extLst>
          </p:cNvPr>
          <p:cNvSpPr/>
          <p:nvPr/>
        </p:nvSpPr>
        <p:spPr>
          <a:xfrm>
            <a:off x="6848945" y="2923598"/>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06" name="Group 105">
            <a:extLst>
              <a:ext uri="{FF2B5EF4-FFF2-40B4-BE49-F238E27FC236}">
                <a16:creationId xmlns:a16="http://schemas.microsoft.com/office/drawing/2014/main" id="{42E235B5-0A9C-42A8-35CA-9E762A0CAD46}"/>
              </a:ext>
            </a:extLst>
          </p:cNvPr>
          <p:cNvGrpSpPr/>
          <p:nvPr/>
        </p:nvGrpSpPr>
        <p:grpSpPr>
          <a:xfrm>
            <a:off x="12439852" y="1832791"/>
            <a:ext cx="4674323" cy="3008163"/>
            <a:chOff x="3869472" y="3429000"/>
            <a:chExt cx="4674323" cy="3008163"/>
          </a:xfrm>
        </p:grpSpPr>
        <p:sp>
          <p:nvSpPr>
            <p:cNvPr id="107" name="Freeform: Shape 106" descr="Monitor with solid fill">
              <a:extLst>
                <a:ext uri="{FF2B5EF4-FFF2-40B4-BE49-F238E27FC236}">
                  <a16:creationId xmlns:a16="http://schemas.microsoft.com/office/drawing/2014/main" id="{0C2BA20B-7648-82F5-2F3B-EB00933B139B}"/>
                </a:ext>
              </a:extLst>
            </p:cNvPr>
            <p:cNvSpPr/>
            <p:nvPr/>
          </p:nvSpPr>
          <p:spPr>
            <a:xfrm>
              <a:off x="3869472" y="3429000"/>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3A017923-7D01-A7AA-7953-FEF8C28697E1}"/>
                </a:ext>
              </a:extLst>
            </p:cNvPr>
            <p:cNvSpPr/>
            <p:nvPr/>
          </p:nvSpPr>
          <p:spPr>
            <a:xfrm>
              <a:off x="4616602" y="4003288"/>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73C65FD-683B-C141-751D-868D84D5F6EE}"/>
                </a:ext>
              </a:extLst>
            </p:cNvPr>
            <p:cNvSpPr/>
            <p:nvPr/>
          </p:nvSpPr>
          <p:spPr>
            <a:xfrm>
              <a:off x="5761460" y="4003288"/>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674C287E-0254-1230-57C8-2347257B98EF}"/>
                </a:ext>
              </a:extLst>
            </p:cNvPr>
            <p:cNvGrpSpPr/>
            <p:nvPr/>
          </p:nvGrpSpPr>
          <p:grpSpPr>
            <a:xfrm>
              <a:off x="4995386" y="4142418"/>
              <a:ext cx="246039" cy="429584"/>
              <a:chOff x="2330606" y="1365764"/>
              <a:chExt cx="246039" cy="429584"/>
            </a:xfrm>
          </p:grpSpPr>
          <p:sp>
            <p:nvSpPr>
              <p:cNvPr id="121" name="Oval 120">
                <a:extLst>
                  <a:ext uri="{FF2B5EF4-FFF2-40B4-BE49-F238E27FC236}">
                    <a16:creationId xmlns:a16="http://schemas.microsoft.com/office/drawing/2014/main" id="{38B74DB6-75C6-6507-8E83-1512727E2887}"/>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85FEE3B9-69CF-8186-0384-BEA848047D31}"/>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8834F04-718C-BCF7-B4B7-C3324E85CC2F}"/>
                </a:ext>
              </a:extLst>
            </p:cNvPr>
            <p:cNvGrpSpPr/>
            <p:nvPr/>
          </p:nvGrpSpPr>
          <p:grpSpPr>
            <a:xfrm rot="5400000">
              <a:off x="6273180" y="4312476"/>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12B959D0-2EE4-7D29-D77A-AAEAAC18ECEE}"/>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526D25CE-9541-0C97-85B0-3BBF8436D837}"/>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FDB2A300-58E7-B4A0-B871-6582AB0674F0}"/>
                </a:ext>
              </a:extLst>
            </p:cNvPr>
            <p:cNvSpPr/>
            <p:nvPr/>
          </p:nvSpPr>
          <p:spPr>
            <a:xfrm>
              <a:off x="4677579"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Rounded Corners 112">
              <a:extLst>
                <a:ext uri="{FF2B5EF4-FFF2-40B4-BE49-F238E27FC236}">
                  <a16:creationId xmlns:a16="http://schemas.microsoft.com/office/drawing/2014/main" id="{EBCC071B-3205-DBE4-49E4-4D3F1BEBA6DD}"/>
                </a:ext>
              </a:extLst>
            </p:cNvPr>
            <p:cNvSpPr/>
            <p:nvPr/>
          </p:nvSpPr>
          <p:spPr>
            <a:xfrm>
              <a:off x="4666430"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Rounded Corners 113">
              <a:extLst>
                <a:ext uri="{FF2B5EF4-FFF2-40B4-BE49-F238E27FC236}">
                  <a16:creationId xmlns:a16="http://schemas.microsoft.com/office/drawing/2014/main" id="{9E8E9920-80E2-DED3-598C-5A515F2B208E}"/>
                </a:ext>
              </a:extLst>
            </p:cNvPr>
            <p:cNvSpPr/>
            <p:nvPr/>
          </p:nvSpPr>
          <p:spPr>
            <a:xfrm>
              <a:off x="5430642"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Rounded Corners 114">
              <a:extLst>
                <a:ext uri="{FF2B5EF4-FFF2-40B4-BE49-F238E27FC236}">
                  <a16:creationId xmlns:a16="http://schemas.microsoft.com/office/drawing/2014/main" id="{35881AAE-9B8E-5EB9-7936-4FCF6DAF2BAF}"/>
                </a:ext>
              </a:extLst>
            </p:cNvPr>
            <p:cNvSpPr/>
            <p:nvPr/>
          </p:nvSpPr>
          <p:spPr>
            <a:xfrm>
              <a:off x="5419493"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Rounded Corners 115">
              <a:extLst>
                <a:ext uri="{FF2B5EF4-FFF2-40B4-BE49-F238E27FC236}">
                  <a16:creationId xmlns:a16="http://schemas.microsoft.com/office/drawing/2014/main" id="{B716B38E-C820-86FB-F20C-8EEF794B0D39}"/>
                </a:ext>
              </a:extLst>
            </p:cNvPr>
            <p:cNvSpPr/>
            <p:nvPr/>
          </p:nvSpPr>
          <p:spPr>
            <a:xfrm>
              <a:off x="6183705" y="5185711"/>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895E472C-3DFD-2EF4-EF44-FA2BD4429AA8}"/>
                </a:ext>
              </a:extLst>
            </p:cNvPr>
            <p:cNvSpPr/>
            <p:nvPr/>
          </p:nvSpPr>
          <p:spPr>
            <a:xfrm>
              <a:off x="6172556" y="5621395"/>
              <a:ext cx="535258" cy="267629"/>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Rounded Corners 117">
              <a:extLst>
                <a:ext uri="{FF2B5EF4-FFF2-40B4-BE49-F238E27FC236}">
                  <a16:creationId xmlns:a16="http://schemas.microsoft.com/office/drawing/2014/main" id="{81F82DC7-F145-134F-25C8-4C599F933B7E}"/>
                </a:ext>
              </a:extLst>
            </p:cNvPr>
            <p:cNvSpPr/>
            <p:nvPr/>
          </p:nvSpPr>
          <p:spPr>
            <a:xfrm>
              <a:off x="6999037" y="4003287"/>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365735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5000">
        <p159:morph option="byObject"/>
      </p:transition>
    </mc:Choice>
    <mc:Fallback>
      <p:transition spd="slow" advTm="5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36A47DE-31FB-270A-B139-99282391622D}"/>
              </a:ext>
            </a:extLst>
          </p:cNvPr>
          <p:cNvCxnSpPr>
            <a:cxnSpLocks/>
          </p:cNvCxnSpPr>
          <p:nvPr/>
        </p:nvCxnSpPr>
        <p:spPr>
          <a:xfrm>
            <a:off x="783871" y="4463084"/>
            <a:ext cx="161860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4" name="Freeform: Shape 63">
            <a:extLst>
              <a:ext uri="{FF2B5EF4-FFF2-40B4-BE49-F238E27FC236}">
                <a16:creationId xmlns:a16="http://schemas.microsoft.com/office/drawing/2014/main" id="{41B9218B-AAFE-4860-2871-7B57670E8AC1}"/>
              </a:ext>
            </a:extLst>
          </p:cNvPr>
          <p:cNvSpPr/>
          <p:nvPr/>
        </p:nvSpPr>
        <p:spPr>
          <a:xfrm>
            <a:off x="1673935" y="3896356"/>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E8D98CE-12AB-5A2E-DFD4-A444DC2B5CCC}"/>
              </a:ext>
            </a:extLst>
          </p:cNvPr>
          <p:cNvSpPr/>
          <p:nvPr/>
        </p:nvSpPr>
        <p:spPr>
          <a:xfrm>
            <a:off x="2047710" y="3136827"/>
            <a:ext cx="205166" cy="239202"/>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8B2216E-2827-AF60-11F0-98E151FA9534}"/>
              </a:ext>
            </a:extLst>
          </p:cNvPr>
          <p:cNvSpPr/>
          <p:nvPr/>
        </p:nvSpPr>
        <p:spPr>
          <a:xfrm>
            <a:off x="2045174" y="3387311"/>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909195E-6FCA-A8C5-4715-F6F330159D4F}"/>
              </a:ext>
            </a:extLst>
          </p:cNvPr>
          <p:cNvSpPr/>
          <p:nvPr/>
        </p:nvSpPr>
        <p:spPr>
          <a:xfrm>
            <a:off x="1810120" y="3142240"/>
            <a:ext cx="201101" cy="234717"/>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AE3C894-BAE0-0485-E27C-C2AAA0D73DE2}"/>
              </a:ext>
            </a:extLst>
          </p:cNvPr>
          <p:cNvSpPr/>
          <p:nvPr/>
        </p:nvSpPr>
        <p:spPr>
          <a:xfrm>
            <a:off x="1807799" y="3392718"/>
            <a:ext cx="201071" cy="234689"/>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352B8E0-E7A5-E2B9-FA91-59E6707D0E5C}"/>
              </a:ext>
            </a:extLst>
          </p:cNvPr>
          <p:cNvSpPr/>
          <p:nvPr/>
        </p:nvSpPr>
        <p:spPr>
          <a:xfrm>
            <a:off x="2045483" y="3637207"/>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27C1B8-BB18-8F45-E442-BABD20265419}"/>
              </a:ext>
            </a:extLst>
          </p:cNvPr>
          <p:cNvSpPr/>
          <p:nvPr/>
        </p:nvSpPr>
        <p:spPr>
          <a:xfrm>
            <a:off x="1808070"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8BA5F88-F6B9-622D-6277-EC0A43F1C9F7}"/>
              </a:ext>
            </a:extLst>
          </p:cNvPr>
          <p:cNvSpPr/>
          <p:nvPr/>
        </p:nvSpPr>
        <p:spPr>
          <a:xfrm>
            <a:off x="1812719" y="2655363"/>
            <a:ext cx="201073" cy="471105"/>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26FA1FF-E15E-A617-CA7E-4C9CB4808042}"/>
              </a:ext>
            </a:extLst>
          </p:cNvPr>
          <p:cNvSpPr/>
          <p:nvPr/>
        </p:nvSpPr>
        <p:spPr>
          <a:xfrm>
            <a:off x="2049621" y="2655361"/>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65118A4-8691-D310-74A7-8B8D9A4540D4}"/>
              </a:ext>
            </a:extLst>
          </p:cNvPr>
          <p:cNvSpPr/>
          <p:nvPr/>
        </p:nvSpPr>
        <p:spPr>
          <a:xfrm>
            <a:off x="1952046" y="2409946"/>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EB8C701-6D7E-5A7B-707B-EF8169413297}"/>
              </a:ext>
            </a:extLst>
          </p:cNvPr>
          <p:cNvSpPr/>
          <p:nvPr/>
        </p:nvSpPr>
        <p:spPr>
          <a:xfrm>
            <a:off x="2697444"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7E943ED-A5FB-962A-813B-ABC361B6E727}"/>
              </a:ext>
            </a:extLst>
          </p:cNvPr>
          <p:cNvSpPr/>
          <p:nvPr/>
        </p:nvSpPr>
        <p:spPr>
          <a:xfrm>
            <a:off x="2694906" y="3325432"/>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9175210-4628-206C-6663-462D7F492797}"/>
              </a:ext>
            </a:extLst>
          </p:cNvPr>
          <p:cNvSpPr/>
          <p:nvPr/>
        </p:nvSpPr>
        <p:spPr>
          <a:xfrm>
            <a:off x="2459854" y="3080343"/>
            <a:ext cx="201101" cy="234735"/>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AA0F554-6E6C-50B1-6776-96637A31E639}"/>
              </a:ext>
            </a:extLst>
          </p:cNvPr>
          <p:cNvSpPr/>
          <p:nvPr/>
        </p:nvSpPr>
        <p:spPr>
          <a:xfrm>
            <a:off x="2457533"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AE6306D-F137-D10B-5431-5423336F6D43}"/>
              </a:ext>
            </a:extLst>
          </p:cNvPr>
          <p:cNvSpPr/>
          <p:nvPr/>
        </p:nvSpPr>
        <p:spPr>
          <a:xfrm>
            <a:off x="2695216" y="3575328"/>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804AA03-9540-D6B2-6AA6-5CBFF6446394}"/>
              </a:ext>
            </a:extLst>
          </p:cNvPr>
          <p:cNvSpPr/>
          <p:nvPr/>
        </p:nvSpPr>
        <p:spPr>
          <a:xfrm>
            <a:off x="2457803"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A116B01-0D17-7754-13B7-8941D923A076}"/>
              </a:ext>
            </a:extLst>
          </p:cNvPr>
          <p:cNvSpPr/>
          <p:nvPr/>
        </p:nvSpPr>
        <p:spPr>
          <a:xfrm>
            <a:off x="2462451" y="2593484"/>
            <a:ext cx="201073" cy="471105"/>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D7BBF9D-C1DE-54FC-9EF6-9774BA2DA1C2}"/>
              </a:ext>
            </a:extLst>
          </p:cNvPr>
          <p:cNvSpPr/>
          <p:nvPr/>
        </p:nvSpPr>
        <p:spPr>
          <a:xfrm>
            <a:off x="2699353"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7E4FD47-F601-60D2-9432-3DA42C967E1A}"/>
              </a:ext>
            </a:extLst>
          </p:cNvPr>
          <p:cNvSpPr/>
          <p:nvPr/>
        </p:nvSpPr>
        <p:spPr>
          <a:xfrm>
            <a:off x="3347176"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E59C757-1450-1F2B-2A93-1320E51C9AF3}"/>
              </a:ext>
            </a:extLst>
          </p:cNvPr>
          <p:cNvSpPr/>
          <p:nvPr/>
        </p:nvSpPr>
        <p:spPr>
          <a:xfrm>
            <a:off x="3344639" y="3325432"/>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7985FDF-3BE5-1210-E28E-CFACFC86DB40}"/>
              </a:ext>
            </a:extLst>
          </p:cNvPr>
          <p:cNvSpPr/>
          <p:nvPr/>
        </p:nvSpPr>
        <p:spPr>
          <a:xfrm>
            <a:off x="3109616" y="3080343"/>
            <a:ext cx="201073" cy="234735"/>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F2C4EF7-1F1A-E5EB-044F-B5A3BB9FAD2A}"/>
              </a:ext>
            </a:extLst>
          </p:cNvPr>
          <p:cNvSpPr/>
          <p:nvPr/>
        </p:nvSpPr>
        <p:spPr>
          <a:xfrm>
            <a:off x="3107265"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0DD924-17D8-4E68-B969-03A6849E69CD}"/>
              </a:ext>
            </a:extLst>
          </p:cNvPr>
          <p:cNvSpPr/>
          <p:nvPr/>
        </p:nvSpPr>
        <p:spPr>
          <a:xfrm>
            <a:off x="3344949" y="3575328"/>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0D8399B-A20F-385D-CC8C-48A8F5DFCB87}"/>
              </a:ext>
            </a:extLst>
          </p:cNvPr>
          <p:cNvSpPr/>
          <p:nvPr/>
        </p:nvSpPr>
        <p:spPr>
          <a:xfrm>
            <a:off x="3107535"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684B116-9776-4D06-D8FE-D84E599DF642}"/>
              </a:ext>
            </a:extLst>
          </p:cNvPr>
          <p:cNvSpPr/>
          <p:nvPr/>
        </p:nvSpPr>
        <p:spPr>
          <a:xfrm>
            <a:off x="3112184" y="2593484"/>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1DCD62D-EDEE-5777-1819-1F517FE8E9B9}"/>
              </a:ext>
            </a:extLst>
          </p:cNvPr>
          <p:cNvSpPr/>
          <p:nvPr/>
        </p:nvSpPr>
        <p:spPr>
          <a:xfrm>
            <a:off x="3349087"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2332FCD-5D65-5C1F-C5EE-31214C558973}"/>
              </a:ext>
            </a:extLst>
          </p:cNvPr>
          <p:cNvSpPr/>
          <p:nvPr/>
        </p:nvSpPr>
        <p:spPr>
          <a:xfrm>
            <a:off x="3996910" y="313682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50A0884-3797-A849-1475-A327DD86C43C}"/>
              </a:ext>
            </a:extLst>
          </p:cNvPr>
          <p:cNvSpPr/>
          <p:nvPr/>
        </p:nvSpPr>
        <p:spPr>
          <a:xfrm>
            <a:off x="3994371" y="3387311"/>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3EBC0F0-1FD1-90B3-DFEA-CE88B8BFD060}"/>
              </a:ext>
            </a:extLst>
          </p:cNvPr>
          <p:cNvSpPr/>
          <p:nvPr/>
        </p:nvSpPr>
        <p:spPr>
          <a:xfrm>
            <a:off x="3759350" y="3142240"/>
            <a:ext cx="201073" cy="234717"/>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D94231D-B37C-BB07-6CB3-494DF4D99192}"/>
              </a:ext>
            </a:extLst>
          </p:cNvPr>
          <p:cNvSpPr/>
          <p:nvPr/>
        </p:nvSpPr>
        <p:spPr>
          <a:xfrm>
            <a:off x="3756998" y="3392718"/>
            <a:ext cx="201073" cy="234689"/>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4E460FA-DE81-DE59-1C5E-99CE22197545}"/>
              </a:ext>
            </a:extLst>
          </p:cNvPr>
          <p:cNvSpPr/>
          <p:nvPr/>
        </p:nvSpPr>
        <p:spPr>
          <a:xfrm>
            <a:off x="3994681" y="3637207"/>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442B151-0F43-FA9C-DECA-C473298543DE}"/>
              </a:ext>
            </a:extLst>
          </p:cNvPr>
          <p:cNvSpPr/>
          <p:nvPr/>
        </p:nvSpPr>
        <p:spPr>
          <a:xfrm>
            <a:off x="3757269"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26EF8F1-EC41-0C9C-234B-E901F7DEC551}"/>
              </a:ext>
            </a:extLst>
          </p:cNvPr>
          <p:cNvSpPr/>
          <p:nvPr/>
        </p:nvSpPr>
        <p:spPr>
          <a:xfrm>
            <a:off x="3761918" y="2655363"/>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AC2EB14-2495-F783-B3AB-975B144AE4F5}"/>
              </a:ext>
            </a:extLst>
          </p:cNvPr>
          <p:cNvSpPr/>
          <p:nvPr/>
        </p:nvSpPr>
        <p:spPr>
          <a:xfrm>
            <a:off x="3998819" y="2654978"/>
            <a:ext cx="201073" cy="471492"/>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6672E9-7391-A69D-EB30-FE63F543A644}"/>
              </a:ext>
            </a:extLst>
          </p:cNvPr>
          <p:cNvSpPr/>
          <p:nvPr/>
        </p:nvSpPr>
        <p:spPr>
          <a:xfrm>
            <a:off x="3901243" y="2409791"/>
            <a:ext cx="155880" cy="538975"/>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8D6EDE-3687-3E03-DB7D-EACC84103AA5}"/>
              </a:ext>
            </a:extLst>
          </p:cNvPr>
          <p:cNvSpPr/>
          <p:nvPr/>
        </p:nvSpPr>
        <p:spPr>
          <a:xfrm>
            <a:off x="2602984" y="2382154"/>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BC49A88-3017-F455-4F6E-B757C3B82191}"/>
              </a:ext>
            </a:extLst>
          </p:cNvPr>
          <p:cNvSpPr/>
          <p:nvPr/>
        </p:nvSpPr>
        <p:spPr>
          <a:xfrm>
            <a:off x="3255011" y="2376523"/>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8" name="Rectangle: Rounded Corners 117">
            <a:extLst>
              <a:ext uri="{FF2B5EF4-FFF2-40B4-BE49-F238E27FC236}">
                <a16:creationId xmlns:a16="http://schemas.microsoft.com/office/drawing/2014/main" id="{81F82DC7-F145-134F-25C8-4C599F933B7E}"/>
              </a:ext>
            </a:extLst>
          </p:cNvPr>
          <p:cNvSpPr/>
          <p:nvPr/>
        </p:nvSpPr>
        <p:spPr>
          <a:xfrm>
            <a:off x="9512694" y="2515239"/>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descr="Monitor with solid fill">
            <a:extLst>
              <a:ext uri="{FF2B5EF4-FFF2-40B4-BE49-F238E27FC236}">
                <a16:creationId xmlns:a16="http://schemas.microsoft.com/office/drawing/2014/main" id="{0C2BA20B-7648-82F5-2F3B-EB00933B139B}"/>
              </a:ext>
            </a:extLst>
          </p:cNvPr>
          <p:cNvSpPr/>
          <p:nvPr/>
        </p:nvSpPr>
        <p:spPr>
          <a:xfrm>
            <a:off x="6383129" y="1940952"/>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3A017923-7D01-A7AA-7953-FEF8C28697E1}"/>
              </a:ext>
            </a:extLst>
          </p:cNvPr>
          <p:cNvSpPr/>
          <p:nvPr/>
        </p:nvSpPr>
        <p:spPr>
          <a:xfrm>
            <a:off x="7130259" y="2515240"/>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73C65FD-683B-C141-751D-868D84D5F6EE}"/>
              </a:ext>
            </a:extLst>
          </p:cNvPr>
          <p:cNvSpPr/>
          <p:nvPr/>
        </p:nvSpPr>
        <p:spPr>
          <a:xfrm>
            <a:off x="8275117" y="2515240"/>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674C287E-0254-1230-57C8-2347257B98EF}"/>
              </a:ext>
            </a:extLst>
          </p:cNvPr>
          <p:cNvGrpSpPr/>
          <p:nvPr/>
        </p:nvGrpSpPr>
        <p:grpSpPr>
          <a:xfrm>
            <a:off x="7509043" y="2654370"/>
            <a:ext cx="246039" cy="429584"/>
            <a:chOff x="2330606" y="1365764"/>
            <a:chExt cx="246039" cy="429584"/>
          </a:xfrm>
        </p:grpSpPr>
        <p:sp>
          <p:nvSpPr>
            <p:cNvPr id="121" name="Oval 120">
              <a:extLst>
                <a:ext uri="{FF2B5EF4-FFF2-40B4-BE49-F238E27FC236}">
                  <a16:creationId xmlns:a16="http://schemas.microsoft.com/office/drawing/2014/main" id="{38B74DB6-75C6-6507-8E83-1512727E2887}"/>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85FEE3B9-69CF-8186-0384-BEA848047D31}"/>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8834F04-718C-BCF7-B4B7-C3324E85CC2F}"/>
              </a:ext>
            </a:extLst>
          </p:cNvPr>
          <p:cNvGrpSpPr/>
          <p:nvPr/>
        </p:nvGrpSpPr>
        <p:grpSpPr>
          <a:xfrm rot="5400000">
            <a:off x="8786837" y="2824428"/>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12B959D0-2EE4-7D29-D77A-AAEAAC18ECEE}"/>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526D25CE-9541-0C97-85B0-3BBF8436D837}"/>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FDB2A300-58E7-B4A0-B871-6582AB0674F0}"/>
              </a:ext>
            </a:extLst>
          </p:cNvPr>
          <p:cNvSpPr/>
          <p:nvPr/>
        </p:nvSpPr>
        <p:spPr>
          <a:xfrm>
            <a:off x="7191236" y="3697663"/>
            <a:ext cx="2020584" cy="7132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solidFill>
                <a:latin typeface="Century Gothic" panose="020B0502020202020204" pitchFamily="34" charset="0"/>
              </a:rPr>
              <a:t>Plants need to be watered</a:t>
            </a:r>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116" name="Rectangle: Rounded Corners 115">
            <a:extLst>
              <a:ext uri="{FF2B5EF4-FFF2-40B4-BE49-F238E27FC236}">
                <a16:creationId xmlns:a16="http://schemas.microsoft.com/office/drawing/2014/main" id="{B716B38E-C820-86FB-F20C-8EEF794B0D39}"/>
              </a:ext>
            </a:extLst>
          </p:cNvPr>
          <p:cNvSpPr/>
          <p:nvPr/>
        </p:nvSpPr>
        <p:spPr>
          <a:xfrm>
            <a:off x="9598942" y="413334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FD7B6B3-501A-DC82-AB99-FB802F47266E}"/>
              </a:ext>
            </a:extLst>
          </p:cNvPr>
          <p:cNvSpPr/>
          <p:nvPr/>
        </p:nvSpPr>
        <p:spPr>
          <a:xfrm>
            <a:off x="9589752" y="3864525"/>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1139D94-33A6-AEDF-465A-5E599B684AE2}"/>
              </a:ext>
            </a:extLst>
          </p:cNvPr>
          <p:cNvSpPr/>
          <p:nvPr/>
        </p:nvSpPr>
        <p:spPr>
          <a:xfrm>
            <a:off x="9589752" y="3607633"/>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1DE733F-5E18-F421-3170-47F563B1343D}"/>
              </a:ext>
            </a:extLst>
          </p:cNvPr>
          <p:cNvSpPr/>
          <p:nvPr/>
        </p:nvSpPr>
        <p:spPr>
          <a:xfrm>
            <a:off x="9598942" y="333169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1DDC99F-1CCA-60C1-8145-97F293DC78BE}"/>
              </a:ext>
            </a:extLst>
          </p:cNvPr>
          <p:cNvCxnSpPr>
            <a:cxnSpLocks/>
          </p:cNvCxnSpPr>
          <p:nvPr/>
        </p:nvCxnSpPr>
        <p:spPr>
          <a:xfrm flipV="1">
            <a:off x="783871" y="4463084"/>
            <a:ext cx="0" cy="1324258"/>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BF6648-8A85-F777-3B4C-F174B1E2F03E}"/>
              </a:ext>
            </a:extLst>
          </p:cNvPr>
          <p:cNvCxnSpPr>
            <a:cxnSpLocks/>
          </p:cNvCxnSpPr>
          <p:nvPr/>
        </p:nvCxnSpPr>
        <p:spPr>
          <a:xfrm>
            <a:off x="786120" y="5850385"/>
            <a:ext cx="136159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12" name="Graphic 11" descr="Water with solid fill">
            <a:extLst>
              <a:ext uri="{FF2B5EF4-FFF2-40B4-BE49-F238E27FC236}">
                <a16:creationId xmlns:a16="http://schemas.microsoft.com/office/drawing/2014/main" id="{0644DACE-C44E-5F00-0C81-C3C77376CF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8689" y="5437927"/>
            <a:ext cx="702690" cy="752352"/>
          </a:xfrm>
          <a:prstGeom prst="rect">
            <a:avLst/>
          </a:prstGeom>
        </p:spPr>
      </p:pic>
      <p:sp>
        <p:nvSpPr>
          <p:cNvPr id="13" name="Title 1">
            <a:extLst>
              <a:ext uri="{FF2B5EF4-FFF2-40B4-BE49-F238E27FC236}">
                <a16:creationId xmlns:a16="http://schemas.microsoft.com/office/drawing/2014/main" id="{EB8091A6-2EF7-0D71-3548-503039D7C6CF}"/>
              </a:ext>
            </a:extLst>
          </p:cNvPr>
          <p:cNvSpPr txBox="1">
            <a:spLocks/>
          </p:cNvSpPr>
          <p:nvPr/>
        </p:nvSpPr>
        <p:spPr>
          <a:xfrm>
            <a:off x="1673270" y="4846273"/>
            <a:ext cx="2590800" cy="50292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solidFill>
                  <a:schemeClr val="accent1"/>
                </a:solidFill>
                <a:latin typeface="Century Gothic" panose="020B0502020202020204" pitchFamily="34" charset="0"/>
              </a:rPr>
              <a:t>Humidity </a:t>
            </a:r>
          </a:p>
          <a:p>
            <a:pPr algn="ctr"/>
            <a:r>
              <a:rPr lang="tr-TR" sz="2000" dirty="0">
                <a:solidFill>
                  <a:schemeClr val="accent1"/>
                </a:solidFill>
                <a:latin typeface="Century Gothic" panose="020B0502020202020204" pitchFamily="34" charset="0"/>
              </a:rPr>
              <a:t>Sensor</a:t>
            </a:r>
            <a:endParaRPr lang="en-US" sz="2000" dirty="0">
              <a:solidFill>
                <a:schemeClr val="accent1"/>
              </a:solidFill>
              <a:latin typeface="Century Gothic" panose="020B0502020202020204" pitchFamily="34" charset="0"/>
            </a:endParaRPr>
          </a:p>
        </p:txBody>
      </p:sp>
      <p:sp>
        <p:nvSpPr>
          <p:cNvPr id="15" name="Title 1">
            <a:extLst>
              <a:ext uri="{FF2B5EF4-FFF2-40B4-BE49-F238E27FC236}">
                <a16:creationId xmlns:a16="http://schemas.microsoft.com/office/drawing/2014/main" id="{3E7A0DCC-9DC7-D94E-43D0-EF49F17DA124}"/>
              </a:ext>
            </a:extLst>
          </p:cNvPr>
          <p:cNvSpPr txBox="1">
            <a:spLocks/>
          </p:cNvSpPr>
          <p:nvPr/>
        </p:nvSpPr>
        <p:spPr>
          <a:xfrm>
            <a:off x="2183195" y="5591938"/>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err="1">
                <a:solidFill>
                  <a:srgbClr val="FF0000"/>
                </a:solidFill>
                <a:latin typeface="Century Gothic" panose="020B0502020202020204" pitchFamily="34" charset="0"/>
              </a:rPr>
              <a:t>Low</a:t>
            </a:r>
            <a:endParaRPr lang="en-US" sz="2000" dirty="0">
              <a:solidFill>
                <a:srgbClr val="FF0000"/>
              </a:solidFill>
              <a:latin typeface="Century Gothic" panose="020B0502020202020204" pitchFamily="34" charset="0"/>
            </a:endParaRPr>
          </a:p>
        </p:txBody>
      </p:sp>
      <p:grpSp>
        <p:nvGrpSpPr>
          <p:cNvPr id="18" name="Graphic 15" descr="Watering pot outline">
            <a:extLst>
              <a:ext uri="{FF2B5EF4-FFF2-40B4-BE49-F238E27FC236}">
                <a16:creationId xmlns:a16="http://schemas.microsoft.com/office/drawing/2014/main" id="{261DBCB8-F6C8-BCCC-C050-2A43372445FD}"/>
              </a:ext>
            </a:extLst>
          </p:cNvPr>
          <p:cNvGrpSpPr/>
          <p:nvPr/>
        </p:nvGrpSpPr>
        <p:grpSpPr>
          <a:xfrm>
            <a:off x="1869237" y="1829047"/>
            <a:ext cx="474445" cy="348611"/>
            <a:chOff x="1766698" y="3727143"/>
            <a:chExt cx="219076" cy="160972"/>
          </a:xfrm>
          <a:solidFill>
            <a:srgbClr val="000000"/>
          </a:solidFill>
        </p:grpSpPr>
        <p:sp>
          <p:nvSpPr>
            <p:cNvPr id="23" name="Freeform: Shape 22">
              <a:extLst>
                <a:ext uri="{FF2B5EF4-FFF2-40B4-BE49-F238E27FC236}">
                  <a16:creationId xmlns:a16="http://schemas.microsoft.com/office/drawing/2014/main" id="{CF313812-A2EE-EE23-A7F2-884CB6E4DE7D}"/>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4CD6220-DFFE-5A14-392A-B3F93D03DCDA}"/>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CF0FB9B-E63F-6099-94B2-178459B187C8}"/>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26" name="Graphic 15" descr="Watering pot outline">
            <a:extLst>
              <a:ext uri="{FF2B5EF4-FFF2-40B4-BE49-F238E27FC236}">
                <a16:creationId xmlns:a16="http://schemas.microsoft.com/office/drawing/2014/main" id="{26BF90F8-38B9-9997-9E6B-A599BAB55232}"/>
              </a:ext>
            </a:extLst>
          </p:cNvPr>
          <p:cNvGrpSpPr/>
          <p:nvPr/>
        </p:nvGrpSpPr>
        <p:grpSpPr>
          <a:xfrm>
            <a:off x="2704526" y="1829047"/>
            <a:ext cx="474445" cy="348611"/>
            <a:chOff x="1766698" y="3727143"/>
            <a:chExt cx="219076" cy="160972"/>
          </a:xfrm>
          <a:solidFill>
            <a:srgbClr val="000000"/>
          </a:solidFill>
        </p:grpSpPr>
        <p:sp>
          <p:nvSpPr>
            <p:cNvPr id="27" name="Freeform: Shape 26">
              <a:extLst>
                <a:ext uri="{FF2B5EF4-FFF2-40B4-BE49-F238E27FC236}">
                  <a16:creationId xmlns:a16="http://schemas.microsoft.com/office/drawing/2014/main" id="{822433F9-996A-7240-0162-F61717880C8F}"/>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C26FC62-8B4F-AE81-27C7-0191AAC1BD70}"/>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81D96A6-BA23-AF05-7605-72A78FB83DE0}"/>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30" name="Graphic 15" descr="Watering pot outline">
            <a:extLst>
              <a:ext uri="{FF2B5EF4-FFF2-40B4-BE49-F238E27FC236}">
                <a16:creationId xmlns:a16="http://schemas.microsoft.com/office/drawing/2014/main" id="{B48CA2AE-0C4B-2F58-0489-FFF8A084F11A}"/>
              </a:ext>
            </a:extLst>
          </p:cNvPr>
          <p:cNvGrpSpPr/>
          <p:nvPr/>
        </p:nvGrpSpPr>
        <p:grpSpPr>
          <a:xfrm>
            <a:off x="3539814" y="1829047"/>
            <a:ext cx="474445" cy="348611"/>
            <a:chOff x="1766698" y="3727143"/>
            <a:chExt cx="219076" cy="160972"/>
          </a:xfrm>
          <a:solidFill>
            <a:srgbClr val="000000"/>
          </a:solidFill>
        </p:grpSpPr>
        <p:sp>
          <p:nvSpPr>
            <p:cNvPr id="31" name="Freeform: Shape 30">
              <a:extLst>
                <a:ext uri="{FF2B5EF4-FFF2-40B4-BE49-F238E27FC236}">
                  <a16:creationId xmlns:a16="http://schemas.microsoft.com/office/drawing/2014/main" id="{61336626-3A5B-4521-B4E2-29A8414FB2B2}"/>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16D2496-78F0-2D61-E164-A87F2D40E9B6}"/>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134027-A375-3FC3-67D1-2F336C7010D9}"/>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cxnSp>
        <p:nvCxnSpPr>
          <p:cNvPr id="35" name="Straight Connector 34">
            <a:extLst>
              <a:ext uri="{FF2B5EF4-FFF2-40B4-BE49-F238E27FC236}">
                <a16:creationId xmlns:a16="http://schemas.microsoft.com/office/drawing/2014/main" id="{2DEBFBD5-ADF6-65BE-3404-B62747DA40A8}"/>
              </a:ext>
            </a:extLst>
          </p:cNvPr>
          <p:cNvCxnSpPr>
            <a:cxnSpLocks/>
          </p:cNvCxnSpPr>
          <p:nvPr/>
        </p:nvCxnSpPr>
        <p:spPr>
          <a:xfrm>
            <a:off x="1869237" y="1657526"/>
            <a:ext cx="2187886"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80033999-1FD1-DBD1-327E-3B6446E27654}"/>
              </a:ext>
            </a:extLst>
          </p:cNvPr>
          <p:cNvSpPr/>
          <p:nvPr/>
        </p:nvSpPr>
        <p:spPr>
          <a:xfrm>
            <a:off x="1972377"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id="{4763E100-6521-809B-62A3-E45311643422}"/>
              </a:ext>
            </a:extLst>
          </p:cNvPr>
          <p:cNvSpPr/>
          <p:nvPr/>
        </p:nvSpPr>
        <p:spPr>
          <a:xfrm>
            <a:off x="2829399"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a16="http://schemas.microsoft.com/office/drawing/2014/main" id="{35BA5994-4A78-52B0-E85C-238F9F54B4CF}"/>
              </a:ext>
            </a:extLst>
          </p:cNvPr>
          <p:cNvSpPr/>
          <p:nvPr/>
        </p:nvSpPr>
        <p:spPr>
          <a:xfrm>
            <a:off x="3655314"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3">
            <a:extLst>
              <a:ext uri="{FF2B5EF4-FFF2-40B4-BE49-F238E27FC236}">
                <a16:creationId xmlns:a16="http://schemas.microsoft.com/office/drawing/2014/main" id="{14600326-EEAA-12CD-1415-23B1D5E8889F}"/>
              </a:ext>
            </a:extLst>
          </p:cNvPr>
          <p:cNvSpPr/>
          <p:nvPr/>
        </p:nvSpPr>
        <p:spPr>
          <a:xfrm>
            <a:off x="2237256" y="5340478"/>
            <a:ext cx="2097453" cy="9385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9620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2"/>
                                        </p:tgtEl>
                                        <p:attrNameLst>
                                          <p:attrName>style.visibility</p:attrName>
                                        </p:attrNameLst>
                                      </p:cBhvr>
                                      <p:to>
                                        <p:strVal val="visible"/>
                                      </p:to>
                                    </p:set>
                                    <p:animEffect transition="in" filter="fade">
                                      <p:cBhvr>
                                        <p:cTn id="11" dur="500"/>
                                        <p:tgtEl>
                                          <p:spTgt spid="112"/>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grpId="0" nodeType="withEffect">
                                  <p:stCondLst>
                                    <p:cond delay="750"/>
                                  </p:stCondLst>
                                  <p:childTnLst>
                                    <p:set>
                                      <p:cBhvr>
                                        <p:cTn id="23" dur="1" fill="hold">
                                          <p:stCondLst>
                                            <p:cond delay="0"/>
                                          </p:stCondLst>
                                        </p:cTn>
                                        <p:tgtEl>
                                          <p:spTgt spid="68"/>
                                        </p:tgtEl>
                                        <p:attrNameLst>
                                          <p:attrName>style.visibility</p:attrName>
                                        </p:attrNameLst>
                                      </p:cBhvr>
                                      <p:to>
                                        <p:strVal val="visible"/>
                                      </p:to>
                                    </p:set>
                                    <p:animEffect transition="in" filter="fade">
                                      <p:cBhvr>
                                        <p:cTn id="24" dur="500"/>
                                        <p:tgtEl>
                                          <p:spTgt spid="68"/>
                                        </p:tgtEl>
                                      </p:cBhvr>
                                    </p:animEffect>
                                  </p:childTnLst>
                                </p:cTn>
                              </p:par>
                              <p:par>
                                <p:cTn id="25" presetID="10" presetClass="entr" presetSubtype="0" fill="hold" grpId="0" nodeType="withEffect">
                                  <p:stCondLst>
                                    <p:cond delay="750"/>
                                  </p:stCondLst>
                                  <p:childTnLst>
                                    <p:set>
                                      <p:cBhvr>
                                        <p:cTn id="26" dur="1" fill="hold">
                                          <p:stCondLst>
                                            <p:cond delay="0"/>
                                          </p:stCondLst>
                                        </p:cTn>
                                        <p:tgtEl>
                                          <p:spTgt spid="77"/>
                                        </p:tgtEl>
                                        <p:attrNameLst>
                                          <p:attrName>style.visibility</p:attrName>
                                        </p:attrNameLst>
                                      </p:cBhvr>
                                      <p:to>
                                        <p:strVal val="visible"/>
                                      </p:to>
                                    </p:set>
                                    <p:animEffect transition="in" filter="fade">
                                      <p:cBhvr>
                                        <p:cTn id="27" dur="500"/>
                                        <p:tgtEl>
                                          <p:spTgt spid="77"/>
                                        </p:tgtEl>
                                      </p:cBhvr>
                                    </p:animEffect>
                                  </p:childTnLst>
                                </p:cTn>
                              </p:par>
                              <p:par>
                                <p:cTn id="28" presetID="10" presetClass="entr" presetSubtype="0" fill="hold" grpId="0" nodeType="withEffect">
                                  <p:stCondLst>
                                    <p:cond delay="750"/>
                                  </p:stCondLst>
                                  <p:childTnLst>
                                    <p:set>
                                      <p:cBhvr>
                                        <p:cTn id="29" dur="1" fill="hold">
                                          <p:stCondLst>
                                            <p:cond delay="0"/>
                                          </p:stCondLst>
                                        </p:cTn>
                                        <p:tgtEl>
                                          <p:spTgt spid="85"/>
                                        </p:tgtEl>
                                        <p:attrNameLst>
                                          <p:attrName>style.visibility</p:attrName>
                                        </p:attrNameLst>
                                      </p:cBhvr>
                                      <p:to>
                                        <p:strVal val="visible"/>
                                      </p:to>
                                    </p:set>
                                    <p:animEffect transition="in" filter="fade">
                                      <p:cBhvr>
                                        <p:cTn id="30" dur="500"/>
                                        <p:tgtEl>
                                          <p:spTgt spid="85"/>
                                        </p:tgtEl>
                                      </p:cBhvr>
                                    </p:animEffect>
                                  </p:childTnLst>
                                </p:cTn>
                              </p:par>
                              <p:par>
                                <p:cTn id="31" presetID="10" presetClass="entr" presetSubtype="0" fill="hold" grpId="0" nodeType="withEffect">
                                  <p:stCondLst>
                                    <p:cond delay="750"/>
                                  </p:stCondLst>
                                  <p:childTnLst>
                                    <p:set>
                                      <p:cBhvr>
                                        <p:cTn id="32" dur="1" fill="hold">
                                          <p:stCondLst>
                                            <p:cond delay="0"/>
                                          </p:stCondLst>
                                        </p:cTn>
                                        <p:tgtEl>
                                          <p:spTgt spid="93"/>
                                        </p:tgtEl>
                                        <p:attrNameLst>
                                          <p:attrName>style.visibility</p:attrName>
                                        </p:attrNameLst>
                                      </p:cBhvr>
                                      <p:to>
                                        <p:strVal val="visible"/>
                                      </p:to>
                                    </p:set>
                                    <p:animEffect transition="in" filter="fade">
                                      <p:cBhvr>
                                        <p:cTn id="33" dur="500"/>
                                        <p:tgtEl>
                                          <p:spTgt spid="93"/>
                                        </p:tgtEl>
                                      </p:cBhvr>
                                    </p:animEffect>
                                  </p:childTnLst>
                                </p:cTn>
                              </p:par>
                              <p:par>
                                <p:cTn id="34" presetID="10" presetClass="entr" presetSubtype="0" fill="hold" grpId="0" nodeType="withEffect">
                                  <p:stCondLst>
                                    <p:cond delay="1500"/>
                                  </p:stCondLst>
                                  <p:childTnLst>
                                    <p:set>
                                      <p:cBhvr>
                                        <p:cTn id="35" dur="1" fill="hold">
                                          <p:stCondLst>
                                            <p:cond delay="0"/>
                                          </p:stCondLst>
                                        </p:cTn>
                                        <p:tgtEl>
                                          <p:spTgt spid="75"/>
                                        </p:tgtEl>
                                        <p:attrNameLst>
                                          <p:attrName>style.visibility</p:attrName>
                                        </p:attrNameLst>
                                      </p:cBhvr>
                                      <p:to>
                                        <p:strVal val="visible"/>
                                      </p:to>
                                    </p:set>
                                    <p:animEffect transition="in" filter="fade">
                                      <p:cBhvr>
                                        <p:cTn id="36" dur="500"/>
                                        <p:tgtEl>
                                          <p:spTgt spid="75"/>
                                        </p:tgtEl>
                                      </p:cBhvr>
                                    </p:animEffect>
                                  </p:childTnLst>
                                </p:cTn>
                              </p:par>
                              <p:par>
                                <p:cTn id="37" presetID="10" presetClass="entr" presetSubtype="0" fill="hold" grpId="0" nodeType="withEffect">
                                  <p:stCondLst>
                                    <p:cond delay="1500"/>
                                  </p:stCondLst>
                                  <p:childTnLst>
                                    <p:set>
                                      <p:cBhvr>
                                        <p:cTn id="38" dur="1" fill="hold">
                                          <p:stCondLst>
                                            <p:cond delay="0"/>
                                          </p:stCondLst>
                                        </p:cTn>
                                        <p:tgtEl>
                                          <p:spTgt spid="66"/>
                                        </p:tgtEl>
                                        <p:attrNameLst>
                                          <p:attrName>style.visibility</p:attrName>
                                        </p:attrNameLst>
                                      </p:cBhvr>
                                      <p:to>
                                        <p:strVal val="visible"/>
                                      </p:to>
                                    </p:set>
                                    <p:animEffect transition="in" filter="fade">
                                      <p:cBhvr>
                                        <p:cTn id="39" dur="500"/>
                                        <p:tgtEl>
                                          <p:spTgt spid="66"/>
                                        </p:tgtEl>
                                      </p:cBhvr>
                                    </p:animEffect>
                                  </p:childTnLst>
                                </p:cTn>
                              </p:par>
                              <p:par>
                                <p:cTn id="40" presetID="10" presetClass="entr" presetSubtype="0" fill="hold" grpId="0" nodeType="withEffect">
                                  <p:stCondLst>
                                    <p:cond delay="1500"/>
                                  </p:stCondLst>
                                  <p:childTnLst>
                                    <p:set>
                                      <p:cBhvr>
                                        <p:cTn id="41" dur="1" fill="hold">
                                          <p:stCondLst>
                                            <p:cond delay="0"/>
                                          </p:stCondLst>
                                        </p:cTn>
                                        <p:tgtEl>
                                          <p:spTgt spid="91"/>
                                        </p:tgtEl>
                                        <p:attrNameLst>
                                          <p:attrName>style.visibility</p:attrName>
                                        </p:attrNameLst>
                                      </p:cBhvr>
                                      <p:to>
                                        <p:strVal val="visible"/>
                                      </p:to>
                                    </p:set>
                                    <p:animEffect transition="in" filter="fade">
                                      <p:cBhvr>
                                        <p:cTn id="42" dur="500"/>
                                        <p:tgtEl>
                                          <p:spTgt spid="91"/>
                                        </p:tgtEl>
                                      </p:cBhvr>
                                    </p:animEffect>
                                  </p:childTnLst>
                                </p:cTn>
                              </p:par>
                              <p:par>
                                <p:cTn id="43" presetID="10" presetClass="entr" presetSubtype="0" fill="hold" grpId="0" nodeType="withEffect">
                                  <p:stCondLst>
                                    <p:cond delay="1500"/>
                                  </p:stCondLst>
                                  <p:childTnLst>
                                    <p:set>
                                      <p:cBhvr>
                                        <p:cTn id="44" dur="1" fill="hold">
                                          <p:stCondLst>
                                            <p:cond delay="0"/>
                                          </p:stCondLst>
                                        </p:cTn>
                                        <p:tgtEl>
                                          <p:spTgt spid="83"/>
                                        </p:tgtEl>
                                        <p:attrNameLst>
                                          <p:attrName>style.visibility</p:attrName>
                                        </p:attrNameLst>
                                      </p:cBhvr>
                                      <p:to>
                                        <p:strVal val="visible"/>
                                      </p:to>
                                    </p:set>
                                    <p:animEffect transition="in" filter="fade">
                                      <p:cBhvr>
                                        <p:cTn id="45" dur="500"/>
                                        <p:tgtEl>
                                          <p:spTgt spid="83"/>
                                        </p:tgtEl>
                                      </p:cBhvr>
                                    </p:animEffect>
                                  </p:childTnLst>
                                </p:cTn>
                              </p:par>
                              <p:par>
                                <p:cTn id="46" presetID="10" presetClass="entr" presetSubtype="0" fill="hold" grpId="0" nodeType="withEffect">
                                  <p:stCondLst>
                                    <p:cond delay="2000"/>
                                  </p:stCondLst>
                                  <p:childTnLst>
                                    <p:set>
                                      <p:cBhvr>
                                        <p:cTn id="47" dur="1" fill="hold">
                                          <p:stCondLst>
                                            <p:cond delay="0"/>
                                          </p:stCondLst>
                                        </p:cTn>
                                        <p:tgtEl>
                                          <p:spTgt spid="67"/>
                                        </p:tgtEl>
                                        <p:attrNameLst>
                                          <p:attrName>style.visibility</p:attrName>
                                        </p:attrNameLst>
                                      </p:cBhvr>
                                      <p:to>
                                        <p:strVal val="visible"/>
                                      </p:to>
                                    </p:set>
                                    <p:animEffect transition="in" filter="fade">
                                      <p:cBhvr>
                                        <p:cTn id="48" dur="500"/>
                                        <p:tgtEl>
                                          <p:spTgt spid="67"/>
                                        </p:tgtEl>
                                      </p:cBhvr>
                                    </p:animEffect>
                                  </p:childTnLst>
                                </p:cTn>
                              </p:par>
                              <p:par>
                                <p:cTn id="49" presetID="10" presetClass="entr" presetSubtype="0" fill="hold" grpId="0" nodeType="withEffect">
                                  <p:stCondLst>
                                    <p:cond delay="2000"/>
                                  </p:stCondLst>
                                  <p:childTnLst>
                                    <p:set>
                                      <p:cBhvr>
                                        <p:cTn id="50" dur="1" fill="hold">
                                          <p:stCondLst>
                                            <p:cond delay="0"/>
                                          </p:stCondLst>
                                        </p:cTn>
                                        <p:tgtEl>
                                          <p:spTgt spid="76"/>
                                        </p:tgtEl>
                                        <p:attrNameLst>
                                          <p:attrName>style.visibility</p:attrName>
                                        </p:attrNameLst>
                                      </p:cBhvr>
                                      <p:to>
                                        <p:strVal val="visible"/>
                                      </p:to>
                                    </p:set>
                                    <p:animEffect transition="in" filter="fade">
                                      <p:cBhvr>
                                        <p:cTn id="51" dur="500"/>
                                        <p:tgtEl>
                                          <p:spTgt spid="76"/>
                                        </p:tgtEl>
                                      </p:cBhvr>
                                    </p:animEffect>
                                  </p:childTnLst>
                                </p:cTn>
                              </p:par>
                              <p:par>
                                <p:cTn id="52" presetID="10" presetClass="entr" presetSubtype="0" fill="hold" grpId="0" nodeType="withEffect">
                                  <p:stCondLst>
                                    <p:cond delay="2000"/>
                                  </p:stCondLst>
                                  <p:childTnLst>
                                    <p:set>
                                      <p:cBhvr>
                                        <p:cTn id="53" dur="1" fill="hold">
                                          <p:stCondLst>
                                            <p:cond delay="0"/>
                                          </p:stCondLst>
                                        </p:cTn>
                                        <p:tgtEl>
                                          <p:spTgt spid="84"/>
                                        </p:tgtEl>
                                        <p:attrNameLst>
                                          <p:attrName>style.visibility</p:attrName>
                                        </p:attrNameLst>
                                      </p:cBhvr>
                                      <p:to>
                                        <p:strVal val="visible"/>
                                      </p:to>
                                    </p:set>
                                    <p:animEffect transition="in" filter="fade">
                                      <p:cBhvr>
                                        <p:cTn id="54" dur="500"/>
                                        <p:tgtEl>
                                          <p:spTgt spid="84"/>
                                        </p:tgtEl>
                                      </p:cBhvr>
                                    </p:animEffect>
                                  </p:childTnLst>
                                </p:cTn>
                              </p:par>
                              <p:par>
                                <p:cTn id="55" presetID="10" presetClass="entr" presetSubtype="0" fill="hold" grpId="0" nodeType="withEffect">
                                  <p:stCondLst>
                                    <p:cond delay="200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500"/>
                                        <p:tgtEl>
                                          <p:spTgt spid="92"/>
                                        </p:tgtEl>
                                      </p:cBhvr>
                                    </p:animEffect>
                                  </p:childTnLst>
                                </p:cTn>
                              </p:par>
                              <p:par>
                                <p:cTn id="58" presetID="10" presetClass="entr" presetSubtype="0" fill="hold" grpId="0" nodeType="withEffect">
                                  <p:stCondLst>
                                    <p:cond delay="2500"/>
                                  </p:stCondLst>
                                  <p:childTnLst>
                                    <p:set>
                                      <p:cBhvr>
                                        <p:cTn id="59" dur="1" fill="hold">
                                          <p:stCondLst>
                                            <p:cond delay="0"/>
                                          </p:stCondLst>
                                        </p:cTn>
                                        <p:tgtEl>
                                          <p:spTgt spid="65"/>
                                        </p:tgtEl>
                                        <p:attrNameLst>
                                          <p:attrName>style.visibility</p:attrName>
                                        </p:attrNameLst>
                                      </p:cBhvr>
                                      <p:to>
                                        <p:strVal val="visible"/>
                                      </p:to>
                                    </p:set>
                                    <p:animEffect transition="in" filter="fade">
                                      <p:cBhvr>
                                        <p:cTn id="60" dur="500"/>
                                        <p:tgtEl>
                                          <p:spTgt spid="65"/>
                                        </p:tgtEl>
                                      </p:cBhvr>
                                    </p:animEffect>
                                  </p:childTnLst>
                                </p:cTn>
                              </p:par>
                              <p:par>
                                <p:cTn id="61" presetID="10" presetClass="entr" presetSubtype="0" fill="hold" grpId="0" nodeType="withEffect">
                                  <p:stCondLst>
                                    <p:cond delay="2500"/>
                                  </p:stCondLst>
                                  <p:childTnLst>
                                    <p:set>
                                      <p:cBhvr>
                                        <p:cTn id="62" dur="1" fill="hold">
                                          <p:stCondLst>
                                            <p:cond delay="0"/>
                                          </p:stCondLst>
                                        </p:cTn>
                                        <p:tgtEl>
                                          <p:spTgt spid="74"/>
                                        </p:tgtEl>
                                        <p:attrNameLst>
                                          <p:attrName>style.visibility</p:attrName>
                                        </p:attrNameLst>
                                      </p:cBhvr>
                                      <p:to>
                                        <p:strVal val="visible"/>
                                      </p:to>
                                    </p:set>
                                    <p:animEffect transition="in" filter="fade">
                                      <p:cBhvr>
                                        <p:cTn id="63" dur="500"/>
                                        <p:tgtEl>
                                          <p:spTgt spid="74"/>
                                        </p:tgtEl>
                                      </p:cBhvr>
                                    </p:animEffect>
                                  </p:childTnLst>
                                </p:cTn>
                              </p:par>
                              <p:par>
                                <p:cTn id="64" presetID="10" presetClass="entr" presetSubtype="0" fill="hold" grpId="0" nodeType="withEffect">
                                  <p:stCondLst>
                                    <p:cond delay="2500"/>
                                  </p:stCondLst>
                                  <p:childTnLst>
                                    <p:set>
                                      <p:cBhvr>
                                        <p:cTn id="65" dur="1" fill="hold">
                                          <p:stCondLst>
                                            <p:cond delay="0"/>
                                          </p:stCondLst>
                                        </p:cTn>
                                        <p:tgtEl>
                                          <p:spTgt spid="82"/>
                                        </p:tgtEl>
                                        <p:attrNameLst>
                                          <p:attrName>style.visibility</p:attrName>
                                        </p:attrNameLst>
                                      </p:cBhvr>
                                      <p:to>
                                        <p:strVal val="visible"/>
                                      </p:to>
                                    </p:set>
                                    <p:animEffect transition="in" filter="fade">
                                      <p:cBhvr>
                                        <p:cTn id="66" dur="500"/>
                                        <p:tgtEl>
                                          <p:spTgt spid="82"/>
                                        </p:tgtEl>
                                      </p:cBhvr>
                                    </p:animEffect>
                                  </p:childTnLst>
                                </p:cTn>
                              </p:par>
                              <p:par>
                                <p:cTn id="67" presetID="10" presetClass="entr" presetSubtype="0" fill="hold" grpId="0" nodeType="withEffect">
                                  <p:stCondLst>
                                    <p:cond delay="2500"/>
                                  </p:stCondLst>
                                  <p:childTnLst>
                                    <p:set>
                                      <p:cBhvr>
                                        <p:cTn id="68" dur="1" fill="hold">
                                          <p:stCondLst>
                                            <p:cond delay="0"/>
                                          </p:stCondLst>
                                        </p:cTn>
                                        <p:tgtEl>
                                          <p:spTgt spid="90"/>
                                        </p:tgtEl>
                                        <p:attrNameLst>
                                          <p:attrName>style.visibility</p:attrName>
                                        </p:attrNameLst>
                                      </p:cBhvr>
                                      <p:to>
                                        <p:strVal val="visible"/>
                                      </p:to>
                                    </p:set>
                                    <p:animEffect transition="in" filter="fade">
                                      <p:cBhvr>
                                        <p:cTn id="69" dur="500"/>
                                        <p:tgtEl>
                                          <p:spTgt spid="90"/>
                                        </p:tgtEl>
                                      </p:cBhvr>
                                    </p:animEffect>
                                  </p:childTnLst>
                                </p:cTn>
                              </p:par>
                              <p:par>
                                <p:cTn id="70" presetID="10" presetClass="entr" presetSubtype="0" fill="hold" grpId="0" nodeType="withEffect">
                                  <p:stCondLst>
                                    <p:cond delay="3000"/>
                                  </p:stCondLst>
                                  <p:childTnLst>
                                    <p:set>
                                      <p:cBhvr>
                                        <p:cTn id="71" dur="1" fill="hold">
                                          <p:stCondLst>
                                            <p:cond delay="0"/>
                                          </p:stCondLst>
                                        </p:cTn>
                                        <p:tgtEl>
                                          <p:spTgt spid="71"/>
                                        </p:tgtEl>
                                        <p:attrNameLst>
                                          <p:attrName>style.visibility</p:attrName>
                                        </p:attrNameLst>
                                      </p:cBhvr>
                                      <p:to>
                                        <p:strVal val="visible"/>
                                      </p:to>
                                    </p:set>
                                    <p:animEffect transition="in" filter="fade">
                                      <p:cBhvr>
                                        <p:cTn id="72" dur="500"/>
                                        <p:tgtEl>
                                          <p:spTgt spid="71"/>
                                        </p:tgtEl>
                                      </p:cBhvr>
                                    </p:animEffect>
                                  </p:childTnLst>
                                </p:cTn>
                              </p:par>
                              <p:par>
                                <p:cTn id="73" presetID="10" presetClass="entr" presetSubtype="0" fill="hold" grpId="0" nodeType="withEffect">
                                  <p:stCondLst>
                                    <p:cond delay="3000"/>
                                  </p:stCondLst>
                                  <p:childTnLst>
                                    <p:set>
                                      <p:cBhvr>
                                        <p:cTn id="74" dur="1" fill="hold">
                                          <p:stCondLst>
                                            <p:cond delay="0"/>
                                          </p:stCondLst>
                                        </p:cTn>
                                        <p:tgtEl>
                                          <p:spTgt spid="80"/>
                                        </p:tgtEl>
                                        <p:attrNameLst>
                                          <p:attrName>style.visibility</p:attrName>
                                        </p:attrNameLst>
                                      </p:cBhvr>
                                      <p:to>
                                        <p:strVal val="visible"/>
                                      </p:to>
                                    </p:set>
                                    <p:animEffect transition="in" filter="fade">
                                      <p:cBhvr>
                                        <p:cTn id="75" dur="500"/>
                                        <p:tgtEl>
                                          <p:spTgt spid="80"/>
                                        </p:tgtEl>
                                      </p:cBhvr>
                                    </p:animEffect>
                                  </p:childTnLst>
                                </p:cTn>
                              </p:par>
                              <p:par>
                                <p:cTn id="76" presetID="10" presetClass="entr" presetSubtype="0" fill="hold" grpId="0" nodeType="withEffect">
                                  <p:stCondLst>
                                    <p:cond delay="3000"/>
                                  </p:stCondLst>
                                  <p:childTnLst>
                                    <p:set>
                                      <p:cBhvr>
                                        <p:cTn id="77" dur="1" fill="hold">
                                          <p:stCondLst>
                                            <p:cond delay="0"/>
                                          </p:stCondLst>
                                        </p:cTn>
                                        <p:tgtEl>
                                          <p:spTgt spid="88"/>
                                        </p:tgtEl>
                                        <p:attrNameLst>
                                          <p:attrName>style.visibility</p:attrName>
                                        </p:attrNameLst>
                                      </p:cBhvr>
                                      <p:to>
                                        <p:strVal val="visible"/>
                                      </p:to>
                                    </p:set>
                                    <p:animEffect transition="in" filter="fade">
                                      <p:cBhvr>
                                        <p:cTn id="78" dur="500"/>
                                        <p:tgtEl>
                                          <p:spTgt spid="88"/>
                                        </p:tgtEl>
                                      </p:cBhvr>
                                    </p:animEffect>
                                  </p:childTnLst>
                                </p:cTn>
                              </p:par>
                              <p:par>
                                <p:cTn id="79" presetID="10" presetClass="entr" presetSubtype="0" fill="hold" grpId="0" nodeType="withEffect">
                                  <p:stCondLst>
                                    <p:cond delay="3000"/>
                                  </p:stCondLst>
                                  <p:childTnLst>
                                    <p:set>
                                      <p:cBhvr>
                                        <p:cTn id="80" dur="1" fill="hold">
                                          <p:stCondLst>
                                            <p:cond delay="0"/>
                                          </p:stCondLst>
                                        </p:cTn>
                                        <p:tgtEl>
                                          <p:spTgt spid="96"/>
                                        </p:tgtEl>
                                        <p:attrNameLst>
                                          <p:attrName>style.visibility</p:attrName>
                                        </p:attrNameLst>
                                      </p:cBhvr>
                                      <p:to>
                                        <p:strVal val="visible"/>
                                      </p:to>
                                    </p:set>
                                    <p:animEffect transition="in" filter="fade">
                                      <p:cBhvr>
                                        <p:cTn id="81" dur="500"/>
                                        <p:tgtEl>
                                          <p:spTgt spid="96"/>
                                        </p:tgtEl>
                                      </p:cBhvr>
                                    </p:animEffect>
                                  </p:childTnLst>
                                </p:cTn>
                              </p:par>
                              <p:par>
                                <p:cTn id="82" presetID="10" presetClass="entr" presetSubtype="0" fill="hold" grpId="0" nodeType="withEffect">
                                  <p:stCondLst>
                                    <p:cond delay="3500"/>
                                  </p:stCondLst>
                                  <p:childTnLst>
                                    <p:set>
                                      <p:cBhvr>
                                        <p:cTn id="83" dur="1" fill="hold">
                                          <p:stCondLst>
                                            <p:cond delay="0"/>
                                          </p:stCondLst>
                                        </p:cTn>
                                        <p:tgtEl>
                                          <p:spTgt spid="72"/>
                                        </p:tgtEl>
                                        <p:attrNameLst>
                                          <p:attrName>style.visibility</p:attrName>
                                        </p:attrNameLst>
                                      </p:cBhvr>
                                      <p:to>
                                        <p:strVal val="visible"/>
                                      </p:to>
                                    </p:set>
                                    <p:animEffect transition="in" filter="fade">
                                      <p:cBhvr>
                                        <p:cTn id="84" dur="500"/>
                                        <p:tgtEl>
                                          <p:spTgt spid="72"/>
                                        </p:tgtEl>
                                      </p:cBhvr>
                                    </p:animEffect>
                                  </p:childTnLst>
                                </p:cTn>
                              </p:par>
                              <p:par>
                                <p:cTn id="85" presetID="10" presetClass="entr" presetSubtype="0" fill="hold" grpId="0" nodeType="withEffect">
                                  <p:stCondLst>
                                    <p:cond delay="3500"/>
                                  </p:stCondLst>
                                  <p:childTnLst>
                                    <p:set>
                                      <p:cBhvr>
                                        <p:cTn id="86" dur="1" fill="hold">
                                          <p:stCondLst>
                                            <p:cond delay="0"/>
                                          </p:stCondLst>
                                        </p:cTn>
                                        <p:tgtEl>
                                          <p:spTgt spid="81"/>
                                        </p:tgtEl>
                                        <p:attrNameLst>
                                          <p:attrName>style.visibility</p:attrName>
                                        </p:attrNameLst>
                                      </p:cBhvr>
                                      <p:to>
                                        <p:strVal val="visible"/>
                                      </p:to>
                                    </p:set>
                                    <p:animEffect transition="in" filter="fade">
                                      <p:cBhvr>
                                        <p:cTn id="87" dur="500"/>
                                        <p:tgtEl>
                                          <p:spTgt spid="81"/>
                                        </p:tgtEl>
                                      </p:cBhvr>
                                    </p:animEffect>
                                  </p:childTnLst>
                                </p:cTn>
                              </p:par>
                              <p:par>
                                <p:cTn id="88" presetID="10" presetClass="entr" presetSubtype="0" fill="hold" grpId="0" nodeType="withEffect">
                                  <p:stCondLst>
                                    <p:cond delay="3500"/>
                                  </p:stCondLst>
                                  <p:childTnLst>
                                    <p:set>
                                      <p:cBhvr>
                                        <p:cTn id="89" dur="1" fill="hold">
                                          <p:stCondLst>
                                            <p:cond delay="0"/>
                                          </p:stCondLst>
                                        </p:cTn>
                                        <p:tgtEl>
                                          <p:spTgt spid="89"/>
                                        </p:tgtEl>
                                        <p:attrNameLst>
                                          <p:attrName>style.visibility</p:attrName>
                                        </p:attrNameLst>
                                      </p:cBhvr>
                                      <p:to>
                                        <p:strVal val="visible"/>
                                      </p:to>
                                    </p:set>
                                    <p:animEffect transition="in" filter="fade">
                                      <p:cBhvr>
                                        <p:cTn id="90" dur="500"/>
                                        <p:tgtEl>
                                          <p:spTgt spid="89"/>
                                        </p:tgtEl>
                                      </p:cBhvr>
                                    </p:animEffect>
                                  </p:childTnLst>
                                </p:cTn>
                              </p:par>
                              <p:par>
                                <p:cTn id="91" presetID="10" presetClass="entr" presetSubtype="0" fill="hold" grpId="0" nodeType="withEffect">
                                  <p:stCondLst>
                                    <p:cond delay="350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childTnLst>
                                </p:cTn>
                              </p:par>
                              <p:par>
                                <p:cTn id="94" presetID="10" presetClass="entr" presetSubtype="0" fill="hold" grpId="0" nodeType="withEffect">
                                  <p:stCondLst>
                                    <p:cond delay="4000"/>
                                  </p:stCondLst>
                                  <p:childTnLst>
                                    <p:set>
                                      <p:cBhvr>
                                        <p:cTn id="95" dur="1" fill="hold">
                                          <p:stCondLst>
                                            <p:cond delay="0"/>
                                          </p:stCondLst>
                                        </p:cTn>
                                        <p:tgtEl>
                                          <p:spTgt spid="73"/>
                                        </p:tgtEl>
                                        <p:attrNameLst>
                                          <p:attrName>style.visibility</p:attrName>
                                        </p:attrNameLst>
                                      </p:cBhvr>
                                      <p:to>
                                        <p:strVal val="visible"/>
                                      </p:to>
                                    </p:set>
                                    <p:animEffect transition="in" filter="fade">
                                      <p:cBhvr>
                                        <p:cTn id="96" dur="500"/>
                                        <p:tgtEl>
                                          <p:spTgt spid="73"/>
                                        </p:tgtEl>
                                      </p:cBhvr>
                                    </p:animEffect>
                                  </p:childTnLst>
                                </p:cTn>
                              </p:par>
                              <p:par>
                                <p:cTn id="97" presetID="10" presetClass="entr" presetSubtype="0" fill="hold" grpId="0" nodeType="withEffect">
                                  <p:stCondLst>
                                    <p:cond delay="4000"/>
                                  </p:stCondLst>
                                  <p:childTnLst>
                                    <p:set>
                                      <p:cBhvr>
                                        <p:cTn id="98" dur="1" fill="hold">
                                          <p:stCondLst>
                                            <p:cond delay="0"/>
                                          </p:stCondLst>
                                        </p:cTn>
                                        <p:tgtEl>
                                          <p:spTgt spid="104"/>
                                        </p:tgtEl>
                                        <p:attrNameLst>
                                          <p:attrName>style.visibility</p:attrName>
                                        </p:attrNameLst>
                                      </p:cBhvr>
                                      <p:to>
                                        <p:strVal val="visible"/>
                                      </p:to>
                                    </p:set>
                                    <p:animEffect transition="in" filter="fade">
                                      <p:cBhvr>
                                        <p:cTn id="99" dur="500"/>
                                        <p:tgtEl>
                                          <p:spTgt spid="104"/>
                                        </p:tgtEl>
                                      </p:cBhvr>
                                    </p:animEffect>
                                  </p:childTnLst>
                                </p:cTn>
                              </p:par>
                              <p:par>
                                <p:cTn id="100" presetID="10" presetClass="entr" presetSubtype="0" fill="hold" grpId="0" nodeType="withEffect">
                                  <p:stCondLst>
                                    <p:cond delay="4000"/>
                                  </p:stCondLst>
                                  <p:childTnLst>
                                    <p:set>
                                      <p:cBhvr>
                                        <p:cTn id="101" dur="1" fill="hold">
                                          <p:stCondLst>
                                            <p:cond delay="0"/>
                                          </p:stCondLst>
                                        </p:cTn>
                                        <p:tgtEl>
                                          <p:spTgt spid="105"/>
                                        </p:tgtEl>
                                        <p:attrNameLst>
                                          <p:attrName>style.visibility</p:attrName>
                                        </p:attrNameLst>
                                      </p:cBhvr>
                                      <p:to>
                                        <p:strVal val="visible"/>
                                      </p:to>
                                    </p:set>
                                    <p:animEffect transition="in" filter="fade">
                                      <p:cBhvr>
                                        <p:cTn id="102" dur="500"/>
                                        <p:tgtEl>
                                          <p:spTgt spid="105"/>
                                        </p:tgtEl>
                                      </p:cBhvr>
                                    </p:animEffect>
                                  </p:childTnLst>
                                </p:cTn>
                              </p:par>
                              <p:par>
                                <p:cTn id="103" presetID="10" presetClass="entr" presetSubtype="0" fill="hold" grpId="0" nodeType="withEffect">
                                  <p:stCondLst>
                                    <p:cond delay="4000"/>
                                  </p:stCondLst>
                                  <p:childTnLst>
                                    <p:set>
                                      <p:cBhvr>
                                        <p:cTn id="104" dur="1" fill="hold">
                                          <p:stCondLst>
                                            <p:cond delay="0"/>
                                          </p:stCondLst>
                                        </p:cTn>
                                        <p:tgtEl>
                                          <p:spTgt spid="98"/>
                                        </p:tgtEl>
                                        <p:attrNameLst>
                                          <p:attrName>style.visibility</p:attrName>
                                        </p:attrNameLst>
                                      </p:cBhvr>
                                      <p:to>
                                        <p:strVal val="visible"/>
                                      </p:to>
                                    </p:set>
                                    <p:animEffect transition="in" filter="fade">
                                      <p:cBhvr>
                                        <p:cTn id="105"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7" grpId="0" animBg="1"/>
      <p:bldP spid="68" grpId="0" animBg="1"/>
      <p:bldP spid="71" grpId="0" animBg="1"/>
      <p:bldP spid="72" grpId="0" animBg="1"/>
      <p:bldP spid="73" grpId="0" animBg="1"/>
      <p:bldP spid="74" grpId="0" animBg="1"/>
      <p:bldP spid="75" grpId="0" animBg="1"/>
      <p:bldP spid="76" grpId="0" animBg="1"/>
      <p:bldP spid="77" grpId="0" animBg="1"/>
      <p:bldP spid="80" grpId="0" animBg="1"/>
      <p:bldP spid="81" grpId="0" animBg="1"/>
      <p:bldP spid="82" grpId="0" animBg="1"/>
      <p:bldP spid="83" grpId="0" animBg="1"/>
      <p:bldP spid="84" grpId="0" animBg="1"/>
      <p:bldP spid="85" grpId="0" animBg="1"/>
      <p:bldP spid="88" grpId="0" animBg="1"/>
      <p:bldP spid="89" grpId="0" animBg="1"/>
      <p:bldP spid="90" grpId="0" animBg="1"/>
      <p:bldP spid="91" grpId="0" animBg="1"/>
      <p:bldP spid="92" grpId="0" animBg="1"/>
      <p:bldP spid="93" grpId="0" animBg="1"/>
      <p:bldP spid="96" grpId="0" animBg="1"/>
      <p:bldP spid="97" grpId="0" animBg="1"/>
      <p:bldP spid="98" grpId="0" animBg="1"/>
      <p:bldP spid="104" grpId="0" animBg="1"/>
      <p:bldP spid="105" grpId="0" animBg="1"/>
      <p:bldP spid="112" grpId="0" animBg="1"/>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36A47DE-31FB-270A-B139-99282391622D}"/>
              </a:ext>
            </a:extLst>
          </p:cNvPr>
          <p:cNvCxnSpPr>
            <a:cxnSpLocks/>
          </p:cNvCxnSpPr>
          <p:nvPr/>
        </p:nvCxnSpPr>
        <p:spPr>
          <a:xfrm>
            <a:off x="783871" y="4463084"/>
            <a:ext cx="1618604"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4" name="Freeform: Shape 63">
            <a:extLst>
              <a:ext uri="{FF2B5EF4-FFF2-40B4-BE49-F238E27FC236}">
                <a16:creationId xmlns:a16="http://schemas.microsoft.com/office/drawing/2014/main" id="{41B9218B-AAFE-4860-2871-7B57670E8AC1}"/>
              </a:ext>
            </a:extLst>
          </p:cNvPr>
          <p:cNvSpPr/>
          <p:nvPr/>
        </p:nvSpPr>
        <p:spPr>
          <a:xfrm>
            <a:off x="1673935" y="3896356"/>
            <a:ext cx="2660779" cy="824109"/>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4E8D98CE-12AB-5A2E-DFD4-A444DC2B5CCC}"/>
              </a:ext>
            </a:extLst>
          </p:cNvPr>
          <p:cNvSpPr/>
          <p:nvPr/>
        </p:nvSpPr>
        <p:spPr>
          <a:xfrm>
            <a:off x="2047710" y="3136827"/>
            <a:ext cx="205166" cy="239202"/>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A8B2216E-2827-AF60-11F0-98E151FA9534}"/>
              </a:ext>
            </a:extLst>
          </p:cNvPr>
          <p:cNvSpPr/>
          <p:nvPr/>
        </p:nvSpPr>
        <p:spPr>
          <a:xfrm>
            <a:off x="2045174" y="3387311"/>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C909195E-6FCA-A8C5-4715-F6F330159D4F}"/>
              </a:ext>
            </a:extLst>
          </p:cNvPr>
          <p:cNvSpPr/>
          <p:nvPr/>
        </p:nvSpPr>
        <p:spPr>
          <a:xfrm>
            <a:off x="1810120" y="3142240"/>
            <a:ext cx="201101" cy="234717"/>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9AE3C894-BAE0-0485-E27C-C2AAA0D73DE2}"/>
              </a:ext>
            </a:extLst>
          </p:cNvPr>
          <p:cNvSpPr/>
          <p:nvPr/>
        </p:nvSpPr>
        <p:spPr>
          <a:xfrm>
            <a:off x="1807799" y="3392718"/>
            <a:ext cx="201071" cy="234689"/>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352B8E0-E7A5-E2B9-FA91-59E6707D0E5C}"/>
              </a:ext>
            </a:extLst>
          </p:cNvPr>
          <p:cNvSpPr/>
          <p:nvPr/>
        </p:nvSpPr>
        <p:spPr>
          <a:xfrm>
            <a:off x="2045483" y="3637207"/>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1927C1B8-BB18-8F45-E442-BABD20265419}"/>
              </a:ext>
            </a:extLst>
          </p:cNvPr>
          <p:cNvSpPr/>
          <p:nvPr/>
        </p:nvSpPr>
        <p:spPr>
          <a:xfrm>
            <a:off x="1808070"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B8BA5F88-F6B9-622D-6277-EC0A43F1C9F7}"/>
              </a:ext>
            </a:extLst>
          </p:cNvPr>
          <p:cNvSpPr/>
          <p:nvPr/>
        </p:nvSpPr>
        <p:spPr>
          <a:xfrm>
            <a:off x="1812719" y="2655363"/>
            <a:ext cx="201073" cy="471105"/>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26FA1FF-E15E-A617-CA7E-4C9CB4808042}"/>
              </a:ext>
            </a:extLst>
          </p:cNvPr>
          <p:cNvSpPr/>
          <p:nvPr/>
        </p:nvSpPr>
        <p:spPr>
          <a:xfrm>
            <a:off x="2049621" y="2655361"/>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565118A4-8691-D310-74A7-8B8D9A4540D4}"/>
              </a:ext>
            </a:extLst>
          </p:cNvPr>
          <p:cNvSpPr/>
          <p:nvPr/>
        </p:nvSpPr>
        <p:spPr>
          <a:xfrm>
            <a:off x="1952046" y="2409946"/>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CEB8C701-6D7E-5A7B-707B-EF8169413297}"/>
              </a:ext>
            </a:extLst>
          </p:cNvPr>
          <p:cNvSpPr/>
          <p:nvPr/>
        </p:nvSpPr>
        <p:spPr>
          <a:xfrm>
            <a:off x="2697444"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7E943ED-A5FB-962A-813B-ABC361B6E727}"/>
              </a:ext>
            </a:extLst>
          </p:cNvPr>
          <p:cNvSpPr/>
          <p:nvPr/>
        </p:nvSpPr>
        <p:spPr>
          <a:xfrm>
            <a:off x="2694906" y="3325432"/>
            <a:ext cx="205082" cy="239204"/>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29175210-4628-206C-6663-462D7F492797}"/>
              </a:ext>
            </a:extLst>
          </p:cNvPr>
          <p:cNvSpPr/>
          <p:nvPr/>
        </p:nvSpPr>
        <p:spPr>
          <a:xfrm>
            <a:off x="2459854" y="3080343"/>
            <a:ext cx="201101" cy="234735"/>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AA0F554-6E6C-50B1-6776-96637A31E639}"/>
              </a:ext>
            </a:extLst>
          </p:cNvPr>
          <p:cNvSpPr/>
          <p:nvPr/>
        </p:nvSpPr>
        <p:spPr>
          <a:xfrm>
            <a:off x="2457533"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FAE6306D-F137-D10B-5431-5423336F6D43}"/>
              </a:ext>
            </a:extLst>
          </p:cNvPr>
          <p:cNvSpPr/>
          <p:nvPr/>
        </p:nvSpPr>
        <p:spPr>
          <a:xfrm>
            <a:off x="2695216" y="3575328"/>
            <a:ext cx="205020" cy="239199"/>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B804AA03-9540-D6B2-6AA6-5CBFF6446394}"/>
              </a:ext>
            </a:extLst>
          </p:cNvPr>
          <p:cNvSpPr/>
          <p:nvPr/>
        </p:nvSpPr>
        <p:spPr>
          <a:xfrm>
            <a:off x="2457803"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0A116B01-0D17-7754-13B7-8941D923A076}"/>
              </a:ext>
            </a:extLst>
          </p:cNvPr>
          <p:cNvSpPr/>
          <p:nvPr/>
        </p:nvSpPr>
        <p:spPr>
          <a:xfrm>
            <a:off x="2462451" y="2593484"/>
            <a:ext cx="201073" cy="471105"/>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D7BBF9D-C1DE-54FC-9EF6-9774BA2DA1C2}"/>
              </a:ext>
            </a:extLst>
          </p:cNvPr>
          <p:cNvSpPr/>
          <p:nvPr/>
        </p:nvSpPr>
        <p:spPr>
          <a:xfrm>
            <a:off x="2699353"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7E4FD47-F601-60D2-9432-3DA42C967E1A}"/>
              </a:ext>
            </a:extLst>
          </p:cNvPr>
          <p:cNvSpPr/>
          <p:nvPr/>
        </p:nvSpPr>
        <p:spPr>
          <a:xfrm>
            <a:off x="3347176" y="307494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7E59C757-1450-1F2B-2A93-1320E51C9AF3}"/>
              </a:ext>
            </a:extLst>
          </p:cNvPr>
          <p:cNvSpPr/>
          <p:nvPr/>
        </p:nvSpPr>
        <p:spPr>
          <a:xfrm>
            <a:off x="3344639" y="3325432"/>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97985FDF-3BE5-1210-E28E-CFACFC86DB40}"/>
              </a:ext>
            </a:extLst>
          </p:cNvPr>
          <p:cNvSpPr/>
          <p:nvPr/>
        </p:nvSpPr>
        <p:spPr>
          <a:xfrm>
            <a:off x="3109616" y="3080343"/>
            <a:ext cx="201073" cy="234735"/>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CF2C4EF7-1F1A-E5EB-044F-B5A3BB9FAD2A}"/>
              </a:ext>
            </a:extLst>
          </p:cNvPr>
          <p:cNvSpPr/>
          <p:nvPr/>
        </p:nvSpPr>
        <p:spPr>
          <a:xfrm>
            <a:off x="3107265" y="3330838"/>
            <a:ext cx="201073" cy="234689"/>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00DD924-17D8-4E68-B969-03A6849E69CD}"/>
              </a:ext>
            </a:extLst>
          </p:cNvPr>
          <p:cNvSpPr/>
          <p:nvPr/>
        </p:nvSpPr>
        <p:spPr>
          <a:xfrm>
            <a:off x="3344949" y="3575328"/>
            <a:ext cx="205047" cy="239199"/>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90D8399B-A20F-385D-CC8C-48A8F5DFCB87}"/>
              </a:ext>
            </a:extLst>
          </p:cNvPr>
          <p:cNvSpPr/>
          <p:nvPr/>
        </p:nvSpPr>
        <p:spPr>
          <a:xfrm>
            <a:off x="3107535" y="358061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8684B116-9776-4D06-D8FE-D84E599DF642}"/>
              </a:ext>
            </a:extLst>
          </p:cNvPr>
          <p:cNvSpPr/>
          <p:nvPr/>
        </p:nvSpPr>
        <p:spPr>
          <a:xfrm>
            <a:off x="3112184" y="2593484"/>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E1DCD62D-EDEE-5777-1819-1F517FE8E9B9}"/>
              </a:ext>
            </a:extLst>
          </p:cNvPr>
          <p:cNvSpPr/>
          <p:nvPr/>
        </p:nvSpPr>
        <p:spPr>
          <a:xfrm>
            <a:off x="3349087" y="2593482"/>
            <a:ext cx="201073" cy="471109"/>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42332FCD-5D65-5C1F-C5EE-31214C558973}"/>
              </a:ext>
            </a:extLst>
          </p:cNvPr>
          <p:cNvSpPr/>
          <p:nvPr/>
        </p:nvSpPr>
        <p:spPr>
          <a:xfrm>
            <a:off x="3996910" y="3136827"/>
            <a:ext cx="205145" cy="239202"/>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50A0884-3797-A849-1475-A327DD86C43C}"/>
              </a:ext>
            </a:extLst>
          </p:cNvPr>
          <p:cNvSpPr/>
          <p:nvPr/>
        </p:nvSpPr>
        <p:spPr>
          <a:xfrm>
            <a:off x="3994371" y="3387311"/>
            <a:ext cx="205109" cy="239204"/>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3EBC0F0-1FD1-90B3-DFEA-CE88B8BFD060}"/>
              </a:ext>
            </a:extLst>
          </p:cNvPr>
          <p:cNvSpPr/>
          <p:nvPr/>
        </p:nvSpPr>
        <p:spPr>
          <a:xfrm>
            <a:off x="3759350" y="3142240"/>
            <a:ext cx="201073" cy="234717"/>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D94231D-B37C-BB07-6CB3-494DF4D99192}"/>
              </a:ext>
            </a:extLst>
          </p:cNvPr>
          <p:cNvSpPr/>
          <p:nvPr/>
        </p:nvSpPr>
        <p:spPr>
          <a:xfrm>
            <a:off x="3756998" y="3392718"/>
            <a:ext cx="201073" cy="234689"/>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4E460FA-DE81-DE59-1C5E-99CE22197545}"/>
              </a:ext>
            </a:extLst>
          </p:cNvPr>
          <p:cNvSpPr/>
          <p:nvPr/>
        </p:nvSpPr>
        <p:spPr>
          <a:xfrm>
            <a:off x="3994681" y="3637207"/>
            <a:ext cx="205050" cy="239199"/>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442B151-0F43-FA9C-DECA-C473298543DE}"/>
              </a:ext>
            </a:extLst>
          </p:cNvPr>
          <p:cNvSpPr/>
          <p:nvPr/>
        </p:nvSpPr>
        <p:spPr>
          <a:xfrm>
            <a:off x="3757269" y="3642494"/>
            <a:ext cx="201049" cy="234696"/>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26EF8F1-EC41-0C9C-234B-E901F7DEC551}"/>
              </a:ext>
            </a:extLst>
          </p:cNvPr>
          <p:cNvSpPr/>
          <p:nvPr/>
        </p:nvSpPr>
        <p:spPr>
          <a:xfrm>
            <a:off x="3761918" y="2655363"/>
            <a:ext cx="201101" cy="471105"/>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4AC2EB14-2495-F783-B3AB-975B144AE4F5}"/>
              </a:ext>
            </a:extLst>
          </p:cNvPr>
          <p:cNvSpPr/>
          <p:nvPr/>
        </p:nvSpPr>
        <p:spPr>
          <a:xfrm>
            <a:off x="3998819" y="2654978"/>
            <a:ext cx="201073" cy="471492"/>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216672E9-7391-A69D-EB30-FE63F543A644}"/>
              </a:ext>
            </a:extLst>
          </p:cNvPr>
          <p:cNvSpPr/>
          <p:nvPr/>
        </p:nvSpPr>
        <p:spPr>
          <a:xfrm>
            <a:off x="3901243" y="2409791"/>
            <a:ext cx="155880" cy="538975"/>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88D6EDE-3687-3E03-DB7D-EACC84103AA5}"/>
              </a:ext>
            </a:extLst>
          </p:cNvPr>
          <p:cNvSpPr/>
          <p:nvPr/>
        </p:nvSpPr>
        <p:spPr>
          <a:xfrm>
            <a:off x="2602984" y="2382154"/>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BC49A88-3017-F455-4F6E-B757C3B82191}"/>
              </a:ext>
            </a:extLst>
          </p:cNvPr>
          <p:cNvSpPr/>
          <p:nvPr/>
        </p:nvSpPr>
        <p:spPr>
          <a:xfrm>
            <a:off x="3255011" y="2376523"/>
            <a:ext cx="155850" cy="538820"/>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8" name="Rectangle: Rounded Corners 117">
            <a:extLst>
              <a:ext uri="{FF2B5EF4-FFF2-40B4-BE49-F238E27FC236}">
                <a16:creationId xmlns:a16="http://schemas.microsoft.com/office/drawing/2014/main" id="{81F82DC7-F145-134F-25C8-4C599F933B7E}"/>
              </a:ext>
            </a:extLst>
          </p:cNvPr>
          <p:cNvSpPr/>
          <p:nvPr/>
        </p:nvSpPr>
        <p:spPr>
          <a:xfrm>
            <a:off x="9512694" y="2515239"/>
            <a:ext cx="784513" cy="1895707"/>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Shape 106" descr="Monitor with solid fill">
            <a:extLst>
              <a:ext uri="{FF2B5EF4-FFF2-40B4-BE49-F238E27FC236}">
                <a16:creationId xmlns:a16="http://schemas.microsoft.com/office/drawing/2014/main" id="{0C2BA20B-7648-82F5-2F3B-EB00933B139B}"/>
              </a:ext>
            </a:extLst>
          </p:cNvPr>
          <p:cNvSpPr/>
          <p:nvPr/>
        </p:nvSpPr>
        <p:spPr>
          <a:xfrm>
            <a:off x="6383129" y="1940952"/>
            <a:ext cx="4674323" cy="3008163"/>
          </a:xfrm>
          <a:custGeom>
            <a:avLst/>
            <a:gdLst>
              <a:gd name="connsiteX0" fmla="*/ 395605 w 5274734"/>
              <a:gd name="connsiteY0" fmla="*/ 395605 h 3692843"/>
              <a:gd name="connsiteX1" fmla="*/ 395605 w 5274734"/>
              <a:gd name="connsiteY1" fmla="*/ 3296708 h 3692843"/>
              <a:gd name="connsiteX2" fmla="*/ 4879129 w 5274734"/>
              <a:gd name="connsiteY2" fmla="*/ 3296708 h 3692843"/>
              <a:gd name="connsiteX3" fmla="*/ 4879129 w 5274734"/>
              <a:gd name="connsiteY3" fmla="*/ 395605 h 3692843"/>
              <a:gd name="connsiteX4" fmla="*/ 263737 w 5274734"/>
              <a:gd name="connsiteY4" fmla="*/ 0 h 3692843"/>
              <a:gd name="connsiteX5" fmla="*/ 5010997 w 5274734"/>
              <a:gd name="connsiteY5" fmla="*/ 0 h 3692843"/>
              <a:gd name="connsiteX6" fmla="*/ 5274734 w 5274734"/>
              <a:gd name="connsiteY6" fmla="*/ 263737 h 3692843"/>
              <a:gd name="connsiteX7" fmla="*/ 5274734 w 5274734"/>
              <a:gd name="connsiteY7" fmla="*/ 3428577 h 3692843"/>
              <a:gd name="connsiteX8" fmla="*/ 5010997 w 5274734"/>
              <a:gd name="connsiteY8" fmla="*/ 3692313 h 3692843"/>
              <a:gd name="connsiteX9" fmla="*/ 3164840 w 5274734"/>
              <a:gd name="connsiteY9" fmla="*/ 3692313 h 3692843"/>
              <a:gd name="connsiteX10" fmla="*/ 3164840 w 5274734"/>
              <a:gd name="connsiteY10" fmla="*/ 3692843 h 3692843"/>
              <a:gd name="connsiteX11" fmla="*/ 2109893 w 5274734"/>
              <a:gd name="connsiteY11" fmla="*/ 3692843 h 3692843"/>
              <a:gd name="connsiteX12" fmla="*/ 2109893 w 5274734"/>
              <a:gd name="connsiteY12" fmla="*/ 3692313 h 3692843"/>
              <a:gd name="connsiteX13" fmla="*/ 263737 w 5274734"/>
              <a:gd name="connsiteY13" fmla="*/ 3692313 h 3692843"/>
              <a:gd name="connsiteX14" fmla="*/ 0 w 5274734"/>
              <a:gd name="connsiteY14" fmla="*/ 3428577 h 3692843"/>
              <a:gd name="connsiteX15" fmla="*/ 0 w 5274734"/>
              <a:gd name="connsiteY15" fmla="*/ 263737 h 3692843"/>
              <a:gd name="connsiteX16" fmla="*/ 263737 w 5274734"/>
              <a:gd name="connsiteY16" fmla="*/ 0 h 3692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74734" h="3692843">
                <a:moveTo>
                  <a:pt x="395605" y="395605"/>
                </a:moveTo>
                <a:lnTo>
                  <a:pt x="395605" y="3296708"/>
                </a:lnTo>
                <a:lnTo>
                  <a:pt x="4879129" y="3296708"/>
                </a:lnTo>
                <a:lnTo>
                  <a:pt x="4879129" y="395605"/>
                </a:lnTo>
                <a:close/>
                <a:moveTo>
                  <a:pt x="263737" y="0"/>
                </a:moveTo>
                <a:lnTo>
                  <a:pt x="5010997" y="0"/>
                </a:lnTo>
                <a:cubicBezTo>
                  <a:pt x="5156052" y="0"/>
                  <a:pt x="5274734" y="118682"/>
                  <a:pt x="5274734" y="263737"/>
                </a:cubicBezTo>
                <a:lnTo>
                  <a:pt x="5274734" y="3428577"/>
                </a:lnTo>
                <a:cubicBezTo>
                  <a:pt x="5274734" y="3573632"/>
                  <a:pt x="5156052" y="3692313"/>
                  <a:pt x="5010997" y="3692313"/>
                </a:cubicBezTo>
                <a:lnTo>
                  <a:pt x="3164840" y="3692313"/>
                </a:lnTo>
                <a:lnTo>
                  <a:pt x="3164840" y="3692843"/>
                </a:lnTo>
                <a:lnTo>
                  <a:pt x="2109893" y="3692843"/>
                </a:lnTo>
                <a:lnTo>
                  <a:pt x="2109893" y="3692313"/>
                </a:lnTo>
                <a:lnTo>
                  <a:pt x="263737" y="3692313"/>
                </a:lnTo>
                <a:cubicBezTo>
                  <a:pt x="118682" y="3692313"/>
                  <a:pt x="0" y="3573632"/>
                  <a:pt x="0" y="3428577"/>
                </a:cubicBezTo>
                <a:lnTo>
                  <a:pt x="0" y="263737"/>
                </a:lnTo>
                <a:cubicBezTo>
                  <a:pt x="0" y="118682"/>
                  <a:pt x="118682" y="0"/>
                  <a:pt x="263737" y="0"/>
                </a:cubicBezTo>
                <a:close/>
              </a:path>
            </a:pathLst>
          </a:custGeom>
          <a:solidFill>
            <a:schemeClr val="bg2"/>
          </a:solidFill>
          <a:ln w="65881" cap="flat">
            <a:noFill/>
            <a:prstDash val="solid"/>
            <a:miter/>
          </a:ln>
        </p:spPr>
        <p:txBody>
          <a:bodyPr rtlCol="0" anchor="ctr"/>
          <a:lstStyle/>
          <a:p>
            <a:endParaRPr lang="en-US" dirty="0"/>
          </a:p>
        </p:txBody>
      </p:sp>
      <p:sp>
        <p:nvSpPr>
          <p:cNvPr id="108" name="Oval 107">
            <a:extLst>
              <a:ext uri="{FF2B5EF4-FFF2-40B4-BE49-F238E27FC236}">
                <a16:creationId xmlns:a16="http://schemas.microsoft.com/office/drawing/2014/main" id="{3A017923-7D01-A7AA-7953-FEF8C28697E1}"/>
              </a:ext>
            </a:extLst>
          </p:cNvPr>
          <p:cNvSpPr/>
          <p:nvPr/>
        </p:nvSpPr>
        <p:spPr>
          <a:xfrm>
            <a:off x="7130259" y="2515240"/>
            <a:ext cx="936703" cy="936703"/>
          </a:xfrm>
          <a:prstGeom prst="ellips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873C65FD-683B-C141-751D-868D84D5F6EE}"/>
              </a:ext>
            </a:extLst>
          </p:cNvPr>
          <p:cNvSpPr/>
          <p:nvPr/>
        </p:nvSpPr>
        <p:spPr>
          <a:xfrm>
            <a:off x="8275117" y="2515240"/>
            <a:ext cx="936703" cy="93670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674C287E-0254-1230-57C8-2347257B98EF}"/>
              </a:ext>
            </a:extLst>
          </p:cNvPr>
          <p:cNvGrpSpPr/>
          <p:nvPr/>
        </p:nvGrpSpPr>
        <p:grpSpPr>
          <a:xfrm>
            <a:off x="7509043" y="2654370"/>
            <a:ext cx="246039" cy="429584"/>
            <a:chOff x="2330606" y="1365764"/>
            <a:chExt cx="246039" cy="429584"/>
          </a:xfrm>
        </p:grpSpPr>
        <p:sp>
          <p:nvSpPr>
            <p:cNvPr id="121" name="Oval 120">
              <a:extLst>
                <a:ext uri="{FF2B5EF4-FFF2-40B4-BE49-F238E27FC236}">
                  <a16:creationId xmlns:a16="http://schemas.microsoft.com/office/drawing/2014/main" id="{38B74DB6-75C6-6507-8E83-1512727E2887}"/>
                </a:ext>
              </a:extLst>
            </p:cNvPr>
            <p:cNvSpPr/>
            <p:nvPr/>
          </p:nvSpPr>
          <p:spPr>
            <a:xfrm flipV="1">
              <a:off x="2330606" y="1628080"/>
              <a:ext cx="167268" cy="1672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rapezoid 121">
              <a:extLst>
                <a:ext uri="{FF2B5EF4-FFF2-40B4-BE49-F238E27FC236}">
                  <a16:creationId xmlns:a16="http://schemas.microsoft.com/office/drawing/2014/main" id="{85FEE3B9-69CF-8186-0384-BEA848047D31}"/>
                </a:ext>
              </a:extLst>
            </p:cNvPr>
            <p:cNvSpPr/>
            <p:nvPr/>
          </p:nvSpPr>
          <p:spPr>
            <a:xfrm rot="2175562" flipH="1">
              <a:off x="2508626" y="1365764"/>
              <a:ext cx="68019" cy="379144"/>
            </a:xfrm>
            <a:prstGeom prst="trapezoi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A8834F04-718C-BCF7-B4B7-C3324E85CC2F}"/>
              </a:ext>
            </a:extLst>
          </p:cNvPr>
          <p:cNvGrpSpPr/>
          <p:nvPr/>
        </p:nvGrpSpPr>
        <p:grpSpPr>
          <a:xfrm rot="5400000">
            <a:off x="8786837" y="2824428"/>
            <a:ext cx="246039" cy="429584"/>
            <a:chOff x="2330606" y="1365764"/>
            <a:chExt cx="246039" cy="429584"/>
          </a:xfrm>
          <a:solidFill>
            <a:schemeClr val="accent6"/>
          </a:solidFill>
        </p:grpSpPr>
        <p:sp>
          <p:nvSpPr>
            <p:cNvPr id="119" name="Oval 118">
              <a:extLst>
                <a:ext uri="{FF2B5EF4-FFF2-40B4-BE49-F238E27FC236}">
                  <a16:creationId xmlns:a16="http://schemas.microsoft.com/office/drawing/2014/main" id="{12B959D0-2EE4-7D29-D77A-AAEAAC18ECEE}"/>
                </a:ext>
              </a:extLst>
            </p:cNvPr>
            <p:cNvSpPr/>
            <p:nvPr/>
          </p:nvSpPr>
          <p:spPr>
            <a:xfrm flipV="1">
              <a:off x="2330606" y="1628080"/>
              <a:ext cx="167268" cy="167268"/>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rapezoid 119">
              <a:extLst>
                <a:ext uri="{FF2B5EF4-FFF2-40B4-BE49-F238E27FC236}">
                  <a16:creationId xmlns:a16="http://schemas.microsoft.com/office/drawing/2014/main" id="{526D25CE-9541-0C97-85B0-3BBF8436D837}"/>
                </a:ext>
              </a:extLst>
            </p:cNvPr>
            <p:cNvSpPr/>
            <p:nvPr/>
          </p:nvSpPr>
          <p:spPr>
            <a:xfrm rot="2175562" flipH="1">
              <a:off x="2508626" y="1365764"/>
              <a:ext cx="68019" cy="379144"/>
            </a:xfrm>
            <a:prstGeom prst="trapezoid">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2" name="Rectangle: Rounded Corners 111">
            <a:extLst>
              <a:ext uri="{FF2B5EF4-FFF2-40B4-BE49-F238E27FC236}">
                <a16:creationId xmlns:a16="http://schemas.microsoft.com/office/drawing/2014/main" id="{FDB2A300-58E7-B4A0-B871-6582AB0674F0}"/>
              </a:ext>
            </a:extLst>
          </p:cNvPr>
          <p:cNvSpPr/>
          <p:nvPr/>
        </p:nvSpPr>
        <p:spPr>
          <a:xfrm>
            <a:off x="7191236" y="3697663"/>
            <a:ext cx="2020584" cy="713283"/>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latin typeface="Century Gothic" panose="020B0502020202020204" pitchFamily="34" charset="0"/>
            </a:endParaRPr>
          </a:p>
        </p:txBody>
      </p:sp>
      <p:sp>
        <p:nvSpPr>
          <p:cNvPr id="116" name="Rectangle: Rounded Corners 115">
            <a:extLst>
              <a:ext uri="{FF2B5EF4-FFF2-40B4-BE49-F238E27FC236}">
                <a16:creationId xmlns:a16="http://schemas.microsoft.com/office/drawing/2014/main" id="{B716B38E-C820-86FB-F20C-8EEF794B0D39}"/>
              </a:ext>
            </a:extLst>
          </p:cNvPr>
          <p:cNvSpPr/>
          <p:nvPr/>
        </p:nvSpPr>
        <p:spPr>
          <a:xfrm>
            <a:off x="9598942" y="413334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5FD7B6B3-501A-DC82-AB99-FB802F47266E}"/>
              </a:ext>
            </a:extLst>
          </p:cNvPr>
          <p:cNvSpPr/>
          <p:nvPr/>
        </p:nvSpPr>
        <p:spPr>
          <a:xfrm>
            <a:off x="9589752" y="3864525"/>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E1139D94-33A6-AEDF-465A-5E599B684AE2}"/>
              </a:ext>
            </a:extLst>
          </p:cNvPr>
          <p:cNvSpPr/>
          <p:nvPr/>
        </p:nvSpPr>
        <p:spPr>
          <a:xfrm>
            <a:off x="9589752" y="3607633"/>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61DE733F-5E18-F421-3170-47F563B1343D}"/>
              </a:ext>
            </a:extLst>
          </p:cNvPr>
          <p:cNvSpPr/>
          <p:nvPr/>
        </p:nvSpPr>
        <p:spPr>
          <a:xfrm>
            <a:off x="9598942" y="3331697"/>
            <a:ext cx="630395" cy="201533"/>
          </a:xfrm>
          <a:prstGeom prst="round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91DDC99F-1CCA-60C1-8145-97F293DC78BE}"/>
              </a:ext>
            </a:extLst>
          </p:cNvPr>
          <p:cNvCxnSpPr>
            <a:cxnSpLocks/>
          </p:cNvCxnSpPr>
          <p:nvPr/>
        </p:nvCxnSpPr>
        <p:spPr>
          <a:xfrm flipV="1">
            <a:off x="783871" y="4463084"/>
            <a:ext cx="0" cy="1324258"/>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7BF6648-8A85-F777-3B4C-F174B1E2F03E}"/>
              </a:ext>
            </a:extLst>
          </p:cNvPr>
          <p:cNvCxnSpPr>
            <a:cxnSpLocks/>
          </p:cNvCxnSpPr>
          <p:nvPr/>
        </p:nvCxnSpPr>
        <p:spPr>
          <a:xfrm>
            <a:off x="786120" y="5850385"/>
            <a:ext cx="1361595" cy="0"/>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pic>
        <p:nvPicPr>
          <p:cNvPr id="12" name="Graphic 11" descr="Water with solid fill">
            <a:extLst>
              <a:ext uri="{FF2B5EF4-FFF2-40B4-BE49-F238E27FC236}">
                <a16:creationId xmlns:a16="http://schemas.microsoft.com/office/drawing/2014/main" id="{0644DACE-C44E-5F00-0C81-C3C77376CF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28689" y="5437927"/>
            <a:ext cx="702690" cy="752352"/>
          </a:xfrm>
          <a:prstGeom prst="rect">
            <a:avLst/>
          </a:prstGeom>
        </p:spPr>
      </p:pic>
      <p:sp>
        <p:nvSpPr>
          <p:cNvPr id="13" name="Title 1">
            <a:extLst>
              <a:ext uri="{FF2B5EF4-FFF2-40B4-BE49-F238E27FC236}">
                <a16:creationId xmlns:a16="http://schemas.microsoft.com/office/drawing/2014/main" id="{EB8091A6-2EF7-0D71-3548-503039D7C6CF}"/>
              </a:ext>
            </a:extLst>
          </p:cNvPr>
          <p:cNvSpPr txBox="1">
            <a:spLocks/>
          </p:cNvSpPr>
          <p:nvPr/>
        </p:nvSpPr>
        <p:spPr>
          <a:xfrm>
            <a:off x="1673270" y="4846273"/>
            <a:ext cx="2590800" cy="502920"/>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solidFill>
                  <a:schemeClr val="accent1"/>
                </a:solidFill>
                <a:latin typeface="Century Gothic" panose="020B0502020202020204" pitchFamily="34" charset="0"/>
              </a:rPr>
              <a:t>Humidity </a:t>
            </a:r>
          </a:p>
          <a:p>
            <a:pPr algn="ctr"/>
            <a:r>
              <a:rPr lang="tr-TR" sz="2000" dirty="0">
                <a:solidFill>
                  <a:schemeClr val="accent1"/>
                </a:solidFill>
                <a:latin typeface="Century Gothic" panose="020B0502020202020204" pitchFamily="34" charset="0"/>
              </a:rPr>
              <a:t>Sensor</a:t>
            </a:r>
            <a:endParaRPr lang="en-US" sz="2000" dirty="0">
              <a:solidFill>
                <a:schemeClr val="accent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id="{9CB17746-2571-D861-519B-B55D8189DBF4}"/>
              </a:ext>
            </a:extLst>
          </p:cNvPr>
          <p:cNvSpPr/>
          <p:nvPr/>
        </p:nvSpPr>
        <p:spPr>
          <a:xfrm>
            <a:off x="2237256" y="5340478"/>
            <a:ext cx="2097453" cy="9385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3E7A0DCC-9DC7-D94E-43D0-EF49F17DA124}"/>
              </a:ext>
            </a:extLst>
          </p:cNvPr>
          <p:cNvSpPr txBox="1">
            <a:spLocks/>
          </p:cNvSpPr>
          <p:nvPr/>
        </p:nvSpPr>
        <p:spPr>
          <a:xfrm>
            <a:off x="2217704" y="561388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000" dirty="0">
                <a:solidFill>
                  <a:schemeClr val="accent6"/>
                </a:solidFill>
                <a:latin typeface="Century Gothic" panose="020B0502020202020204" pitchFamily="34" charset="0"/>
              </a:rPr>
              <a:t>Normal</a:t>
            </a:r>
            <a:endParaRPr lang="en-US" sz="2000" dirty="0">
              <a:solidFill>
                <a:schemeClr val="accent6"/>
              </a:solidFill>
              <a:latin typeface="Century Gothic" panose="020B0502020202020204" pitchFamily="34" charset="0"/>
            </a:endParaRPr>
          </a:p>
        </p:txBody>
      </p:sp>
      <p:grpSp>
        <p:nvGrpSpPr>
          <p:cNvPr id="18" name="Graphic 15" descr="Watering pot outline">
            <a:extLst>
              <a:ext uri="{FF2B5EF4-FFF2-40B4-BE49-F238E27FC236}">
                <a16:creationId xmlns:a16="http://schemas.microsoft.com/office/drawing/2014/main" id="{261DBCB8-F6C8-BCCC-C050-2A43372445FD}"/>
              </a:ext>
            </a:extLst>
          </p:cNvPr>
          <p:cNvGrpSpPr/>
          <p:nvPr/>
        </p:nvGrpSpPr>
        <p:grpSpPr>
          <a:xfrm>
            <a:off x="1869237" y="1829047"/>
            <a:ext cx="474445" cy="348611"/>
            <a:chOff x="1766698" y="3727143"/>
            <a:chExt cx="219076" cy="160972"/>
          </a:xfrm>
          <a:solidFill>
            <a:srgbClr val="000000"/>
          </a:solidFill>
        </p:grpSpPr>
        <p:sp>
          <p:nvSpPr>
            <p:cNvPr id="23" name="Freeform: Shape 22">
              <a:extLst>
                <a:ext uri="{FF2B5EF4-FFF2-40B4-BE49-F238E27FC236}">
                  <a16:creationId xmlns:a16="http://schemas.microsoft.com/office/drawing/2014/main" id="{CF313812-A2EE-EE23-A7F2-884CB6E4DE7D}"/>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44CD6220-DFFE-5A14-392A-B3F93D03DCDA}"/>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CF0FB9B-E63F-6099-94B2-178459B187C8}"/>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26" name="Graphic 15" descr="Watering pot outline">
            <a:extLst>
              <a:ext uri="{FF2B5EF4-FFF2-40B4-BE49-F238E27FC236}">
                <a16:creationId xmlns:a16="http://schemas.microsoft.com/office/drawing/2014/main" id="{26BF90F8-38B9-9997-9E6B-A599BAB55232}"/>
              </a:ext>
            </a:extLst>
          </p:cNvPr>
          <p:cNvGrpSpPr/>
          <p:nvPr/>
        </p:nvGrpSpPr>
        <p:grpSpPr>
          <a:xfrm>
            <a:off x="2704526" y="1829047"/>
            <a:ext cx="474445" cy="348611"/>
            <a:chOff x="1766698" y="3727143"/>
            <a:chExt cx="219076" cy="160972"/>
          </a:xfrm>
          <a:solidFill>
            <a:srgbClr val="000000"/>
          </a:solidFill>
        </p:grpSpPr>
        <p:sp>
          <p:nvSpPr>
            <p:cNvPr id="27" name="Freeform: Shape 26">
              <a:extLst>
                <a:ext uri="{FF2B5EF4-FFF2-40B4-BE49-F238E27FC236}">
                  <a16:creationId xmlns:a16="http://schemas.microsoft.com/office/drawing/2014/main" id="{822433F9-996A-7240-0162-F61717880C8F}"/>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3C26FC62-8B4F-AE81-27C7-0191AAC1BD70}"/>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81D96A6-BA23-AF05-7605-72A78FB83DE0}"/>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grpSp>
        <p:nvGrpSpPr>
          <p:cNvPr id="30" name="Graphic 15" descr="Watering pot outline">
            <a:extLst>
              <a:ext uri="{FF2B5EF4-FFF2-40B4-BE49-F238E27FC236}">
                <a16:creationId xmlns:a16="http://schemas.microsoft.com/office/drawing/2014/main" id="{B48CA2AE-0C4B-2F58-0489-FFF8A084F11A}"/>
              </a:ext>
            </a:extLst>
          </p:cNvPr>
          <p:cNvGrpSpPr/>
          <p:nvPr/>
        </p:nvGrpSpPr>
        <p:grpSpPr>
          <a:xfrm>
            <a:off x="3539814" y="1829047"/>
            <a:ext cx="474445" cy="348611"/>
            <a:chOff x="1766698" y="3727143"/>
            <a:chExt cx="219076" cy="160972"/>
          </a:xfrm>
          <a:solidFill>
            <a:srgbClr val="000000"/>
          </a:solidFill>
        </p:grpSpPr>
        <p:sp>
          <p:nvSpPr>
            <p:cNvPr id="31" name="Freeform: Shape 30">
              <a:extLst>
                <a:ext uri="{FF2B5EF4-FFF2-40B4-BE49-F238E27FC236}">
                  <a16:creationId xmlns:a16="http://schemas.microsoft.com/office/drawing/2014/main" id="{61336626-3A5B-4521-B4E2-29A8414FB2B2}"/>
                </a:ext>
              </a:extLst>
            </p:cNvPr>
            <p:cNvSpPr/>
            <p:nvPr/>
          </p:nvSpPr>
          <p:spPr>
            <a:xfrm>
              <a:off x="1857186" y="3727143"/>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16D2496-78F0-2D61-E164-A87F2D40E9B6}"/>
                </a:ext>
              </a:extLst>
            </p:cNvPr>
            <p:cNvSpPr/>
            <p:nvPr/>
          </p:nvSpPr>
          <p:spPr>
            <a:xfrm>
              <a:off x="1766698" y="3793818"/>
              <a:ext cx="47625" cy="75247"/>
            </a:xfrm>
            <a:custGeom>
              <a:avLst/>
              <a:gdLst>
                <a:gd name="connsiteX0" fmla="*/ 0 w 47625"/>
                <a:gd name="connsiteY0" fmla="*/ 51435 h 75247"/>
                <a:gd name="connsiteX1" fmla="*/ 23813 w 47625"/>
                <a:gd name="connsiteY1" fmla="*/ 75248 h 75247"/>
                <a:gd name="connsiteX2" fmla="*/ 47625 w 47625"/>
                <a:gd name="connsiteY2" fmla="*/ 51435 h 75247"/>
                <a:gd name="connsiteX3" fmla="*/ 23813 w 47625"/>
                <a:gd name="connsiteY3" fmla="*/ 0 h 75247"/>
                <a:gd name="connsiteX4" fmla="*/ 0 w 47625"/>
                <a:gd name="connsiteY4" fmla="*/ 51435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0" y="51435"/>
                  </a:moveTo>
                  <a:cubicBezTo>
                    <a:pt x="0" y="64586"/>
                    <a:pt x="10661" y="75248"/>
                    <a:pt x="23813" y="75248"/>
                  </a:cubicBezTo>
                  <a:cubicBezTo>
                    <a:pt x="36964" y="75248"/>
                    <a:pt x="47625" y="64586"/>
                    <a:pt x="47625" y="51435"/>
                  </a:cubicBezTo>
                  <a:cubicBezTo>
                    <a:pt x="47625" y="35243"/>
                    <a:pt x="23813" y="0"/>
                    <a:pt x="23813" y="0"/>
                  </a:cubicBezTo>
                  <a:cubicBezTo>
                    <a:pt x="23813" y="0"/>
                    <a:pt x="0" y="35243"/>
                    <a:pt x="0" y="51435"/>
                  </a:cubicBezTo>
                  <a:close/>
                </a:path>
              </a:pathLst>
            </a:custGeom>
            <a:solidFill>
              <a:schemeClr val="accent5"/>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31134027-A375-3FC3-67D1-2F336C7010D9}"/>
                </a:ext>
              </a:extLst>
            </p:cNvPr>
            <p:cNvSpPr/>
            <p:nvPr/>
          </p:nvSpPr>
          <p:spPr>
            <a:xfrm>
              <a:off x="1938149" y="3812868"/>
              <a:ext cx="47625" cy="75247"/>
            </a:xfrm>
            <a:custGeom>
              <a:avLst/>
              <a:gdLst>
                <a:gd name="connsiteX0" fmla="*/ 23813 w 47625"/>
                <a:gd name="connsiteY0" fmla="*/ 0 h 75247"/>
                <a:gd name="connsiteX1" fmla="*/ 0 w 47625"/>
                <a:gd name="connsiteY1" fmla="*/ 51435 h 75247"/>
                <a:gd name="connsiteX2" fmla="*/ 23813 w 47625"/>
                <a:gd name="connsiteY2" fmla="*/ 75248 h 75247"/>
                <a:gd name="connsiteX3" fmla="*/ 47625 w 47625"/>
                <a:gd name="connsiteY3" fmla="*/ 51435 h 75247"/>
                <a:gd name="connsiteX4" fmla="*/ 23813 w 47625"/>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75247">
                  <a:moveTo>
                    <a:pt x="23813" y="0"/>
                  </a:moveTo>
                  <a:cubicBezTo>
                    <a:pt x="23813" y="0"/>
                    <a:pt x="0" y="35243"/>
                    <a:pt x="0" y="51435"/>
                  </a:cubicBezTo>
                  <a:cubicBezTo>
                    <a:pt x="0" y="64586"/>
                    <a:pt x="10661" y="75248"/>
                    <a:pt x="23813" y="75248"/>
                  </a:cubicBezTo>
                  <a:cubicBezTo>
                    <a:pt x="36964" y="75248"/>
                    <a:pt x="47625" y="64586"/>
                    <a:pt x="47625" y="51435"/>
                  </a:cubicBezTo>
                  <a:cubicBezTo>
                    <a:pt x="47625" y="35243"/>
                    <a:pt x="23813" y="0"/>
                    <a:pt x="23813" y="0"/>
                  </a:cubicBezTo>
                  <a:close/>
                </a:path>
              </a:pathLst>
            </a:custGeom>
            <a:solidFill>
              <a:schemeClr val="accent5"/>
            </a:solidFill>
            <a:ln w="9525" cap="flat">
              <a:noFill/>
              <a:prstDash val="solid"/>
              <a:miter/>
            </a:ln>
          </p:spPr>
          <p:txBody>
            <a:bodyPr rtlCol="0" anchor="ctr"/>
            <a:lstStyle/>
            <a:p>
              <a:endParaRPr lang="en-US"/>
            </a:p>
          </p:txBody>
        </p:sp>
      </p:grpSp>
      <p:cxnSp>
        <p:nvCxnSpPr>
          <p:cNvPr id="35" name="Straight Connector 34">
            <a:extLst>
              <a:ext uri="{FF2B5EF4-FFF2-40B4-BE49-F238E27FC236}">
                <a16:creationId xmlns:a16="http://schemas.microsoft.com/office/drawing/2014/main" id="{2DEBFBD5-ADF6-65BE-3404-B62747DA40A8}"/>
              </a:ext>
            </a:extLst>
          </p:cNvPr>
          <p:cNvCxnSpPr>
            <a:cxnSpLocks/>
          </p:cNvCxnSpPr>
          <p:nvPr/>
        </p:nvCxnSpPr>
        <p:spPr>
          <a:xfrm>
            <a:off x="1869237" y="1657526"/>
            <a:ext cx="2187886" cy="0"/>
          </a:xfrm>
          <a:prstGeom prst="line">
            <a:avLst/>
          </a:prstGeom>
          <a:ln w="1905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 name="Trapezoid 38">
            <a:extLst>
              <a:ext uri="{FF2B5EF4-FFF2-40B4-BE49-F238E27FC236}">
                <a16:creationId xmlns:a16="http://schemas.microsoft.com/office/drawing/2014/main" id="{80033999-1FD1-DBD1-327E-3B6446E27654}"/>
              </a:ext>
            </a:extLst>
          </p:cNvPr>
          <p:cNvSpPr/>
          <p:nvPr/>
        </p:nvSpPr>
        <p:spPr>
          <a:xfrm>
            <a:off x="1972377"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rapezoid 39">
            <a:extLst>
              <a:ext uri="{FF2B5EF4-FFF2-40B4-BE49-F238E27FC236}">
                <a16:creationId xmlns:a16="http://schemas.microsoft.com/office/drawing/2014/main" id="{4763E100-6521-809B-62A3-E45311643422}"/>
              </a:ext>
            </a:extLst>
          </p:cNvPr>
          <p:cNvSpPr/>
          <p:nvPr/>
        </p:nvSpPr>
        <p:spPr>
          <a:xfrm>
            <a:off x="2829399"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rapezoid 40">
            <a:extLst>
              <a:ext uri="{FF2B5EF4-FFF2-40B4-BE49-F238E27FC236}">
                <a16:creationId xmlns:a16="http://schemas.microsoft.com/office/drawing/2014/main" id="{35BA5994-4A78-52B0-E85C-238F9F54B4CF}"/>
              </a:ext>
            </a:extLst>
          </p:cNvPr>
          <p:cNvSpPr/>
          <p:nvPr/>
        </p:nvSpPr>
        <p:spPr>
          <a:xfrm>
            <a:off x="3655314" y="1543295"/>
            <a:ext cx="245327" cy="200260"/>
          </a:xfrm>
          <a:prstGeom prst="trapezoid">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34649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DA8A4A8-57A3-9A2A-78F9-C54610F83ACD}"/>
              </a:ext>
            </a:extLst>
          </p:cNvPr>
          <p:cNvSpPr txBox="1">
            <a:spLocks/>
          </p:cNvSpPr>
          <p:nvPr/>
        </p:nvSpPr>
        <p:spPr>
          <a:xfrm>
            <a:off x="539496" y="4382424"/>
            <a:ext cx="2590800" cy="502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Homes</a:t>
            </a:r>
            <a:endParaRPr lang="en-US" sz="2800"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BAA84EBB-C765-CB66-62E9-3F00963D9EDF}"/>
              </a:ext>
            </a:extLst>
          </p:cNvPr>
          <p:cNvSpPr txBox="1">
            <a:spLocks/>
          </p:cNvSpPr>
          <p:nvPr/>
        </p:nvSpPr>
        <p:spPr>
          <a:xfrm>
            <a:off x="3681333" y="4130964"/>
            <a:ext cx="26593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Industial </a:t>
            </a:r>
          </a:p>
          <a:p>
            <a:pPr algn="ctr"/>
            <a:r>
              <a:rPr lang="tr-TR" sz="2800" dirty="0">
                <a:solidFill>
                  <a:schemeClr val="accent1"/>
                </a:solidFill>
                <a:latin typeface="Century Gothic" panose="020B0502020202020204" pitchFamily="34" charset="0"/>
              </a:rPr>
              <a:t>Applications</a:t>
            </a:r>
            <a:endParaRPr lang="en-US" sz="2800" dirty="0">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C6B10B2E-602A-5BF3-3FC6-9D930AB49750}"/>
              </a:ext>
            </a:extLst>
          </p:cNvPr>
          <p:cNvSpPr txBox="1">
            <a:spLocks/>
          </p:cNvSpPr>
          <p:nvPr/>
        </p:nvSpPr>
        <p:spPr>
          <a:xfrm>
            <a:off x="6868668" y="4130964"/>
            <a:ext cx="201168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Agriculture</a:t>
            </a:r>
            <a:endParaRPr lang="en-US" sz="2800" dirty="0">
              <a:solidFill>
                <a:schemeClr val="accent1"/>
              </a:solidFill>
              <a:latin typeface="Century Gothic" panose="020B0502020202020204" pitchFamily="34" charset="0"/>
            </a:endParaRPr>
          </a:p>
        </p:txBody>
      </p:sp>
      <p:sp>
        <p:nvSpPr>
          <p:cNvPr id="7" name="Title 1">
            <a:extLst>
              <a:ext uri="{FF2B5EF4-FFF2-40B4-BE49-F238E27FC236}">
                <a16:creationId xmlns:a16="http://schemas.microsoft.com/office/drawing/2014/main" id="{2BD80B90-888F-F970-4675-450841215D32}"/>
              </a:ext>
            </a:extLst>
          </p:cNvPr>
          <p:cNvSpPr txBox="1">
            <a:spLocks/>
          </p:cNvSpPr>
          <p:nvPr/>
        </p:nvSpPr>
        <p:spPr>
          <a:xfrm>
            <a:off x="9419844" y="4130964"/>
            <a:ext cx="2232660" cy="8839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800" dirty="0">
                <a:solidFill>
                  <a:schemeClr val="accent1"/>
                </a:solidFill>
                <a:latin typeface="Century Gothic" panose="020B0502020202020204" pitchFamily="34" charset="0"/>
              </a:rPr>
              <a:t>Smart Cities</a:t>
            </a:r>
            <a:endParaRPr lang="en-US" sz="2800" dirty="0">
              <a:solidFill>
                <a:schemeClr val="accent1"/>
              </a:solidFill>
              <a:latin typeface="Century Gothic" panose="020B0502020202020204" pitchFamily="34" charset="0"/>
            </a:endParaRPr>
          </a:p>
        </p:txBody>
      </p:sp>
      <p:pic>
        <p:nvPicPr>
          <p:cNvPr id="19" name="Graphic 18" descr="Factory with solid fill">
            <a:extLst>
              <a:ext uri="{FF2B5EF4-FFF2-40B4-BE49-F238E27FC236}">
                <a16:creationId xmlns:a16="http://schemas.microsoft.com/office/drawing/2014/main" id="{7C090F86-CC24-13F7-9CDF-1141D176020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67335" y="1661985"/>
            <a:ext cx="2487377" cy="2487377"/>
          </a:xfrm>
          <a:prstGeom prst="rect">
            <a:avLst/>
          </a:prstGeom>
        </p:spPr>
      </p:pic>
      <p:grpSp>
        <p:nvGrpSpPr>
          <p:cNvPr id="20" name="Group 19">
            <a:extLst>
              <a:ext uri="{FF2B5EF4-FFF2-40B4-BE49-F238E27FC236}">
                <a16:creationId xmlns:a16="http://schemas.microsoft.com/office/drawing/2014/main" id="{579FA0B6-636E-0C5C-111A-299F3979BD74}"/>
              </a:ext>
            </a:extLst>
          </p:cNvPr>
          <p:cNvGrpSpPr/>
          <p:nvPr/>
        </p:nvGrpSpPr>
        <p:grpSpPr>
          <a:xfrm rot="18900000">
            <a:off x="4993753" y="1543767"/>
            <a:ext cx="822323" cy="822322"/>
            <a:chOff x="1802723" y="376912"/>
            <a:chExt cx="822323" cy="822322"/>
          </a:xfrm>
          <a:solidFill>
            <a:schemeClr val="accent6">
              <a:lumMod val="60000"/>
              <a:lumOff val="40000"/>
            </a:schemeClr>
          </a:solidFill>
        </p:grpSpPr>
        <p:sp>
          <p:nvSpPr>
            <p:cNvPr id="21" name="Freeform: Shape 20">
              <a:extLst>
                <a:ext uri="{FF2B5EF4-FFF2-40B4-BE49-F238E27FC236}">
                  <a16:creationId xmlns:a16="http://schemas.microsoft.com/office/drawing/2014/main" id="{469BBD96-F2ED-9FC3-73CD-8AD82E32835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7F9AB9D4-EB30-BD72-2309-B0C78E3C4F4F}"/>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97F40AC8-185D-16C1-B4C3-CD6986E6B51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
        <p:nvSpPr>
          <p:cNvPr id="99" name="Freeform: Shape 98">
            <a:extLst>
              <a:ext uri="{FF2B5EF4-FFF2-40B4-BE49-F238E27FC236}">
                <a16:creationId xmlns:a16="http://schemas.microsoft.com/office/drawing/2014/main" id="{B63D4345-981A-E856-DE99-05C5ED62374B}"/>
              </a:ext>
            </a:extLst>
          </p:cNvPr>
          <p:cNvSpPr/>
          <p:nvPr/>
        </p:nvSpPr>
        <p:spPr>
          <a:xfrm>
            <a:off x="767004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698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698" y="133731"/>
                </a:lnTo>
                <a:cubicBezTo>
                  <a:pt x="12032" y="156560"/>
                  <a:pt x="2092" y="183601"/>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46F5861-9736-A1D7-A333-D855E44F23C9}"/>
              </a:ext>
            </a:extLst>
          </p:cNvPr>
          <p:cNvSpPr/>
          <p:nvPr/>
        </p:nvSpPr>
        <p:spPr>
          <a:xfrm>
            <a:off x="8034801" y="2439536"/>
            <a:ext cx="87494" cy="302580"/>
          </a:xfrm>
          <a:custGeom>
            <a:avLst/>
            <a:gdLst>
              <a:gd name="connsiteX0" fmla="*/ 45147 w 87494"/>
              <a:gd name="connsiteY0" fmla="*/ 302580 h 302580"/>
              <a:gd name="connsiteX1" fmla="*/ 87494 w 87494"/>
              <a:gd name="connsiteY1" fmla="*/ 210522 h 302580"/>
              <a:gd name="connsiteX2" fmla="*/ 60780 w 87494"/>
              <a:gd name="connsiteY2" fmla="*/ 133940 h 302580"/>
              <a:gd name="connsiteX3" fmla="*/ 48274 w 87494"/>
              <a:gd name="connsiteY3" fmla="*/ 3095 h 302580"/>
              <a:gd name="connsiteX4" fmla="*/ 44708 w 87494"/>
              <a:gd name="connsiteY4" fmla="*/ 9 h 302580"/>
              <a:gd name="connsiteX5" fmla="*/ 41621 w 87494"/>
              <a:gd name="connsiteY5" fmla="*/ 3095 h 302580"/>
              <a:gd name="connsiteX6" fmla="*/ 28716 w 87494"/>
              <a:gd name="connsiteY6" fmla="*/ 133731 h 302580"/>
              <a:gd name="connsiteX7" fmla="*/ 4 w 87494"/>
              <a:gd name="connsiteY7" fmla="*/ 211790 h 302580"/>
              <a:gd name="connsiteX8" fmla="*/ 45147 w 87494"/>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580">
                <a:moveTo>
                  <a:pt x="45147" y="302580"/>
                </a:moveTo>
                <a:cubicBezTo>
                  <a:pt x="69437" y="277683"/>
                  <a:pt x="84394" y="245167"/>
                  <a:pt x="87494" y="210522"/>
                </a:cubicBezTo>
                <a:cubicBezTo>
                  <a:pt x="86122" y="182960"/>
                  <a:pt x="76849" y="156376"/>
                  <a:pt x="60780" y="133940"/>
                </a:cubicBezTo>
                <a:lnTo>
                  <a:pt x="48274" y="3095"/>
                </a:lnTo>
                <a:cubicBezTo>
                  <a:pt x="48142" y="1258"/>
                  <a:pt x="46544" y="-123"/>
                  <a:pt x="44708" y="9"/>
                </a:cubicBezTo>
                <a:cubicBezTo>
                  <a:pt x="43054" y="129"/>
                  <a:pt x="41741" y="1443"/>
                  <a:pt x="41621" y="3095"/>
                </a:cubicBezTo>
                <a:lnTo>
                  <a:pt x="28716" y="133731"/>
                </a:lnTo>
                <a:cubicBezTo>
                  <a:pt x="12032" y="156553"/>
                  <a:pt x="2085" y="183597"/>
                  <a:pt x="4" y="211790"/>
                </a:cubicBezTo>
                <a:cubicBezTo>
                  <a:pt x="-500"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nvGrpSpPr>
          <p:cNvPr id="118" name="Group 117">
            <a:extLst>
              <a:ext uri="{FF2B5EF4-FFF2-40B4-BE49-F238E27FC236}">
                <a16:creationId xmlns:a16="http://schemas.microsoft.com/office/drawing/2014/main" id="{CD004DB6-D4EA-AB57-9697-BBCD1AB833E0}"/>
              </a:ext>
            </a:extLst>
          </p:cNvPr>
          <p:cNvGrpSpPr/>
          <p:nvPr/>
        </p:nvGrpSpPr>
        <p:grpSpPr>
          <a:xfrm>
            <a:off x="7127629" y="2518879"/>
            <a:ext cx="1493759" cy="1297210"/>
            <a:chOff x="7149151" y="2206651"/>
            <a:chExt cx="1493759" cy="1297210"/>
          </a:xfrm>
        </p:grpSpPr>
        <p:sp>
          <p:nvSpPr>
            <p:cNvPr id="81" name="Freeform: Shape 80">
              <a:extLst>
                <a:ext uri="{FF2B5EF4-FFF2-40B4-BE49-F238E27FC236}">
                  <a16:creationId xmlns:a16="http://schemas.microsoft.com/office/drawing/2014/main" id="{0E7E8F23-F447-8031-D141-9F0D5DF26DE7}"/>
                </a:ext>
              </a:extLst>
            </p:cNvPr>
            <p:cNvSpPr/>
            <p:nvPr/>
          </p:nvSpPr>
          <p:spPr>
            <a:xfrm>
              <a:off x="7149151" y="3041207"/>
              <a:ext cx="1493759" cy="462654"/>
            </a:xfrm>
            <a:custGeom>
              <a:avLst/>
              <a:gdLst>
                <a:gd name="connsiteX0" fmla="*/ 1320395 w 1493759"/>
                <a:gd name="connsiteY0" fmla="*/ 169196 h 462654"/>
                <a:gd name="connsiteX1" fmla="*/ 1320395 w 1493759"/>
                <a:gd name="connsiteY1" fmla="*/ 34739 h 462654"/>
                <a:gd name="connsiteX2" fmla="*/ 1268286 w 1493759"/>
                <a:gd name="connsiteY2" fmla="*/ 34739 h 462654"/>
                <a:gd name="connsiteX3" fmla="*/ 1268286 w 1493759"/>
                <a:gd name="connsiteY3" fmla="*/ 162162 h 462654"/>
                <a:gd name="connsiteX4" fmla="*/ 955635 w 1493759"/>
                <a:gd name="connsiteY4" fmla="*/ 136507 h 462654"/>
                <a:gd name="connsiteX5" fmla="*/ 955635 w 1493759"/>
                <a:gd name="connsiteY5" fmla="*/ 0 h 462654"/>
                <a:gd name="connsiteX6" fmla="*/ 903527 w 1493759"/>
                <a:gd name="connsiteY6" fmla="*/ 0 h 462654"/>
                <a:gd name="connsiteX7" fmla="*/ 903527 w 1493759"/>
                <a:gd name="connsiteY7" fmla="*/ 134579 h 462654"/>
                <a:gd name="connsiteX8" fmla="*/ 747670 w 1493759"/>
                <a:gd name="connsiteY8" fmla="*/ 132043 h 462654"/>
                <a:gd name="connsiteX9" fmla="*/ 590876 w 1493759"/>
                <a:gd name="connsiteY9" fmla="*/ 134614 h 462654"/>
                <a:gd name="connsiteX10" fmla="*/ 590876 w 1493759"/>
                <a:gd name="connsiteY10" fmla="*/ 0 h 462654"/>
                <a:gd name="connsiteX11" fmla="*/ 538767 w 1493759"/>
                <a:gd name="connsiteY11" fmla="*/ 0 h 462654"/>
                <a:gd name="connsiteX12" fmla="*/ 538767 w 1493759"/>
                <a:gd name="connsiteY12" fmla="*/ 136611 h 462654"/>
                <a:gd name="connsiteX13" fmla="*/ 226116 w 1493759"/>
                <a:gd name="connsiteY13" fmla="*/ 162370 h 462654"/>
                <a:gd name="connsiteX14" fmla="*/ 226116 w 1493759"/>
                <a:gd name="connsiteY14" fmla="*/ 34739 h 462654"/>
                <a:gd name="connsiteX15" fmla="*/ 174008 w 1493759"/>
                <a:gd name="connsiteY15" fmla="*/ 34739 h 462654"/>
                <a:gd name="connsiteX16" fmla="*/ 174008 w 1493759"/>
                <a:gd name="connsiteY16" fmla="*/ 169353 h 462654"/>
                <a:gd name="connsiteX17" fmla="*/ 0 w 1493759"/>
                <a:gd name="connsiteY17" fmla="*/ 200427 h 462654"/>
                <a:gd name="connsiteX18" fmla="*/ 0 w 1493759"/>
                <a:gd name="connsiteY18" fmla="*/ 462654 h 462654"/>
                <a:gd name="connsiteX19" fmla="*/ 1493760 w 1493759"/>
                <a:gd name="connsiteY19" fmla="*/ 462654 h 462654"/>
                <a:gd name="connsiteX20" fmla="*/ 1493760 w 1493759"/>
                <a:gd name="connsiteY20" fmla="*/ 200062 h 462654"/>
                <a:gd name="connsiteX21" fmla="*/ 1320395 w 1493759"/>
                <a:gd name="connsiteY21" fmla="*/ 169196 h 462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93759" h="462654">
                  <a:moveTo>
                    <a:pt x="1320395" y="169196"/>
                  </a:moveTo>
                  <a:lnTo>
                    <a:pt x="1320395" y="34739"/>
                  </a:lnTo>
                  <a:lnTo>
                    <a:pt x="1268286" y="34739"/>
                  </a:lnTo>
                  <a:lnTo>
                    <a:pt x="1268286" y="162162"/>
                  </a:lnTo>
                  <a:cubicBezTo>
                    <a:pt x="1172563" y="150194"/>
                    <a:pt x="1067391" y="141405"/>
                    <a:pt x="955635" y="136507"/>
                  </a:cubicBezTo>
                  <a:lnTo>
                    <a:pt x="955635" y="0"/>
                  </a:lnTo>
                  <a:lnTo>
                    <a:pt x="903527" y="0"/>
                  </a:lnTo>
                  <a:lnTo>
                    <a:pt x="903527" y="134579"/>
                  </a:lnTo>
                  <a:cubicBezTo>
                    <a:pt x="852669" y="132934"/>
                    <a:pt x="800717" y="132090"/>
                    <a:pt x="747670" y="132043"/>
                  </a:cubicBezTo>
                  <a:cubicBezTo>
                    <a:pt x="694403" y="132043"/>
                    <a:pt x="642138" y="132899"/>
                    <a:pt x="590876" y="134614"/>
                  </a:cubicBezTo>
                  <a:lnTo>
                    <a:pt x="590876" y="0"/>
                  </a:lnTo>
                  <a:lnTo>
                    <a:pt x="538767" y="0"/>
                  </a:lnTo>
                  <a:lnTo>
                    <a:pt x="538767" y="136611"/>
                  </a:lnTo>
                  <a:cubicBezTo>
                    <a:pt x="426977" y="141527"/>
                    <a:pt x="321805" y="150368"/>
                    <a:pt x="226116" y="162370"/>
                  </a:cubicBezTo>
                  <a:lnTo>
                    <a:pt x="226116" y="34739"/>
                  </a:lnTo>
                  <a:lnTo>
                    <a:pt x="174008" y="34739"/>
                  </a:lnTo>
                  <a:lnTo>
                    <a:pt x="174008" y="169353"/>
                  </a:lnTo>
                  <a:cubicBezTo>
                    <a:pt x="110974" y="178350"/>
                    <a:pt x="52421" y="188754"/>
                    <a:pt x="0" y="200427"/>
                  </a:cubicBezTo>
                  <a:lnTo>
                    <a:pt x="0" y="462654"/>
                  </a:lnTo>
                  <a:lnTo>
                    <a:pt x="1493760" y="462654"/>
                  </a:lnTo>
                  <a:lnTo>
                    <a:pt x="1493760" y="200062"/>
                  </a:lnTo>
                  <a:cubicBezTo>
                    <a:pt x="1441391" y="188476"/>
                    <a:pt x="1383151" y="178159"/>
                    <a:pt x="1320395" y="169196"/>
                  </a:cubicBezTo>
                  <a:close/>
                </a:path>
              </a:pathLst>
            </a:custGeom>
            <a:solidFill>
              <a:schemeClr val="tx2">
                <a:lumMod val="50000"/>
              </a:schemeClr>
            </a:solidFill>
            <a:ln w="17363"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801F8A1C-1749-FE42-C198-5779B05E6677}"/>
                </a:ext>
              </a:extLst>
            </p:cNvPr>
            <p:cNvSpPr/>
            <p:nvPr/>
          </p:nvSpPr>
          <p:spPr>
            <a:xfrm>
              <a:off x="7358988" y="2614808"/>
              <a:ext cx="115180" cy="134288"/>
            </a:xfrm>
            <a:custGeom>
              <a:avLst/>
              <a:gdLst>
                <a:gd name="connsiteX0" fmla="*/ 29532 w 115180"/>
                <a:gd name="connsiteY0" fmla="*/ 27526 h 134288"/>
                <a:gd name="connsiteX1" fmla="*/ 4 w 115180"/>
                <a:gd name="connsiteY1" fmla="*/ 134158 h 134288"/>
                <a:gd name="connsiteX2" fmla="*/ 89492 w 115180"/>
                <a:gd name="connsiteY2" fmla="*/ 102684 h 134288"/>
                <a:gd name="connsiteX3" fmla="*/ 114851 w 115180"/>
                <a:gd name="connsiteY3" fmla="*/ 986 h 134288"/>
                <a:gd name="connsiteX4" fmla="*/ 29532 w 115180"/>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80" h="134288">
                  <a:moveTo>
                    <a:pt x="29532" y="27526"/>
                  </a:moveTo>
                  <a:cubicBezTo>
                    <a:pt x="-1004" y="62943"/>
                    <a:pt x="4" y="134158"/>
                    <a:pt x="4" y="134158"/>
                  </a:cubicBezTo>
                  <a:cubicBezTo>
                    <a:pt x="4" y="134158"/>
                    <a:pt x="58973" y="138100"/>
                    <a:pt x="89492" y="102684"/>
                  </a:cubicBezTo>
                  <a:cubicBezTo>
                    <a:pt x="120010" y="67268"/>
                    <a:pt x="114851" y="986"/>
                    <a:pt x="114851" y="986"/>
                  </a:cubicBezTo>
                  <a:cubicBezTo>
                    <a:pt x="114851"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5F258490-ABDB-E2E1-6834-EA388A28254B}"/>
                </a:ext>
              </a:extLst>
            </p:cNvPr>
            <p:cNvSpPr/>
            <p:nvPr/>
          </p:nvSpPr>
          <p:spPr>
            <a:xfrm>
              <a:off x="7357564" y="2755430"/>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07D2182E-F3DE-6CBC-96E6-43526C0EB4C7}"/>
                </a:ext>
              </a:extLst>
            </p:cNvPr>
            <p:cNvSpPr/>
            <p:nvPr/>
          </p:nvSpPr>
          <p:spPr>
            <a:xfrm>
              <a:off x="7225605" y="2617847"/>
              <a:ext cx="112898" cy="131770"/>
            </a:xfrm>
            <a:custGeom>
              <a:avLst/>
              <a:gdLst>
                <a:gd name="connsiteX0" fmla="*/ 112856 w 112898"/>
                <a:gd name="connsiteY0" fmla="*/ 131431 h 131770"/>
                <a:gd name="connsiteX1" fmla="*/ 85343 w 112898"/>
                <a:gd name="connsiteY1" fmla="*/ 25616 h 131770"/>
                <a:gd name="connsiteX2" fmla="*/ 597 w 112898"/>
                <a:gd name="connsiteY2" fmla="*/ 1490 h 131770"/>
                <a:gd name="connsiteX3" fmla="*/ 23959 w 112898"/>
                <a:gd name="connsiteY3" fmla="*/ 102510 h 131770"/>
                <a:gd name="connsiteX4" fmla="*/ 112856 w 112898"/>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70">
                  <a:moveTo>
                    <a:pt x="112856" y="131431"/>
                  </a:moveTo>
                  <a:cubicBezTo>
                    <a:pt x="112856" y="131431"/>
                    <a:pt x="115184" y="60216"/>
                    <a:pt x="85343" y="25616"/>
                  </a:cubicBezTo>
                  <a:cubicBezTo>
                    <a:pt x="55502" y="-8984"/>
                    <a:pt x="597" y="1490"/>
                    <a:pt x="597" y="1490"/>
                  </a:cubicBezTo>
                  <a:cubicBezTo>
                    <a:pt x="597" y="1490"/>
                    <a:pt x="-5899" y="67963"/>
                    <a:pt x="23959" y="102510"/>
                  </a:cubicBezTo>
                  <a:cubicBezTo>
                    <a:pt x="53817" y="137058"/>
                    <a:pt x="112856" y="131431"/>
                    <a:pt x="112856"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82846289-AA81-5DE2-8017-0F8DA3FD117C}"/>
                </a:ext>
              </a:extLst>
            </p:cNvPr>
            <p:cNvSpPr/>
            <p:nvPr/>
          </p:nvSpPr>
          <p:spPr>
            <a:xfrm>
              <a:off x="7224302" y="2758465"/>
              <a:ext cx="112881" cy="131754"/>
            </a:xfrm>
            <a:custGeom>
              <a:avLst/>
              <a:gdLst>
                <a:gd name="connsiteX0" fmla="*/ 112839 w 112881"/>
                <a:gd name="connsiteY0" fmla="*/ 131419 h 131754"/>
                <a:gd name="connsiteX1" fmla="*/ 85326 w 112881"/>
                <a:gd name="connsiteY1" fmla="*/ 25604 h 131754"/>
                <a:gd name="connsiteX2" fmla="*/ 598 w 112881"/>
                <a:gd name="connsiteY2" fmla="*/ 1495 h 131754"/>
                <a:gd name="connsiteX3" fmla="*/ 23942 w 112881"/>
                <a:gd name="connsiteY3" fmla="*/ 102499 h 131754"/>
                <a:gd name="connsiteX4" fmla="*/ 112839 w 112881"/>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1" h="131754">
                  <a:moveTo>
                    <a:pt x="112839" y="131419"/>
                  </a:moveTo>
                  <a:cubicBezTo>
                    <a:pt x="112839" y="131419"/>
                    <a:pt x="115167" y="60204"/>
                    <a:pt x="85326" y="25604"/>
                  </a:cubicBezTo>
                  <a:cubicBezTo>
                    <a:pt x="55485"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F81615A4-B737-74A0-6D09-7B51690CBD30}"/>
                </a:ext>
              </a:extLst>
            </p:cNvPr>
            <p:cNvSpPr/>
            <p:nvPr/>
          </p:nvSpPr>
          <p:spPr>
            <a:xfrm>
              <a:off x="7357738" y="2895721"/>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6"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8A665E98-C6D0-42E3-6B8C-305E0F1B2D3F}"/>
                </a:ext>
              </a:extLst>
            </p:cNvPr>
            <p:cNvSpPr/>
            <p:nvPr/>
          </p:nvSpPr>
          <p:spPr>
            <a:xfrm>
              <a:off x="7224454"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16505A4C-BCDC-2941-D7F9-DB30F10E385C}"/>
                </a:ext>
              </a:extLst>
            </p:cNvPr>
            <p:cNvSpPr/>
            <p:nvPr/>
          </p:nvSpPr>
          <p:spPr>
            <a:xfrm>
              <a:off x="7227064" y="2344515"/>
              <a:ext cx="112882" cy="264478"/>
            </a:xfrm>
            <a:custGeom>
              <a:avLst/>
              <a:gdLst>
                <a:gd name="connsiteX0" fmla="*/ 112839 w 112882"/>
                <a:gd name="connsiteY0" fmla="*/ 264139 h 264478"/>
                <a:gd name="connsiteX1" fmla="*/ 85326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26" y="158324"/>
                  </a:cubicBezTo>
                  <a:cubicBezTo>
                    <a:pt x="71828" y="143822"/>
                    <a:pt x="53342" y="134967"/>
                    <a:pt x="33582" y="133538"/>
                  </a:cubicBezTo>
                  <a:lnTo>
                    <a:pt x="23039" y="3162"/>
                  </a:lnTo>
                  <a:cubicBezTo>
                    <a:pt x="22944" y="1323"/>
                    <a:pt x="21377" y="-91"/>
                    <a:pt x="19537" y="5"/>
                  </a:cubicBezTo>
                  <a:cubicBezTo>
                    <a:pt x="17877" y="90"/>
                    <a:pt x="16532" y="1385"/>
                    <a:pt x="16387" y="3041"/>
                  </a:cubicBezTo>
                  <a:lnTo>
                    <a:pt x="598" y="134215"/>
                  </a:lnTo>
                  <a:cubicBezTo>
                    <a:pt x="598" y="134215"/>
                    <a:pt x="-5898"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7545CE4C-F478-DE9D-50E7-D7BAA7709196}"/>
                </a:ext>
              </a:extLst>
            </p:cNvPr>
            <p:cNvSpPr/>
            <p:nvPr/>
          </p:nvSpPr>
          <p:spPr>
            <a:xfrm>
              <a:off x="7360061" y="2344514"/>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B5EA0572-4FDD-3AFB-7869-4FBD995A5741}"/>
                </a:ext>
              </a:extLst>
            </p:cNvPr>
            <p:cNvSpPr/>
            <p:nvPr/>
          </p:nvSpPr>
          <p:spPr>
            <a:xfrm>
              <a:off x="7305282" y="2206738"/>
              <a:ext cx="87494" cy="302493"/>
            </a:xfrm>
            <a:custGeom>
              <a:avLst/>
              <a:gdLst>
                <a:gd name="connsiteX0" fmla="*/ 45130 w 87494"/>
                <a:gd name="connsiteY0" fmla="*/ 302493 h 302493"/>
                <a:gd name="connsiteX1" fmla="*/ 87494 w 87494"/>
                <a:gd name="connsiteY1" fmla="*/ 210435 h 302493"/>
                <a:gd name="connsiteX2" fmla="*/ 60780 w 87494"/>
                <a:gd name="connsiteY2" fmla="*/ 133853 h 302493"/>
                <a:gd name="connsiteX3" fmla="*/ 48257 w 87494"/>
                <a:gd name="connsiteY3" fmla="*/ 3095 h 302493"/>
                <a:gd name="connsiteX4" fmla="*/ 44691 w 87494"/>
                <a:gd name="connsiteY4" fmla="*/ 9 h 302493"/>
                <a:gd name="connsiteX5" fmla="*/ 41604 w 87494"/>
                <a:gd name="connsiteY5" fmla="*/ 3095 h 302493"/>
                <a:gd name="connsiteX6" fmla="*/ 28699 w 87494"/>
                <a:gd name="connsiteY6" fmla="*/ 133731 h 302493"/>
                <a:gd name="connsiteX7" fmla="*/ 4 w 87494"/>
                <a:gd name="connsiteY7" fmla="*/ 211790 h 302493"/>
                <a:gd name="connsiteX8" fmla="*/ 45130 w 87494"/>
                <a:gd name="connsiteY8" fmla="*/ 302493 h 30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494" h="302493">
                  <a:moveTo>
                    <a:pt x="45130" y="302493"/>
                  </a:moveTo>
                  <a:cubicBezTo>
                    <a:pt x="69427" y="277598"/>
                    <a:pt x="84390" y="245082"/>
                    <a:pt x="87494" y="210435"/>
                  </a:cubicBezTo>
                  <a:cubicBezTo>
                    <a:pt x="86122" y="182873"/>
                    <a:pt x="76849" y="156289"/>
                    <a:pt x="60780" y="133853"/>
                  </a:cubicBezTo>
                  <a:lnTo>
                    <a:pt x="48257" y="3095"/>
                  </a:lnTo>
                  <a:cubicBezTo>
                    <a:pt x="48125" y="1258"/>
                    <a:pt x="46527" y="-123"/>
                    <a:pt x="44691" y="9"/>
                  </a:cubicBezTo>
                  <a:cubicBezTo>
                    <a:pt x="43037" y="129"/>
                    <a:pt x="41724" y="1443"/>
                    <a:pt x="41604" y="3095"/>
                  </a:cubicBezTo>
                  <a:lnTo>
                    <a:pt x="28699" y="133731"/>
                  </a:lnTo>
                  <a:cubicBezTo>
                    <a:pt x="12033" y="156560"/>
                    <a:pt x="2092" y="183601"/>
                    <a:pt x="4" y="211790"/>
                  </a:cubicBezTo>
                  <a:cubicBezTo>
                    <a:pt x="-500" y="262196"/>
                    <a:pt x="45130" y="302493"/>
                    <a:pt x="45130" y="302493"/>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AC707DFF-7BED-E97F-ECE7-7DEFB1EF3742}"/>
                </a:ext>
              </a:extLst>
            </p:cNvPr>
            <p:cNvSpPr/>
            <p:nvPr/>
          </p:nvSpPr>
          <p:spPr>
            <a:xfrm>
              <a:off x="7723748"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5662BE99-5942-BF57-4428-0A1CC6EB507B}"/>
                </a:ext>
              </a:extLst>
            </p:cNvPr>
            <p:cNvSpPr/>
            <p:nvPr/>
          </p:nvSpPr>
          <p:spPr>
            <a:xfrm>
              <a:off x="7722323" y="2720691"/>
              <a:ext cx="115133" cy="134289"/>
            </a:xfrm>
            <a:custGeom>
              <a:avLst/>
              <a:gdLst>
                <a:gd name="connsiteX0" fmla="*/ 89457 w 115133"/>
                <a:gd name="connsiteY0" fmla="*/ 102685 h 134289"/>
                <a:gd name="connsiteX1" fmla="*/ 114799 w 115133"/>
                <a:gd name="connsiteY1" fmla="*/ 987 h 134289"/>
                <a:gd name="connsiteX2" fmla="*/ 29532 w 115133"/>
                <a:gd name="connsiteY2" fmla="*/ 27597 h 134289"/>
                <a:gd name="connsiteX3" fmla="*/ 4 w 115133"/>
                <a:gd name="connsiteY3" fmla="*/ 134159 h 134289"/>
                <a:gd name="connsiteX4" fmla="*/ 89457 w 115133"/>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33" h="134289">
                  <a:moveTo>
                    <a:pt x="89457" y="102685"/>
                  </a:moveTo>
                  <a:cubicBezTo>
                    <a:pt x="119993" y="67286"/>
                    <a:pt x="114799" y="987"/>
                    <a:pt x="114799" y="987"/>
                  </a:cubicBezTo>
                  <a:cubicBezTo>
                    <a:pt x="114799"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5C0374E5-78E8-5785-564E-94E17DE55E12}"/>
                </a:ext>
              </a:extLst>
            </p:cNvPr>
            <p:cNvSpPr/>
            <p:nvPr/>
          </p:nvSpPr>
          <p:spPr>
            <a:xfrm>
              <a:off x="7590365" y="2583098"/>
              <a:ext cx="112898" cy="131780"/>
            </a:xfrm>
            <a:custGeom>
              <a:avLst/>
              <a:gdLst>
                <a:gd name="connsiteX0" fmla="*/ 112856 w 112898"/>
                <a:gd name="connsiteY0" fmla="*/ 131441 h 131780"/>
                <a:gd name="connsiteX1" fmla="*/ 85343 w 112898"/>
                <a:gd name="connsiteY1" fmla="*/ 25609 h 131780"/>
                <a:gd name="connsiteX2" fmla="*/ 597 w 112898"/>
                <a:gd name="connsiteY2" fmla="*/ 1500 h 131780"/>
                <a:gd name="connsiteX3" fmla="*/ 23959 w 112898"/>
                <a:gd name="connsiteY3" fmla="*/ 102521 h 131780"/>
                <a:gd name="connsiteX4" fmla="*/ 112856 w 112898"/>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98" h="131780">
                  <a:moveTo>
                    <a:pt x="112856" y="131441"/>
                  </a:moveTo>
                  <a:cubicBezTo>
                    <a:pt x="112856" y="131441"/>
                    <a:pt x="115184" y="60226"/>
                    <a:pt x="85343" y="25609"/>
                  </a:cubicBezTo>
                  <a:cubicBezTo>
                    <a:pt x="55502" y="-9009"/>
                    <a:pt x="597" y="1500"/>
                    <a:pt x="597" y="1500"/>
                  </a:cubicBezTo>
                  <a:cubicBezTo>
                    <a:pt x="597" y="1500"/>
                    <a:pt x="-5899" y="67973"/>
                    <a:pt x="23959" y="102521"/>
                  </a:cubicBezTo>
                  <a:cubicBezTo>
                    <a:pt x="53817" y="137069"/>
                    <a:pt x="112856" y="131441"/>
                    <a:pt x="112856"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608EE108-2E1D-EFB6-B7ED-431F2D602DD9}"/>
                </a:ext>
              </a:extLst>
            </p:cNvPr>
            <p:cNvSpPr/>
            <p:nvPr/>
          </p:nvSpPr>
          <p:spPr>
            <a:xfrm>
              <a:off x="7589062"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8"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C820ABDB-3C4F-32EB-91FC-191B3E04D3BB}"/>
                </a:ext>
              </a:extLst>
            </p:cNvPr>
            <p:cNvSpPr/>
            <p:nvPr/>
          </p:nvSpPr>
          <p:spPr>
            <a:xfrm>
              <a:off x="7722497" y="2860982"/>
              <a:ext cx="115098" cy="134286"/>
            </a:xfrm>
            <a:custGeom>
              <a:avLst/>
              <a:gdLst>
                <a:gd name="connsiteX0" fmla="*/ 89422 w 115098"/>
                <a:gd name="connsiteY0" fmla="*/ 102688 h 134286"/>
                <a:gd name="connsiteX1" fmla="*/ 114764 w 115098"/>
                <a:gd name="connsiteY1" fmla="*/ 989 h 134286"/>
                <a:gd name="connsiteX2" fmla="*/ 29532 w 115098"/>
                <a:gd name="connsiteY2" fmla="*/ 27530 h 134286"/>
                <a:gd name="connsiteX3" fmla="*/ 4 w 115098"/>
                <a:gd name="connsiteY3" fmla="*/ 134161 h 134286"/>
                <a:gd name="connsiteX4" fmla="*/ 89422 w 115098"/>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98" h="134286">
                  <a:moveTo>
                    <a:pt x="89422" y="102688"/>
                  </a:moveTo>
                  <a:cubicBezTo>
                    <a:pt x="119958" y="67271"/>
                    <a:pt x="114764" y="989"/>
                    <a:pt x="114764" y="989"/>
                  </a:cubicBezTo>
                  <a:cubicBezTo>
                    <a:pt x="114764" y="989"/>
                    <a:pt x="60068" y="-7886"/>
                    <a:pt x="29532" y="27530"/>
                  </a:cubicBezTo>
                  <a:cubicBezTo>
                    <a:pt x="-1004"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5864142-170C-E55C-9698-872D8568326A}"/>
                </a:ext>
              </a:extLst>
            </p:cNvPr>
            <p:cNvSpPr/>
            <p:nvPr/>
          </p:nvSpPr>
          <p:spPr>
            <a:xfrm>
              <a:off x="7589214"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F19FEB8-E481-4815-62FE-CDDCDD354ECD}"/>
                </a:ext>
              </a:extLst>
            </p:cNvPr>
            <p:cNvSpPr/>
            <p:nvPr/>
          </p:nvSpPr>
          <p:spPr>
            <a:xfrm>
              <a:off x="7591823" y="2309776"/>
              <a:ext cx="112882" cy="264478"/>
            </a:xfrm>
            <a:custGeom>
              <a:avLst/>
              <a:gdLst>
                <a:gd name="connsiteX0" fmla="*/ 112839 w 112882"/>
                <a:gd name="connsiteY0" fmla="*/ 264139 h 264478"/>
                <a:gd name="connsiteX1" fmla="*/ 85344 w 112882"/>
                <a:gd name="connsiteY1" fmla="*/ 158324 h 264478"/>
                <a:gd name="connsiteX2" fmla="*/ 33582 w 112882"/>
                <a:gd name="connsiteY2" fmla="*/ 133538 h 264478"/>
                <a:gd name="connsiteX3" fmla="*/ 23039 w 112882"/>
                <a:gd name="connsiteY3" fmla="*/ 3162 h 264478"/>
                <a:gd name="connsiteX4" fmla="*/ 19537 w 112882"/>
                <a:gd name="connsiteY4" fmla="*/ 5 h 264478"/>
                <a:gd name="connsiteX5" fmla="*/ 16387 w 112882"/>
                <a:gd name="connsiteY5" fmla="*/ 3041 h 264478"/>
                <a:gd name="connsiteX6" fmla="*/ 598 w 112882"/>
                <a:gd name="connsiteY6" fmla="*/ 134215 h 264478"/>
                <a:gd name="connsiteX7" fmla="*/ 23942 w 112882"/>
                <a:gd name="connsiteY7" fmla="*/ 235219 h 264478"/>
                <a:gd name="connsiteX8" fmla="*/ 112839 w 112882"/>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78">
                  <a:moveTo>
                    <a:pt x="112839" y="264139"/>
                  </a:moveTo>
                  <a:cubicBezTo>
                    <a:pt x="112839" y="264139"/>
                    <a:pt x="115184" y="192924"/>
                    <a:pt x="85344" y="158324"/>
                  </a:cubicBezTo>
                  <a:cubicBezTo>
                    <a:pt x="71835" y="143826"/>
                    <a:pt x="53345" y="134973"/>
                    <a:pt x="33582" y="133538"/>
                  </a:cubicBezTo>
                  <a:lnTo>
                    <a:pt x="23039" y="3162"/>
                  </a:lnTo>
                  <a:cubicBezTo>
                    <a:pt x="22944" y="1323"/>
                    <a:pt x="21377" y="-91"/>
                    <a:pt x="19537" y="5"/>
                  </a:cubicBezTo>
                  <a:cubicBezTo>
                    <a:pt x="17877" y="90"/>
                    <a:pt x="16532" y="1385"/>
                    <a:pt x="16387" y="3041"/>
                  </a:cubicBezTo>
                  <a:lnTo>
                    <a:pt x="598" y="134215"/>
                  </a:lnTo>
                  <a:cubicBezTo>
                    <a:pt x="598" y="134215"/>
                    <a:pt x="-5899" y="200671"/>
                    <a:pt x="23942" y="235219"/>
                  </a:cubicBezTo>
                  <a:cubicBezTo>
                    <a:pt x="53783" y="269767"/>
                    <a:pt x="112839" y="264139"/>
                    <a:pt x="112839"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1701D524-EDC2-5C5A-6F4E-05AAF517139B}"/>
                </a:ext>
              </a:extLst>
            </p:cNvPr>
            <p:cNvSpPr/>
            <p:nvPr/>
          </p:nvSpPr>
          <p:spPr>
            <a:xfrm>
              <a:off x="772482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9 w 112882"/>
                <a:gd name="connsiteY4" fmla="*/ 13 h 264480"/>
                <a:gd name="connsiteX5" fmla="*/ 89861 w 112882"/>
                <a:gd name="connsiteY5" fmla="*/ 3164 h 264480"/>
                <a:gd name="connsiteX6" fmla="*/ 79318 w 112882"/>
                <a:gd name="connsiteY6" fmla="*/ 133539 h 264480"/>
                <a:gd name="connsiteX7" fmla="*/ 27556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100" y="269768"/>
                    <a:pt x="88940" y="235220"/>
                  </a:cubicBezTo>
                  <a:cubicBezTo>
                    <a:pt x="118781" y="200672"/>
                    <a:pt x="112285" y="134217"/>
                    <a:pt x="112285" y="134217"/>
                  </a:cubicBezTo>
                  <a:lnTo>
                    <a:pt x="96513" y="3042"/>
                  </a:lnTo>
                  <a:cubicBezTo>
                    <a:pt x="96352" y="1208"/>
                    <a:pt x="94733" y="-148"/>
                    <a:pt x="92899" y="13"/>
                  </a:cubicBezTo>
                  <a:cubicBezTo>
                    <a:pt x="91242" y="161"/>
                    <a:pt x="89946" y="1503"/>
                    <a:pt x="89861" y="3164"/>
                  </a:cubicBezTo>
                  <a:lnTo>
                    <a:pt x="79318" y="133539"/>
                  </a:lnTo>
                  <a:cubicBezTo>
                    <a:pt x="59555" y="134974"/>
                    <a:pt x="41065" y="143827"/>
                    <a:pt x="27556"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2FCFCB3-1400-9644-9738-97A44E730666}"/>
                </a:ext>
              </a:extLst>
            </p:cNvPr>
            <p:cNvSpPr/>
            <p:nvPr/>
          </p:nvSpPr>
          <p:spPr>
            <a:xfrm>
              <a:off x="8088507" y="2580069"/>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295B3F16-FF49-9F83-74E9-29BA57BAB354}"/>
                </a:ext>
              </a:extLst>
            </p:cNvPr>
            <p:cNvSpPr/>
            <p:nvPr/>
          </p:nvSpPr>
          <p:spPr>
            <a:xfrm>
              <a:off x="8087083" y="2720691"/>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F72D5F5-0A3D-971A-07E7-044BF6DE34A0}"/>
                </a:ext>
              </a:extLst>
            </p:cNvPr>
            <p:cNvSpPr/>
            <p:nvPr/>
          </p:nvSpPr>
          <p:spPr>
            <a:xfrm>
              <a:off x="7955141" y="2583098"/>
              <a:ext cx="112882" cy="131780"/>
            </a:xfrm>
            <a:custGeom>
              <a:avLst/>
              <a:gdLst>
                <a:gd name="connsiteX0" fmla="*/ 112839 w 112882"/>
                <a:gd name="connsiteY0" fmla="*/ 131441 h 131780"/>
                <a:gd name="connsiteX1" fmla="*/ 85326 w 112882"/>
                <a:gd name="connsiteY1" fmla="*/ 25609 h 131780"/>
                <a:gd name="connsiteX2" fmla="*/ 598 w 112882"/>
                <a:gd name="connsiteY2" fmla="*/ 1500 h 131780"/>
                <a:gd name="connsiteX3" fmla="*/ 23942 w 112882"/>
                <a:gd name="connsiteY3" fmla="*/ 102521 h 131780"/>
                <a:gd name="connsiteX4" fmla="*/ 112839 w 112882"/>
                <a:gd name="connsiteY4" fmla="*/ 131441 h 131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80">
                  <a:moveTo>
                    <a:pt x="112839" y="131441"/>
                  </a:moveTo>
                  <a:cubicBezTo>
                    <a:pt x="112839" y="131441"/>
                    <a:pt x="115184" y="60226"/>
                    <a:pt x="85326" y="25609"/>
                  </a:cubicBezTo>
                  <a:cubicBezTo>
                    <a:pt x="55468" y="-9009"/>
                    <a:pt x="598" y="1500"/>
                    <a:pt x="598" y="1500"/>
                  </a:cubicBezTo>
                  <a:cubicBezTo>
                    <a:pt x="598" y="1500"/>
                    <a:pt x="-5899" y="67973"/>
                    <a:pt x="23942" y="102521"/>
                  </a:cubicBezTo>
                  <a:cubicBezTo>
                    <a:pt x="53783" y="137069"/>
                    <a:pt x="112839" y="131441"/>
                    <a:pt x="112839" y="1314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459D122-89B3-2173-1DD6-8A7756B83F42}"/>
                </a:ext>
              </a:extLst>
            </p:cNvPr>
            <p:cNvSpPr/>
            <p:nvPr/>
          </p:nvSpPr>
          <p:spPr>
            <a:xfrm>
              <a:off x="7953821" y="2723726"/>
              <a:ext cx="112882" cy="131754"/>
            </a:xfrm>
            <a:custGeom>
              <a:avLst/>
              <a:gdLst>
                <a:gd name="connsiteX0" fmla="*/ 112839 w 112882"/>
                <a:gd name="connsiteY0" fmla="*/ 131419 h 131754"/>
                <a:gd name="connsiteX1" fmla="*/ 85326 w 112882"/>
                <a:gd name="connsiteY1" fmla="*/ 25604 h 131754"/>
                <a:gd name="connsiteX2" fmla="*/ 598 w 112882"/>
                <a:gd name="connsiteY2" fmla="*/ 1495 h 131754"/>
                <a:gd name="connsiteX3" fmla="*/ 23942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8" y="1495"/>
                    <a:pt x="598" y="1495"/>
                  </a:cubicBezTo>
                  <a:cubicBezTo>
                    <a:pt x="598" y="1495"/>
                    <a:pt x="-5899" y="67985"/>
                    <a:pt x="23942" y="102499"/>
                  </a:cubicBezTo>
                  <a:cubicBezTo>
                    <a:pt x="53783"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5A1B7AB8-B111-D4B7-D7D0-FD6121701A62}"/>
                </a:ext>
              </a:extLst>
            </p:cNvPr>
            <p:cNvSpPr/>
            <p:nvPr/>
          </p:nvSpPr>
          <p:spPr>
            <a:xfrm>
              <a:off x="8087257" y="2860982"/>
              <a:ext cx="115113" cy="134286"/>
            </a:xfrm>
            <a:custGeom>
              <a:avLst/>
              <a:gdLst>
                <a:gd name="connsiteX0" fmla="*/ 89422 w 115113"/>
                <a:gd name="connsiteY0" fmla="*/ 102688 h 134286"/>
                <a:gd name="connsiteX1" fmla="*/ 114782 w 115113"/>
                <a:gd name="connsiteY1" fmla="*/ 989 h 134286"/>
                <a:gd name="connsiteX2" fmla="*/ 29532 w 115113"/>
                <a:gd name="connsiteY2" fmla="*/ 27530 h 134286"/>
                <a:gd name="connsiteX3" fmla="*/ 4 w 115113"/>
                <a:gd name="connsiteY3" fmla="*/ 134161 h 134286"/>
                <a:gd name="connsiteX4" fmla="*/ 89422 w 115113"/>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3" h="134286">
                  <a:moveTo>
                    <a:pt x="89422" y="102688"/>
                  </a:moveTo>
                  <a:cubicBezTo>
                    <a:pt x="119958"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ADB8F9-5BF9-EECA-FC4E-347F12B3BDE2}"/>
                </a:ext>
              </a:extLst>
            </p:cNvPr>
            <p:cNvSpPr/>
            <p:nvPr/>
          </p:nvSpPr>
          <p:spPr>
            <a:xfrm>
              <a:off x="7953973" y="2863950"/>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13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13" y="25604"/>
                  </a:cubicBezTo>
                  <a:cubicBezTo>
                    <a:pt x="55455"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B4215DD-BC87-EFC0-F4EB-C8724CDB5C4A}"/>
                </a:ext>
              </a:extLst>
            </p:cNvPr>
            <p:cNvSpPr/>
            <p:nvPr/>
          </p:nvSpPr>
          <p:spPr>
            <a:xfrm>
              <a:off x="7956583" y="2309776"/>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38" y="143822"/>
                    <a:pt x="53347" y="134969"/>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0A65D754-2FF0-E7A7-0CD0-13C4195C9523}"/>
                </a:ext>
              </a:extLst>
            </p:cNvPr>
            <p:cNvSpPr/>
            <p:nvPr/>
          </p:nvSpPr>
          <p:spPr>
            <a:xfrm>
              <a:off x="8089580" y="2309775"/>
              <a:ext cx="112882" cy="264480"/>
            </a:xfrm>
            <a:custGeom>
              <a:avLst/>
              <a:gdLst>
                <a:gd name="connsiteX0" fmla="*/ 43 w 112882"/>
                <a:gd name="connsiteY0" fmla="*/ 264141 h 264480"/>
                <a:gd name="connsiteX1" fmla="*/ 88940 w 112882"/>
                <a:gd name="connsiteY1" fmla="*/ 235220 h 264480"/>
                <a:gd name="connsiteX2" fmla="*/ 112285 w 112882"/>
                <a:gd name="connsiteY2" fmla="*/ 134217 h 264480"/>
                <a:gd name="connsiteX3" fmla="*/ 96513 w 112882"/>
                <a:gd name="connsiteY3" fmla="*/ 3042 h 264480"/>
                <a:gd name="connsiteX4" fmla="*/ 92897 w 112882"/>
                <a:gd name="connsiteY4" fmla="*/ 13 h 264480"/>
                <a:gd name="connsiteX5" fmla="*/ 89861 w 112882"/>
                <a:gd name="connsiteY5" fmla="*/ 3164 h 264480"/>
                <a:gd name="connsiteX6" fmla="*/ 79318 w 112882"/>
                <a:gd name="connsiteY6" fmla="*/ 133539 h 264480"/>
                <a:gd name="connsiteX7" fmla="*/ 27574 w 112882"/>
                <a:gd name="connsiteY7" fmla="*/ 158326 h 264480"/>
                <a:gd name="connsiteX8" fmla="*/ 43 w 112882"/>
                <a:gd name="connsiteY8" fmla="*/ 264141 h 264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480">
                  <a:moveTo>
                    <a:pt x="43" y="264141"/>
                  </a:moveTo>
                  <a:cubicBezTo>
                    <a:pt x="43" y="264141"/>
                    <a:pt x="59099" y="269768"/>
                    <a:pt x="88940" y="235220"/>
                  </a:cubicBezTo>
                  <a:cubicBezTo>
                    <a:pt x="118781" y="200672"/>
                    <a:pt x="112285" y="134217"/>
                    <a:pt x="112285" y="134217"/>
                  </a:cubicBezTo>
                  <a:lnTo>
                    <a:pt x="96513" y="3042"/>
                  </a:lnTo>
                  <a:cubicBezTo>
                    <a:pt x="96352" y="1208"/>
                    <a:pt x="94733" y="-148"/>
                    <a:pt x="92897" y="13"/>
                  </a:cubicBezTo>
                  <a:cubicBezTo>
                    <a:pt x="91242" y="161"/>
                    <a:pt x="89946" y="1503"/>
                    <a:pt x="89861" y="3164"/>
                  </a:cubicBezTo>
                  <a:lnTo>
                    <a:pt x="79318" y="133539"/>
                  </a:lnTo>
                  <a:cubicBezTo>
                    <a:pt x="59558" y="134969"/>
                    <a:pt x="41072" y="143824"/>
                    <a:pt x="27574" y="158326"/>
                  </a:cubicBezTo>
                  <a:cubicBezTo>
                    <a:pt x="-2302" y="192874"/>
                    <a:pt x="43" y="264141"/>
                    <a:pt x="43" y="26414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418EAAB-CB4F-6EE4-1275-1818862C960A}"/>
                </a:ext>
              </a:extLst>
            </p:cNvPr>
            <p:cNvSpPr/>
            <p:nvPr/>
          </p:nvSpPr>
          <p:spPr>
            <a:xfrm>
              <a:off x="8453267" y="2614808"/>
              <a:ext cx="115168" cy="134288"/>
            </a:xfrm>
            <a:custGeom>
              <a:avLst/>
              <a:gdLst>
                <a:gd name="connsiteX0" fmla="*/ 29532 w 115168"/>
                <a:gd name="connsiteY0" fmla="*/ 27526 h 134288"/>
                <a:gd name="connsiteX1" fmla="*/ 4 w 115168"/>
                <a:gd name="connsiteY1" fmla="*/ 134158 h 134288"/>
                <a:gd name="connsiteX2" fmla="*/ 89492 w 115168"/>
                <a:gd name="connsiteY2" fmla="*/ 102684 h 134288"/>
                <a:gd name="connsiteX3" fmla="*/ 114834 w 115168"/>
                <a:gd name="connsiteY3" fmla="*/ 986 h 134288"/>
                <a:gd name="connsiteX4" fmla="*/ 29532 w 115168"/>
                <a:gd name="connsiteY4" fmla="*/ 27526 h 1342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68" h="134288">
                  <a:moveTo>
                    <a:pt x="29532" y="27526"/>
                  </a:moveTo>
                  <a:cubicBezTo>
                    <a:pt x="-1004" y="62943"/>
                    <a:pt x="4" y="134158"/>
                    <a:pt x="4" y="134158"/>
                  </a:cubicBezTo>
                  <a:cubicBezTo>
                    <a:pt x="4" y="134158"/>
                    <a:pt x="58956" y="138100"/>
                    <a:pt x="89492" y="102684"/>
                  </a:cubicBezTo>
                  <a:cubicBezTo>
                    <a:pt x="120027" y="67268"/>
                    <a:pt x="114834" y="986"/>
                    <a:pt x="114834" y="986"/>
                  </a:cubicBezTo>
                  <a:cubicBezTo>
                    <a:pt x="114834" y="986"/>
                    <a:pt x="60068" y="-7873"/>
                    <a:pt x="29532" y="2752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55303266-04F4-D642-74EF-9A5E5724DDF0}"/>
                </a:ext>
              </a:extLst>
            </p:cNvPr>
            <p:cNvSpPr/>
            <p:nvPr/>
          </p:nvSpPr>
          <p:spPr>
            <a:xfrm>
              <a:off x="8451842" y="2755430"/>
              <a:ext cx="115148" cy="134289"/>
            </a:xfrm>
            <a:custGeom>
              <a:avLst/>
              <a:gdLst>
                <a:gd name="connsiteX0" fmla="*/ 89457 w 115148"/>
                <a:gd name="connsiteY0" fmla="*/ 102685 h 134289"/>
                <a:gd name="connsiteX1" fmla="*/ 114817 w 115148"/>
                <a:gd name="connsiteY1" fmla="*/ 987 h 134289"/>
                <a:gd name="connsiteX2" fmla="*/ 29532 w 115148"/>
                <a:gd name="connsiteY2" fmla="*/ 27597 h 134289"/>
                <a:gd name="connsiteX3" fmla="*/ 4 w 115148"/>
                <a:gd name="connsiteY3" fmla="*/ 134159 h 134289"/>
                <a:gd name="connsiteX4" fmla="*/ 89457 w 115148"/>
                <a:gd name="connsiteY4" fmla="*/ 102685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48" h="134289">
                  <a:moveTo>
                    <a:pt x="89457" y="102685"/>
                  </a:moveTo>
                  <a:cubicBezTo>
                    <a:pt x="119993" y="67286"/>
                    <a:pt x="114817" y="987"/>
                    <a:pt x="114817" y="987"/>
                  </a:cubicBezTo>
                  <a:cubicBezTo>
                    <a:pt x="114817" y="987"/>
                    <a:pt x="60103" y="-7889"/>
                    <a:pt x="29532" y="27597"/>
                  </a:cubicBezTo>
                  <a:cubicBezTo>
                    <a:pt x="-1038" y="63083"/>
                    <a:pt x="4" y="134159"/>
                    <a:pt x="4" y="134159"/>
                  </a:cubicBezTo>
                  <a:cubicBezTo>
                    <a:pt x="4" y="134159"/>
                    <a:pt x="58922" y="138102"/>
                    <a:pt x="89457" y="10268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06E359C-0D51-C6A6-1A76-96C455ECF494}"/>
                </a:ext>
              </a:extLst>
            </p:cNvPr>
            <p:cNvSpPr/>
            <p:nvPr/>
          </p:nvSpPr>
          <p:spPr>
            <a:xfrm>
              <a:off x="8319901" y="2617847"/>
              <a:ext cx="112882" cy="131770"/>
            </a:xfrm>
            <a:custGeom>
              <a:avLst/>
              <a:gdLst>
                <a:gd name="connsiteX0" fmla="*/ 112839 w 112882"/>
                <a:gd name="connsiteY0" fmla="*/ 131431 h 131770"/>
                <a:gd name="connsiteX1" fmla="*/ 85326 w 112882"/>
                <a:gd name="connsiteY1" fmla="*/ 25616 h 131770"/>
                <a:gd name="connsiteX2" fmla="*/ 598 w 112882"/>
                <a:gd name="connsiteY2" fmla="*/ 1490 h 131770"/>
                <a:gd name="connsiteX3" fmla="*/ 23942 w 112882"/>
                <a:gd name="connsiteY3" fmla="*/ 102510 h 131770"/>
                <a:gd name="connsiteX4" fmla="*/ 112839 w 112882"/>
                <a:gd name="connsiteY4" fmla="*/ 131431 h 131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70">
                  <a:moveTo>
                    <a:pt x="112839" y="131431"/>
                  </a:moveTo>
                  <a:cubicBezTo>
                    <a:pt x="112839" y="131431"/>
                    <a:pt x="115184" y="60216"/>
                    <a:pt x="85326" y="25616"/>
                  </a:cubicBezTo>
                  <a:cubicBezTo>
                    <a:pt x="55468" y="-8984"/>
                    <a:pt x="598" y="1490"/>
                    <a:pt x="598" y="1490"/>
                  </a:cubicBezTo>
                  <a:cubicBezTo>
                    <a:pt x="598" y="1490"/>
                    <a:pt x="-5899" y="67963"/>
                    <a:pt x="23942" y="102510"/>
                  </a:cubicBezTo>
                  <a:cubicBezTo>
                    <a:pt x="53783" y="137058"/>
                    <a:pt x="112839" y="131431"/>
                    <a:pt x="112839" y="131431"/>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2513658B-83BA-F301-A642-F13F13108041}"/>
                </a:ext>
              </a:extLst>
            </p:cNvPr>
            <p:cNvSpPr/>
            <p:nvPr/>
          </p:nvSpPr>
          <p:spPr>
            <a:xfrm>
              <a:off x="8318581" y="2758465"/>
              <a:ext cx="112882" cy="131754"/>
            </a:xfrm>
            <a:custGeom>
              <a:avLst/>
              <a:gdLst>
                <a:gd name="connsiteX0" fmla="*/ 112839 w 112882"/>
                <a:gd name="connsiteY0" fmla="*/ 131419 h 131754"/>
                <a:gd name="connsiteX1" fmla="*/ 85326 w 112882"/>
                <a:gd name="connsiteY1" fmla="*/ 25604 h 131754"/>
                <a:gd name="connsiteX2" fmla="*/ 597 w 112882"/>
                <a:gd name="connsiteY2" fmla="*/ 1495 h 131754"/>
                <a:gd name="connsiteX3" fmla="*/ 23959 w 112882"/>
                <a:gd name="connsiteY3" fmla="*/ 102499 h 131754"/>
                <a:gd name="connsiteX4" fmla="*/ 112839 w 112882"/>
                <a:gd name="connsiteY4" fmla="*/ 131419 h 1317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82" h="131754">
                  <a:moveTo>
                    <a:pt x="112839" y="131419"/>
                  </a:moveTo>
                  <a:cubicBezTo>
                    <a:pt x="112839" y="131419"/>
                    <a:pt x="115184" y="60204"/>
                    <a:pt x="85326" y="25604"/>
                  </a:cubicBezTo>
                  <a:cubicBezTo>
                    <a:pt x="55468" y="-8996"/>
                    <a:pt x="597" y="1495"/>
                    <a:pt x="597" y="1495"/>
                  </a:cubicBezTo>
                  <a:cubicBezTo>
                    <a:pt x="597" y="1495"/>
                    <a:pt x="-5899" y="67985"/>
                    <a:pt x="23959" y="102499"/>
                  </a:cubicBezTo>
                  <a:cubicBezTo>
                    <a:pt x="53817" y="137012"/>
                    <a:pt x="112839" y="131419"/>
                    <a:pt x="112839" y="13141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F52AEAB9-6999-AB6D-B874-04469E396C22}"/>
                </a:ext>
              </a:extLst>
            </p:cNvPr>
            <p:cNvSpPr/>
            <p:nvPr/>
          </p:nvSpPr>
          <p:spPr>
            <a:xfrm>
              <a:off x="8452016" y="2895721"/>
              <a:ext cx="115115" cy="134286"/>
            </a:xfrm>
            <a:custGeom>
              <a:avLst/>
              <a:gdLst>
                <a:gd name="connsiteX0" fmla="*/ 89422 w 115115"/>
                <a:gd name="connsiteY0" fmla="*/ 102688 h 134286"/>
                <a:gd name="connsiteX1" fmla="*/ 114782 w 115115"/>
                <a:gd name="connsiteY1" fmla="*/ 989 h 134286"/>
                <a:gd name="connsiteX2" fmla="*/ 29532 w 115115"/>
                <a:gd name="connsiteY2" fmla="*/ 27530 h 134286"/>
                <a:gd name="connsiteX3" fmla="*/ 4 w 115115"/>
                <a:gd name="connsiteY3" fmla="*/ 134161 h 134286"/>
                <a:gd name="connsiteX4" fmla="*/ 89422 w 115115"/>
                <a:gd name="connsiteY4" fmla="*/ 102688 h 1342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5" h="134286">
                  <a:moveTo>
                    <a:pt x="89422" y="102688"/>
                  </a:moveTo>
                  <a:cubicBezTo>
                    <a:pt x="119975" y="67271"/>
                    <a:pt x="114782" y="989"/>
                    <a:pt x="114782" y="989"/>
                  </a:cubicBezTo>
                  <a:cubicBezTo>
                    <a:pt x="114782" y="989"/>
                    <a:pt x="60085" y="-7886"/>
                    <a:pt x="29532" y="27530"/>
                  </a:cubicBezTo>
                  <a:cubicBezTo>
                    <a:pt x="-1021" y="62946"/>
                    <a:pt x="4" y="134161"/>
                    <a:pt x="4" y="134161"/>
                  </a:cubicBezTo>
                  <a:cubicBezTo>
                    <a:pt x="4" y="134161"/>
                    <a:pt x="58887" y="138035"/>
                    <a:pt x="89422" y="102688"/>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6AD5824F-984A-9A0D-527C-C3F244193452}"/>
                </a:ext>
              </a:extLst>
            </p:cNvPr>
            <p:cNvSpPr/>
            <p:nvPr/>
          </p:nvSpPr>
          <p:spPr>
            <a:xfrm>
              <a:off x="8318733" y="2898689"/>
              <a:ext cx="112869" cy="131758"/>
            </a:xfrm>
            <a:custGeom>
              <a:avLst/>
              <a:gdLst>
                <a:gd name="connsiteX0" fmla="*/ 584 w 112869"/>
                <a:gd name="connsiteY0" fmla="*/ 1495 h 131758"/>
                <a:gd name="connsiteX1" fmla="*/ 23929 w 112869"/>
                <a:gd name="connsiteY1" fmla="*/ 102499 h 131758"/>
                <a:gd name="connsiteX2" fmla="*/ 112826 w 112869"/>
                <a:gd name="connsiteY2" fmla="*/ 131419 h 131758"/>
                <a:gd name="connsiteX3" fmla="*/ 85330 w 112869"/>
                <a:gd name="connsiteY3" fmla="*/ 25604 h 131758"/>
                <a:gd name="connsiteX4" fmla="*/ 584 w 112869"/>
                <a:gd name="connsiteY4" fmla="*/ 1495 h 131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869" h="131758">
                  <a:moveTo>
                    <a:pt x="584" y="1495"/>
                  </a:moveTo>
                  <a:cubicBezTo>
                    <a:pt x="584" y="1495"/>
                    <a:pt x="-5842" y="67951"/>
                    <a:pt x="23929" y="102499"/>
                  </a:cubicBezTo>
                  <a:cubicBezTo>
                    <a:pt x="53700" y="137047"/>
                    <a:pt x="112826" y="131419"/>
                    <a:pt x="112826" y="131419"/>
                  </a:cubicBezTo>
                  <a:cubicBezTo>
                    <a:pt x="112826" y="131419"/>
                    <a:pt x="115171" y="60204"/>
                    <a:pt x="85330" y="25604"/>
                  </a:cubicBezTo>
                  <a:cubicBezTo>
                    <a:pt x="55489" y="-8996"/>
                    <a:pt x="584" y="1495"/>
                    <a:pt x="584" y="1495"/>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A109D4D-4821-C667-D10F-1B5F8D2AA239}"/>
                </a:ext>
              </a:extLst>
            </p:cNvPr>
            <p:cNvSpPr/>
            <p:nvPr/>
          </p:nvSpPr>
          <p:spPr>
            <a:xfrm>
              <a:off x="8321343" y="2344515"/>
              <a:ext cx="112898" cy="264478"/>
            </a:xfrm>
            <a:custGeom>
              <a:avLst/>
              <a:gdLst>
                <a:gd name="connsiteX0" fmla="*/ 112856 w 112898"/>
                <a:gd name="connsiteY0" fmla="*/ 264139 h 264478"/>
                <a:gd name="connsiteX1" fmla="*/ 85343 w 112898"/>
                <a:gd name="connsiteY1" fmla="*/ 158324 h 264478"/>
                <a:gd name="connsiteX2" fmla="*/ 33582 w 112898"/>
                <a:gd name="connsiteY2" fmla="*/ 133538 h 264478"/>
                <a:gd name="connsiteX3" fmla="*/ 23039 w 112898"/>
                <a:gd name="connsiteY3" fmla="*/ 3162 h 264478"/>
                <a:gd name="connsiteX4" fmla="*/ 19537 w 112898"/>
                <a:gd name="connsiteY4" fmla="*/ 5 h 264478"/>
                <a:gd name="connsiteX5" fmla="*/ 16386 w 112898"/>
                <a:gd name="connsiteY5" fmla="*/ 3041 h 264478"/>
                <a:gd name="connsiteX6" fmla="*/ 597 w 112898"/>
                <a:gd name="connsiteY6" fmla="*/ 134215 h 264478"/>
                <a:gd name="connsiteX7" fmla="*/ 23959 w 112898"/>
                <a:gd name="connsiteY7" fmla="*/ 235219 h 264478"/>
                <a:gd name="connsiteX8" fmla="*/ 112856 w 112898"/>
                <a:gd name="connsiteY8" fmla="*/ 264139 h 264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98" h="264478">
                  <a:moveTo>
                    <a:pt x="112856" y="264139"/>
                  </a:moveTo>
                  <a:cubicBezTo>
                    <a:pt x="112856" y="264139"/>
                    <a:pt x="115184" y="192924"/>
                    <a:pt x="85343" y="158324"/>
                  </a:cubicBezTo>
                  <a:cubicBezTo>
                    <a:pt x="71840" y="143819"/>
                    <a:pt x="53348" y="134964"/>
                    <a:pt x="33582" y="133538"/>
                  </a:cubicBezTo>
                  <a:lnTo>
                    <a:pt x="23039" y="3162"/>
                  </a:lnTo>
                  <a:cubicBezTo>
                    <a:pt x="22943" y="1323"/>
                    <a:pt x="21376" y="-91"/>
                    <a:pt x="19537" y="5"/>
                  </a:cubicBezTo>
                  <a:cubicBezTo>
                    <a:pt x="17876" y="90"/>
                    <a:pt x="16532" y="1385"/>
                    <a:pt x="16386" y="3041"/>
                  </a:cubicBezTo>
                  <a:lnTo>
                    <a:pt x="597" y="134215"/>
                  </a:lnTo>
                  <a:cubicBezTo>
                    <a:pt x="597" y="134215"/>
                    <a:pt x="-5899" y="200671"/>
                    <a:pt x="23959" y="235219"/>
                  </a:cubicBezTo>
                  <a:cubicBezTo>
                    <a:pt x="53817" y="269767"/>
                    <a:pt x="112856" y="264139"/>
                    <a:pt x="112856" y="264139"/>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135640CF-101F-9D2E-9C13-37FE1FE1AA56}"/>
                </a:ext>
              </a:extLst>
            </p:cNvPr>
            <p:cNvSpPr/>
            <p:nvPr/>
          </p:nvSpPr>
          <p:spPr>
            <a:xfrm>
              <a:off x="8454339" y="2344299"/>
              <a:ext cx="112882" cy="264695"/>
            </a:xfrm>
            <a:custGeom>
              <a:avLst/>
              <a:gdLst>
                <a:gd name="connsiteX0" fmla="*/ 43 w 112882"/>
                <a:gd name="connsiteY0" fmla="*/ 264356 h 264695"/>
                <a:gd name="connsiteX1" fmla="*/ 88940 w 112882"/>
                <a:gd name="connsiteY1" fmla="*/ 235435 h 264695"/>
                <a:gd name="connsiteX2" fmla="*/ 112285 w 112882"/>
                <a:gd name="connsiteY2" fmla="*/ 134432 h 264695"/>
                <a:gd name="connsiteX3" fmla="*/ 96513 w 112882"/>
                <a:gd name="connsiteY3" fmla="*/ 3257 h 264695"/>
                <a:gd name="connsiteX4" fmla="*/ 93135 w 112882"/>
                <a:gd name="connsiteY4" fmla="*/ 1 h 264695"/>
                <a:gd name="connsiteX5" fmla="*/ 89878 w 112882"/>
                <a:gd name="connsiteY5" fmla="*/ 3379 h 264695"/>
                <a:gd name="connsiteX6" fmla="*/ 79335 w 112882"/>
                <a:gd name="connsiteY6" fmla="*/ 133754 h 264695"/>
                <a:gd name="connsiteX7" fmla="*/ 27574 w 112882"/>
                <a:gd name="connsiteY7" fmla="*/ 158541 h 264695"/>
                <a:gd name="connsiteX8" fmla="*/ 43 w 112882"/>
                <a:gd name="connsiteY8" fmla="*/ 264356 h 264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882" h="264695">
                  <a:moveTo>
                    <a:pt x="43" y="264356"/>
                  </a:moveTo>
                  <a:cubicBezTo>
                    <a:pt x="43" y="264356"/>
                    <a:pt x="59099" y="269983"/>
                    <a:pt x="88940" y="235435"/>
                  </a:cubicBezTo>
                  <a:cubicBezTo>
                    <a:pt x="118781" y="200887"/>
                    <a:pt x="112285" y="134432"/>
                    <a:pt x="112285" y="134432"/>
                  </a:cubicBezTo>
                  <a:lnTo>
                    <a:pt x="96513" y="3257"/>
                  </a:lnTo>
                  <a:cubicBezTo>
                    <a:pt x="96480" y="1425"/>
                    <a:pt x="94967" y="-32"/>
                    <a:pt x="93135" y="1"/>
                  </a:cubicBezTo>
                  <a:cubicBezTo>
                    <a:pt x="91302" y="34"/>
                    <a:pt x="89845" y="1546"/>
                    <a:pt x="89878" y="3379"/>
                  </a:cubicBezTo>
                  <a:lnTo>
                    <a:pt x="79335" y="133754"/>
                  </a:lnTo>
                  <a:cubicBezTo>
                    <a:pt x="59568" y="135180"/>
                    <a:pt x="41077" y="144035"/>
                    <a:pt x="27574" y="158541"/>
                  </a:cubicBezTo>
                  <a:cubicBezTo>
                    <a:pt x="-2302" y="193089"/>
                    <a:pt x="43" y="264356"/>
                    <a:pt x="43" y="264356"/>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36A4B77F-4384-BA72-B521-EC4DB4986D8E}"/>
                </a:ext>
              </a:extLst>
            </p:cNvPr>
            <p:cNvSpPr/>
            <p:nvPr/>
          </p:nvSpPr>
          <p:spPr>
            <a:xfrm>
              <a:off x="8399560" y="2206651"/>
              <a:ext cx="87511" cy="302580"/>
            </a:xfrm>
            <a:custGeom>
              <a:avLst/>
              <a:gdLst>
                <a:gd name="connsiteX0" fmla="*/ 45147 w 87511"/>
                <a:gd name="connsiteY0" fmla="*/ 302580 h 302580"/>
                <a:gd name="connsiteX1" fmla="*/ 87511 w 87511"/>
                <a:gd name="connsiteY1" fmla="*/ 210522 h 302580"/>
                <a:gd name="connsiteX2" fmla="*/ 60780 w 87511"/>
                <a:gd name="connsiteY2" fmla="*/ 133940 h 302580"/>
                <a:gd name="connsiteX3" fmla="*/ 48274 w 87511"/>
                <a:gd name="connsiteY3" fmla="*/ 3095 h 302580"/>
                <a:gd name="connsiteX4" fmla="*/ 44708 w 87511"/>
                <a:gd name="connsiteY4" fmla="*/ 9 h 302580"/>
                <a:gd name="connsiteX5" fmla="*/ 41621 w 87511"/>
                <a:gd name="connsiteY5" fmla="*/ 3095 h 302580"/>
                <a:gd name="connsiteX6" fmla="*/ 28716 w 87511"/>
                <a:gd name="connsiteY6" fmla="*/ 133731 h 302580"/>
                <a:gd name="connsiteX7" fmla="*/ 4 w 87511"/>
                <a:gd name="connsiteY7" fmla="*/ 211790 h 302580"/>
                <a:gd name="connsiteX8" fmla="*/ 45147 w 87511"/>
                <a:gd name="connsiteY8" fmla="*/ 302580 h 302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7511" h="302580">
                  <a:moveTo>
                    <a:pt x="45147" y="302580"/>
                  </a:moveTo>
                  <a:cubicBezTo>
                    <a:pt x="69433" y="277678"/>
                    <a:pt x="84394" y="245165"/>
                    <a:pt x="87511" y="210522"/>
                  </a:cubicBezTo>
                  <a:cubicBezTo>
                    <a:pt x="86134" y="182958"/>
                    <a:pt x="76855" y="156372"/>
                    <a:pt x="60780" y="133940"/>
                  </a:cubicBezTo>
                  <a:lnTo>
                    <a:pt x="48274" y="3095"/>
                  </a:lnTo>
                  <a:cubicBezTo>
                    <a:pt x="48142" y="1258"/>
                    <a:pt x="46544" y="-123"/>
                    <a:pt x="44708" y="9"/>
                  </a:cubicBezTo>
                  <a:cubicBezTo>
                    <a:pt x="43054" y="129"/>
                    <a:pt x="41741" y="1443"/>
                    <a:pt x="41621" y="3095"/>
                  </a:cubicBezTo>
                  <a:lnTo>
                    <a:pt x="28716" y="133731"/>
                  </a:lnTo>
                  <a:cubicBezTo>
                    <a:pt x="12041" y="156558"/>
                    <a:pt x="2093" y="183599"/>
                    <a:pt x="4" y="211790"/>
                  </a:cubicBezTo>
                  <a:cubicBezTo>
                    <a:pt x="-482" y="262283"/>
                    <a:pt x="45147" y="302580"/>
                    <a:pt x="45147" y="302580"/>
                  </a:cubicBezTo>
                  <a:close/>
                </a:path>
              </a:pathLst>
            </a:custGeom>
            <a:solidFill>
              <a:schemeClr val="accent4">
                <a:lumMod val="60000"/>
                <a:lumOff val="40000"/>
              </a:schemeClr>
            </a:solidFill>
            <a:ln w="17363" cap="flat">
              <a:noFill/>
              <a:prstDash val="solid"/>
              <a:miter/>
            </a:ln>
          </p:spPr>
          <p:txBody>
            <a:bodyPr rtlCol="0" anchor="ctr"/>
            <a:lstStyle/>
            <a:p>
              <a:endParaRPr lang="en-US"/>
            </a:p>
          </p:txBody>
        </p:sp>
      </p:grpSp>
      <p:grpSp>
        <p:nvGrpSpPr>
          <p:cNvPr id="38" name="Group 37">
            <a:extLst>
              <a:ext uri="{FF2B5EF4-FFF2-40B4-BE49-F238E27FC236}">
                <a16:creationId xmlns:a16="http://schemas.microsoft.com/office/drawing/2014/main" id="{57F44C09-5FAB-7115-714C-0A5E18E37C7D}"/>
              </a:ext>
            </a:extLst>
          </p:cNvPr>
          <p:cNvGrpSpPr/>
          <p:nvPr/>
        </p:nvGrpSpPr>
        <p:grpSpPr>
          <a:xfrm rot="18900000">
            <a:off x="7463347" y="1543767"/>
            <a:ext cx="822323" cy="822322"/>
            <a:chOff x="1802723" y="376912"/>
            <a:chExt cx="822323" cy="822322"/>
          </a:xfrm>
          <a:solidFill>
            <a:schemeClr val="bg2"/>
          </a:solidFill>
        </p:grpSpPr>
        <p:sp>
          <p:nvSpPr>
            <p:cNvPr id="39" name="Freeform: Shape 38">
              <a:extLst>
                <a:ext uri="{FF2B5EF4-FFF2-40B4-BE49-F238E27FC236}">
                  <a16:creationId xmlns:a16="http://schemas.microsoft.com/office/drawing/2014/main" id="{6CADBD0C-D564-AF2F-BB84-6D23ABBC04F4}"/>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1A9E5F12-F81E-C3CD-4D72-E1434BFE9A2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0278A57-F646-7E59-FD82-3BF1893A96C8}"/>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1" name="Graphic 120" descr="City with solid fill">
            <a:extLst>
              <a:ext uri="{FF2B5EF4-FFF2-40B4-BE49-F238E27FC236}">
                <a16:creationId xmlns:a16="http://schemas.microsoft.com/office/drawing/2014/main" id="{7A08A531-A592-9737-FB7E-00B6FFA7250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37389" y="2148893"/>
            <a:ext cx="2013619" cy="2013619"/>
          </a:xfrm>
          <a:prstGeom prst="rect">
            <a:avLst/>
          </a:prstGeom>
        </p:spPr>
      </p:pic>
      <p:grpSp>
        <p:nvGrpSpPr>
          <p:cNvPr id="122" name="Group 121">
            <a:extLst>
              <a:ext uri="{FF2B5EF4-FFF2-40B4-BE49-F238E27FC236}">
                <a16:creationId xmlns:a16="http://schemas.microsoft.com/office/drawing/2014/main" id="{8A1ACD8D-39C8-97E3-86DD-C190ED3AD42E}"/>
              </a:ext>
            </a:extLst>
          </p:cNvPr>
          <p:cNvGrpSpPr/>
          <p:nvPr/>
        </p:nvGrpSpPr>
        <p:grpSpPr>
          <a:xfrm rot="18900000">
            <a:off x="10050468" y="1543767"/>
            <a:ext cx="822323" cy="822322"/>
            <a:chOff x="1802723" y="376912"/>
            <a:chExt cx="822323" cy="822322"/>
          </a:xfrm>
          <a:solidFill>
            <a:schemeClr val="accent2"/>
          </a:solidFill>
        </p:grpSpPr>
        <p:sp>
          <p:nvSpPr>
            <p:cNvPr id="123" name="Freeform: Shape 122">
              <a:extLst>
                <a:ext uri="{FF2B5EF4-FFF2-40B4-BE49-F238E27FC236}">
                  <a16:creationId xmlns:a16="http://schemas.microsoft.com/office/drawing/2014/main" id="{091AE716-1A17-DA67-6B92-6ACE2BF727C7}"/>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E08B6BB-E5F5-847A-28D8-15794B6AA943}"/>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D0C612E-36D7-0F4C-DE48-C1C3C270A49F}"/>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127" name="Graphic 126" descr="Home with solid fill">
            <a:extLst>
              <a:ext uri="{FF2B5EF4-FFF2-40B4-BE49-F238E27FC236}">
                <a16:creationId xmlns:a16="http://schemas.microsoft.com/office/drawing/2014/main" id="{9E5650E0-F526-D521-DBB3-4B1C37BBAC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5402" y="1871976"/>
            <a:ext cx="2258988" cy="2258988"/>
          </a:xfrm>
          <a:prstGeom prst="rect">
            <a:avLst/>
          </a:prstGeom>
        </p:spPr>
      </p:pic>
      <p:grpSp>
        <p:nvGrpSpPr>
          <p:cNvPr id="128" name="Group 127">
            <a:extLst>
              <a:ext uri="{FF2B5EF4-FFF2-40B4-BE49-F238E27FC236}">
                <a16:creationId xmlns:a16="http://schemas.microsoft.com/office/drawing/2014/main" id="{F3DDE3A4-CD65-C5A1-198D-00A0A73A537D}"/>
              </a:ext>
            </a:extLst>
          </p:cNvPr>
          <p:cNvGrpSpPr/>
          <p:nvPr/>
        </p:nvGrpSpPr>
        <p:grpSpPr>
          <a:xfrm rot="18900000">
            <a:off x="2136224" y="1543767"/>
            <a:ext cx="822323" cy="822322"/>
            <a:chOff x="1802723" y="376912"/>
            <a:chExt cx="822323" cy="822322"/>
          </a:xfrm>
          <a:solidFill>
            <a:schemeClr val="tx2"/>
          </a:solidFill>
        </p:grpSpPr>
        <p:sp>
          <p:nvSpPr>
            <p:cNvPr id="129" name="Freeform: Shape 128">
              <a:extLst>
                <a:ext uri="{FF2B5EF4-FFF2-40B4-BE49-F238E27FC236}">
                  <a16:creationId xmlns:a16="http://schemas.microsoft.com/office/drawing/2014/main" id="{C96255DF-0005-9C28-2816-1210111F5D1F}"/>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77B8A963-4153-7632-40EA-1CB1BB03778C}"/>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FA5EE63C-176D-3412-9AC7-C71CF5D9BAC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spTree>
    <p:extLst>
      <p:ext uri="{BB962C8B-B14F-4D97-AF65-F5344CB8AC3E}">
        <p14:creationId xmlns:p14="http://schemas.microsoft.com/office/powerpoint/2010/main" val="221108182"/>
      </p:ext>
    </p:extLst>
  </p:cSld>
  <p:clrMapOvr>
    <a:masterClrMapping/>
  </p:clrMapOvr>
  <mc:AlternateContent xmlns:mc="http://schemas.openxmlformats.org/markup-compatibility/2006">
    <mc:Choice xmlns:p14="http://schemas.microsoft.com/office/powerpoint/2010/main" Requires="p14">
      <p:transition spd="med" p14:dur="700" advTm="4000">
        <p:fade/>
      </p:transition>
    </mc:Choice>
    <mc:Fallback>
      <p:transition spd="med"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fill="hold" nodeType="withEffect">
                                  <p:stCondLst>
                                    <p:cond delay="0"/>
                                  </p:stCondLst>
                                  <p:childTnLst>
                                    <p:animRot by="120000">
                                      <p:cBhvr>
                                        <p:cTn id="6" dur="100" fill="hold">
                                          <p:stCondLst>
                                            <p:cond delay="0"/>
                                          </p:stCondLst>
                                        </p:cTn>
                                        <p:tgtEl>
                                          <p:spTgt spid="121"/>
                                        </p:tgtEl>
                                        <p:attrNameLst>
                                          <p:attrName>r</p:attrName>
                                        </p:attrNameLst>
                                      </p:cBhvr>
                                    </p:animRot>
                                    <p:animRot by="-240000">
                                      <p:cBhvr>
                                        <p:cTn id="7" dur="200" fill="hold">
                                          <p:stCondLst>
                                            <p:cond delay="200"/>
                                          </p:stCondLst>
                                        </p:cTn>
                                        <p:tgtEl>
                                          <p:spTgt spid="121"/>
                                        </p:tgtEl>
                                        <p:attrNameLst>
                                          <p:attrName>r</p:attrName>
                                        </p:attrNameLst>
                                      </p:cBhvr>
                                    </p:animRot>
                                    <p:animRot by="240000">
                                      <p:cBhvr>
                                        <p:cTn id="8" dur="200" fill="hold">
                                          <p:stCondLst>
                                            <p:cond delay="400"/>
                                          </p:stCondLst>
                                        </p:cTn>
                                        <p:tgtEl>
                                          <p:spTgt spid="121"/>
                                        </p:tgtEl>
                                        <p:attrNameLst>
                                          <p:attrName>r</p:attrName>
                                        </p:attrNameLst>
                                      </p:cBhvr>
                                    </p:animRot>
                                    <p:animRot by="-240000">
                                      <p:cBhvr>
                                        <p:cTn id="9" dur="200" fill="hold">
                                          <p:stCondLst>
                                            <p:cond delay="600"/>
                                          </p:stCondLst>
                                        </p:cTn>
                                        <p:tgtEl>
                                          <p:spTgt spid="121"/>
                                        </p:tgtEl>
                                        <p:attrNameLst>
                                          <p:attrName>r</p:attrName>
                                        </p:attrNameLst>
                                      </p:cBhvr>
                                    </p:animRot>
                                    <p:animRot by="120000">
                                      <p:cBhvr>
                                        <p:cTn id="10" dur="200" fill="hold">
                                          <p:stCondLst>
                                            <p:cond delay="800"/>
                                          </p:stCondLst>
                                        </p:cTn>
                                        <p:tgtEl>
                                          <p:spTgt spid="121"/>
                                        </p:tgtEl>
                                        <p:attrNameLst>
                                          <p:attrName>r</p:attrName>
                                        </p:attrNameLst>
                                      </p:cBhvr>
                                    </p:animRot>
                                  </p:childTnLst>
                                </p:cTn>
                              </p:par>
                              <p:par>
                                <p:cTn id="11" presetID="32" presetClass="emph" presetSubtype="0" fill="hold" nodeType="withEffect">
                                  <p:stCondLst>
                                    <p:cond delay="0"/>
                                  </p:stCondLst>
                                  <p:childTnLst>
                                    <p:animRot by="120000">
                                      <p:cBhvr>
                                        <p:cTn id="12" dur="100" fill="hold">
                                          <p:stCondLst>
                                            <p:cond delay="0"/>
                                          </p:stCondLst>
                                        </p:cTn>
                                        <p:tgtEl>
                                          <p:spTgt spid="122"/>
                                        </p:tgtEl>
                                        <p:attrNameLst>
                                          <p:attrName>r</p:attrName>
                                        </p:attrNameLst>
                                      </p:cBhvr>
                                    </p:animRot>
                                    <p:animRot by="-240000">
                                      <p:cBhvr>
                                        <p:cTn id="13" dur="200" fill="hold">
                                          <p:stCondLst>
                                            <p:cond delay="200"/>
                                          </p:stCondLst>
                                        </p:cTn>
                                        <p:tgtEl>
                                          <p:spTgt spid="122"/>
                                        </p:tgtEl>
                                        <p:attrNameLst>
                                          <p:attrName>r</p:attrName>
                                        </p:attrNameLst>
                                      </p:cBhvr>
                                    </p:animRot>
                                    <p:animRot by="240000">
                                      <p:cBhvr>
                                        <p:cTn id="14" dur="200" fill="hold">
                                          <p:stCondLst>
                                            <p:cond delay="400"/>
                                          </p:stCondLst>
                                        </p:cTn>
                                        <p:tgtEl>
                                          <p:spTgt spid="122"/>
                                        </p:tgtEl>
                                        <p:attrNameLst>
                                          <p:attrName>r</p:attrName>
                                        </p:attrNameLst>
                                      </p:cBhvr>
                                    </p:animRot>
                                    <p:animRot by="-240000">
                                      <p:cBhvr>
                                        <p:cTn id="15" dur="200" fill="hold">
                                          <p:stCondLst>
                                            <p:cond delay="600"/>
                                          </p:stCondLst>
                                        </p:cTn>
                                        <p:tgtEl>
                                          <p:spTgt spid="122"/>
                                        </p:tgtEl>
                                        <p:attrNameLst>
                                          <p:attrName>r</p:attrName>
                                        </p:attrNameLst>
                                      </p:cBhvr>
                                    </p:animRot>
                                    <p:animRot by="120000">
                                      <p:cBhvr>
                                        <p:cTn id="16" dur="200" fill="hold">
                                          <p:stCondLst>
                                            <p:cond delay="800"/>
                                          </p:stCondLst>
                                        </p:cTn>
                                        <p:tgtEl>
                                          <p:spTgt spid="122"/>
                                        </p:tgtEl>
                                        <p:attrNameLst>
                                          <p:attrName>r</p:attrName>
                                        </p:attrNameLst>
                                      </p:cBhvr>
                                    </p:animRot>
                                  </p:childTnLst>
                                </p:cTn>
                              </p:par>
                              <p:par>
                                <p:cTn id="17" presetID="32" presetClass="emph" presetSubtype="0" fill="hold" grpId="0" nodeType="withEffect">
                                  <p:stCondLst>
                                    <p:cond delay="0"/>
                                  </p:stCondLst>
                                  <p:childTnLst>
                                    <p:animRot by="120000">
                                      <p:cBhvr>
                                        <p:cTn id="18" dur="100" fill="hold">
                                          <p:stCondLst>
                                            <p:cond delay="0"/>
                                          </p:stCondLst>
                                        </p:cTn>
                                        <p:tgtEl>
                                          <p:spTgt spid="7"/>
                                        </p:tgtEl>
                                        <p:attrNameLst>
                                          <p:attrName>r</p:attrName>
                                        </p:attrNameLst>
                                      </p:cBhvr>
                                    </p:animRot>
                                    <p:animRot by="-240000">
                                      <p:cBhvr>
                                        <p:cTn id="19" dur="200" fill="hold">
                                          <p:stCondLst>
                                            <p:cond delay="200"/>
                                          </p:stCondLst>
                                        </p:cTn>
                                        <p:tgtEl>
                                          <p:spTgt spid="7"/>
                                        </p:tgtEl>
                                        <p:attrNameLst>
                                          <p:attrName>r</p:attrName>
                                        </p:attrNameLst>
                                      </p:cBhvr>
                                    </p:animRot>
                                    <p:animRot by="240000">
                                      <p:cBhvr>
                                        <p:cTn id="20" dur="200" fill="hold">
                                          <p:stCondLst>
                                            <p:cond delay="400"/>
                                          </p:stCondLst>
                                        </p:cTn>
                                        <p:tgtEl>
                                          <p:spTgt spid="7"/>
                                        </p:tgtEl>
                                        <p:attrNameLst>
                                          <p:attrName>r</p:attrName>
                                        </p:attrNameLst>
                                      </p:cBhvr>
                                    </p:animRot>
                                    <p:animRot by="-240000">
                                      <p:cBhvr>
                                        <p:cTn id="21" dur="200" fill="hold">
                                          <p:stCondLst>
                                            <p:cond delay="600"/>
                                          </p:stCondLst>
                                        </p:cTn>
                                        <p:tgtEl>
                                          <p:spTgt spid="7"/>
                                        </p:tgtEl>
                                        <p:attrNameLst>
                                          <p:attrName>r</p:attrName>
                                        </p:attrNameLst>
                                      </p:cBhvr>
                                    </p:animRot>
                                    <p:animRot by="120000">
                                      <p:cBhvr>
                                        <p:cTn id="22" dur="200" fill="hold">
                                          <p:stCondLst>
                                            <p:cond delay="800"/>
                                          </p:stCondLst>
                                        </p:cTn>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C348B0-97CC-1729-D904-70365EDCE05E}"/>
              </a:ext>
            </a:extLst>
          </p:cNvPr>
          <p:cNvGrpSpPr/>
          <p:nvPr/>
        </p:nvGrpSpPr>
        <p:grpSpPr>
          <a:xfrm>
            <a:off x="3298573" y="535043"/>
            <a:ext cx="4737223" cy="8623874"/>
            <a:chOff x="2018371" y="2241396"/>
            <a:chExt cx="3423424" cy="6490009"/>
          </a:xfrm>
        </p:grpSpPr>
        <p:sp>
          <p:nvSpPr>
            <p:cNvPr id="43" name="Rectangle 42">
              <a:extLst>
                <a:ext uri="{FF2B5EF4-FFF2-40B4-BE49-F238E27FC236}">
                  <a16:creationId xmlns:a16="http://schemas.microsoft.com/office/drawing/2014/main" id="{335336C9-AF7C-BCF3-5040-EC088CD5DE77}"/>
                </a:ext>
              </a:extLst>
            </p:cNvPr>
            <p:cNvSpPr/>
            <p:nvPr/>
          </p:nvSpPr>
          <p:spPr>
            <a:xfrm>
              <a:off x="2018371" y="2241396"/>
              <a:ext cx="3423424" cy="649000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4BAF018C-B05C-B819-2F39-283DC5E7CC2E}"/>
                </a:ext>
              </a:extLst>
            </p:cNvPr>
            <p:cNvGrpSpPr/>
            <p:nvPr/>
          </p:nvGrpSpPr>
          <p:grpSpPr>
            <a:xfrm>
              <a:off x="2336181" y="2771078"/>
              <a:ext cx="2787805" cy="485078"/>
              <a:chOff x="2414239" y="2771078"/>
              <a:chExt cx="2787805" cy="485078"/>
            </a:xfrm>
          </p:grpSpPr>
          <p:sp>
            <p:nvSpPr>
              <p:cNvPr id="66" name="Rectangle 65">
                <a:extLst>
                  <a:ext uri="{FF2B5EF4-FFF2-40B4-BE49-F238E27FC236}">
                    <a16:creationId xmlns:a16="http://schemas.microsoft.com/office/drawing/2014/main" id="{8FD7F567-A24A-F4F1-BDF4-9E2A5A4F24E5}"/>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A0D9E1-2A8C-54DF-C478-89430F64C96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F34B976-9676-E39A-BC61-8D09AEEDD58E}"/>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D2C4D46-11E1-C8E3-BC86-1585F7C9381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F9DCAEA2-CA52-6EC7-C6C4-68BBAB2EBB97}"/>
                </a:ext>
              </a:extLst>
            </p:cNvPr>
            <p:cNvGrpSpPr/>
            <p:nvPr/>
          </p:nvGrpSpPr>
          <p:grpSpPr>
            <a:xfrm>
              <a:off x="2336180" y="3429000"/>
              <a:ext cx="2787805" cy="485078"/>
              <a:chOff x="2414239" y="2771078"/>
              <a:chExt cx="2787805" cy="485078"/>
            </a:xfrm>
          </p:grpSpPr>
          <p:sp>
            <p:nvSpPr>
              <p:cNvPr id="62" name="Rectangle 61">
                <a:extLst>
                  <a:ext uri="{FF2B5EF4-FFF2-40B4-BE49-F238E27FC236}">
                    <a16:creationId xmlns:a16="http://schemas.microsoft.com/office/drawing/2014/main" id="{B2694D4E-DA18-C869-5628-ED9A1B6D9E11}"/>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512D4F3-B9F8-3906-2BA1-C9D15C45E3F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9F61FBA-F7B9-B36C-ED63-4FD81B0F5FF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C7D7562-88D6-9C27-A408-EDFD02A0021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D58AAEA-E0BC-51DC-0424-00BA474AC2B4}"/>
                </a:ext>
              </a:extLst>
            </p:cNvPr>
            <p:cNvGrpSpPr/>
            <p:nvPr/>
          </p:nvGrpSpPr>
          <p:grpSpPr>
            <a:xfrm>
              <a:off x="2336180" y="4098073"/>
              <a:ext cx="2787805" cy="485078"/>
              <a:chOff x="2414239" y="2771078"/>
              <a:chExt cx="2787805" cy="485078"/>
            </a:xfrm>
          </p:grpSpPr>
          <p:sp>
            <p:nvSpPr>
              <p:cNvPr id="58" name="Rectangle 57">
                <a:extLst>
                  <a:ext uri="{FF2B5EF4-FFF2-40B4-BE49-F238E27FC236}">
                    <a16:creationId xmlns:a16="http://schemas.microsoft.com/office/drawing/2014/main" id="{185D9979-094C-B18F-225E-A86047812F0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C3446F7-8D8B-6306-F5F5-A59EE00FFBD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4559526-704A-23E4-A6D2-66286A531EA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D238833-6F16-2DA8-31FE-543FD48024BB}"/>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B2BA273-965D-E462-E2FF-845B03A7F3F4}"/>
                </a:ext>
              </a:extLst>
            </p:cNvPr>
            <p:cNvGrpSpPr/>
            <p:nvPr/>
          </p:nvGrpSpPr>
          <p:grpSpPr>
            <a:xfrm>
              <a:off x="2336180" y="4755995"/>
              <a:ext cx="2787805" cy="485078"/>
              <a:chOff x="2414239" y="2771078"/>
              <a:chExt cx="2787805" cy="485078"/>
            </a:xfrm>
          </p:grpSpPr>
          <p:sp>
            <p:nvSpPr>
              <p:cNvPr id="54" name="Rectangle 53">
                <a:extLst>
                  <a:ext uri="{FF2B5EF4-FFF2-40B4-BE49-F238E27FC236}">
                    <a16:creationId xmlns:a16="http://schemas.microsoft.com/office/drawing/2014/main" id="{A49A9D44-FE86-91F8-EF5B-A2994EAFEA40}"/>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53AC102-1B29-9A00-9292-34C1AE2340B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E355D89-DEF8-59A5-CD0C-7E4F257DFDD1}"/>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760379B-3F84-F9EE-106D-45F10D05D020}"/>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E8AC7E7F-2250-F0EC-054F-8601EE402E8F}"/>
                </a:ext>
              </a:extLst>
            </p:cNvPr>
            <p:cNvGrpSpPr/>
            <p:nvPr/>
          </p:nvGrpSpPr>
          <p:grpSpPr>
            <a:xfrm>
              <a:off x="2336180" y="5402765"/>
              <a:ext cx="2787805" cy="485078"/>
              <a:chOff x="2414239" y="2771078"/>
              <a:chExt cx="2787805" cy="485078"/>
            </a:xfrm>
          </p:grpSpPr>
          <p:sp>
            <p:nvSpPr>
              <p:cNvPr id="50" name="Rectangle 49">
                <a:extLst>
                  <a:ext uri="{FF2B5EF4-FFF2-40B4-BE49-F238E27FC236}">
                    <a16:creationId xmlns:a16="http://schemas.microsoft.com/office/drawing/2014/main" id="{A95BA179-81AC-349D-5163-CBE47C254133}"/>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537BF39-B66A-EA93-070E-5386088E65DA}"/>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C155D6E-12B6-80E3-116F-78EC88E37304}"/>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226BB0D-E88F-2159-31F6-2F3AEF9FF50E}"/>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4496D8C4-302E-7097-749C-903ADA15DD7E}"/>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21BBE8D4-B326-828C-2E04-523D00D181D1}"/>
              </a:ext>
            </a:extLst>
          </p:cNvPr>
          <p:cNvGrpSpPr/>
          <p:nvPr/>
        </p:nvGrpSpPr>
        <p:grpSpPr>
          <a:xfrm>
            <a:off x="7520146" y="1497644"/>
            <a:ext cx="3144485" cy="5961206"/>
            <a:chOff x="2018371" y="2241396"/>
            <a:chExt cx="3423424" cy="6490009"/>
          </a:xfrm>
        </p:grpSpPr>
        <p:sp>
          <p:nvSpPr>
            <p:cNvPr id="128" name="Rectangle 127">
              <a:extLst>
                <a:ext uri="{FF2B5EF4-FFF2-40B4-BE49-F238E27FC236}">
                  <a16:creationId xmlns:a16="http://schemas.microsoft.com/office/drawing/2014/main" id="{0D9CE95D-2828-C2CB-4EB7-C60C81031A67}"/>
                </a:ext>
              </a:extLst>
            </p:cNvPr>
            <p:cNvSpPr/>
            <p:nvPr/>
          </p:nvSpPr>
          <p:spPr>
            <a:xfrm>
              <a:off x="2018371" y="2241396"/>
              <a:ext cx="3423424" cy="64900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9" name="Group 128">
              <a:extLst>
                <a:ext uri="{FF2B5EF4-FFF2-40B4-BE49-F238E27FC236}">
                  <a16:creationId xmlns:a16="http://schemas.microsoft.com/office/drawing/2014/main" id="{A9C148A4-4637-5BD0-0360-89898AEA6AFE}"/>
                </a:ext>
              </a:extLst>
            </p:cNvPr>
            <p:cNvGrpSpPr/>
            <p:nvPr/>
          </p:nvGrpSpPr>
          <p:grpSpPr>
            <a:xfrm>
              <a:off x="2336181" y="2771078"/>
              <a:ext cx="2787805" cy="485078"/>
              <a:chOff x="2414239" y="2771078"/>
              <a:chExt cx="2787805" cy="485078"/>
            </a:xfrm>
          </p:grpSpPr>
          <p:sp>
            <p:nvSpPr>
              <p:cNvPr id="151" name="Rectangle 150">
                <a:extLst>
                  <a:ext uri="{FF2B5EF4-FFF2-40B4-BE49-F238E27FC236}">
                    <a16:creationId xmlns:a16="http://schemas.microsoft.com/office/drawing/2014/main" id="{37128508-77F3-160D-0B24-D3E54D4B645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9B225AD0-378A-A647-12BB-71FD0309B82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E5FCE49F-C7F1-909F-99A9-52A0584BA759}"/>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4582F694-206A-21B4-5835-750F5304895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46729B51-0817-47E0-8D19-214190CF3DD8}"/>
                </a:ext>
              </a:extLst>
            </p:cNvPr>
            <p:cNvGrpSpPr/>
            <p:nvPr/>
          </p:nvGrpSpPr>
          <p:grpSpPr>
            <a:xfrm>
              <a:off x="2336180" y="3429000"/>
              <a:ext cx="2787805" cy="485078"/>
              <a:chOff x="2414239" y="2771078"/>
              <a:chExt cx="2787805" cy="485078"/>
            </a:xfrm>
          </p:grpSpPr>
          <p:sp>
            <p:nvSpPr>
              <p:cNvPr id="147" name="Rectangle 146">
                <a:extLst>
                  <a:ext uri="{FF2B5EF4-FFF2-40B4-BE49-F238E27FC236}">
                    <a16:creationId xmlns:a16="http://schemas.microsoft.com/office/drawing/2014/main" id="{F2254BD1-0A5D-B2D5-D12F-BC51AEFAC38D}"/>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42B32C6E-6163-6D4B-D82E-5935E60C982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8F1CD60-0BAF-77EE-7C98-82570FF465F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1F2A00CE-BD6F-724A-6FB3-8073E8ECEE0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9298C08D-D949-79F8-F97A-E6E0E879FE3C}"/>
                </a:ext>
              </a:extLst>
            </p:cNvPr>
            <p:cNvGrpSpPr/>
            <p:nvPr/>
          </p:nvGrpSpPr>
          <p:grpSpPr>
            <a:xfrm>
              <a:off x="2336180" y="4098073"/>
              <a:ext cx="2787805" cy="485078"/>
              <a:chOff x="2414239" y="2771078"/>
              <a:chExt cx="2787805" cy="485078"/>
            </a:xfrm>
          </p:grpSpPr>
          <p:sp>
            <p:nvSpPr>
              <p:cNvPr id="143" name="Rectangle 142">
                <a:extLst>
                  <a:ext uri="{FF2B5EF4-FFF2-40B4-BE49-F238E27FC236}">
                    <a16:creationId xmlns:a16="http://schemas.microsoft.com/office/drawing/2014/main" id="{CE9CD227-7A1F-A9D4-955A-0825ED95B5C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9454EB01-B5C2-ECFD-04A1-C036A5F97EC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8211CEC1-560C-8789-16B1-49EF1590432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3D2BC57-5C96-92B5-9E0D-71A6C7EAC2EC}"/>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4AC60D8C-DA24-9986-811A-5F8195C36A88}"/>
                </a:ext>
              </a:extLst>
            </p:cNvPr>
            <p:cNvGrpSpPr/>
            <p:nvPr/>
          </p:nvGrpSpPr>
          <p:grpSpPr>
            <a:xfrm>
              <a:off x="2336180" y="4755995"/>
              <a:ext cx="2787805" cy="485078"/>
              <a:chOff x="2414239" y="2771078"/>
              <a:chExt cx="2787805" cy="485078"/>
            </a:xfrm>
          </p:grpSpPr>
          <p:sp>
            <p:nvSpPr>
              <p:cNvPr id="139" name="Rectangle 138">
                <a:extLst>
                  <a:ext uri="{FF2B5EF4-FFF2-40B4-BE49-F238E27FC236}">
                    <a16:creationId xmlns:a16="http://schemas.microsoft.com/office/drawing/2014/main" id="{4C53CE75-D9D2-8B2B-009F-7A3CCD554FD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0027601-FE63-3181-9246-E69CF309AB8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D124CB2D-FAF7-916E-CEA2-BCAF2D616CAB}"/>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76489171-9739-855B-6C67-674604A148F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383418A6-4AD0-2987-3783-2EB1405C69C5}"/>
                </a:ext>
              </a:extLst>
            </p:cNvPr>
            <p:cNvGrpSpPr/>
            <p:nvPr/>
          </p:nvGrpSpPr>
          <p:grpSpPr>
            <a:xfrm>
              <a:off x="2336180" y="5402765"/>
              <a:ext cx="2787805" cy="485078"/>
              <a:chOff x="2414239" y="2771078"/>
              <a:chExt cx="2787805" cy="485078"/>
            </a:xfrm>
          </p:grpSpPr>
          <p:sp>
            <p:nvSpPr>
              <p:cNvPr id="135" name="Rectangle 134">
                <a:extLst>
                  <a:ext uri="{FF2B5EF4-FFF2-40B4-BE49-F238E27FC236}">
                    <a16:creationId xmlns:a16="http://schemas.microsoft.com/office/drawing/2014/main" id="{2322E231-7732-5E44-AD67-828A0CF44EA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DC7A9B8-0C00-6894-E25E-504EFE3E462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DBCFA81-05D4-E980-1C87-71B9895418B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50F700C5-A3FE-24C1-94E4-AD9D01E3B37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F1B629A9-744D-9AFC-3C9D-BBD8480F444D}"/>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672EC0D7-7596-A43F-2BEB-0C8CD1ED5CFC}"/>
              </a:ext>
            </a:extLst>
          </p:cNvPr>
          <p:cNvGrpSpPr/>
          <p:nvPr/>
        </p:nvGrpSpPr>
        <p:grpSpPr>
          <a:xfrm>
            <a:off x="1451196" y="2241396"/>
            <a:ext cx="3423424" cy="6490009"/>
            <a:chOff x="2018371" y="2241396"/>
            <a:chExt cx="3423424" cy="6490009"/>
          </a:xfrm>
        </p:grpSpPr>
        <p:sp>
          <p:nvSpPr>
            <p:cNvPr id="4" name="Rectangle 3">
              <a:extLst>
                <a:ext uri="{FF2B5EF4-FFF2-40B4-BE49-F238E27FC236}">
                  <a16:creationId xmlns:a16="http://schemas.microsoft.com/office/drawing/2014/main" id="{FBF3A47C-5B80-5E17-F703-1D7966C7DDC0}"/>
                </a:ext>
              </a:extLst>
            </p:cNvPr>
            <p:cNvSpPr/>
            <p:nvPr/>
          </p:nvSpPr>
          <p:spPr>
            <a:xfrm>
              <a:off x="2018371" y="2241396"/>
              <a:ext cx="3423424" cy="6490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48C2F2D-82DC-6E1D-ECEF-7D60A1521868}"/>
                </a:ext>
              </a:extLst>
            </p:cNvPr>
            <p:cNvGrpSpPr/>
            <p:nvPr/>
          </p:nvGrpSpPr>
          <p:grpSpPr>
            <a:xfrm>
              <a:off x="2336181" y="2771078"/>
              <a:ext cx="2787805" cy="485078"/>
              <a:chOff x="2414239" y="2771078"/>
              <a:chExt cx="2787805" cy="485078"/>
            </a:xfrm>
          </p:grpSpPr>
          <p:sp>
            <p:nvSpPr>
              <p:cNvPr id="5" name="Rectangle 4">
                <a:extLst>
                  <a:ext uri="{FF2B5EF4-FFF2-40B4-BE49-F238E27FC236}">
                    <a16:creationId xmlns:a16="http://schemas.microsoft.com/office/drawing/2014/main" id="{4744A726-09BE-F4B3-6206-15402B0B17C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48452D-C0CC-5974-3E7B-A308CD440D3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747AFB-B605-83CE-9FBF-0496E6ACBCF2}"/>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9E4D26-CB75-2044-B332-774634055B1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B129FC3-9B24-1AD7-E355-36D1DAE52DC0}"/>
                </a:ext>
              </a:extLst>
            </p:cNvPr>
            <p:cNvGrpSpPr/>
            <p:nvPr/>
          </p:nvGrpSpPr>
          <p:grpSpPr>
            <a:xfrm>
              <a:off x="2336180" y="3429000"/>
              <a:ext cx="2787805" cy="485078"/>
              <a:chOff x="2414239" y="2771078"/>
              <a:chExt cx="2787805" cy="485078"/>
            </a:xfrm>
          </p:grpSpPr>
          <p:sp>
            <p:nvSpPr>
              <p:cNvPr id="12" name="Rectangle 11">
                <a:extLst>
                  <a:ext uri="{FF2B5EF4-FFF2-40B4-BE49-F238E27FC236}">
                    <a16:creationId xmlns:a16="http://schemas.microsoft.com/office/drawing/2014/main" id="{45FBE80D-448E-06B0-25EF-1EDBF85B183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D18402-0C21-2DC9-8414-8BA44C147A5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5CFC9F-5773-8AE9-845C-084690B3B4B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0981AD-7975-F27D-9515-E80938497C38}"/>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5C6E5D9-F29A-EC77-B40B-07C8DA3D3D0E}"/>
                </a:ext>
              </a:extLst>
            </p:cNvPr>
            <p:cNvGrpSpPr/>
            <p:nvPr/>
          </p:nvGrpSpPr>
          <p:grpSpPr>
            <a:xfrm>
              <a:off x="2336180" y="4098073"/>
              <a:ext cx="2787805" cy="485078"/>
              <a:chOff x="2414239" y="2771078"/>
              <a:chExt cx="2787805" cy="485078"/>
            </a:xfrm>
          </p:grpSpPr>
          <p:sp>
            <p:nvSpPr>
              <p:cNvPr id="17" name="Rectangle 16">
                <a:extLst>
                  <a:ext uri="{FF2B5EF4-FFF2-40B4-BE49-F238E27FC236}">
                    <a16:creationId xmlns:a16="http://schemas.microsoft.com/office/drawing/2014/main" id="{BC0E5880-7968-DF56-D651-4492125C934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D411F69-FF4F-C3FC-7186-934AE50820B6}"/>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41ED21-75F3-218D-B94B-D5237D6BC54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6A4946-A4FE-0F42-BC70-03CDCD98CB99}"/>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B877503-6173-E067-9D91-0DBBCE7DB859}"/>
                </a:ext>
              </a:extLst>
            </p:cNvPr>
            <p:cNvGrpSpPr/>
            <p:nvPr/>
          </p:nvGrpSpPr>
          <p:grpSpPr>
            <a:xfrm>
              <a:off x="2336180" y="4755995"/>
              <a:ext cx="2787805" cy="485078"/>
              <a:chOff x="2414239" y="2771078"/>
              <a:chExt cx="2787805" cy="485078"/>
            </a:xfrm>
          </p:grpSpPr>
          <p:sp>
            <p:nvSpPr>
              <p:cNvPr id="22" name="Rectangle 21">
                <a:extLst>
                  <a:ext uri="{FF2B5EF4-FFF2-40B4-BE49-F238E27FC236}">
                    <a16:creationId xmlns:a16="http://schemas.microsoft.com/office/drawing/2014/main" id="{7738E2B0-96B8-94A7-EB18-CF610555F8E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D0710A1-886B-61AF-5A0D-5947FA05948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D0514D4-6B3C-9942-99D7-737EE0989C17}"/>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5C39A2-BDDA-0A9B-E2A8-A3B5F29A6BC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369C2F3-4955-3CA1-9CD9-AE76C5C978A3}"/>
                </a:ext>
              </a:extLst>
            </p:cNvPr>
            <p:cNvGrpSpPr/>
            <p:nvPr/>
          </p:nvGrpSpPr>
          <p:grpSpPr>
            <a:xfrm>
              <a:off x="2336180" y="5402765"/>
              <a:ext cx="2787805" cy="485078"/>
              <a:chOff x="2414239" y="2771078"/>
              <a:chExt cx="2787805" cy="485078"/>
            </a:xfrm>
          </p:grpSpPr>
          <p:sp>
            <p:nvSpPr>
              <p:cNvPr id="27" name="Rectangle 26">
                <a:extLst>
                  <a:ext uri="{FF2B5EF4-FFF2-40B4-BE49-F238E27FC236}">
                    <a16:creationId xmlns:a16="http://schemas.microsoft.com/office/drawing/2014/main" id="{C4E81110-26D4-B5C1-A26F-0FD1723C2377}"/>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F24F97-188C-9585-339B-4A8AB2F8149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C42ECBB-C96D-4A1A-0BD9-96EDFB04A97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AF0418-5858-39CB-EC64-1E4C9E8CA2C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F15BBC7B-142A-5241-A268-4B21BF7650B1}"/>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D4B1ADC2-FE96-D59F-6879-00C5850E72DC}"/>
              </a:ext>
            </a:extLst>
          </p:cNvPr>
          <p:cNvGrpSpPr/>
          <p:nvPr/>
        </p:nvGrpSpPr>
        <p:grpSpPr>
          <a:xfrm>
            <a:off x="6455052" y="3429000"/>
            <a:ext cx="3423424" cy="6490009"/>
            <a:chOff x="2018371" y="2241396"/>
            <a:chExt cx="3423424" cy="6490009"/>
          </a:xfrm>
        </p:grpSpPr>
        <p:sp>
          <p:nvSpPr>
            <p:cNvPr id="100" name="Rectangle 99">
              <a:extLst>
                <a:ext uri="{FF2B5EF4-FFF2-40B4-BE49-F238E27FC236}">
                  <a16:creationId xmlns:a16="http://schemas.microsoft.com/office/drawing/2014/main" id="{993B0A7A-C406-0BD6-FC34-D15668923120}"/>
                </a:ext>
              </a:extLst>
            </p:cNvPr>
            <p:cNvSpPr/>
            <p:nvPr/>
          </p:nvSpPr>
          <p:spPr>
            <a:xfrm>
              <a:off x="2018371" y="2241396"/>
              <a:ext cx="3423424" cy="6490009"/>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1" name="Group 100">
              <a:extLst>
                <a:ext uri="{FF2B5EF4-FFF2-40B4-BE49-F238E27FC236}">
                  <a16:creationId xmlns:a16="http://schemas.microsoft.com/office/drawing/2014/main" id="{F5E4DE64-720C-2465-A62E-546E85B2D8C5}"/>
                </a:ext>
              </a:extLst>
            </p:cNvPr>
            <p:cNvGrpSpPr/>
            <p:nvPr/>
          </p:nvGrpSpPr>
          <p:grpSpPr>
            <a:xfrm>
              <a:off x="2336181" y="2771078"/>
              <a:ext cx="2787805" cy="485078"/>
              <a:chOff x="2414239" y="2771078"/>
              <a:chExt cx="2787805" cy="485078"/>
            </a:xfrm>
          </p:grpSpPr>
          <p:sp>
            <p:nvSpPr>
              <p:cNvPr id="123" name="Rectangle 122">
                <a:extLst>
                  <a:ext uri="{FF2B5EF4-FFF2-40B4-BE49-F238E27FC236}">
                    <a16:creationId xmlns:a16="http://schemas.microsoft.com/office/drawing/2014/main" id="{D225B6DE-6CD7-9F2C-CBFD-6A916471A91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6D0D1585-89C2-3A96-71AE-D6C23549381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AEA595C9-95E7-1C68-E3F8-506BA76DA56B}"/>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45E3B387-B424-6250-7C17-9196CCA36F3B}"/>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a:extLst>
                <a:ext uri="{FF2B5EF4-FFF2-40B4-BE49-F238E27FC236}">
                  <a16:creationId xmlns:a16="http://schemas.microsoft.com/office/drawing/2014/main" id="{C9DE61BE-6BAC-885A-1801-52FA4D6DC0D5}"/>
                </a:ext>
              </a:extLst>
            </p:cNvPr>
            <p:cNvGrpSpPr/>
            <p:nvPr/>
          </p:nvGrpSpPr>
          <p:grpSpPr>
            <a:xfrm>
              <a:off x="2336180" y="3429000"/>
              <a:ext cx="2787805" cy="485078"/>
              <a:chOff x="2414239" y="2771078"/>
              <a:chExt cx="2787805" cy="485078"/>
            </a:xfrm>
          </p:grpSpPr>
          <p:sp>
            <p:nvSpPr>
              <p:cNvPr id="119" name="Rectangle 118">
                <a:extLst>
                  <a:ext uri="{FF2B5EF4-FFF2-40B4-BE49-F238E27FC236}">
                    <a16:creationId xmlns:a16="http://schemas.microsoft.com/office/drawing/2014/main" id="{3958F51D-1B6A-A250-D14F-567E8A59CAC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E9CAED45-BB80-56D0-2C1F-2746CF37F1E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a:extLst>
                  <a:ext uri="{FF2B5EF4-FFF2-40B4-BE49-F238E27FC236}">
                    <a16:creationId xmlns:a16="http://schemas.microsoft.com/office/drawing/2014/main" id="{E26D61E5-8F35-7D85-B937-FB1D1C3C5D85}"/>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E39F09F3-1530-9F8C-81E3-AE960D1D4644}"/>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102">
              <a:extLst>
                <a:ext uri="{FF2B5EF4-FFF2-40B4-BE49-F238E27FC236}">
                  <a16:creationId xmlns:a16="http://schemas.microsoft.com/office/drawing/2014/main" id="{18D21525-047C-01E8-02B1-FE3F8680D92A}"/>
                </a:ext>
              </a:extLst>
            </p:cNvPr>
            <p:cNvGrpSpPr/>
            <p:nvPr/>
          </p:nvGrpSpPr>
          <p:grpSpPr>
            <a:xfrm>
              <a:off x="2336180" y="4098073"/>
              <a:ext cx="2787805" cy="485078"/>
              <a:chOff x="2414239" y="2771078"/>
              <a:chExt cx="2787805" cy="485078"/>
            </a:xfrm>
          </p:grpSpPr>
          <p:sp>
            <p:nvSpPr>
              <p:cNvPr id="115" name="Rectangle 114">
                <a:extLst>
                  <a:ext uri="{FF2B5EF4-FFF2-40B4-BE49-F238E27FC236}">
                    <a16:creationId xmlns:a16="http://schemas.microsoft.com/office/drawing/2014/main" id="{246B1A37-654A-D9EA-28B4-B0E4CF7E699F}"/>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0866DC5A-CF5D-DE5A-0A17-F8748437EC9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84523591-30E3-5C40-83FA-096B2597A85C}"/>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AF60A9A-6337-8E58-7A97-98987D6F739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4" name="Group 103">
              <a:extLst>
                <a:ext uri="{FF2B5EF4-FFF2-40B4-BE49-F238E27FC236}">
                  <a16:creationId xmlns:a16="http://schemas.microsoft.com/office/drawing/2014/main" id="{FEFE46E0-86B3-6413-05B7-9411CF00598E}"/>
                </a:ext>
              </a:extLst>
            </p:cNvPr>
            <p:cNvGrpSpPr/>
            <p:nvPr/>
          </p:nvGrpSpPr>
          <p:grpSpPr>
            <a:xfrm>
              <a:off x="2336180" y="4755995"/>
              <a:ext cx="2787805" cy="485078"/>
              <a:chOff x="2414239" y="2771078"/>
              <a:chExt cx="2787805" cy="485078"/>
            </a:xfrm>
          </p:grpSpPr>
          <p:sp>
            <p:nvSpPr>
              <p:cNvPr id="111" name="Rectangle 110">
                <a:extLst>
                  <a:ext uri="{FF2B5EF4-FFF2-40B4-BE49-F238E27FC236}">
                    <a16:creationId xmlns:a16="http://schemas.microsoft.com/office/drawing/2014/main" id="{7587465A-6B81-96C6-52CB-826EA4CB1B5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7078759F-B6C3-E330-0DED-E31AB33C618C}"/>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D0D1FF65-A68A-E43A-89DC-A8BF86AB35E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BBF157C3-5A70-8D9C-F235-2E13203C990F}"/>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927553C6-22B7-E85E-C7B4-9F6A94355539}"/>
                </a:ext>
              </a:extLst>
            </p:cNvPr>
            <p:cNvGrpSpPr/>
            <p:nvPr/>
          </p:nvGrpSpPr>
          <p:grpSpPr>
            <a:xfrm>
              <a:off x="2336180" y="5402765"/>
              <a:ext cx="2787805" cy="485078"/>
              <a:chOff x="2414239" y="2771078"/>
              <a:chExt cx="2787805" cy="485078"/>
            </a:xfrm>
          </p:grpSpPr>
          <p:sp>
            <p:nvSpPr>
              <p:cNvPr id="107" name="Rectangle 106">
                <a:extLst>
                  <a:ext uri="{FF2B5EF4-FFF2-40B4-BE49-F238E27FC236}">
                    <a16:creationId xmlns:a16="http://schemas.microsoft.com/office/drawing/2014/main" id="{02BAF067-E6B1-9E6B-2E11-BABDF5008BC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0220CC74-2AFF-B238-E55F-62BFF185E536}"/>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874EC369-1BF7-6720-A202-73C182817FAC}"/>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D1342D84-DDB2-D1BD-FEE8-89DA9719387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Rectangle 105">
              <a:extLst>
                <a:ext uri="{FF2B5EF4-FFF2-40B4-BE49-F238E27FC236}">
                  <a16:creationId xmlns:a16="http://schemas.microsoft.com/office/drawing/2014/main" id="{F62C6E08-A60D-8B93-EA2D-48079CC7243B}"/>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5" name="Group 154">
            <a:extLst>
              <a:ext uri="{FF2B5EF4-FFF2-40B4-BE49-F238E27FC236}">
                <a16:creationId xmlns:a16="http://schemas.microsoft.com/office/drawing/2014/main" id="{B3A93E9F-6F94-FB67-3636-DA1AABF4E23B}"/>
              </a:ext>
            </a:extLst>
          </p:cNvPr>
          <p:cNvGrpSpPr/>
          <p:nvPr/>
        </p:nvGrpSpPr>
        <p:grpSpPr>
          <a:xfrm>
            <a:off x="4233710" y="4386704"/>
            <a:ext cx="2115374" cy="4010253"/>
            <a:chOff x="2018371" y="2241396"/>
            <a:chExt cx="3423424" cy="6490009"/>
          </a:xfrm>
        </p:grpSpPr>
        <p:sp>
          <p:nvSpPr>
            <p:cNvPr id="156" name="Rectangle 155">
              <a:extLst>
                <a:ext uri="{FF2B5EF4-FFF2-40B4-BE49-F238E27FC236}">
                  <a16:creationId xmlns:a16="http://schemas.microsoft.com/office/drawing/2014/main" id="{62DF678D-3D04-E08C-AE44-C6A00A9BA4FB}"/>
                </a:ext>
              </a:extLst>
            </p:cNvPr>
            <p:cNvSpPr/>
            <p:nvPr/>
          </p:nvSpPr>
          <p:spPr>
            <a:xfrm>
              <a:off x="2018371" y="2241396"/>
              <a:ext cx="3423424" cy="64900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7" name="Group 156">
              <a:extLst>
                <a:ext uri="{FF2B5EF4-FFF2-40B4-BE49-F238E27FC236}">
                  <a16:creationId xmlns:a16="http://schemas.microsoft.com/office/drawing/2014/main" id="{1A477C22-A4C0-2963-33E3-4362FF87C5DC}"/>
                </a:ext>
              </a:extLst>
            </p:cNvPr>
            <p:cNvGrpSpPr/>
            <p:nvPr/>
          </p:nvGrpSpPr>
          <p:grpSpPr>
            <a:xfrm>
              <a:off x="2336181" y="2771078"/>
              <a:ext cx="2787805" cy="485078"/>
              <a:chOff x="2414239" y="2771078"/>
              <a:chExt cx="2787805" cy="485078"/>
            </a:xfrm>
          </p:grpSpPr>
          <p:sp>
            <p:nvSpPr>
              <p:cNvPr id="179" name="Rectangle 178">
                <a:extLst>
                  <a:ext uri="{FF2B5EF4-FFF2-40B4-BE49-F238E27FC236}">
                    <a16:creationId xmlns:a16="http://schemas.microsoft.com/office/drawing/2014/main" id="{8A66DD3F-6D7F-67E8-7238-EF590FD9FAB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CF40165A-A995-422F-CB1B-AE18CD4F47A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E03972AA-6AB0-DE1F-1E73-AD3E02EE84F9}"/>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D5F7E74E-AD9F-7710-24DE-30C3DE56BE20}"/>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a:extLst>
                <a:ext uri="{FF2B5EF4-FFF2-40B4-BE49-F238E27FC236}">
                  <a16:creationId xmlns:a16="http://schemas.microsoft.com/office/drawing/2014/main" id="{510DE19C-5A68-320F-9D74-DCFE7227323D}"/>
                </a:ext>
              </a:extLst>
            </p:cNvPr>
            <p:cNvGrpSpPr/>
            <p:nvPr/>
          </p:nvGrpSpPr>
          <p:grpSpPr>
            <a:xfrm>
              <a:off x="2336180" y="3429000"/>
              <a:ext cx="2787805" cy="485078"/>
              <a:chOff x="2414239" y="2771078"/>
              <a:chExt cx="2787805" cy="485078"/>
            </a:xfrm>
          </p:grpSpPr>
          <p:sp>
            <p:nvSpPr>
              <p:cNvPr id="175" name="Rectangle 174">
                <a:extLst>
                  <a:ext uri="{FF2B5EF4-FFF2-40B4-BE49-F238E27FC236}">
                    <a16:creationId xmlns:a16="http://schemas.microsoft.com/office/drawing/2014/main" id="{A9115DEF-C842-0109-17B2-CA9D8638A3D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5F1343C8-D159-014A-5E04-826781F06D3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9395275D-7E58-A68A-4208-F306F03AA016}"/>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58745C6E-5AD5-786A-F145-8F98B2E24711}"/>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a:extLst>
                <a:ext uri="{FF2B5EF4-FFF2-40B4-BE49-F238E27FC236}">
                  <a16:creationId xmlns:a16="http://schemas.microsoft.com/office/drawing/2014/main" id="{85FF51D0-061B-0047-676A-85071639A762}"/>
                </a:ext>
              </a:extLst>
            </p:cNvPr>
            <p:cNvGrpSpPr/>
            <p:nvPr/>
          </p:nvGrpSpPr>
          <p:grpSpPr>
            <a:xfrm>
              <a:off x="2336180" y="4098073"/>
              <a:ext cx="2787805" cy="485078"/>
              <a:chOff x="2414239" y="2771078"/>
              <a:chExt cx="2787805" cy="485078"/>
            </a:xfrm>
          </p:grpSpPr>
          <p:sp>
            <p:nvSpPr>
              <p:cNvPr id="171" name="Rectangle 170">
                <a:extLst>
                  <a:ext uri="{FF2B5EF4-FFF2-40B4-BE49-F238E27FC236}">
                    <a16:creationId xmlns:a16="http://schemas.microsoft.com/office/drawing/2014/main" id="{9312F982-75AD-C066-9DE4-A0476589456E}"/>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D5D408CF-8B71-6F44-32D7-8E0BD074631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D38A38D2-D5C7-3812-1D40-9B862B2A95F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A59667B-2963-471F-A65D-E60435B47727}"/>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04120927-0E22-C1D9-E3A4-EE442E0AF227}"/>
                </a:ext>
              </a:extLst>
            </p:cNvPr>
            <p:cNvGrpSpPr/>
            <p:nvPr/>
          </p:nvGrpSpPr>
          <p:grpSpPr>
            <a:xfrm>
              <a:off x="2336180" y="4755995"/>
              <a:ext cx="2787805" cy="485078"/>
              <a:chOff x="2414239" y="2771078"/>
              <a:chExt cx="2787805" cy="485078"/>
            </a:xfrm>
          </p:grpSpPr>
          <p:sp>
            <p:nvSpPr>
              <p:cNvPr id="167" name="Rectangle 166">
                <a:extLst>
                  <a:ext uri="{FF2B5EF4-FFF2-40B4-BE49-F238E27FC236}">
                    <a16:creationId xmlns:a16="http://schemas.microsoft.com/office/drawing/2014/main" id="{F7C9CC7F-EB4B-A59C-3CE6-EE315EC43B4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421D0ACB-D5DE-E373-E64A-4E6D3D44CAE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E465B742-D71C-DC9A-AA13-F010AE72A227}"/>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E18922CA-00FB-CA30-34F4-9D87F635820F}"/>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18D98AC3-9C66-B08C-4899-41FBA046C60F}"/>
                </a:ext>
              </a:extLst>
            </p:cNvPr>
            <p:cNvGrpSpPr/>
            <p:nvPr/>
          </p:nvGrpSpPr>
          <p:grpSpPr>
            <a:xfrm>
              <a:off x="2336180" y="5402765"/>
              <a:ext cx="2787805" cy="485078"/>
              <a:chOff x="2414239" y="2771078"/>
              <a:chExt cx="2787805" cy="485078"/>
            </a:xfrm>
          </p:grpSpPr>
          <p:sp>
            <p:nvSpPr>
              <p:cNvPr id="163" name="Rectangle 162">
                <a:extLst>
                  <a:ext uri="{FF2B5EF4-FFF2-40B4-BE49-F238E27FC236}">
                    <a16:creationId xmlns:a16="http://schemas.microsoft.com/office/drawing/2014/main" id="{0DF2FDA8-613B-3C80-6432-6F6361E8FC3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645ED0AD-D7EB-690C-43B3-BF301B1F23D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2128CDE0-A330-F002-BBB2-917B00C8E7E0}"/>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5A205CE9-C0EB-32CE-C919-B631D361F3F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Rectangle 161">
              <a:extLst>
                <a:ext uri="{FF2B5EF4-FFF2-40B4-BE49-F238E27FC236}">
                  <a16:creationId xmlns:a16="http://schemas.microsoft.com/office/drawing/2014/main" id="{BB4424EA-DE6B-3ABA-F253-B8B411C2DE32}"/>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0626BDD9-592F-12EE-392E-9FCDE6C00106}"/>
              </a:ext>
            </a:extLst>
          </p:cNvPr>
          <p:cNvSpPr txBox="1"/>
          <p:nvPr/>
        </p:nvSpPr>
        <p:spPr>
          <a:xfrm>
            <a:off x="8025515" y="263307"/>
            <a:ext cx="4588820" cy="646331"/>
          </a:xfrm>
          <a:prstGeom prst="rect">
            <a:avLst/>
          </a:prstGeom>
          <a:noFill/>
        </p:spPr>
        <p:txBody>
          <a:bodyPr wrap="none" rtlCol="0">
            <a:spAutoFit/>
          </a:bodyPr>
          <a:lstStyle/>
          <a:p>
            <a:r>
              <a:rPr lang="tr-TR" dirty="0">
                <a:solidFill>
                  <a:srgbClr val="FF0000"/>
                </a:solidFill>
              </a:rPr>
              <a:t>Roads and bridges not only  buildings</a:t>
            </a:r>
          </a:p>
          <a:p>
            <a:r>
              <a:rPr lang="tr-TR" dirty="0">
                <a:solidFill>
                  <a:srgbClr val="FF0000"/>
                </a:solidFill>
              </a:rPr>
              <a:t>Moving and showing diffrent parts of smartcity</a:t>
            </a:r>
            <a:endParaRPr lang="en-US" dirty="0">
              <a:solidFill>
                <a:srgbClr val="FF0000"/>
              </a:solidFill>
            </a:endParaRPr>
          </a:p>
        </p:txBody>
      </p:sp>
      <p:sp>
        <p:nvSpPr>
          <p:cNvPr id="73" name="Freeform 72">
            <a:extLst>
              <a:ext uri="{FF2B5EF4-FFF2-40B4-BE49-F238E27FC236}">
                <a16:creationId xmlns:a16="http://schemas.microsoft.com/office/drawing/2014/main" id="{DC5D232C-C593-5624-5B73-A90408AD21F4}"/>
              </a:ext>
            </a:extLst>
          </p:cNvPr>
          <p:cNvSpPr/>
          <p:nvPr/>
        </p:nvSpPr>
        <p:spPr>
          <a:xfrm>
            <a:off x="7424518" y="4372270"/>
            <a:ext cx="4383419" cy="2731637"/>
          </a:xfrm>
          <a:custGeom>
            <a:avLst/>
            <a:gdLst>
              <a:gd name="connsiteX0" fmla="*/ 4383419 w 4383419"/>
              <a:gd name="connsiteY0" fmla="*/ 1753368 h 2731637"/>
              <a:gd name="connsiteX1" fmla="*/ 3451943 w 4383419"/>
              <a:gd name="connsiteY1" fmla="*/ 1753368 h 2731637"/>
              <a:gd name="connsiteX2" fmla="*/ 3451943 w 4383419"/>
              <a:gd name="connsiteY2" fmla="*/ 1643782 h 2731637"/>
              <a:gd name="connsiteX3" fmla="*/ 4383419 w 4383419"/>
              <a:gd name="connsiteY3" fmla="*/ 1643782 h 2731637"/>
              <a:gd name="connsiteX4" fmla="*/ 4383419 w 4383419"/>
              <a:gd name="connsiteY4" fmla="*/ 1534197 h 2731637"/>
              <a:gd name="connsiteX5" fmla="*/ 4219041 w 4383419"/>
              <a:gd name="connsiteY5" fmla="*/ 1534197 h 2731637"/>
              <a:gd name="connsiteX6" fmla="*/ 4219041 w 4383419"/>
              <a:gd name="connsiteY6" fmla="*/ 973831 h 2731637"/>
              <a:gd name="connsiteX7" fmla="*/ 4383419 w 4383419"/>
              <a:gd name="connsiteY7" fmla="*/ 986269 h 2731637"/>
              <a:gd name="connsiteX8" fmla="*/ 4383419 w 4383419"/>
              <a:gd name="connsiteY8" fmla="*/ 876684 h 2731637"/>
              <a:gd name="connsiteX9" fmla="*/ 3356658 w 4383419"/>
              <a:gd name="connsiteY9" fmla="*/ 0 h 2731637"/>
              <a:gd name="connsiteX10" fmla="*/ 3218471 w 4383419"/>
              <a:gd name="connsiteY10" fmla="*/ 0 h 2731637"/>
              <a:gd name="connsiteX11" fmla="*/ 2028942 w 4383419"/>
              <a:gd name="connsiteY11" fmla="*/ 863994 h 2731637"/>
              <a:gd name="connsiteX12" fmla="*/ 1164948 w 4383419"/>
              <a:gd name="connsiteY12" fmla="*/ 0 h 2731637"/>
              <a:gd name="connsiteX13" fmla="*/ 1026761 w 4383419"/>
              <a:gd name="connsiteY13" fmla="*/ 0 h 2731637"/>
              <a:gd name="connsiteX14" fmla="*/ 0 w 4383419"/>
              <a:gd name="connsiteY14" fmla="*/ 876684 h 2731637"/>
              <a:gd name="connsiteX15" fmla="*/ 0 w 4383419"/>
              <a:gd name="connsiteY15" fmla="*/ 986269 h 2731637"/>
              <a:gd name="connsiteX16" fmla="*/ 164378 w 4383419"/>
              <a:gd name="connsiteY16" fmla="*/ 973831 h 2731637"/>
              <a:gd name="connsiteX17" fmla="*/ 164378 w 4383419"/>
              <a:gd name="connsiteY17" fmla="*/ 1534197 h 2731637"/>
              <a:gd name="connsiteX18" fmla="*/ 0 w 4383419"/>
              <a:gd name="connsiteY18" fmla="*/ 1534197 h 2731637"/>
              <a:gd name="connsiteX19" fmla="*/ 0 w 4383419"/>
              <a:gd name="connsiteY19" fmla="*/ 1643782 h 2731637"/>
              <a:gd name="connsiteX20" fmla="*/ 931477 w 4383419"/>
              <a:gd name="connsiteY20" fmla="*/ 1643782 h 2731637"/>
              <a:gd name="connsiteX21" fmla="*/ 931477 w 4383419"/>
              <a:gd name="connsiteY21" fmla="*/ 1753368 h 2731637"/>
              <a:gd name="connsiteX22" fmla="*/ 0 w 4383419"/>
              <a:gd name="connsiteY22" fmla="*/ 1753368 h 2731637"/>
              <a:gd name="connsiteX23" fmla="*/ 0 w 4383419"/>
              <a:gd name="connsiteY23" fmla="*/ 1862953 h 2731637"/>
              <a:gd name="connsiteX24" fmla="*/ 931477 w 4383419"/>
              <a:gd name="connsiteY24" fmla="*/ 1862953 h 2731637"/>
              <a:gd name="connsiteX25" fmla="*/ 931477 w 4383419"/>
              <a:gd name="connsiteY25" fmla="*/ 2701282 h 2731637"/>
              <a:gd name="connsiteX26" fmla="*/ 942435 w 4383419"/>
              <a:gd name="connsiteY26" fmla="*/ 2705282 h 2731637"/>
              <a:gd name="connsiteX27" fmla="*/ 1041062 w 4383419"/>
              <a:gd name="connsiteY27" fmla="*/ 2731582 h 2731637"/>
              <a:gd name="connsiteX28" fmla="*/ 1041062 w 4383419"/>
              <a:gd name="connsiteY28" fmla="*/ 322894 h 2731637"/>
              <a:gd name="connsiteX29" fmla="*/ 1095362 w 4383419"/>
              <a:gd name="connsiteY29" fmla="*/ 187008 h 2731637"/>
              <a:gd name="connsiteX30" fmla="*/ 1096348 w 4383419"/>
              <a:gd name="connsiteY30" fmla="*/ 187008 h 2731637"/>
              <a:gd name="connsiteX31" fmla="*/ 1150648 w 4383419"/>
              <a:gd name="connsiteY31" fmla="*/ 322894 h 2731637"/>
              <a:gd name="connsiteX32" fmla="*/ 1150648 w 4383419"/>
              <a:gd name="connsiteY32" fmla="*/ 2726323 h 2731637"/>
              <a:gd name="connsiteX33" fmla="*/ 1217878 w 4383419"/>
              <a:gd name="connsiteY33" fmla="*/ 2705501 h 2731637"/>
              <a:gd name="connsiteX34" fmla="*/ 1260233 w 4383419"/>
              <a:gd name="connsiteY34" fmla="*/ 2690050 h 2731637"/>
              <a:gd name="connsiteX35" fmla="*/ 1260233 w 4383419"/>
              <a:gd name="connsiteY35" fmla="*/ 1862953 h 2731637"/>
              <a:gd name="connsiteX36" fmla="*/ 3123186 w 4383419"/>
              <a:gd name="connsiteY36" fmla="*/ 1862953 h 2731637"/>
              <a:gd name="connsiteX37" fmla="*/ 3123186 w 4383419"/>
              <a:gd name="connsiteY37" fmla="*/ 2701282 h 2731637"/>
              <a:gd name="connsiteX38" fmla="*/ 3134145 w 4383419"/>
              <a:gd name="connsiteY38" fmla="*/ 2705337 h 2731637"/>
              <a:gd name="connsiteX39" fmla="*/ 3232772 w 4383419"/>
              <a:gd name="connsiteY39" fmla="*/ 2731637 h 2731637"/>
              <a:gd name="connsiteX40" fmla="*/ 3232772 w 4383419"/>
              <a:gd name="connsiteY40" fmla="*/ 322894 h 2731637"/>
              <a:gd name="connsiteX41" fmla="*/ 3287071 w 4383419"/>
              <a:gd name="connsiteY41" fmla="*/ 187008 h 2731637"/>
              <a:gd name="connsiteX42" fmla="*/ 3288058 w 4383419"/>
              <a:gd name="connsiteY42" fmla="*/ 187008 h 2731637"/>
              <a:gd name="connsiteX43" fmla="*/ 3342357 w 4383419"/>
              <a:gd name="connsiteY43" fmla="*/ 322894 h 2731637"/>
              <a:gd name="connsiteX44" fmla="*/ 3342357 w 4383419"/>
              <a:gd name="connsiteY44" fmla="*/ 2726377 h 2731637"/>
              <a:gd name="connsiteX45" fmla="*/ 3409697 w 4383419"/>
              <a:gd name="connsiteY45" fmla="*/ 2705501 h 2731637"/>
              <a:gd name="connsiteX46" fmla="*/ 3451943 w 4383419"/>
              <a:gd name="connsiteY46" fmla="*/ 2690105 h 2731637"/>
              <a:gd name="connsiteX47" fmla="*/ 3451943 w 4383419"/>
              <a:gd name="connsiteY47" fmla="*/ 1862953 h 2731637"/>
              <a:gd name="connsiteX48" fmla="*/ 4383419 w 4383419"/>
              <a:gd name="connsiteY48" fmla="*/ 1862953 h 2731637"/>
              <a:gd name="connsiteX49" fmla="*/ 3780699 w 4383419"/>
              <a:gd name="connsiteY49" fmla="*/ 814933 h 2731637"/>
              <a:gd name="connsiteX50" fmla="*/ 4109456 w 4383419"/>
              <a:gd name="connsiteY50" fmla="*/ 953394 h 2731637"/>
              <a:gd name="connsiteX51" fmla="*/ 4109456 w 4383419"/>
              <a:gd name="connsiteY51" fmla="*/ 1534197 h 2731637"/>
              <a:gd name="connsiteX52" fmla="*/ 3780699 w 4383419"/>
              <a:gd name="connsiteY52" fmla="*/ 1534197 h 2731637"/>
              <a:gd name="connsiteX53" fmla="*/ 3451943 w 4383419"/>
              <a:gd name="connsiteY53" fmla="*/ 508093 h 2731637"/>
              <a:gd name="connsiteX54" fmla="*/ 3671114 w 4383419"/>
              <a:gd name="connsiteY54" fmla="*/ 737346 h 2731637"/>
              <a:gd name="connsiteX55" fmla="*/ 3671114 w 4383419"/>
              <a:gd name="connsiteY55" fmla="*/ 1534197 h 2731637"/>
              <a:gd name="connsiteX56" fmla="*/ 3451943 w 4383419"/>
              <a:gd name="connsiteY56" fmla="*/ 1534197 h 2731637"/>
              <a:gd name="connsiteX57" fmla="*/ 602720 w 4383419"/>
              <a:gd name="connsiteY57" fmla="*/ 1534197 h 2731637"/>
              <a:gd name="connsiteX58" fmla="*/ 273964 w 4383419"/>
              <a:gd name="connsiteY58" fmla="*/ 1534197 h 2731637"/>
              <a:gd name="connsiteX59" fmla="*/ 273964 w 4383419"/>
              <a:gd name="connsiteY59" fmla="*/ 953394 h 2731637"/>
              <a:gd name="connsiteX60" fmla="*/ 602720 w 4383419"/>
              <a:gd name="connsiteY60" fmla="*/ 815206 h 2731637"/>
              <a:gd name="connsiteX61" fmla="*/ 931477 w 4383419"/>
              <a:gd name="connsiteY61" fmla="*/ 1534197 h 2731637"/>
              <a:gd name="connsiteX62" fmla="*/ 712306 w 4383419"/>
              <a:gd name="connsiteY62" fmla="*/ 1534197 h 2731637"/>
              <a:gd name="connsiteX63" fmla="*/ 712306 w 4383419"/>
              <a:gd name="connsiteY63" fmla="*/ 737401 h 2731637"/>
              <a:gd name="connsiteX64" fmla="*/ 931477 w 4383419"/>
              <a:gd name="connsiteY64" fmla="*/ 508148 h 2731637"/>
              <a:gd name="connsiteX65" fmla="*/ 2465673 w 4383419"/>
              <a:gd name="connsiteY65" fmla="*/ 953394 h 2731637"/>
              <a:gd name="connsiteX66" fmla="*/ 2794430 w 4383419"/>
              <a:gd name="connsiteY66" fmla="*/ 815206 h 2731637"/>
              <a:gd name="connsiteX67" fmla="*/ 2794430 w 4383419"/>
              <a:gd name="connsiteY67" fmla="*/ 1534197 h 2731637"/>
              <a:gd name="connsiteX68" fmla="*/ 2465673 w 4383419"/>
              <a:gd name="connsiteY68" fmla="*/ 1534197 h 2731637"/>
              <a:gd name="connsiteX69" fmla="*/ 2027331 w 4383419"/>
              <a:gd name="connsiteY69" fmla="*/ 974105 h 2731637"/>
              <a:gd name="connsiteX70" fmla="*/ 2356088 w 4383419"/>
              <a:gd name="connsiteY70" fmla="*/ 974105 h 2731637"/>
              <a:gd name="connsiteX71" fmla="*/ 2356088 w 4383419"/>
              <a:gd name="connsiteY71" fmla="*/ 1534197 h 2731637"/>
              <a:gd name="connsiteX72" fmla="*/ 2027331 w 4383419"/>
              <a:gd name="connsiteY72" fmla="*/ 1534197 h 2731637"/>
              <a:gd name="connsiteX73" fmla="*/ 1588990 w 4383419"/>
              <a:gd name="connsiteY73" fmla="*/ 815206 h 2731637"/>
              <a:gd name="connsiteX74" fmla="*/ 1917746 w 4383419"/>
              <a:gd name="connsiteY74" fmla="*/ 953394 h 2731637"/>
              <a:gd name="connsiteX75" fmla="*/ 1917746 w 4383419"/>
              <a:gd name="connsiteY75" fmla="*/ 1534197 h 2731637"/>
              <a:gd name="connsiteX76" fmla="*/ 1588990 w 4383419"/>
              <a:gd name="connsiteY76" fmla="*/ 1534197 h 2731637"/>
              <a:gd name="connsiteX77" fmla="*/ 1260233 w 4383419"/>
              <a:gd name="connsiteY77" fmla="*/ 508367 h 2731637"/>
              <a:gd name="connsiteX78" fmla="*/ 1479404 w 4383419"/>
              <a:gd name="connsiteY78" fmla="*/ 737620 h 2731637"/>
              <a:gd name="connsiteX79" fmla="*/ 1479404 w 4383419"/>
              <a:gd name="connsiteY79" fmla="*/ 1534197 h 2731637"/>
              <a:gd name="connsiteX80" fmla="*/ 1260233 w 4383419"/>
              <a:gd name="connsiteY80" fmla="*/ 1534197 h 2731637"/>
              <a:gd name="connsiteX81" fmla="*/ 3123186 w 4383419"/>
              <a:gd name="connsiteY81" fmla="*/ 1753368 h 2731637"/>
              <a:gd name="connsiteX82" fmla="*/ 1260233 w 4383419"/>
              <a:gd name="connsiteY82" fmla="*/ 1753368 h 2731637"/>
              <a:gd name="connsiteX83" fmla="*/ 1260233 w 4383419"/>
              <a:gd name="connsiteY83" fmla="*/ 1643782 h 2731637"/>
              <a:gd name="connsiteX84" fmla="*/ 3123186 w 4383419"/>
              <a:gd name="connsiteY84" fmla="*/ 1643782 h 2731637"/>
              <a:gd name="connsiteX85" fmla="*/ 3123186 w 4383419"/>
              <a:gd name="connsiteY85" fmla="*/ 1534197 h 2731637"/>
              <a:gd name="connsiteX86" fmla="*/ 2904015 w 4383419"/>
              <a:gd name="connsiteY86" fmla="*/ 1534197 h 2731637"/>
              <a:gd name="connsiteX87" fmla="*/ 2904015 w 4383419"/>
              <a:gd name="connsiteY87" fmla="*/ 737401 h 2731637"/>
              <a:gd name="connsiteX88" fmla="*/ 3123186 w 4383419"/>
              <a:gd name="connsiteY88" fmla="*/ 508148 h 273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383419" h="2731637">
                <a:moveTo>
                  <a:pt x="4383419" y="1753368"/>
                </a:moveTo>
                <a:lnTo>
                  <a:pt x="3451943" y="1753368"/>
                </a:lnTo>
                <a:lnTo>
                  <a:pt x="3451943" y="1643782"/>
                </a:lnTo>
                <a:lnTo>
                  <a:pt x="4383419" y="1643782"/>
                </a:lnTo>
                <a:lnTo>
                  <a:pt x="4383419" y="1534197"/>
                </a:lnTo>
                <a:lnTo>
                  <a:pt x="4219041" y="1534197"/>
                </a:lnTo>
                <a:lnTo>
                  <a:pt x="4219041" y="973831"/>
                </a:lnTo>
                <a:cubicBezTo>
                  <a:pt x="4273467" y="981891"/>
                  <a:pt x="4328402" y="986050"/>
                  <a:pt x="4383419" y="986269"/>
                </a:cubicBezTo>
                <a:lnTo>
                  <a:pt x="4383419" y="876684"/>
                </a:lnTo>
                <a:cubicBezTo>
                  <a:pt x="3872483" y="875802"/>
                  <a:pt x="3437603" y="504482"/>
                  <a:pt x="3356658" y="0"/>
                </a:cubicBezTo>
                <a:lnTo>
                  <a:pt x="3218471" y="0"/>
                </a:lnTo>
                <a:cubicBezTo>
                  <a:pt x="3128578" y="567067"/>
                  <a:pt x="2596003" y="953887"/>
                  <a:pt x="2028942" y="863994"/>
                </a:cubicBezTo>
                <a:cubicBezTo>
                  <a:pt x="1584228" y="793492"/>
                  <a:pt x="1235445" y="444714"/>
                  <a:pt x="1164948" y="0"/>
                </a:cubicBezTo>
                <a:lnTo>
                  <a:pt x="1026761" y="0"/>
                </a:lnTo>
                <a:cubicBezTo>
                  <a:pt x="945816" y="504482"/>
                  <a:pt x="510937" y="875802"/>
                  <a:pt x="0" y="876684"/>
                </a:cubicBezTo>
                <a:lnTo>
                  <a:pt x="0" y="986269"/>
                </a:lnTo>
                <a:cubicBezTo>
                  <a:pt x="55020" y="986050"/>
                  <a:pt x="109953" y="981891"/>
                  <a:pt x="164378" y="973831"/>
                </a:cubicBezTo>
                <a:lnTo>
                  <a:pt x="164378" y="1534197"/>
                </a:lnTo>
                <a:lnTo>
                  <a:pt x="0" y="1534197"/>
                </a:lnTo>
                <a:lnTo>
                  <a:pt x="0" y="1643782"/>
                </a:lnTo>
                <a:lnTo>
                  <a:pt x="931477" y="1643782"/>
                </a:lnTo>
                <a:lnTo>
                  <a:pt x="931477" y="1753368"/>
                </a:lnTo>
                <a:lnTo>
                  <a:pt x="0" y="1753368"/>
                </a:lnTo>
                <a:lnTo>
                  <a:pt x="0" y="1862953"/>
                </a:lnTo>
                <a:lnTo>
                  <a:pt x="931477" y="1862953"/>
                </a:lnTo>
                <a:lnTo>
                  <a:pt x="931477" y="2701282"/>
                </a:lnTo>
                <a:cubicBezTo>
                  <a:pt x="935093" y="2702762"/>
                  <a:pt x="938874" y="2703748"/>
                  <a:pt x="942435" y="2705282"/>
                </a:cubicBezTo>
                <a:cubicBezTo>
                  <a:pt x="974401" y="2717156"/>
                  <a:pt x="1007425" y="2725961"/>
                  <a:pt x="1041062" y="2731582"/>
                </a:cubicBezTo>
                <a:lnTo>
                  <a:pt x="1041062" y="322894"/>
                </a:lnTo>
                <a:cubicBezTo>
                  <a:pt x="1062070" y="278813"/>
                  <a:pt x="1080206" y="233423"/>
                  <a:pt x="1095362" y="187008"/>
                </a:cubicBezTo>
                <a:cubicBezTo>
                  <a:pt x="1095362" y="186186"/>
                  <a:pt x="1096074" y="186186"/>
                  <a:pt x="1096348" y="187008"/>
                </a:cubicBezTo>
                <a:cubicBezTo>
                  <a:pt x="1111504" y="233423"/>
                  <a:pt x="1129640" y="278813"/>
                  <a:pt x="1150648" y="322894"/>
                </a:cubicBezTo>
                <a:lnTo>
                  <a:pt x="1150648" y="2726323"/>
                </a:lnTo>
                <a:cubicBezTo>
                  <a:pt x="1173469" y="2720794"/>
                  <a:pt x="1195923" y="2713841"/>
                  <a:pt x="1217878" y="2705501"/>
                </a:cubicBezTo>
                <a:cubicBezTo>
                  <a:pt x="1231741" y="2699693"/>
                  <a:pt x="1246151" y="2695255"/>
                  <a:pt x="1260233" y="2690050"/>
                </a:cubicBezTo>
                <a:lnTo>
                  <a:pt x="1260233" y="1862953"/>
                </a:lnTo>
                <a:lnTo>
                  <a:pt x="3123186" y="1862953"/>
                </a:lnTo>
                <a:lnTo>
                  <a:pt x="3123186" y="2701282"/>
                </a:lnTo>
                <a:cubicBezTo>
                  <a:pt x="3126857" y="2702762"/>
                  <a:pt x="3130638" y="2703803"/>
                  <a:pt x="3134145" y="2705337"/>
                </a:cubicBezTo>
                <a:cubicBezTo>
                  <a:pt x="3166116" y="2717199"/>
                  <a:pt x="3199140" y="2726005"/>
                  <a:pt x="3232772" y="2731637"/>
                </a:cubicBezTo>
                <a:lnTo>
                  <a:pt x="3232772" y="322894"/>
                </a:lnTo>
                <a:cubicBezTo>
                  <a:pt x="3253779" y="278813"/>
                  <a:pt x="3271916" y="233423"/>
                  <a:pt x="3287071" y="187008"/>
                </a:cubicBezTo>
                <a:cubicBezTo>
                  <a:pt x="3287071" y="186186"/>
                  <a:pt x="3287784" y="186186"/>
                  <a:pt x="3288058" y="187008"/>
                </a:cubicBezTo>
                <a:cubicBezTo>
                  <a:pt x="3303213" y="233423"/>
                  <a:pt x="3321350" y="278813"/>
                  <a:pt x="3342357" y="322894"/>
                </a:cubicBezTo>
                <a:lnTo>
                  <a:pt x="3342357" y="2726377"/>
                </a:lnTo>
                <a:cubicBezTo>
                  <a:pt x="3365222" y="2720854"/>
                  <a:pt x="3387715" y="2713884"/>
                  <a:pt x="3409697" y="2705501"/>
                </a:cubicBezTo>
                <a:cubicBezTo>
                  <a:pt x="3423505" y="2699693"/>
                  <a:pt x="3437861" y="2695255"/>
                  <a:pt x="3451943" y="2690105"/>
                </a:cubicBezTo>
                <a:lnTo>
                  <a:pt x="3451943" y="1862953"/>
                </a:lnTo>
                <a:lnTo>
                  <a:pt x="4383419" y="1862953"/>
                </a:lnTo>
                <a:close/>
                <a:moveTo>
                  <a:pt x="3780699" y="814933"/>
                </a:moveTo>
                <a:cubicBezTo>
                  <a:pt x="3882372" y="877988"/>
                  <a:pt x="3993306" y="924710"/>
                  <a:pt x="4109456" y="953394"/>
                </a:cubicBezTo>
                <a:lnTo>
                  <a:pt x="4109456" y="1534197"/>
                </a:lnTo>
                <a:lnTo>
                  <a:pt x="3780699" y="1534197"/>
                </a:lnTo>
                <a:close/>
                <a:moveTo>
                  <a:pt x="3451943" y="508093"/>
                </a:moveTo>
                <a:cubicBezTo>
                  <a:pt x="3514226" y="594129"/>
                  <a:pt x="3587966" y="671255"/>
                  <a:pt x="3671114" y="737346"/>
                </a:cubicBezTo>
                <a:lnTo>
                  <a:pt x="3671114" y="1534197"/>
                </a:lnTo>
                <a:lnTo>
                  <a:pt x="3451943" y="1534197"/>
                </a:lnTo>
                <a:close/>
                <a:moveTo>
                  <a:pt x="602720" y="1534197"/>
                </a:moveTo>
                <a:lnTo>
                  <a:pt x="273964" y="1534197"/>
                </a:lnTo>
                <a:lnTo>
                  <a:pt x="273964" y="953394"/>
                </a:lnTo>
                <a:cubicBezTo>
                  <a:pt x="390097" y="924792"/>
                  <a:pt x="501030" y="878163"/>
                  <a:pt x="602720" y="815206"/>
                </a:cubicBezTo>
                <a:close/>
                <a:moveTo>
                  <a:pt x="931477" y="1534197"/>
                </a:moveTo>
                <a:lnTo>
                  <a:pt x="712306" y="1534197"/>
                </a:lnTo>
                <a:lnTo>
                  <a:pt x="712306" y="737401"/>
                </a:lnTo>
                <a:cubicBezTo>
                  <a:pt x="795454" y="671310"/>
                  <a:pt x="869194" y="594183"/>
                  <a:pt x="931477" y="508148"/>
                </a:cubicBezTo>
                <a:close/>
                <a:moveTo>
                  <a:pt x="2465673" y="953394"/>
                </a:moveTo>
                <a:cubicBezTo>
                  <a:pt x="2581807" y="924792"/>
                  <a:pt x="2692740" y="878163"/>
                  <a:pt x="2794430" y="815206"/>
                </a:cubicBezTo>
                <a:lnTo>
                  <a:pt x="2794430" y="1534197"/>
                </a:lnTo>
                <a:lnTo>
                  <a:pt x="2465673" y="1534197"/>
                </a:lnTo>
                <a:close/>
                <a:moveTo>
                  <a:pt x="2027331" y="974105"/>
                </a:moveTo>
                <a:cubicBezTo>
                  <a:pt x="2136287" y="990691"/>
                  <a:pt x="2247133" y="990691"/>
                  <a:pt x="2356088" y="974105"/>
                </a:cubicBezTo>
                <a:lnTo>
                  <a:pt x="2356088" y="1534197"/>
                </a:lnTo>
                <a:lnTo>
                  <a:pt x="2027331" y="1534197"/>
                </a:lnTo>
                <a:close/>
                <a:moveTo>
                  <a:pt x="1588990" y="815206"/>
                </a:moveTo>
                <a:cubicBezTo>
                  <a:pt x="1690679" y="878163"/>
                  <a:pt x="1801613" y="924792"/>
                  <a:pt x="1917746" y="953394"/>
                </a:cubicBezTo>
                <a:lnTo>
                  <a:pt x="1917746" y="1534197"/>
                </a:lnTo>
                <a:lnTo>
                  <a:pt x="1588990" y="1534197"/>
                </a:lnTo>
                <a:close/>
                <a:moveTo>
                  <a:pt x="1260233" y="508367"/>
                </a:moveTo>
                <a:cubicBezTo>
                  <a:pt x="1322516" y="594403"/>
                  <a:pt x="1396256" y="671529"/>
                  <a:pt x="1479404" y="737620"/>
                </a:cubicBezTo>
                <a:lnTo>
                  <a:pt x="1479404" y="1534197"/>
                </a:lnTo>
                <a:lnTo>
                  <a:pt x="1260233" y="1534197"/>
                </a:lnTo>
                <a:close/>
                <a:moveTo>
                  <a:pt x="3123186" y="1753368"/>
                </a:moveTo>
                <a:lnTo>
                  <a:pt x="1260233" y="1753368"/>
                </a:lnTo>
                <a:lnTo>
                  <a:pt x="1260233" y="1643782"/>
                </a:lnTo>
                <a:lnTo>
                  <a:pt x="3123186" y="1643782"/>
                </a:lnTo>
                <a:close/>
                <a:moveTo>
                  <a:pt x="3123186" y="1534197"/>
                </a:moveTo>
                <a:lnTo>
                  <a:pt x="2904015" y="1534197"/>
                </a:lnTo>
                <a:lnTo>
                  <a:pt x="2904015" y="737401"/>
                </a:lnTo>
                <a:cubicBezTo>
                  <a:pt x="2987163" y="671310"/>
                  <a:pt x="3060903" y="594183"/>
                  <a:pt x="3123186" y="508148"/>
                </a:cubicBezTo>
                <a:close/>
              </a:path>
            </a:pathLst>
          </a:custGeom>
          <a:solidFill>
            <a:schemeClr val="accent2"/>
          </a:solidFill>
          <a:ln w="38100" cap="flat">
            <a:solidFill>
              <a:schemeClr val="accent2"/>
            </a:solidFill>
            <a:prstDash val="solid"/>
            <a:miter/>
          </a:ln>
        </p:spPr>
        <p:txBody>
          <a:bodyPr rtlCol="0" anchor="ctr"/>
          <a:lstStyle/>
          <a:p>
            <a:endParaRPr lang="en-DE"/>
          </a:p>
        </p:txBody>
      </p:sp>
    </p:spTree>
    <p:extLst>
      <p:ext uri="{BB962C8B-B14F-4D97-AF65-F5344CB8AC3E}">
        <p14:creationId xmlns:p14="http://schemas.microsoft.com/office/powerpoint/2010/main" val="5923432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fade">
                                      <p:cBhvr>
                                        <p:cTn id="12" dur="1000"/>
                                        <p:tgtEl>
                                          <p:spTgt spid="155"/>
                                        </p:tgtEl>
                                      </p:cBhvr>
                                    </p:animEffect>
                                    <p:anim calcmode="lin" valueType="num">
                                      <p:cBhvr>
                                        <p:cTn id="13" dur="1000" fill="hold"/>
                                        <p:tgtEl>
                                          <p:spTgt spid="155"/>
                                        </p:tgtEl>
                                        <p:attrNameLst>
                                          <p:attrName>ppt_x</p:attrName>
                                        </p:attrNameLst>
                                      </p:cBhvr>
                                      <p:tavLst>
                                        <p:tav tm="0">
                                          <p:val>
                                            <p:strVal val="#ppt_x"/>
                                          </p:val>
                                        </p:tav>
                                        <p:tav tm="100000">
                                          <p:val>
                                            <p:strVal val="#ppt_x"/>
                                          </p:val>
                                        </p:tav>
                                      </p:tavLst>
                                    </p:anim>
                                    <p:anim calcmode="lin" valueType="num">
                                      <p:cBhvr>
                                        <p:cTn id="14" dur="1000" fill="hold"/>
                                        <p:tgtEl>
                                          <p:spTgt spid="15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50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25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1000"/>
                                        <p:tgtEl>
                                          <p:spTgt spid="127"/>
                                        </p:tgtEl>
                                      </p:cBhvr>
                                    </p:animEffect>
                                    <p:anim calcmode="lin" valueType="num">
                                      <p:cBhvr>
                                        <p:cTn id="23" dur="1000" fill="hold"/>
                                        <p:tgtEl>
                                          <p:spTgt spid="127"/>
                                        </p:tgtEl>
                                        <p:attrNameLst>
                                          <p:attrName>ppt_x</p:attrName>
                                        </p:attrNameLst>
                                      </p:cBhvr>
                                      <p:tavLst>
                                        <p:tav tm="0">
                                          <p:val>
                                            <p:strVal val="#ppt_x"/>
                                          </p:val>
                                        </p:tav>
                                        <p:tav tm="100000">
                                          <p:val>
                                            <p:strVal val="#ppt_x"/>
                                          </p:val>
                                        </p:tav>
                                      </p:tavLst>
                                    </p:anim>
                                    <p:anim calcmode="lin" valueType="num">
                                      <p:cBhvr>
                                        <p:cTn id="24" dur="1000" fill="hold"/>
                                        <p:tgtEl>
                                          <p:spTgt spid="1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750"/>
                                  </p:stCondLst>
                                  <p:childTnLst>
                                    <p:set>
                                      <p:cBhvr>
                                        <p:cTn id="26" dur="1" fill="hold">
                                          <p:stCondLst>
                                            <p:cond delay="0"/>
                                          </p:stCondLst>
                                        </p:cTn>
                                        <p:tgtEl>
                                          <p:spTgt spid="99"/>
                                        </p:tgtEl>
                                        <p:attrNameLst>
                                          <p:attrName>style.visibility</p:attrName>
                                        </p:attrNameLst>
                                      </p:cBhvr>
                                      <p:to>
                                        <p:strVal val="visible"/>
                                      </p:to>
                                    </p:set>
                                    <p:animEffect transition="in" filter="fade">
                                      <p:cBhvr>
                                        <p:cTn id="27" dur="1000"/>
                                        <p:tgtEl>
                                          <p:spTgt spid="99"/>
                                        </p:tgtEl>
                                      </p:cBhvr>
                                    </p:animEffect>
                                    <p:anim calcmode="lin" valueType="num">
                                      <p:cBhvr>
                                        <p:cTn id="28" dur="1000" fill="hold"/>
                                        <p:tgtEl>
                                          <p:spTgt spid="99"/>
                                        </p:tgtEl>
                                        <p:attrNameLst>
                                          <p:attrName>ppt_x</p:attrName>
                                        </p:attrNameLst>
                                      </p:cBhvr>
                                      <p:tavLst>
                                        <p:tav tm="0">
                                          <p:val>
                                            <p:strVal val="#ppt_x"/>
                                          </p:val>
                                        </p:tav>
                                        <p:tav tm="100000">
                                          <p:val>
                                            <p:strVal val="#ppt_x"/>
                                          </p:val>
                                        </p:tav>
                                      </p:tavLst>
                                    </p:anim>
                                    <p:anim calcmode="lin" valueType="num">
                                      <p:cBhvr>
                                        <p:cTn id="29" dur="1000" fill="hold"/>
                                        <p:tgtEl>
                                          <p:spTgt spid="9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E8757F45-00B2-D304-4F6C-0BEC58252686}"/>
              </a:ext>
            </a:extLst>
          </p:cNvPr>
          <p:cNvCxnSpPr>
            <a:cxnSpLocks/>
          </p:cNvCxnSpPr>
          <p:nvPr/>
        </p:nvCxnSpPr>
        <p:spPr>
          <a:xfrm>
            <a:off x="4306229" y="1769699"/>
            <a:ext cx="169312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D5EACAF4-A583-1E5F-38BF-3632F2721F04}"/>
              </a:ext>
            </a:extLst>
          </p:cNvPr>
          <p:cNvCxnSpPr>
            <a:cxnSpLocks/>
          </p:cNvCxnSpPr>
          <p:nvPr/>
        </p:nvCxnSpPr>
        <p:spPr>
          <a:xfrm>
            <a:off x="4306229" y="2184524"/>
            <a:ext cx="357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3921BD-45B0-5E46-C038-FB19BBCC25E7}"/>
              </a:ext>
            </a:extLst>
          </p:cNvPr>
          <p:cNvCxnSpPr>
            <a:cxnSpLocks/>
          </p:cNvCxnSpPr>
          <p:nvPr/>
        </p:nvCxnSpPr>
        <p:spPr>
          <a:xfrm>
            <a:off x="5798634" y="2585473"/>
            <a:ext cx="2087137" cy="13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C0D0A32-2ADB-45E1-D1FC-9D0D2723314B}"/>
              </a:ext>
            </a:extLst>
          </p:cNvPr>
          <p:cNvCxnSpPr>
            <a:cxnSpLocks/>
          </p:cNvCxnSpPr>
          <p:nvPr/>
        </p:nvCxnSpPr>
        <p:spPr>
          <a:xfrm>
            <a:off x="4306229" y="3014174"/>
            <a:ext cx="357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2418547-4F63-E621-748A-D1B53D6FC880}"/>
              </a:ext>
            </a:extLst>
          </p:cNvPr>
          <p:cNvCxnSpPr>
            <a:cxnSpLocks/>
          </p:cNvCxnSpPr>
          <p:nvPr/>
        </p:nvCxnSpPr>
        <p:spPr>
          <a:xfrm>
            <a:off x="4306229" y="3428999"/>
            <a:ext cx="357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357F42-C71F-480D-890C-AF9D191BFE31}"/>
              </a:ext>
            </a:extLst>
          </p:cNvPr>
          <p:cNvCxnSpPr>
            <a:cxnSpLocks/>
          </p:cNvCxnSpPr>
          <p:nvPr/>
        </p:nvCxnSpPr>
        <p:spPr>
          <a:xfrm>
            <a:off x="5583973" y="1354874"/>
            <a:ext cx="1024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53704C4-4D9A-BD1A-8AE1-83100C08AAC1}"/>
              </a:ext>
            </a:extLst>
          </p:cNvPr>
          <p:cNvCxnSpPr>
            <a:cxnSpLocks/>
          </p:cNvCxnSpPr>
          <p:nvPr/>
        </p:nvCxnSpPr>
        <p:spPr>
          <a:xfrm>
            <a:off x="4306229" y="4258649"/>
            <a:ext cx="102405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D3F1F1-6A58-C525-056B-BCBDC42662DB}"/>
              </a:ext>
            </a:extLst>
          </p:cNvPr>
          <p:cNvCxnSpPr>
            <a:cxnSpLocks/>
          </p:cNvCxnSpPr>
          <p:nvPr/>
        </p:nvCxnSpPr>
        <p:spPr>
          <a:xfrm>
            <a:off x="4306229" y="4673474"/>
            <a:ext cx="35795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7649B1C-ED29-C88A-531A-2213FD58AFAA}"/>
              </a:ext>
            </a:extLst>
          </p:cNvPr>
          <p:cNvCxnSpPr>
            <a:cxnSpLocks/>
          </p:cNvCxnSpPr>
          <p:nvPr/>
        </p:nvCxnSpPr>
        <p:spPr>
          <a:xfrm>
            <a:off x="4306229" y="5088299"/>
            <a:ext cx="6842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88F5CE2-2C5B-3239-66DB-DB70DDF199F7}"/>
              </a:ext>
            </a:extLst>
          </p:cNvPr>
          <p:cNvCxnSpPr>
            <a:cxnSpLocks/>
          </p:cNvCxnSpPr>
          <p:nvPr/>
        </p:nvCxnSpPr>
        <p:spPr>
          <a:xfrm>
            <a:off x="4306229" y="5503126"/>
            <a:ext cx="3579542"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8A3CFE1B-047A-79E7-7412-55E579DE2EAE}"/>
              </a:ext>
            </a:extLst>
          </p:cNvPr>
          <p:cNvSpPr/>
          <p:nvPr/>
        </p:nvSpPr>
        <p:spPr>
          <a:xfrm>
            <a:off x="3860180" y="568711"/>
            <a:ext cx="4471639" cy="5620215"/>
          </a:xfrm>
          <a:prstGeom prst="round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A6EF3BB-C09C-5FCE-B3A5-95FE305158EE}"/>
              </a:ext>
            </a:extLst>
          </p:cNvPr>
          <p:cNvSpPr txBox="1"/>
          <p:nvPr/>
        </p:nvSpPr>
        <p:spPr>
          <a:xfrm>
            <a:off x="6095999" y="1544218"/>
            <a:ext cx="185339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interoperability</a:t>
            </a:r>
            <a:endParaRPr lang="en-US" dirty="0">
              <a:solidFill>
                <a:schemeClr val="accent1"/>
              </a:solidFill>
              <a:latin typeface="Century Gothic" panose="020B0502020202020204" pitchFamily="34" charset="0"/>
            </a:endParaRPr>
          </a:p>
        </p:txBody>
      </p:sp>
      <p:sp>
        <p:nvSpPr>
          <p:cNvPr id="26" name="TextBox 25">
            <a:extLst>
              <a:ext uri="{FF2B5EF4-FFF2-40B4-BE49-F238E27FC236}">
                <a16:creationId xmlns:a16="http://schemas.microsoft.com/office/drawing/2014/main" id="{F4F3F03D-5314-955B-A742-29E1C67EF47A}"/>
              </a:ext>
            </a:extLst>
          </p:cNvPr>
          <p:cNvSpPr txBox="1"/>
          <p:nvPr/>
        </p:nvSpPr>
        <p:spPr>
          <a:xfrm>
            <a:off x="4306229" y="3594633"/>
            <a:ext cx="323518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rPr>
              <a:t>Internet of Things platforms </a:t>
            </a:r>
          </a:p>
        </p:txBody>
      </p:sp>
      <p:sp>
        <p:nvSpPr>
          <p:cNvPr id="27" name="TextBox 26">
            <a:extLst>
              <a:ext uri="{FF2B5EF4-FFF2-40B4-BE49-F238E27FC236}">
                <a16:creationId xmlns:a16="http://schemas.microsoft.com/office/drawing/2014/main" id="{479394D5-B69C-E844-F102-7364C0536437}"/>
              </a:ext>
            </a:extLst>
          </p:cNvPr>
          <p:cNvSpPr txBox="1"/>
          <p:nvPr/>
        </p:nvSpPr>
        <p:spPr>
          <a:xfrm>
            <a:off x="4273537" y="2321991"/>
            <a:ext cx="1410964"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rPr>
              <a:t>of different</a:t>
            </a:r>
          </a:p>
        </p:txBody>
      </p:sp>
      <p:sp>
        <p:nvSpPr>
          <p:cNvPr id="30" name="TextBox 29">
            <a:extLst>
              <a:ext uri="{FF2B5EF4-FFF2-40B4-BE49-F238E27FC236}">
                <a16:creationId xmlns:a16="http://schemas.microsoft.com/office/drawing/2014/main" id="{09C2DCAD-76F6-62A7-068D-391A09D32C3F}"/>
              </a:ext>
            </a:extLst>
          </p:cNvPr>
          <p:cNvSpPr txBox="1"/>
          <p:nvPr/>
        </p:nvSpPr>
        <p:spPr>
          <a:xfrm>
            <a:off x="4990436" y="4839107"/>
            <a:ext cx="3235181"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rPr>
              <a:t>and application domains. </a:t>
            </a:r>
          </a:p>
        </p:txBody>
      </p:sp>
    </p:spTree>
    <p:extLst>
      <p:ext uri="{BB962C8B-B14F-4D97-AF65-F5344CB8AC3E}">
        <p14:creationId xmlns:p14="http://schemas.microsoft.com/office/powerpoint/2010/main" val="28802496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000">
        <p159:morph option="byObject"/>
      </p:transition>
    </mc:Choice>
    <mc:Fallback>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2" presetClass="entr" presetSubtype="8"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250"/>
                                        <p:tgtEl>
                                          <p:spTgt spid="1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ipe(left)">
                                      <p:cBhvr>
                                        <p:cTn id="14" dur="250"/>
                                        <p:tgtEl>
                                          <p:spTgt spid="5"/>
                                        </p:tgtEl>
                                      </p:cBhvr>
                                    </p:animEffect>
                                  </p:childTnLst>
                                </p:cTn>
                              </p:par>
                            </p:childTnLst>
                          </p:cTn>
                        </p:par>
                        <p:par>
                          <p:cTn id="15" fill="hold">
                            <p:stCondLst>
                              <p:cond delay="750"/>
                            </p:stCondLst>
                            <p:childTnLst>
                              <p:par>
                                <p:cTn id="16" presetID="10" presetClass="entr" presetSubtype="0" fill="hold" grpId="0" nodeType="afterEffect">
                                  <p:stCondLst>
                                    <p:cond delay="0"/>
                                  </p:stCondLst>
                                  <p:iterate type="lt">
                                    <p:tmPct val="10000"/>
                                  </p:iterate>
                                  <p:childTnLst>
                                    <p:set>
                                      <p:cBhvr>
                                        <p:cTn id="17" dur="1" fill="hold">
                                          <p:stCondLst>
                                            <p:cond delay="0"/>
                                          </p:stCondLst>
                                        </p:cTn>
                                        <p:tgtEl>
                                          <p:spTgt spid="13"/>
                                        </p:tgtEl>
                                        <p:attrNameLst>
                                          <p:attrName>style.visibility</p:attrName>
                                        </p:attrNameLst>
                                      </p:cBhvr>
                                      <p:to>
                                        <p:strVal val="visible"/>
                                      </p:to>
                                    </p:set>
                                    <p:animEffect transition="in" filter="fade">
                                      <p:cBhvr>
                                        <p:cTn id="18" dur="250"/>
                                        <p:tgtEl>
                                          <p:spTgt spid="13"/>
                                        </p:tgtEl>
                                      </p:cBhvr>
                                    </p:animEffect>
                                  </p:childTnLst>
                                </p:cTn>
                              </p:par>
                            </p:childTnLst>
                          </p:cTn>
                        </p:par>
                        <p:par>
                          <p:cTn id="19" fill="hold">
                            <p:stCondLst>
                              <p:cond delay="1375"/>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250"/>
                                        <p:tgtEl>
                                          <p:spTgt spid="7"/>
                                        </p:tgtEl>
                                      </p:cBhvr>
                                    </p:animEffect>
                                  </p:childTnLst>
                                </p:cTn>
                              </p:par>
                            </p:childTnLst>
                          </p:cTn>
                        </p:par>
                        <p:par>
                          <p:cTn id="23" fill="hold">
                            <p:stCondLst>
                              <p:cond delay="1625"/>
                            </p:stCondLst>
                            <p:childTnLst>
                              <p:par>
                                <p:cTn id="24" presetID="10" presetClass="entr" presetSubtype="0" fill="hold" grpId="0" nodeType="afterEffect">
                                  <p:stCondLst>
                                    <p:cond delay="0"/>
                                  </p:stCondLst>
                                  <p:iterate type="lt">
                                    <p:tmPct val="10000"/>
                                  </p:iterate>
                                  <p:childTnLst>
                                    <p:set>
                                      <p:cBhvr>
                                        <p:cTn id="25" dur="1" fill="hold">
                                          <p:stCondLst>
                                            <p:cond delay="0"/>
                                          </p:stCondLst>
                                        </p:cTn>
                                        <p:tgtEl>
                                          <p:spTgt spid="27"/>
                                        </p:tgtEl>
                                        <p:attrNameLst>
                                          <p:attrName>style.visibility</p:attrName>
                                        </p:attrNameLst>
                                      </p:cBhvr>
                                      <p:to>
                                        <p:strVal val="visible"/>
                                      </p:to>
                                    </p:set>
                                    <p:animEffect transition="in" filter="fade">
                                      <p:cBhvr>
                                        <p:cTn id="26" dur="250"/>
                                        <p:tgtEl>
                                          <p:spTgt spid="27"/>
                                        </p:tgtEl>
                                      </p:cBhvr>
                                    </p:animEffect>
                                  </p:childTnLst>
                                </p:cTn>
                              </p:par>
                            </p:childTnLst>
                          </p:cTn>
                        </p:par>
                        <p:par>
                          <p:cTn id="27" fill="hold">
                            <p:stCondLst>
                              <p:cond delay="2125"/>
                            </p:stCondLst>
                            <p:childTnLst>
                              <p:par>
                                <p:cTn id="28" presetID="22" presetClass="entr" presetSubtype="8"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wipe(left)">
                                      <p:cBhvr>
                                        <p:cTn id="30" dur="250"/>
                                        <p:tgtEl>
                                          <p:spTgt spid="8"/>
                                        </p:tgtEl>
                                      </p:cBhvr>
                                    </p:animEffect>
                                  </p:childTnLst>
                                </p:cTn>
                              </p:par>
                            </p:childTnLst>
                          </p:cTn>
                        </p:par>
                        <p:par>
                          <p:cTn id="31" fill="hold">
                            <p:stCondLst>
                              <p:cond delay="2375"/>
                            </p:stCondLst>
                            <p:childTnLst>
                              <p:par>
                                <p:cTn id="32" presetID="22" presetClass="entr" presetSubtype="8" fill="hold"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left)">
                                      <p:cBhvr>
                                        <p:cTn id="34" dur="250"/>
                                        <p:tgtEl>
                                          <p:spTgt spid="9"/>
                                        </p:tgtEl>
                                      </p:cBhvr>
                                    </p:animEffect>
                                  </p:childTnLst>
                                </p:cTn>
                              </p:par>
                            </p:childTnLst>
                          </p:cTn>
                        </p:par>
                        <p:par>
                          <p:cTn id="35" fill="hold">
                            <p:stCondLst>
                              <p:cond delay="2625"/>
                            </p:stCondLst>
                            <p:childTnLst>
                              <p:par>
                                <p:cTn id="36" presetID="22" presetClass="entr" presetSubtype="8" fill="hold"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250"/>
                                        <p:tgtEl>
                                          <p:spTgt spid="10"/>
                                        </p:tgtEl>
                                      </p:cBhvr>
                                    </p:animEffect>
                                  </p:childTnLst>
                                </p:cTn>
                              </p:par>
                            </p:childTnLst>
                          </p:cTn>
                        </p:par>
                        <p:par>
                          <p:cTn id="39" fill="hold">
                            <p:stCondLst>
                              <p:cond delay="2875"/>
                            </p:stCondLst>
                            <p:childTnLst>
                              <p:par>
                                <p:cTn id="40" presetID="10" presetClass="entr" presetSubtype="0" fill="hold" grpId="0" nodeType="afterEffect">
                                  <p:stCondLst>
                                    <p:cond delay="0"/>
                                  </p:stCondLst>
                                  <p:iterate type="lt">
                                    <p:tmPct val="10000"/>
                                  </p:iterate>
                                  <p:childTnLst>
                                    <p:set>
                                      <p:cBhvr>
                                        <p:cTn id="41" dur="1" fill="hold">
                                          <p:stCondLst>
                                            <p:cond delay="0"/>
                                          </p:stCondLst>
                                        </p:cTn>
                                        <p:tgtEl>
                                          <p:spTgt spid="26"/>
                                        </p:tgtEl>
                                        <p:attrNameLst>
                                          <p:attrName>style.visibility</p:attrName>
                                        </p:attrNameLst>
                                      </p:cBhvr>
                                      <p:to>
                                        <p:strVal val="visible"/>
                                      </p:to>
                                    </p:set>
                                    <p:animEffect transition="in" filter="fade">
                                      <p:cBhvr>
                                        <p:cTn id="42" dur="250"/>
                                        <p:tgtEl>
                                          <p:spTgt spid="26"/>
                                        </p:tgtEl>
                                      </p:cBhvr>
                                    </p:animEffect>
                                  </p:childTnLst>
                                </p:cTn>
                              </p:par>
                            </p:childTnLst>
                          </p:cTn>
                        </p:par>
                        <p:par>
                          <p:cTn id="43" fill="hold">
                            <p:stCondLst>
                              <p:cond delay="3725"/>
                            </p:stCondLst>
                            <p:childTnLst>
                              <p:par>
                                <p:cTn id="44" presetID="22" presetClass="entr" presetSubtype="8" fill="hold" nodeType="after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left)">
                                      <p:cBhvr>
                                        <p:cTn id="46" dur="250"/>
                                        <p:tgtEl>
                                          <p:spTgt spid="14"/>
                                        </p:tgtEl>
                                      </p:cBhvr>
                                    </p:animEffect>
                                  </p:childTnLst>
                                </p:cTn>
                              </p:par>
                            </p:childTnLst>
                          </p:cTn>
                        </p:par>
                        <p:par>
                          <p:cTn id="47" fill="hold">
                            <p:stCondLst>
                              <p:cond delay="3975"/>
                            </p:stCondLst>
                            <p:childTnLst>
                              <p:par>
                                <p:cTn id="48" presetID="22" presetClass="entr" presetSubtype="8" fill="hold" nodeType="after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ipe(left)">
                                      <p:cBhvr>
                                        <p:cTn id="50" dur="250"/>
                                        <p:tgtEl>
                                          <p:spTgt spid="15"/>
                                        </p:tgtEl>
                                      </p:cBhvr>
                                    </p:animEffect>
                                  </p:childTnLst>
                                </p:cTn>
                              </p:par>
                            </p:childTnLst>
                          </p:cTn>
                        </p:par>
                        <p:par>
                          <p:cTn id="51" fill="hold">
                            <p:stCondLst>
                              <p:cond delay="4225"/>
                            </p:stCondLst>
                            <p:childTnLst>
                              <p:par>
                                <p:cTn id="52" presetID="22" presetClass="entr" presetSubtype="8"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250"/>
                                        <p:tgtEl>
                                          <p:spTgt spid="16"/>
                                        </p:tgtEl>
                                      </p:cBhvr>
                                    </p:animEffect>
                                  </p:childTnLst>
                                </p:cTn>
                              </p:par>
                            </p:childTnLst>
                          </p:cTn>
                        </p:par>
                        <p:par>
                          <p:cTn id="55" fill="hold">
                            <p:stCondLst>
                              <p:cond delay="4475"/>
                            </p:stCondLst>
                            <p:childTnLst>
                              <p:par>
                                <p:cTn id="56" presetID="10" presetClass="entr" presetSubtype="0" fill="hold" grpId="0" nodeType="afterEffect">
                                  <p:stCondLst>
                                    <p:cond delay="0"/>
                                  </p:stCondLst>
                                  <p:iterate type="lt">
                                    <p:tmPct val="10000"/>
                                  </p:iterate>
                                  <p:childTnLst>
                                    <p:set>
                                      <p:cBhvr>
                                        <p:cTn id="57" dur="1" fill="hold">
                                          <p:stCondLst>
                                            <p:cond delay="0"/>
                                          </p:stCondLst>
                                        </p:cTn>
                                        <p:tgtEl>
                                          <p:spTgt spid="30"/>
                                        </p:tgtEl>
                                        <p:attrNameLst>
                                          <p:attrName>style.visibility</p:attrName>
                                        </p:attrNameLst>
                                      </p:cBhvr>
                                      <p:to>
                                        <p:strVal val="visible"/>
                                      </p:to>
                                    </p:set>
                                    <p:animEffect transition="in" filter="fade">
                                      <p:cBhvr>
                                        <p:cTn id="58" dur="250"/>
                                        <p:tgtEl>
                                          <p:spTgt spid="30"/>
                                        </p:tgtEl>
                                      </p:cBhvr>
                                    </p:animEffect>
                                  </p:childTnLst>
                                </p:cTn>
                              </p:par>
                            </p:childTnLst>
                          </p:cTn>
                        </p:par>
                        <p:par>
                          <p:cTn id="59" fill="hold">
                            <p:stCondLst>
                              <p:cond delay="5250"/>
                            </p:stCondLst>
                            <p:childTnLst>
                              <p:par>
                                <p:cTn id="60" presetID="22" presetClass="entr" presetSubtype="8" fill="hold" nodeType="after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wipe(left)">
                                      <p:cBhvr>
                                        <p:cTn id="62"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P spid="26" grpId="0"/>
      <p:bldP spid="27" grpId="0"/>
      <p:bldP spid="3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1C348B0-97CC-1729-D904-70365EDCE05E}"/>
              </a:ext>
            </a:extLst>
          </p:cNvPr>
          <p:cNvGrpSpPr/>
          <p:nvPr/>
        </p:nvGrpSpPr>
        <p:grpSpPr>
          <a:xfrm>
            <a:off x="3298573" y="535043"/>
            <a:ext cx="4737223" cy="8623874"/>
            <a:chOff x="2018371" y="2241396"/>
            <a:chExt cx="3423424" cy="6490009"/>
          </a:xfrm>
        </p:grpSpPr>
        <p:sp>
          <p:nvSpPr>
            <p:cNvPr id="43" name="Rectangle 42">
              <a:extLst>
                <a:ext uri="{FF2B5EF4-FFF2-40B4-BE49-F238E27FC236}">
                  <a16:creationId xmlns:a16="http://schemas.microsoft.com/office/drawing/2014/main" id="{335336C9-AF7C-BCF3-5040-EC088CD5DE77}"/>
                </a:ext>
              </a:extLst>
            </p:cNvPr>
            <p:cNvSpPr/>
            <p:nvPr/>
          </p:nvSpPr>
          <p:spPr>
            <a:xfrm>
              <a:off x="2018371" y="2241396"/>
              <a:ext cx="3423424" cy="6490009"/>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4" name="Group 43">
              <a:extLst>
                <a:ext uri="{FF2B5EF4-FFF2-40B4-BE49-F238E27FC236}">
                  <a16:creationId xmlns:a16="http://schemas.microsoft.com/office/drawing/2014/main" id="{4BAF018C-B05C-B819-2F39-283DC5E7CC2E}"/>
                </a:ext>
              </a:extLst>
            </p:cNvPr>
            <p:cNvGrpSpPr/>
            <p:nvPr/>
          </p:nvGrpSpPr>
          <p:grpSpPr>
            <a:xfrm>
              <a:off x="2336181" y="2771078"/>
              <a:ext cx="2787805" cy="485078"/>
              <a:chOff x="2414239" y="2771078"/>
              <a:chExt cx="2787805" cy="485078"/>
            </a:xfrm>
          </p:grpSpPr>
          <p:sp>
            <p:nvSpPr>
              <p:cNvPr id="66" name="Rectangle 65">
                <a:extLst>
                  <a:ext uri="{FF2B5EF4-FFF2-40B4-BE49-F238E27FC236}">
                    <a16:creationId xmlns:a16="http://schemas.microsoft.com/office/drawing/2014/main" id="{8FD7F567-A24A-F4F1-BDF4-9E2A5A4F24E5}"/>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37A0D9E1-2A8C-54DF-C478-89430F64C96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F34B976-9676-E39A-BC61-8D09AEEDD58E}"/>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BD2C4D46-11E1-C8E3-BC86-1585F7C9381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F9DCAEA2-CA52-6EC7-C6C4-68BBAB2EBB97}"/>
                </a:ext>
              </a:extLst>
            </p:cNvPr>
            <p:cNvGrpSpPr/>
            <p:nvPr/>
          </p:nvGrpSpPr>
          <p:grpSpPr>
            <a:xfrm>
              <a:off x="2336180" y="3429000"/>
              <a:ext cx="2787805" cy="485078"/>
              <a:chOff x="2414239" y="2771078"/>
              <a:chExt cx="2787805" cy="485078"/>
            </a:xfrm>
          </p:grpSpPr>
          <p:sp>
            <p:nvSpPr>
              <p:cNvPr id="62" name="Rectangle 61">
                <a:extLst>
                  <a:ext uri="{FF2B5EF4-FFF2-40B4-BE49-F238E27FC236}">
                    <a16:creationId xmlns:a16="http://schemas.microsoft.com/office/drawing/2014/main" id="{B2694D4E-DA18-C869-5628-ED9A1B6D9E11}"/>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D512D4F3-B9F8-3906-2BA1-C9D15C45E3F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9F61FBA-F7B9-B36C-ED63-4FD81B0F5FF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C7D7562-88D6-9C27-A408-EDFD02A0021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D58AAEA-E0BC-51DC-0424-00BA474AC2B4}"/>
                </a:ext>
              </a:extLst>
            </p:cNvPr>
            <p:cNvGrpSpPr/>
            <p:nvPr/>
          </p:nvGrpSpPr>
          <p:grpSpPr>
            <a:xfrm>
              <a:off x="2336180" y="4098073"/>
              <a:ext cx="2787805" cy="485078"/>
              <a:chOff x="2414239" y="2771078"/>
              <a:chExt cx="2787805" cy="485078"/>
            </a:xfrm>
          </p:grpSpPr>
          <p:sp>
            <p:nvSpPr>
              <p:cNvPr id="58" name="Rectangle 57">
                <a:extLst>
                  <a:ext uri="{FF2B5EF4-FFF2-40B4-BE49-F238E27FC236}">
                    <a16:creationId xmlns:a16="http://schemas.microsoft.com/office/drawing/2014/main" id="{185D9979-094C-B18F-225E-A86047812F0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C3446F7-8D8B-6306-F5F5-A59EE00FFBD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A4559526-704A-23E4-A6D2-66286A531EA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1D238833-6F16-2DA8-31FE-543FD48024BB}"/>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B2BA273-965D-E462-E2FF-845B03A7F3F4}"/>
                </a:ext>
              </a:extLst>
            </p:cNvPr>
            <p:cNvGrpSpPr/>
            <p:nvPr/>
          </p:nvGrpSpPr>
          <p:grpSpPr>
            <a:xfrm>
              <a:off x="2336180" y="4755995"/>
              <a:ext cx="2787805" cy="485078"/>
              <a:chOff x="2414239" y="2771078"/>
              <a:chExt cx="2787805" cy="485078"/>
            </a:xfrm>
          </p:grpSpPr>
          <p:sp>
            <p:nvSpPr>
              <p:cNvPr id="54" name="Rectangle 53">
                <a:extLst>
                  <a:ext uri="{FF2B5EF4-FFF2-40B4-BE49-F238E27FC236}">
                    <a16:creationId xmlns:a16="http://schemas.microsoft.com/office/drawing/2014/main" id="{A49A9D44-FE86-91F8-EF5B-A2994EAFEA40}"/>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53AC102-1B29-9A00-9292-34C1AE2340B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E355D89-DEF8-59A5-CD0C-7E4F257DFDD1}"/>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760379B-3F84-F9EE-106D-45F10D05D020}"/>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47">
              <a:extLst>
                <a:ext uri="{FF2B5EF4-FFF2-40B4-BE49-F238E27FC236}">
                  <a16:creationId xmlns:a16="http://schemas.microsoft.com/office/drawing/2014/main" id="{E8AC7E7F-2250-F0EC-054F-8601EE402E8F}"/>
                </a:ext>
              </a:extLst>
            </p:cNvPr>
            <p:cNvGrpSpPr/>
            <p:nvPr/>
          </p:nvGrpSpPr>
          <p:grpSpPr>
            <a:xfrm>
              <a:off x="2336180" y="5402765"/>
              <a:ext cx="2787805" cy="485078"/>
              <a:chOff x="2414239" y="2771078"/>
              <a:chExt cx="2787805" cy="485078"/>
            </a:xfrm>
          </p:grpSpPr>
          <p:sp>
            <p:nvSpPr>
              <p:cNvPr id="50" name="Rectangle 49">
                <a:extLst>
                  <a:ext uri="{FF2B5EF4-FFF2-40B4-BE49-F238E27FC236}">
                    <a16:creationId xmlns:a16="http://schemas.microsoft.com/office/drawing/2014/main" id="{A95BA179-81AC-349D-5163-CBE47C254133}"/>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A537BF39-B66A-EA93-070E-5386088E65DA}"/>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C155D6E-12B6-80E3-116F-78EC88E37304}"/>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226BB0D-E88F-2159-31F6-2F3AEF9FF50E}"/>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4496D8C4-302E-7097-749C-903ADA15DD7E}"/>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21BBE8D4-B326-828C-2E04-523D00D181D1}"/>
              </a:ext>
            </a:extLst>
          </p:cNvPr>
          <p:cNvGrpSpPr/>
          <p:nvPr/>
        </p:nvGrpSpPr>
        <p:grpSpPr>
          <a:xfrm>
            <a:off x="7520146" y="1497644"/>
            <a:ext cx="3144485" cy="5961206"/>
            <a:chOff x="2018371" y="2241396"/>
            <a:chExt cx="3423424" cy="6490009"/>
          </a:xfrm>
        </p:grpSpPr>
        <p:sp>
          <p:nvSpPr>
            <p:cNvPr id="128" name="Rectangle 127">
              <a:extLst>
                <a:ext uri="{FF2B5EF4-FFF2-40B4-BE49-F238E27FC236}">
                  <a16:creationId xmlns:a16="http://schemas.microsoft.com/office/drawing/2014/main" id="{0D9CE95D-2828-C2CB-4EB7-C60C81031A67}"/>
                </a:ext>
              </a:extLst>
            </p:cNvPr>
            <p:cNvSpPr/>
            <p:nvPr/>
          </p:nvSpPr>
          <p:spPr>
            <a:xfrm>
              <a:off x="2018371" y="2241396"/>
              <a:ext cx="3423424" cy="64900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9" name="Group 128">
              <a:extLst>
                <a:ext uri="{FF2B5EF4-FFF2-40B4-BE49-F238E27FC236}">
                  <a16:creationId xmlns:a16="http://schemas.microsoft.com/office/drawing/2014/main" id="{A9C148A4-4637-5BD0-0360-89898AEA6AFE}"/>
                </a:ext>
              </a:extLst>
            </p:cNvPr>
            <p:cNvGrpSpPr/>
            <p:nvPr/>
          </p:nvGrpSpPr>
          <p:grpSpPr>
            <a:xfrm>
              <a:off x="2336181" y="2771078"/>
              <a:ext cx="2787805" cy="485078"/>
              <a:chOff x="2414239" y="2771078"/>
              <a:chExt cx="2787805" cy="485078"/>
            </a:xfrm>
          </p:grpSpPr>
          <p:sp>
            <p:nvSpPr>
              <p:cNvPr id="151" name="Rectangle 150">
                <a:extLst>
                  <a:ext uri="{FF2B5EF4-FFF2-40B4-BE49-F238E27FC236}">
                    <a16:creationId xmlns:a16="http://schemas.microsoft.com/office/drawing/2014/main" id="{37128508-77F3-160D-0B24-D3E54D4B645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9B225AD0-378A-A647-12BB-71FD0309B82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a:extLst>
                  <a:ext uri="{FF2B5EF4-FFF2-40B4-BE49-F238E27FC236}">
                    <a16:creationId xmlns:a16="http://schemas.microsoft.com/office/drawing/2014/main" id="{E5FCE49F-C7F1-909F-99A9-52A0584BA759}"/>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4582F694-206A-21B4-5835-750F5304895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129">
              <a:extLst>
                <a:ext uri="{FF2B5EF4-FFF2-40B4-BE49-F238E27FC236}">
                  <a16:creationId xmlns:a16="http://schemas.microsoft.com/office/drawing/2014/main" id="{46729B51-0817-47E0-8D19-214190CF3DD8}"/>
                </a:ext>
              </a:extLst>
            </p:cNvPr>
            <p:cNvGrpSpPr/>
            <p:nvPr/>
          </p:nvGrpSpPr>
          <p:grpSpPr>
            <a:xfrm>
              <a:off x="2336180" y="3429000"/>
              <a:ext cx="2787805" cy="485078"/>
              <a:chOff x="2414239" y="2771078"/>
              <a:chExt cx="2787805" cy="485078"/>
            </a:xfrm>
          </p:grpSpPr>
          <p:sp>
            <p:nvSpPr>
              <p:cNvPr id="147" name="Rectangle 146">
                <a:extLst>
                  <a:ext uri="{FF2B5EF4-FFF2-40B4-BE49-F238E27FC236}">
                    <a16:creationId xmlns:a16="http://schemas.microsoft.com/office/drawing/2014/main" id="{F2254BD1-0A5D-B2D5-D12F-BC51AEFAC38D}"/>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42B32C6E-6163-6D4B-D82E-5935E60C982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a:extLst>
                  <a:ext uri="{FF2B5EF4-FFF2-40B4-BE49-F238E27FC236}">
                    <a16:creationId xmlns:a16="http://schemas.microsoft.com/office/drawing/2014/main" id="{68F1CD60-0BAF-77EE-7C98-82570FF465F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1F2A00CE-BD6F-724A-6FB3-8073E8ECEE0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1" name="Group 130">
              <a:extLst>
                <a:ext uri="{FF2B5EF4-FFF2-40B4-BE49-F238E27FC236}">
                  <a16:creationId xmlns:a16="http://schemas.microsoft.com/office/drawing/2014/main" id="{9298C08D-D949-79F8-F97A-E6E0E879FE3C}"/>
                </a:ext>
              </a:extLst>
            </p:cNvPr>
            <p:cNvGrpSpPr/>
            <p:nvPr/>
          </p:nvGrpSpPr>
          <p:grpSpPr>
            <a:xfrm>
              <a:off x="2336180" y="4098073"/>
              <a:ext cx="2787805" cy="485078"/>
              <a:chOff x="2414239" y="2771078"/>
              <a:chExt cx="2787805" cy="485078"/>
            </a:xfrm>
          </p:grpSpPr>
          <p:sp>
            <p:nvSpPr>
              <p:cNvPr id="143" name="Rectangle 142">
                <a:extLst>
                  <a:ext uri="{FF2B5EF4-FFF2-40B4-BE49-F238E27FC236}">
                    <a16:creationId xmlns:a16="http://schemas.microsoft.com/office/drawing/2014/main" id="{CE9CD227-7A1F-A9D4-955A-0825ED95B5C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9454EB01-B5C2-ECFD-04A1-C036A5F97EC8}"/>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8211CEC1-560C-8789-16B1-49EF1590432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43D2BC57-5C96-92B5-9E0D-71A6C7EAC2EC}"/>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4AC60D8C-DA24-9986-811A-5F8195C36A88}"/>
                </a:ext>
              </a:extLst>
            </p:cNvPr>
            <p:cNvGrpSpPr/>
            <p:nvPr/>
          </p:nvGrpSpPr>
          <p:grpSpPr>
            <a:xfrm>
              <a:off x="2336180" y="4755995"/>
              <a:ext cx="2787805" cy="485078"/>
              <a:chOff x="2414239" y="2771078"/>
              <a:chExt cx="2787805" cy="485078"/>
            </a:xfrm>
          </p:grpSpPr>
          <p:sp>
            <p:nvSpPr>
              <p:cNvPr id="139" name="Rectangle 138">
                <a:extLst>
                  <a:ext uri="{FF2B5EF4-FFF2-40B4-BE49-F238E27FC236}">
                    <a16:creationId xmlns:a16="http://schemas.microsoft.com/office/drawing/2014/main" id="{4C53CE75-D9D2-8B2B-009F-7A3CCD554FD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0027601-FE63-3181-9246-E69CF309AB8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D124CB2D-FAF7-916E-CEA2-BCAF2D616CAB}"/>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76489171-9739-855B-6C67-674604A148F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3" name="Group 132">
              <a:extLst>
                <a:ext uri="{FF2B5EF4-FFF2-40B4-BE49-F238E27FC236}">
                  <a16:creationId xmlns:a16="http://schemas.microsoft.com/office/drawing/2014/main" id="{383418A6-4AD0-2987-3783-2EB1405C69C5}"/>
                </a:ext>
              </a:extLst>
            </p:cNvPr>
            <p:cNvGrpSpPr/>
            <p:nvPr/>
          </p:nvGrpSpPr>
          <p:grpSpPr>
            <a:xfrm>
              <a:off x="2336180" y="5402765"/>
              <a:ext cx="2787805" cy="485078"/>
              <a:chOff x="2414239" y="2771078"/>
              <a:chExt cx="2787805" cy="485078"/>
            </a:xfrm>
          </p:grpSpPr>
          <p:sp>
            <p:nvSpPr>
              <p:cNvPr id="135" name="Rectangle 134">
                <a:extLst>
                  <a:ext uri="{FF2B5EF4-FFF2-40B4-BE49-F238E27FC236}">
                    <a16:creationId xmlns:a16="http://schemas.microsoft.com/office/drawing/2014/main" id="{2322E231-7732-5E44-AD67-828A0CF44EA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DC7A9B8-0C00-6894-E25E-504EFE3E462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1DBCFA81-05D4-E980-1C87-71B9895418B3}"/>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50F700C5-A3FE-24C1-94E4-AD9D01E3B373}"/>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4" name="Rectangle 133">
              <a:extLst>
                <a:ext uri="{FF2B5EF4-FFF2-40B4-BE49-F238E27FC236}">
                  <a16:creationId xmlns:a16="http://schemas.microsoft.com/office/drawing/2014/main" id="{F1B629A9-744D-9AFC-3C9D-BBD8480F444D}"/>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672EC0D7-7596-A43F-2BEB-0C8CD1ED5CFC}"/>
              </a:ext>
            </a:extLst>
          </p:cNvPr>
          <p:cNvGrpSpPr/>
          <p:nvPr/>
        </p:nvGrpSpPr>
        <p:grpSpPr>
          <a:xfrm>
            <a:off x="1451196" y="2241396"/>
            <a:ext cx="3423424" cy="6490009"/>
            <a:chOff x="2018371" y="2241396"/>
            <a:chExt cx="3423424" cy="6490009"/>
          </a:xfrm>
        </p:grpSpPr>
        <p:sp>
          <p:nvSpPr>
            <p:cNvPr id="4" name="Rectangle 3">
              <a:extLst>
                <a:ext uri="{FF2B5EF4-FFF2-40B4-BE49-F238E27FC236}">
                  <a16:creationId xmlns:a16="http://schemas.microsoft.com/office/drawing/2014/main" id="{FBF3A47C-5B80-5E17-F703-1D7966C7DDC0}"/>
                </a:ext>
              </a:extLst>
            </p:cNvPr>
            <p:cNvSpPr/>
            <p:nvPr/>
          </p:nvSpPr>
          <p:spPr>
            <a:xfrm>
              <a:off x="2018371" y="2241396"/>
              <a:ext cx="3423424" cy="649000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48C2F2D-82DC-6E1D-ECEF-7D60A1521868}"/>
                </a:ext>
              </a:extLst>
            </p:cNvPr>
            <p:cNvGrpSpPr/>
            <p:nvPr/>
          </p:nvGrpSpPr>
          <p:grpSpPr>
            <a:xfrm>
              <a:off x="2336181" y="2771078"/>
              <a:ext cx="2787805" cy="485078"/>
              <a:chOff x="2414239" y="2771078"/>
              <a:chExt cx="2787805" cy="485078"/>
            </a:xfrm>
          </p:grpSpPr>
          <p:sp>
            <p:nvSpPr>
              <p:cNvPr id="5" name="Rectangle 4">
                <a:extLst>
                  <a:ext uri="{FF2B5EF4-FFF2-40B4-BE49-F238E27FC236}">
                    <a16:creationId xmlns:a16="http://schemas.microsoft.com/office/drawing/2014/main" id="{4744A726-09BE-F4B3-6206-15402B0B17C9}"/>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C48452D-C0CC-5974-3E7B-A308CD440D3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747AFB-B605-83CE-9FBF-0496E6ACBCF2}"/>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89E4D26-CB75-2044-B332-774634055B1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0B129FC3-9B24-1AD7-E355-36D1DAE52DC0}"/>
                </a:ext>
              </a:extLst>
            </p:cNvPr>
            <p:cNvGrpSpPr/>
            <p:nvPr/>
          </p:nvGrpSpPr>
          <p:grpSpPr>
            <a:xfrm>
              <a:off x="2336180" y="3429000"/>
              <a:ext cx="2787805" cy="485078"/>
              <a:chOff x="2414239" y="2771078"/>
              <a:chExt cx="2787805" cy="485078"/>
            </a:xfrm>
          </p:grpSpPr>
          <p:sp>
            <p:nvSpPr>
              <p:cNvPr id="12" name="Rectangle 11">
                <a:extLst>
                  <a:ext uri="{FF2B5EF4-FFF2-40B4-BE49-F238E27FC236}">
                    <a16:creationId xmlns:a16="http://schemas.microsoft.com/office/drawing/2014/main" id="{45FBE80D-448E-06B0-25EF-1EDBF85B183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D18402-0C21-2DC9-8414-8BA44C147A54}"/>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15CFC9F-5773-8AE9-845C-084690B3B4BA}"/>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50981AD-7975-F27D-9515-E80938497C38}"/>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5C6E5D9-F29A-EC77-B40B-07C8DA3D3D0E}"/>
                </a:ext>
              </a:extLst>
            </p:cNvPr>
            <p:cNvGrpSpPr/>
            <p:nvPr/>
          </p:nvGrpSpPr>
          <p:grpSpPr>
            <a:xfrm>
              <a:off x="2336180" y="4098073"/>
              <a:ext cx="2787805" cy="485078"/>
              <a:chOff x="2414239" y="2771078"/>
              <a:chExt cx="2787805" cy="485078"/>
            </a:xfrm>
          </p:grpSpPr>
          <p:sp>
            <p:nvSpPr>
              <p:cNvPr id="17" name="Rectangle 16">
                <a:extLst>
                  <a:ext uri="{FF2B5EF4-FFF2-40B4-BE49-F238E27FC236}">
                    <a16:creationId xmlns:a16="http://schemas.microsoft.com/office/drawing/2014/main" id="{BC0E5880-7968-DF56-D651-4492125C934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D411F69-FF4F-C3FC-7186-934AE50820B6}"/>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F41ED21-75F3-218D-B94B-D5237D6BC548}"/>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E6A4946-A4FE-0F42-BC70-03CDCD98CB99}"/>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7B877503-6173-E067-9D91-0DBBCE7DB859}"/>
                </a:ext>
              </a:extLst>
            </p:cNvPr>
            <p:cNvGrpSpPr/>
            <p:nvPr/>
          </p:nvGrpSpPr>
          <p:grpSpPr>
            <a:xfrm>
              <a:off x="2336180" y="4755995"/>
              <a:ext cx="2787805" cy="485078"/>
              <a:chOff x="2414239" y="2771078"/>
              <a:chExt cx="2787805" cy="485078"/>
            </a:xfrm>
          </p:grpSpPr>
          <p:sp>
            <p:nvSpPr>
              <p:cNvPr id="22" name="Rectangle 21">
                <a:extLst>
                  <a:ext uri="{FF2B5EF4-FFF2-40B4-BE49-F238E27FC236}">
                    <a16:creationId xmlns:a16="http://schemas.microsoft.com/office/drawing/2014/main" id="{7738E2B0-96B8-94A7-EB18-CF610555F8E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D0710A1-886B-61AF-5A0D-5947FA059481}"/>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D0514D4-6B3C-9942-99D7-737EE0989C17}"/>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C5C39A2-BDDA-0A9B-E2A8-A3B5F29A6BCA}"/>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B369C2F3-4955-3CA1-9CD9-AE76C5C978A3}"/>
                </a:ext>
              </a:extLst>
            </p:cNvPr>
            <p:cNvGrpSpPr/>
            <p:nvPr/>
          </p:nvGrpSpPr>
          <p:grpSpPr>
            <a:xfrm>
              <a:off x="2336180" y="5402765"/>
              <a:ext cx="2787805" cy="485078"/>
              <a:chOff x="2414239" y="2771078"/>
              <a:chExt cx="2787805" cy="485078"/>
            </a:xfrm>
          </p:grpSpPr>
          <p:sp>
            <p:nvSpPr>
              <p:cNvPr id="27" name="Rectangle 26">
                <a:extLst>
                  <a:ext uri="{FF2B5EF4-FFF2-40B4-BE49-F238E27FC236}">
                    <a16:creationId xmlns:a16="http://schemas.microsoft.com/office/drawing/2014/main" id="{C4E81110-26D4-B5C1-A26F-0FD1723C2377}"/>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CF24F97-188C-9585-339B-4A8AB2F8149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C42ECBB-C96D-4A1A-0BD9-96EDFB04A97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FAF0418-5858-39CB-EC64-1E4C9E8CA2C2}"/>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F15BBC7B-142A-5241-A268-4B21BF7650B1}"/>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Freeform 72">
            <a:extLst>
              <a:ext uri="{FF2B5EF4-FFF2-40B4-BE49-F238E27FC236}">
                <a16:creationId xmlns:a16="http://schemas.microsoft.com/office/drawing/2014/main" id="{DC5D232C-C593-5624-5B73-A90408AD21F4}"/>
              </a:ext>
            </a:extLst>
          </p:cNvPr>
          <p:cNvSpPr/>
          <p:nvPr/>
        </p:nvSpPr>
        <p:spPr>
          <a:xfrm>
            <a:off x="5684626" y="4292610"/>
            <a:ext cx="4383419" cy="2731637"/>
          </a:xfrm>
          <a:custGeom>
            <a:avLst/>
            <a:gdLst>
              <a:gd name="connsiteX0" fmla="*/ 4383419 w 4383419"/>
              <a:gd name="connsiteY0" fmla="*/ 1753368 h 2731637"/>
              <a:gd name="connsiteX1" fmla="*/ 3451943 w 4383419"/>
              <a:gd name="connsiteY1" fmla="*/ 1753368 h 2731637"/>
              <a:gd name="connsiteX2" fmla="*/ 3451943 w 4383419"/>
              <a:gd name="connsiteY2" fmla="*/ 1643782 h 2731637"/>
              <a:gd name="connsiteX3" fmla="*/ 4383419 w 4383419"/>
              <a:gd name="connsiteY3" fmla="*/ 1643782 h 2731637"/>
              <a:gd name="connsiteX4" fmla="*/ 4383419 w 4383419"/>
              <a:gd name="connsiteY4" fmla="*/ 1534197 h 2731637"/>
              <a:gd name="connsiteX5" fmla="*/ 4219041 w 4383419"/>
              <a:gd name="connsiteY5" fmla="*/ 1534197 h 2731637"/>
              <a:gd name="connsiteX6" fmla="*/ 4219041 w 4383419"/>
              <a:gd name="connsiteY6" fmla="*/ 973831 h 2731637"/>
              <a:gd name="connsiteX7" fmla="*/ 4383419 w 4383419"/>
              <a:gd name="connsiteY7" fmla="*/ 986269 h 2731637"/>
              <a:gd name="connsiteX8" fmla="*/ 4383419 w 4383419"/>
              <a:gd name="connsiteY8" fmla="*/ 876684 h 2731637"/>
              <a:gd name="connsiteX9" fmla="*/ 3356658 w 4383419"/>
              <a:gd name="connsiteY9" fmla="*/ 0 h 2731637"/>
              <a:gd name="connsiteX10" fmla="*/ 3218471 w 4383419"/>
              <a:gd name="connsiteY10" fmla="*/ 0 h 2731637"/>
              <a:gd name="connsiteX11" fmla="*/ 2028942 w 4383419"/>
              <a:gd name="connsiteY11" fmla="*/ 863994 h 2731637"/>
              <a:gd name="connsiteX12" fmla="*/ 1164948 w 4383419"/>
              <a:gd name="connsiteY12" fmla="*/ 0 h 2731637"/>
              <a:gd name="connsiteX13" fmla="*/ 1026761 w 4383419"/>
              <a:gd name="connsiteY13" fmla="*/ 0 h 2731637"/>
              <a:gd name="connsiteX14" fmla="*/ 0 w 4383419"/>
              <a:gd name="connsiteY14" fmla="*/ 876684 h 2731637"/>
              <a:gd name="connsiteX15" fmla="*/ 0 w 4383419"/>
              <a:gd name="connsiteY15" fmla="*/ 986269 h 2731637"/>
              <a:gd name="connsiteX16" fmla="*/ 164378 w 4383419"/>
              <a:gd name="connsiteY16" fmla="*/ 973831 h 2731637"/>
              <a:gd name="connsiteX17" fmla="*/ 164378 w 4383419"/>
              <a:gd name="connsiteY17" fmla="*/ 1534197 h 2731637"/>
              <a:gd name="connsiteX18" fmla="*/ 0 w 4383419"/>
              <a:gd name="connsiteY18" fmla="*/ 1534197 h 2731637"/>
              <a:gd name="connsiteX19" fmla="*/ 0 w 4383419"/>
              <a:gd name="connsiteY19" fmla="*/ 1643782 h 2731637"/>
              <a:gd name="connsiteX20" fmla="*/ 931477 w 4383419"/>
              <a:gd name="connsiteY20" fmla="*/ 1643782 h 2731637"/>
              <a:gd name="connsiteX21" fmla="*/ 931477 w 4383419"/>
              <a:gd name="connsiteY21" fmla="*/ 1753368 h 2731637"/>
              <a:gd name="connsiteX22" fmla="*/ 0 w 4383419"/>
              <a:gd name="connsiteY22" fmla="*/ 1753368 h 2731637"/>
              <a:gd name="connsiteX23" fmla="*/ 0 w 4383419"/>
              <a:gd name="connsiteY23" fmla="*/ 1862953 h 2731637"/>
              <a:gd name="connsiteX24" fmla="*/ 931477 w 4383419"/>
              <a:gd name="connsiteY24" fmla="*/ 1862953 h 2731637"/>
              <a:gd name="connsiteX25" fmla="*/ 931477 w 4383419"/>
              <a:gd name="connsiteY25" fmla="*/ 2701282 h 2731637"/>
              <a:gd name="connsiteX26" fmla="*/ 942435 w 4383419"/>
              <a:gd name="connsiteY26" fmla="*/ 2705282 h 2731637"/>
              <a:gd name="connsiteX27" fmla="*/ 1041062 w 4383419"/>
              <a:gd name="connsiteY27" fmla="*/ 2731582 h 2731637"/>
              <a:gd name="connsiteX28" fmla="*/ 1041062 w 4383419"/>
              <a:gd name="connsiteY28" fmla="*/ 322894 h 2731637"/>
              <a:gd name="connsiteX29" fmla="*/ 1095362 w 4383419"/>
              <a:gd name="connsiteY29" fmla="*/ 187008 h 2731637"/>
              <a:gd name="connsiteX30" fmla="*/ 1096348 w 4383419"/>
              <a:gd name="connsiteY30" fmla="*/ 187008 h 2731637"/>
              <a:gd name="connsiteX31" fmla="*/ 1150648 w 4383419"/>
              <a:gd name="connsiteY31" fmla="*/ 322894 h 2731637"/>
              <a:gd name="connsiteX32" fmla="*/ 1150648 w 4383419"/>
              <a:gd name="connsiteY32" fmla="*/ 2726323 h 2731637"/>
              <a:gd name="connsiteX33" fmla="*/ 1217878 w 4383419"/>
              <a:gd name="connsiteY33" fmla="*/ 2705501 h 2731637"/>
              <a:gd name="connsiteX34" fmla="*/ 1260233 w 4383419"/>
              <a:gd name="connsiteY34" fmla="*/ 2690050 h 2731637"/>
              <a:gd name="connsiteX35" fmla="*/ 1260233 w 4383419"/>
              <a:gd name="connsiteY35" fmla="*/ 1862953 h 2731637"/>
              <a:gd name="connsiteX36" fmla="*/ 3123186 w 4383419"/>
              <a:gd name="connsiteY36" fmla="*/ 1862953 h 2731637"/>
              <a:gd name="connsiteX37" fmla="*/ 3123186 w 4383419"/>
              <a:gd name="connsiteY37" fmla="*/ 2701282 h 2731637"/>
              <a:gd name="connsiteX38" fmla="*/ 3134145 w 4383419"/>
              <a:gd name="connsiteY38" fmla="*/ 2705337 h 2731637"/>
              <a:gd name="connsiteX39" fmla="*/ 3232772 w 4383419"/>
              <a:gd name="connsiteY39" fmla="*/ 2731637 h 2731637"/>
              <a:gd name="connsiteX40" fmla="*/ 3232772 w 4383419"/>
              <a:gd name="connsiteY40" fmla="*/ 322894 h 2731637"/>
              <a:gd name="connsiteX41" fmla="*/ 3287071 w 4383419"/>
              <a:gd name="connsiteY41" fmla="*/ 187008 h 2731637"/>
              <a:gd name="connsiteX42" fmla="*/ 3288058 w 4383419"/>
              <a:gd name="connsiteY42" fmla="*/ 187008 h 2731637"/>
              <a:gd name="connsiteX43" fmla="*/ 3342357 w 4383419"/>
              <a:gd name="connsiteY43" fmla="*/ 322894 h 2731637"/>
              <a:gd name="connsiteX44" fmla="*/ 3342357 w 4383419"/>
              <a:gd name="connsiteY44" fmla="*/ 2726377 h 2731637"/>
              <a:gd name="connsiteX45" fmla="*/ 3409697 w 4383419"/>
              <a:gd name="connsiteY45" fmla="*/ 2705501 h 2731637"/>
              <a:gd name="connsiteX46" fmla="*/ 3451943 w 4383419"/>
              <a:gd name="connsiteY46" fmla="*/ 2690105 h 2731637"/>
              <a:gd name="connsiteX47" fmla="*/ 3451943 w 4383419"/>
              <a:gd name="connsiteY47" fmla="*/ 1862953 h 2731637"/>
              <a:gd name="connsiteX48" fmla="*/ 4383419 w 4383419"/>
              <a:gd name="connsiteY48" fmla="*/ 1862953 h 2731637"/>
              <a:gd name="connsiteX49" fmla="*/ 3780699 w 4383419"/>
              <a:gd name="connsiteY49" fmla="*/ 814933 h 2731637"/>
              <a:gd name="connsiteX50" fmla="*/ 4109456 w 4383419"/>
              <a:gd name="connsiteY50" fmla="*/ 953394 h 2731637"/>
              <a:gd name="connsiteX51" fmla="*/ 4109456 w 4383419"/>
              <a:gd name="connsiteY51" fmla="*/ 1534197 h 2731637"/>
              <a:gd name="connsiteX52" fmla="*/ 3780699 w 4383419"/>
              <a:gd name="connsiteY52" fmla="*/ 1534197 h 2731637"/>
              <a:gd name="connsiteX53" fmla="*/ 3451943 w 4383419"/>
              <a:gd name="connsiteY53" fmla="*/ 508093 h 2731637"/>
              <a:gd name="connsiteX54" fmla="*/ 3671114 w 4383419"/>
              <a:gd name="connsiteY54" fmla="*/ 737346 h 2731637"/>
              <a:gd name="connsiteX55" fmla="*/ 3671114 w 4383419"/>
              <a:gd name="connsiteY55" fmla="*/ 1534197 h 2731637"/>
              <a:gd name="connsiteX56" fmla="*/ 3451943 w 4383419"/>
              <a:gd name="connsiteY56" fmla="*/ 1534197 h 2731637"/>
              <a:gd name="connsiteX57" fmla="*/ 602720 w 4383419"/>
              <a:gd name="connsiteY57" fmla="*/ 1534197 h 2731637"/>
              <a:gd name="connsiteX58" fmla="*/ 273964 w 4383419"/>
              <a:gd name="connsiteY58" fmla="*/ 1534197 h 2731637"/>
              <a:gd name="connsiteX59" fmla="*/ 273964 w 4383419"/>
              <a:gd name="connsiteY59" fmla="*/ 953394 h 2731637"/>
              <a:gd name="connsiteX60" fmla="*/ 602720 w 4383419"/>
              <a:gd name="connsiteY60" fmla="*/ 815206 h 2731637"/>
              <a:gd name="connsiteX61" fmla="*/ 931477 w 4383419"/>
              <a:gd name="connsiteY61" fmla="*/ 1534197 h 2731637"/>
              <a:gd name="connsiteX62" fmla="*/ 712306 w 4383419"/>
              <a:gd name="connsiteY62" fmla="*/ 1534197 h 2731637"/>
              <a:gd name="connsiteX63" fmla="*/ 712306 w 4383419"/>
              <a:gd name="connsiteY63" fmla="*/ 737401 h 2731637"/>
              <a:gd name="connsiteX64" fmla="*/ 931477 w 4383419"/>
              <a:gd name="connsiteY64" fmla="*/ 508148 h 2731637"/>
              <a:gd name="connsiteX65" fmla="*/ 2465673 w 4383419"/>
              <a:gd name="connsiteY65" fmla="*/ 953394 h 2731637"/>
              <a:gd name="connsiteX66" fmla="*/ 2794430 w 4383419"/>
              <a:gd name="connsiteY66" fmla="*/ 815206 h 2731637"/>
              <a:gd name="connsiteX67" fmla="*/ 2794430 w 4383419"/>
              <a:gd name="connsiteY67" fmla="*/ 1534197 h 2731637"/>
              <a:gd name="connsiteX68" fmla="*/ 2465673 w 4383419"/>
              <a:gd name="connsiteY68" fmla="*/ 1534197 h 2731637"/>
              <a:gd name="connsiteX69" fmla="*/ 2027331 w 4383419"/>
              <a:gd name="connsiteY69" fmla="*/ 974105 h 2731637"/>
              <a:gd name="connsiteX70" fmla="*/ 2356088 w 4383419"/>
              <a:gd name="connsiteY70" fmla="*/ 974105 h 2731637"/>
              <a:gd name="connsiteX71" fmla="*/ 2356088 w 4383419"/>
              <a:gd name="connsiteY71" fmla="*/ 1534197 h 2731637"/>
              <a:gd name="connsiteX72" fmla="*/ 2027331 w 4383419"/>
              <a:gd name="connsiteY72" fmla="*/ 1534197 h 2731637"/>
              <a:gd name="connsiteX73" fmla="*/ 1588990 w 4383419"/>
              <a:gd name="connsiteY73" fmla="*/ 815206 h 2731637"/>
              <a:gd name="connsiteX74" fmla="*/ 1917746 w 4383419"/>
              <a:gd name="connsiteY74" fmla="*/ 953394 h 2731637"/>
              <a:gd name="connsiteX75" fmla="*/ 1917746 w 4383419"/>
              <a:gd name="connsiteY75" fmla="*/ 1534197 h 2731637"/>
              <a:gd name="connsiteX76" fmla="*/ 1588990 w 4383419"/>
              <a:gd name="connsiteY76" fmla="*/ 1534197 h 2731637"/>
              <a:gd name="connsiteX77" fmla="*/ 1260233 w 4383419"/>
              <a:gd name="connsiteY77" fmla="*/ 508367 h 2731637"/>
              <a:gd name="connsiteX78" fmla="*/ 1479404 w 4383419"/>
              <a:gd name="connsiteY78" fmla="*/ 737620 h 2731637"/>
              <a:gd name="connsiteX79" fmla="*/ 1479404 w 4383419"/>
              <a:gd name="connsiteY79" fmla="*/ 1534197 h 2731637"/>
              <a:gd name="connsiteX80" fmla="*/ 1260233 w 4383419"/>
              <a:gd name="connsiteY80" fmla="*/ 1534197 h 2731637"/>
              <a:gd name="connsiteX81" fmla="*/ 3123186 w 4383419"/>
              <a:gd name="connsiteY81" fmla="*/ 1753368 h 2731637"/>
              <a:gd name="connsiteX82" fmla="*/ 1260233 w 4383419"/>
              <a:gd name="connsiteY82" fmla="*/ 1753368 h 2731637"/>
              <a:gd name="connsiteX83" fmla="*/ 1260233 w 4383419"/>
              <a:gd name="connsiteY83" fmla="*/ 1643782 h 2731637"/>
              <a:gd name="connsiteX84" fmla="*/ 3123186 w 4383419"/>
              <a:gd name="connsiteY84" fmla="*/ 1643782 h 2731637"/>
              <a:gd name="connsiteX85" fmla="*/ 3123186 w 4383419"/>
              <a:gd name="connsiteY85" fmla="*/ 1534197 h 2731637"/>
              <a:gd name="connsiteX86" fmla="*/ 2904015 w 4383419"/>
              <a:gd name="connsiteY86" fmla="*/ 1534197 h 2731637"/>
              <a:gd name="connsiteX87" fmla="*/ 2904015 w 4383419"/>
              <a:gd name="connsiteY87" fmla="*/ 737401 h 2731637"/>
              <a:gd name="connsiteX88" fmla="*/ 3123186 w 4383419"/>
              <a:gd name="connsiteY88" fmla="*/ 508148 h 2731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4383419" h="2731637">
                <a:moveTo>
                  <a:pt x="4383419" y="1753368"/>
                </a:moveTo>
                <a:lnTo>
                  <a:pt x="3451943" y="1753368"/>
                </a:lnTo>
                <a:lnTo>
                  <a:pt x="3451943" y="1643782"/>
                </a:lnTo>
                <a:lnTo>
                  <a:pt x="4383419" y="1643782"/>
                </a:lnTo>
                <a:lnTo>
                  <a:pt x="4383419" y="1534197"/>
                </a:lnTo>
                <a:lnTo>
                  <a:pt x="4219041" y="1534197"/>
                </a:lnTo>
                <a:lnTo>
                  <a:pt x="4219041" y="973831"/>
                </a:lnTo>
                <a:cubicBezTo>
                  <a:pt x="4273467" y="981891"/>
                  <a:pt x="4328402" y="986050"/>
                  <a:pt x="4383419" y="986269"/>
                </a:cubicBezTo>
                <a:lnTo>
                  <a:pt x="4383419" y="876684"/>
                </a:lnTo>
                <a:cubicBezTo>
                  <a:pt x="3872483" y="875802"/>
                  <a:pt x="3437603" y="504482"/>
                  <a:pt x="3356658" y="0"/>
                </a:cubicBezTo>
                <a:lnTo>
                  <a:pt x="3218471" y="0"/>
                </a:lnTo>
                <a:cubicBezTo>
                  <a:pt x="3128578" y="567067"/>
                  <a:pt x="2596003" y="953887"/>
                  <a:pt x="2028942" y="863994"/>
                </a:cubicBezTo>
                <a:cubicBezTo>
                  <a:pt x="1584228" y="793492"/>
                  <a:pt x="1235445" y="444714"/>
                  <a:pt x="1164948" y="0"/>
                </a:cubicBezTo>
                <a:lnTo>
                  <a:pt x="1026761" y="0"/>
                </a:lnTo>
                <a:cubicBezTo>
                  <a:pt x="945816" y="504482"/>
                  <a:pt x="510937" y="875802"/>
                  <a:pt x="0" y="876684"/>
                </a:cubicBezTo>
                <a:lnTo>
                  <a:pt x="0" y="986269"/>
                </a:lnTo>
                <a:cubicBezTo>
                  <a:pt x="55020" y="986050"/>
                  <a:pt x="109953" y="981891"/>
                  <a:pt x="164378" y="973831"/>
                </a:cubicBezTo>
                <a:lnTo>
                  <a:pt x="164378" y="1534197"/>
                </a:lnTo>
                <a:lnTo>
                  <a:pt x="0" y="1534197"/>
                </a:lnTo>
                <a:lnTo>
                  <a:pt x="0" y="1643782"/>
                </a:lnTo>
                <a:lnTo>
                  <a:pt x="931477" y="1643782"/>
                </a:lnTo>
                <a:lnTo>
                  <a:pt x="931477" y="1753368"/>
                </a:lnTo>
                <a:lnTo>
                  <a:pt x="0" y="1753368"/>
                </a:lnTo>
                <a:lnTo>
                  <a:pt x="0" y="1862953"/>
                </a:lnTo>
                <a:lnTo>
                  <a:pt x="931477" y="1862953"/>
                </a:lnTo>
                <a:lnTo>
                  <a:pt x="931477" y="2701282"/>
                </a:lnTo>
                <a:cubicBezTo>
                  <a:pt x="935093" y="2702762"/>
                  <a:pt x="938874" y="2703748"/>
                  <a:pt x="942435" y="2705282"/>
                </a:cubicBezTo>
                <a:cubicBezTo>
                  <a:pt x="974401" y="2717156"/>
                  <a:pt x="1007425" y="2725961"/>
                  <a:pt x="1041062" y="2731582"/>
                </a:cubicBezTo>
                <a:lnTo>
                  <a:pt x="1041062" y="322894"/>
                </a:lnTo>
                <a:cubicBezTo>
                  <a:pt x="1062070" y="278813"/>
                  <a:pt x="1080206" y="233423"/>
                  <a:pt x="1095362" y="187008"/>
                </a:cubicBezTo>
                <a:cubicBezTo>
                  <a:pt x="1095362" y="186186"/>
                  <a:pt x="1096074" y="186186"/>
                  <a:pt x="1096348" y="187008"/>
                </a:cubicBezTo>
                <a:cubicBezTo>
                  <a:pt x="1111504" y="233423"/>
                  <a:pt x="1129640" y="278813"/>
                  <a:pt x="1150648" y="322894"/>
                </a:cubicBezTo>
                <a:lnTo>
                  <a:pt x="1150648" y="2726323"/>
                </a:lnTo>
                <a:cubicBezTo>
                  <a:pt x="1173469" y="2720794"/>
                  <a:pt x="1195923" y="2713841"/>
                  <a:pt x="1217878" y="2705501"/>
                </a:cubicBezTo>
                <a:cubicBezTo>
                  <a:pt x="1231741" y="2699693"/>
                  <a:pt x="1246151" y="2695255"/>
                  <a:pt x="1260233" y="2690050"/>
                </a:cubicBezTo>
                <a:lnTo>
                  <a:pt x="1260233" y="1862953"/>
                </a:lnTo>
                <a:lnTo>
                  <a:pt x="3123186" y="1862953"/>
                </a:lnTo>
                <a:lnTo>
                  <a:pt x="3123186" y="2701282"/>
                </a:lnTo>
                <a:cubicBezTo>
                  <a:pt x="3126857" y="2702762"/>
                  <a:pt x="3130638" y="2703803"/>
                  <a:pt x="3134145" y="2705337"/>
                </a:cubicBezTo>
                <a:cubicBezTo>
                  <a:pt x="3166116" y="2717199"/>
                  <a:pt x="3199140" y="2726005"/>
                  <a:pt x="3232772" y="2731637"/>
                </a:cubicBezTo>
                <a:lnTo>
                  <a:pt x="3232772" y="322894"/>
                </a:lnTo>
                <a:cubicBezTo>
                  <a:pt x="3253779" y="278813"/>
                  <a:pt x="3271916" y="233423"/>
                  <a:pt x="3287071" y="187008"/>
                </a:cubicBezTo>
                <a:cubicBezTo>
                  <a:pt x="3287071" y="186186"/>
                  <a:pt x="3287784" y="186186"/>
                  <a:pt x="3288058" y="187008"/>
                </a:cubicBezTo>
                <a:cubicBezTo>
                  <a:pt x="3303213" y="233423"/>
                  <a:pt x="3321350" y="278813"/>
                  <a:pt x="3342357" y="322894"/>
                </a:cubicBezTo>
                <a:lnTo>
                  <a:pt x="3342357" y="2726377"/>
                </a:lnTo>
                <a:cubicBezTo>
                  <a:pt x="3365222" y="2720854"/>
                  <a:pt x="3387715" y="2713884"/>
                  <a:pt x="3409697" y="2705501"/>
                </a:cubicBezTo>
                <a:cubicBezTo>
                  <a:pt x="3423505" y="2699693"/>
                  <a:pt x="3437861" y="2695255"/>
                  <a:pt x="3451943" y="2690105"/>
                </a:cubicBezTo>
                <a:lnTo>
                  <a:pt x="3451943" y="1862953"/>
                </a:lnTo>
                <a:lnTo>
                  <a:pt x="4383419" y="1862953"/>
                </a:lnTo>
                <a:close/>
                <a:moveTo>
                  <a:pt x="3780699" y="814933"/>
                </a:moveTo>
                <a:cubicBezTo>
                  <a:pt x="3882372" y="877988"/>
                  <a:pt x="3993306" y="924710"/>
                  <a:pt x="4109456" y="953394"/>
                </a:cubicBezTo>
                <a:lnTo>
                  <a:pt x="4109456" y="1534197"/>
                </a:lnTo>
                <a:lnTo>
                  <a:pt x="3780699" y="1534197"/>
                </a:lnTo>
                <a:close/>
                <a:moveTo>
                  <a:pt x="3451943" y="508093"/>
                </a:moveTo>
                <a:cubicBezTo>
                  <a:pt x="3514226" y="594129"/>
                  <a:pt x="3587966" y="671255"/>
                  <a:pt x="3671114" y="737346"/>
                </a:cubicBezTo>
                <a:lnTo>
                  <a:pt x="3671114" y="1534197"/>
                </a:lnTo>
                <a:lnTo>
                  <a:pt x="3451943" y="1534197"/>
                </a:lnTo>
                <a:close/>
                <a:moveTo>
                  <a:pt x="602720" y="1534197"/>
                </a:moveTo>
                <a:lnTo>
                  <a:pt x="273964" y="1534197"/>
                </a:lnTo>
                <a:lnTo>
                  <a:pt x="273964" y="953394"/>
                </a:lnTo>
                <a:cubicBezTo>
                  <a:pt x="390097" y="924792"/>
                  <a:pt x="501030" y="878163"/>
                  <a:pt x="602720" y="815206"/>
                </a:cubicBezTo>
                <a:close/>
                <a:moveTo>
                  <a:pt x="931477" y="1534197"/>
                </a:moveTo>
                <a:lnTo>
                  <a:pt x="712306" y="1534197"/>
                </a:lnTo>
                <a:lnTo>
                  <a:pt x="712306" y="737401"/>
                </a:lnTo>
                <a:cubicBezTo>
                  <a:pt x="795454" y="671310"/>
                  <a:pt x="869194" y="594183"/>
                  <a:pt x="931477" y="508148"/>
                </a:cubicBezTo>
                <a:close/>
                <a:moveTo>
                  <a:pt x="2465673" y="953394"/>
                </a:moveTo>
                <a:cubicBezTo>
                  <a:pt x="2581807" y="924792"/>
                  <a:pt x="2692740" y="878163"/>
                  <a:pt x="2794430" y="815206"/>
                </a:cubicBezTo>
                <a:lnTo>
                  <a:pt x="2794430" y="1534197"/>
                </a:lnTo>
                <a:lnTo>
                  <a:pt x="2465673" y="1534197"/>
                </a:lnTo>
                <a:close/>
                <a:moveTo>
                  <a:pt x="2027331" y="974105"/>
                </a:moveTo>
                <a:cubicBezTo>
                  <a:pt x="2136287" y="990691"/>
                  <a:pt x="2247133" y="990691"/>
                  <a:pt x="2356088" y="974105"/>
                </a:cubicBezTo>
                <a:lnTo>
                  <a:pt x="2356088" y="1534197"/>
                </a:lnTo>
                <a:lnTo>
                  <a:pt x="2027331" y="1534197"/>
                </a:lnTo>
                <a:close/>
                <a:moveTo>
                  <a:pt x="1588990" y="815206"/>
                </a:moveTo>
                <a:cubicBezTo>
                  <a:pt x="1690679" y="878163"/>
                  <a:pt x="1801613" y="924792"/>
                  <a:pt x="1917746" y="953394"/>
                </a:cubicBezTo>
                <a:lnTo>
                  <a:pt x="1917746" y="1534197"/>
                </a:lnTo>
                <a:lnTo>
                  <a:pt x="1588990" y="1534197"/>
                </a:lnTo>
                <a:close/>
                <a:moveTo>
                  <a:pt x="1260233" y="508367"/>
                </a:moveTo>
                <a:cubicBezTo>
                  <a:pt x="1322516" y="594403"/>
                  <a:pt x="1396256" y="671529"/>
                  <a:pt x="1479404" y="737620"/>
                </a:cubicBezTo>
                <a:lnTo>
                  <a:pt x="1479404" y="1534197"/>
                </a:lnTo>
                <a:lnTo>
                  <a:pt x="1260233" y="1534197"/>
                </a:lnTo>
                <a:close/>
                <a:moveTo>
                  <a:pt x="3123186" y="1753368"/>
                </a:moveTo>
                <a:lnTo>
                  <a:pt x="1260233" y="1753368"/>
                </a:lnTo>
                <a:lnTo>
                  <a:pt x="1260233" y="1643782"/>
                </a:lnTo>
                <a:lnTo>
                  <a:pt x="3123186" y="1643782"/>
                </a:lnTo>
                <a:close/>
                <a:moveTo>
                  <a:pt x="3123186" y="1534197"/>
                </a:moveTo>
                <a:lnTo>
                  <a:pt x="2904015" y="1534197"/>
                </a:lnTo>
                <a:lnTo>
                  <a:pt x="2904015" y="737401"/>
                </a:lnTo>
                <a:cubicBezTo>
                  <a:pt x="2987163" y="671310"/>
                  <a:pt x="3060903" y="594183"/>
                  <a:pt x="3123186" y="508148"/>
                </a:cubicBezTo>
                <a:close/>
              </a:path>
            </a:pathLst>
          </a:custGeom>
          <a:solidFill>
            <a:schemeClr val="accent2"/>
          </a:solidFill>
          <a:ln w="38100" cap="flat">
            <a:solidFill>
              <a:schemeClr val="accent2"/>
            </a:solidFill>
            <a:prstDash val="solid"/>
            <a:miter/>
          </a:ln>
        </p:spPr>
        <p:txBody>
          <a:bodyPr rtlCol="0" anchor="ctr"/>
          <a:lstStyle/>
          <a:p>
            <a:endParaRPr lang="en-DE"/>
          </a:p>
        </p:txBody>
      </p:sp>
      <p:grpSp>
        <p:nvGrpSpPr>
          <p:cNvPr id="224" name="Group 223">
            <a:extLst>
              <a:ext uri="{FF2B5EF4-FFF2-40B4-BE49-F238E27FC236}">
                <a16:creationId xmlns:a16="http://schemas.microsoft.com/office/drawing/2014/main" id="{77E1D95B-C616-7FE3-F5E5-295BE848920F}"/>
              </a:ext>
            </a:extLst>
          </p:cNvPr>
          <p:cNvGrpSpPr/>
          <p:nvPr/>
        </p:nvGrpSpPr>
        <p:grpSpPr>
          <a:xfrm>
            <a:off x="261755" y="4478246"/>
            <a:ext cx="2524724" cy="2494229"/>
            <a:chOff x="261755" y="4478246"/>
            <a:chExt cx="2524724" cy="2494229"/>
          </a:xfrm>
        </p:grpSpPr>
        <p:sp>
          <p:nvSpPr>
            <p:cNvPr id="197" name="Graphic 31" descr="Deciduous tree with solid fill">
              <a:extLst>
                <a:ext uri="{FF2B5EF4-FFF2-40B4-BE49-F238E27FC236}">
                  <a16:creationId xmlns:a16="http://schemas.microsoft.com/office/drawing/2014/main" id="{6F4C4F59-6739-44BC-DDC6-06721E10B7F2}"/>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23" name="Freeform 222">
              <a:extLst>
                <a:ext uri="{FF2B5EF4-FFF2-40B4-BE49-F238E27FC236}">
                  <a16:creationId xmlns:a16="http://schemas.microsoft.com/office/drawing/2014/main" id="{C7E455F0-4179-21BA-6B8C-884045D57FAE}"/>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grpSp>
        <p:nvGrpSpPr>
          <p:cNvPr id="210" name="Group 209">
            <a:extLst>
              <a:ext uri="{FF2B5EF4-FFF2-40B4-BE49-F238E27FC236}">
                <a16:creationId xmlns:a16="http://schemas.microsoft.com/office/drawing/2014/main" id="{64EA720C-504A-C786-14B2-84AC0E5B21C9}"/>
              </a:ext>
            </a:extLst>
          </p:cNvPr>
          <p:cNvGrpSpPr/>
          <p:nvPr/>
        </p:nvGrpSpPr>
        <p:grpSpPr>
          <a:xfrm>
            <a:off x="1552497" y="6253270"/>
            <a:ext cx="738183" cy="738183"/>
            <a:chOff x="9769794" y="1847486"/>
            <a:chExt cx="1942019" cy="1942019"/>
          </a:xfrm>
        </p:grpSpPr>
        <p:grpSp>
          <p:nvGrpSpPr>
            <p:cNvPr id="209" name="Group 208">
              <a:extLst>
                <a:ext uri="{FF2B5EF4-FFF2-40B4-BE49-F238E27FC236}">
                  <a16:creationId xmlns:a16="http://schemas.microsoft.com/office/drawing/2014/main" id="{4F9C9AA7-FC4D-4BE0-B4BC-2B25524AC334}"/>
                </a:ext>
              </a:extLst>
            </p:cNvPr>
            <p:cNvGrpSpPr/>
            <p:nvPr/>
          </p:nvGrpSpPr>
          <p:grpSpPr>
            <a:xfrm>
              <a:off x="9769794" y="1847486"/>
              <a:ext cx="1942019" cy="1942019"/>
              <a:chOff x="9769794" y="1847486"/>
              <a:chExt cx="1942019" cy="1942019"/>
            </a:xfrm>
          </p:grpSpPr>
          <p:pic>
            <p:nvPicPr>
              <p:cNvPr id="6" name="Graphic 5" descr="Rubbish with solid fill">
                <a:extLst>
                  <a:ext uri="{FF2B5EF4-FFF2-40B4-BE49-F238E27FC236}">
                    <a16:creationId xmlns:a16="http://schemas.microsoft.com/office/drawing/2014/main" id="{031EFC2E-4DE9-B2D2-C10E-D60B97288C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69794" y="1847486"/>
                <a:ext cx="1942019" cy="1942019"/>
              </a:xfrm>
              <a:prstGeom prst="rect">
                <a:avLst/>
              </a:prstGeom>
            </p:spPr>
          </p:pic>
          <p:sp>
            <p:nvSpPr>
              <p:cNvPr id="205" name="Rounded Rectangle 204">
                <a:extLst>
                  <a:ext uri="{FF2B5EF4-FFF2-40B4-BE49-F238E27FC236}">
                    <a16:creationId xmlns:a16="http://schemas.microsoft.com/office/drawing/2014/main" id="{F4E66F75-0F02-D2A0-00B2-D77A01EA7F48}"/>
                  </a:ext>
                </a:extLst>
              </p:cNvPr>
              <p:cNvSpPr/>
              <p:nvPr/>
            </p:nvSpPr>
            <p:spPr>
              <a:xfrm>
                <a:off x="10436124" y="2721874"/>
                <a:ext cx="638648" cy="646771"/>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pic>
          <p:nvPicPr>
            <p:cNvPr id="208" name="Graphic 207" descr="Wi-Fi with solid fill">
              <a:extLst>
                <a:ext uri="{FF2B5EF4-FFF2-40B4-BE49-F238E27FC236}">
                  <a16:creationId xmlns:a16="http://schemas.microsoft.com/office/drawing/2014/main" id="{8B870E71-8BF9-B833-0A75-92E0FFACE1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299369" y="2598571"/>
              <a:ext cx="914400" cy="914400"/>
            </a:xfrm>
            <a:prstGeom prst="rect">
              <a:avLst/>
            </a:prstGeom>
          </p:spPr>
        </p:pic>
      </p:grpSp>
      <p:grpSp>
        <p:nvGrpSpPr>
          <p:cNvPr id="218" name="Group 217">
            <a:extLst>
              <a:ext uri="{FF2B5EF4-FFF2-40B4-BE49-F238E27FC236}">
                <a16:creationId xmlns:a16="http://schemas.microsoft.com/office/drawing/2014/main" id="{6C65227A-81A4-2863-E805-469F580E6937}"/>
              </a:ext>
            </a:extLst>
          </p:cNvPr>
          <p:cNvGrpSpPr/>
          <p:nvPr/>
        </p:nvGrpSpPr>
        <p:grpSpPr>
          <a:xfrm>
            <a:off x="4554709" y="2795099"/>
            <a:ext cx="1410155" cy="3773902"/>
            <a:chOff x="92438" y="351850"/>
            <a:chExt cx="1410155" cy="3773902"/>
          </a:xfrm>
        </p:grpSpPr>
        <p:grpSp>
          <p:nvGrpSpPr>
            <p:cNvPr id="217" name="Group 216">
              <a:extLst>
                <a:ext uri="{FF2B5EF4-FFF2-40B4-BE49-F238E27FC236}">
                  <a16:creationId xmlns:a16="http://schemas.microsoft.com/office/drawing/2014/main" id="{35A3EF16-5E86-5B9F-D9D5-0DB1E26524A1}"/>
                </a:ext>
              </a:extLst>
            </p:cNvPr>
            <p:cNvGrpSpPr/>
            <p:nvPr/>
          </p:nvGrpSpPr>
          <p:grpSpPr>
            <a:xfrm>
              <a:off x="599386" y="596292"/>
              <a:ext cx="422479" cy="968204"/>
              <a:chOff x="4968478" y="2605262"/>
              <a:chExt cx="635130" cy="1455541"/>
            </a:xfrm>
          </p:grpSpPr>
          <p:sp>
            <p:nvSpPr>
              <p:cNvPr id="214" name="Oval 213">
                <a:extLst>
                  <a:ext uri="{FF2B5EF4-FFF2-40B4-BE49-F238E27FC236}">
                    <a16:creationId xmlns:a16="http://schemas.microsoft.com/office/drawing/2014/main" id="{F9A6EC3C-E2F9-E0FA-F5C1-8615A68A8ED0}"/>
                  </a:ext>
                </a:extLst>
              </p:cNvPr>
              <p:cNvSpPr/>
              <p:nvPr/>
            </p:nvSpPr>
            <p:spPr>
              <a:xfrm>
                <a:off x="5006434" y="2605262"/>
                <a:ext cx="568081" cy="561945"/>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5" name="Oval 214">
                <a:extLst>
                  <a:ext uri="{FF2B5EF4-FFF2-40B4-BE49-F238E27FC236}">
                    <a16:creationId xmlns:a16="http://schemas.microsoft.com/office/drawing/2014/main" id="{92CDD32D-0E4F-E708-F9DF-A64EBF63B453}"/>
                  </a:ext>
                </a:extLst>
              </p:cNvPr>
              <p:cNvSpPr/>
              <p:nvPr/>
            </p:nvSpPr>
            <p:spPr>
              <a:xfrm>
                <a:off x="4968478" y="3011653"/>
                <a:ext cx="635130" cy="628270"/>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6" name="Oval 215">
                <a:extLst>
                  <a:ext uri="{FF2B5EF4-FFF2-40B4-BE49-F238E27FC236}">
                    <a16:creationId xmlns:a16="http://schemas.microsoft.com/office/drawing/2014/main" id="{0ABFCFB2-EB5B-11FD-160E-BE9D9CD57457}"/>
                  </a:ext>
                </a:extLst>
              </p:cNvPr>
              <p:cNvSpPr/>
              <p:nvPr/>
            </p:nvSpPr>
            <p:spPr>
              <a:xfrm>
                <a:off x="5017307" y="3527571"/>
                <a:ext cx="492729" cy="53323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grpSp>
          <p:nvGrpSpPr>
            <p:cNvPr id="213" name="Group 212">
              <a:extLst>
                <a:ext uri="{FF2B5EF4-FFF2-40B4-BE49-F238E27FC236}">
                  <a16:creationId xmlns:a16="http://schemas.microsoft.com/office/drawing/2014/main" id="{2F239384-51C0-67EC-BA15-F1C3DACF66F9}"/>
                </a:ext>
              </a:extLst>
            </p:cNvPr>
            <p:cNvGrpSpPr/>
            <p:nvPr/>
          </p:nvGrpSpPr>
          <p:grpSpPr>
            <a:xfrm>
              <a:off x="92438" y="351850"/>
              <a:ext cx="1410155" cy="3773902"/>
              <a:chOff x="4446455" y="2427195"/>
              <a:chExt cx="1410155" cy="3773902"/>
            </a:xfrm>
          </p:grpSpPr>
          <p:sp>
            <p:nvSpPr>
              <p:cNvPr id="212" name="Rounded Rectangle 211">
                <a:extLst>
                  <a:ext uri="{FF2B5EF4-FFF2-40B4-BE49-F238E27FC236}">
                    <a16:creationId xmlns:a16="http://schemas.microsoft.com/office/drawing/2014/main" id="{A0898A2E-F725-0F84-304B-E847DE93CE76}"/>
                  </a:ext>
                </a:extLst>
              </p:cNvPr>
              <p:cNvSpPr/>
              <p:nvPr/>
            </p:nvSpPr>
            <p:spPr>
              <a:xfrm>
                <a:off x="5099631" y="3620289"/>
                <a:ext cx="77916" cy="2580808"/>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pic>
            <p:nvPicPr>
              <p:cNvPr id="211" name="Graphic 210" descr="Traffic light with solid fill">
                <a:extLst>
                  <a:ext uri="{FF2B5EF4-FFF2-40B4-BE49-F238E27FC236}">
                    <a16:creationId xmlns:a16="http://schemas.microsoft.com/office/drawing/2014/main" id="{199BFE39-443D-470F-5155-499E44A56CE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46455" y="2427195"/>
                <a:ext cx="1410155" cy="1410155"/>
              </a:xfrm>
              <a:prstGeom prst="rect">
                <a:avLst/>
              </a:prstGeom>
            </p:spPr>
          </p:pic>
        </p:grpSp>
      </p:grpSp>
      <p:grpSp>
        <p:nvGrpSpPr>
          <p:cNvPr id="155" name="Group 154">
            <a:extLst>
              <a:ext uri="{FF2B5EF4-FFF2-40B4-BE49-F238E27FC236}">
                <a16:creationId xmlns:a16="http://schemas.microsoft.com/office/drawing/2014/main" id="{B3A93E9F-6F94-FB67-3636-DA1AABF4E23B}"/>
              </a:ext>
            </a:extLst>
          </p:cNvPr>
          <p:cNvGrpSpPr/>
          <p:nvPr/>
        </p:nvGrpSpPr>
        <p:grpSpPr>
          <a:xfrm>
            <a:off x="4233710" y="4386704"/>
            <a:ext cx="2115374" cy="4010253"/>
            <a:chOff x="2018371" y="2241396"/>
            <a:chExt cx="3423424" cy="6490009"/>
          </a:xfrm>
        </p:grpSpPr>
        <p:sp>
          <p:nvSpPr>
            <p:cNvPr id="156" name="Rectangle 155">
              <a:extLst>
                <a:ext uri="{FF2B5EF4-FFF2-40B4-BE49-F238E27FC236}">
                  <a16:creationId xmlns:a16="http://schemas.microsoft.com/office/drawing/2014/main" id="{62DF678D-3D04-E08C-AE44-C6A00A9BA4FB}"/>
                </a:ext>
              </a:extLst>
            </p:cNvPr>
            <p:cNvSpPr/>
            <p:nvPr/>
          </p:nvSpPr>
          <p:spPr>
            <a:xfrm>
              <a:off x="2018371" y="2241396"/>
              <a:ext cx="3423424" cy="649000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7" name="Group 156">
              <a:extLst>
                <a:ext uri="{FF2B5EF4-FFF2-40B4-BE49-F238E27FC236}">
                  <a16:creationId xmlns:a16="http://schemas.microsoft.com/office/drawing/2014/main" id="{1A477C22-A4C0-2963-33E3-4362FF87C5DC}"/>
                </a:ext>
              </a:extLst>
            </p:cNvPr>
            <p:cNvGrpSpPr/>
            <p:nvPr/>
          </p:nvGrpSpPr>
          <p:grpSpPr>
            <a:xfrm>
              <a:off x="2336181" y="2771078"/>
              <a:ext cx="2787805" cy="485078"/>
              <a:chOff x="2414239" y="2771078"/>
              <a:chExt cx="2787805" cy="485078"/>
            </a:xfrm>
          </p:grpSpPr>
          <p:sp>
            <p:nvSpPr>
              <p:cNvPr id="179" name="Rectangle 178">
                <a:extLst>
                  <a:ext uri="{FF2B5EF4-FFF2-40B4-BE49-F238E27FC236}">
                    <a16:creationId xmlns:a16="http://schemas.microsoft.com/office/drawing/2014/main" id="{8A66DD3F-6D7F-67E8-7238-EF590FD9FAB8}"/>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CF40165A-A995-422F-CB1B-AE18CD4F47AB}"/>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E03972AA-6AB0-DE1F-1E73-AD3E02EE84F9}"/>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D5F7E74E-AD9F-7710-24DE-30C3DE56BE20}"/>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8" name="Group 157">
              <a:extLst>
                <a:ext uri="{FF2B5EF4-FFF2-40B4-BE49-F238E27FC236}">
                  <a16:creationId xmlns:a16="http://schemas.microsoft.com/office/drawing/2014/main" id="{510DE19C-5A68-320F-9D74-DCFE7227323D}"/>
                </a:ext>
              </a:extLst>
            </p:cNvPr>
            <p:cNvGrpSpPr/>
            <p:nvPr/>
          </p:nvGrpSpPr>
          <p:grpSpPr>
            <a:xfrm>
              <a:off x="2336180" y="3429000"/>
              <a:ext cx="2787805" cy="485078"/>
              <a:chOff x="2414239" y="2771078"/>
              <a:chExt cx="2787805" cy="485078"/>
            </a:xfrm>
          </p:grpSpPr>
          <p:sp>
            <p:nvSpPr>
              <p:cNvPr id="175" name="Rectangle 174">
                <a:extLst>
                  <a:ext uri="{FF2B5EF4-FFF2-40B4-BE49-F238E27FC236}">
                    <a16:creationId xmlns:a16="http://schemas.microsoft.com/office/drawing/2014/main" id="{A9115DEF-C842-0109-17B2-CA9D8638A3D2}"/>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5F1343C8-D159-014A-5E04-826781F06D33}"/>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9395275D-7E58-A68A-4208-F306F03AA016}"/>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58745C6E-5AD5-786A-F145-8F98B2E24711}"/>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a:extLst>
                <a:ext uri="{FF2B5EF4-FFF2-40B4-BE49-F238E27FC236}">
                  <a16:creationId xmlns:a16="http://schemas.microsoft.com/office/drawing/2014/main" id="{85FF51D0-061B-0047-676A-85071639A762}"/>
                </a:ext>
              </a:extLst>
            </p:cNvPr>
            <p:cNvGrpSpPr/>
            <p:nvPr/>
          </p:nvGrpSpPr>
          <p:grpSpPr>
            <a:xfrm>
              <a:off x="2336180" y="4098073"/>
              <a:ext cx="2787805" cy="485078"/>
              <a:chOff x="2414239" y="2771078"/>
              <a:chExt cx="2787805" cy="485078"/>
            </a:xfrm>
          </p:grpSpPr>
          <p:sp>
            <p:nvSpPr>
              <p:cNvPr id="171" name="Rectangle 170">
                <a:extLst>
                  <a:ext uri="{FF2B5EF4-FFF2-40B4-BE49-F238E27FC236}">
                    <a16:creationId xmlns:a16="http://schemas.microsoft.com/office/drawing/2014/main" id="{9312F982-75AD-C066-9DE4-A0476589456E}"/>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D5D408CF-8B71-6F44-32D7-8E0BD074631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D38A38D2-D5C7-3812-1D40-9B862B2A95FF}"/>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7A59667B-2963-471F-A65D-E60435B47727}"/>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0" name="Group 159">
              <a:extLst>
                <a:ext uri="{FF2B5EF4-FFF2-40B4-BE49-F238E27FC236}">
                  <a16:creationId xmlns:a16="http://schemas.microsoft.com/office/drawing/2014/main" id="{04120927-0E22-C1D9-E3A4-EE442E0AF227}"/>
                </a:ext>
              </a:extLst>
            </p:cNvPr>
            <p:cNvGrpSpPr/>
            <p:nvPr/>
          </p:nvGrpSpPr>
          <p:grpSpPr>
            <a:xfrm>
              <a:off x="2336180" y="4755995"/>
              <a:ext cx="2787805" cy="485078"/>
              <a:chOff x="2414239" y="2771078"/>
              <a:chExt cx="2787805" cy="485078"/>
            </a:xfrm>
          </p:grpSpPr>
          <p:sp>
            <p:nvSpPr>
              <p:cNvPr id="167" name="Rectangle 166">
                <a:extLst>
                  <a:ext uri="{FF2B5EF4-FFF2-40B4-BE49-F238E27FC236}">
                    <a16:creationId xmlns:a16="http://schemas.microsoft.com/office/drawing/2014/main" id="{F7C9CC7F-EB4B-A59C-3CE6-EE315EC43B4B}"/>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421D0ACB-D5DE-E373-E64A-4E6D3D44CAE7}"/>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E465B742-D71C-DC9A-AA13-F010AE72A227}"/>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E18922CA-00FB-CA30-34F4-9D87F635820F}"/>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1" name="Group 160">
              <a:extLst>
                <a:ext uri="{FF2B5EF4-FFF2-40B4-BE49-F238E27FC236}">
                  <a16:creationId xmlns:a16="http://schemas.microsoft.com/office/drawing/2014/main" id="{18D98AC3-9C66-B08C-4899-41FBA046C60F}"/>
                </a:ext>
              </a:extLst>
            </p:cNvPr>
            <p:cNvGrpSpPr/>
            <p:nvPr/>
          </p:nvGrpSpPr>
          <p:grpSpPr>
            <a:xfrm>
              <a:off x="2336180" y="5402765"/>
              <a:ext cx="2787805" cy="485078"/>
              <a:chOff x="2414239" y="2771078"/>
              <a:chExt cx="2787805" cy="485078"/>
            </a:xfrm>
          </p:grpSpPr>
          <p:sp>
            <p:nvSpPr>
              <p:cNvPr id="163" name="Rectangle 162">
                <a:extLst>
                  <a:ext uri="{FF2B5EF4-FFF2-40B4-BE49-F238E27FC236}">
                    <a16:creationId xmlns:a16="http://schemas.microsoft.com/office/drawing/2014/main" id="{0DF2FDA8-613B-3C80-6432-6F6361E8FC34}"/>
                  </a:ext>
                </a:extLst>
              </p:cNvPr>
              <p:cNvSpPr/>
              <p:nvPr/>
            </p:nvSpPr>
            <p:spPr>
              <a:xfrm>
                <a:off x="2414239"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645ED0AD-D7EB-690C-43B3-BF301B1F23D0}"/>
                  </a:ext>
                </a:extLst>
              </p:cNvPr>
              <p:cNvSpPr/>
              <p:nvPr/>
            </p:nvSpPr>
            <p:spPr>
              <a:xfrm>
                <a:off x="3181815"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2128CDE0-A330-F002-BBB2-917B00C8E7E0}"/>
                  </a:ext>
                </a:extLst>
              </p:cNvPr>
              <p:cNvSpPr/>
              <p:nvPr/>
            </p:nvSpPr>
            <p:spPr>
              <a:xfrm>
                <a:off x="3949391"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5A205CE9-C0EB-32CE-C919-B631D361F3F5}"/>
                  </a:ext>
                </a:extLst>
              </p:cNvPr>
              <p:cNvSpPr/>
              <p:nvPr/>
            </p:nvSpPr>
            <p:spPr>
              <a:xfrm>
                <a:off x="4716966" y="2771078"/>
                <a:ext cx="485078" cy="48507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Rectangle 161">
              <a:extLst>
                <a:ext uri="{FF2B5EF4-FFF2-40B4-BE49-F238E27FC236}">
                  <a16:creationId xmlns:a16="http://schemas.microsoft.com/office/drawing/2014/main" id="{BB4424EA-DE6B-3ABA-F253-B8B411C2DE32}"/>
                </a:ext>
              </a:extLst>
            </p:cNvPr>
            <p:cNvSpPr/>
            <p:nvPr/>
          </p:nvSpPr>
          <p:spPr>
            <a:xfrm>
              <a:off x="3487544" y="6133169"/>
              <a:ext cx="485078" cy="7248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1" name="Group 220">
            <a:extLst>
              <a:ext uri="{FF2B5EF4-FFF2-40B4-BE49-F238E27FC236}">
                <a16:creationId xmlns:a16="http://schemas.microsoft.com/office/drawing/2014/main" id="{9DBA0FF6-0458-249F-8DBD-288E7122B0A9}"/>
              </a:ext>
            </a:extLst>
          </p:cNvPr>
          <p:cNvGrpSpPr/>
          <p:nvPr/>
        </p:nvGrpSpPr>
        <p:grpSpPr>
          <a:xfrm>
            <a:off x="9222127" y="3322548"/>
            <a:ext cx="940445" cy="2120651"/>
            <a:chOff x="9222127" y="3291016"/>
            <a:chExt cx="940445" cy="2120651"/>
          </a:xfrm>
        </p:grpSpPr>
        <p:sp>
          <p:nvSpPr>
            <p:cNvPr id="220" name="Rounded Rectangle 219">
              <a:extLst>
                <a:ext uri="{FF2B5EF4-FFF2-40B4-BE49-F238E27FC236}">
                  <a16:creationId xmlns:a16="http://schemas.microsoft.com/office/drawing/2014/main" id="{E4991506-7D10-142F-E050-F6F41795E9D6}"/>
                </a:ext>
              </a:extLst>
            </p:cNvPr>
            <p:cNvSpPr/>
            <p:nvPr/>
          </p:nvSpPr>
          <p:spPr>
            <a:xfrm>
              <a:off x="9669212" y="4215476"/>
              <a:ext cx="45719" cy="1196191"/>
            </a:xfrm>
            <a:prstGeom prst="roundRect">
              <a:avLst>
                <a:gd name="adj" fmla="val 50000"/>
              </a:avLst>
            </a:prstGeom>
            <a:solidFill>
              <a:schemeClr val="bg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9" name="Rectangle: Rounded Corners 10">
              <a:extLst>
                <a:ext uri="{FF2B5EF4-FFF2-40B4-BE49-F238E27FC236}">
                  <a16:creationId xmlns:a16="http://schemas.microsoft.com/office/drawing/2014/main" id="{B0A21043-EFFC-781B-AD0A-DEF488EE39E3}"/>
                </a:ext>
              </a:extLst>
            </p:cNvPr>
            <p:cNvSpPr/>
            <p:nvPr/>
          </p:nvSpPr>
          <p:spPr>
            <a:xfrm>
              <a:off x="9222127" y="3291016"/>
              <a:ext cx="940445" cy="940445"/>
            </a:xfrm>
            <a:prstGeom prst="roundRect">
              <a:avLst>
                <a:gd name="adj" fmla="val 5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8800" dirty="0">
                  <a:solidFill>
                    <a:schemeClr val="tx1"/>
                  </a:solidFill>
                </a:rPr>
                <a:t>P</a:t>
              </a:r>
              <a:endParaRPr lang="en-US" sz="16600" dirty="0">
                <a:solidFill>
                  <a:schemeClr val="tx1"/>
                </a:solidFill>
              </a:endParaRPr>
            </a:p>
          </p:txBody>
        </p:sp>
      </p:grpSp>
      <p:grpSp>
        <p:nvGrpSpPr>
          <p:cNvPr id="225" name="Group 224">
            <a:extLst>
              <a:ext uri="{FF2B5EF4-FFF2-40B4-BE49-F238E27FC236}">
                <a16:creationId xmlns:a16="http://schemas.microsoft.com/office/drawing/2014/main" id="{0C1F2C62-DB79-935B-1B73-ABF519EA65DD}"/>
              </a:ext>
            </a:extLst>
          </p:cNvPr>
          <p:cNvGrpSpPr/>
          <p:nvPr/>
        </p:nvGrpSpPr>
        <p:grpSpPr>
          <a:xfrm>
            <a:off x="5380519" y="5032995"/>
            <a:ext cx="1914909" cy="1891780"/>
            <a:chOff x="261755" y="4478246"/>
            <a:chExt cx="2524724" cy="2494229"/>
          </a:xfrm>
        </p:grpSpPr>
        <p:sp>
          <p:nvSpPr>
            <p:cNvPr id="226" name="Graphic 31" descr="Deciduous tree with solid fill">
              <a:extLst>
                <a:ext uri="{FF2B5EF4-FFF2-40B4-BE49-F238E27FC236}">
                  <a16:creationId xmlns:a16="http://schemas.microsoft.com/office/drawing/2014/main" id="{5F7DD9EF-3734-712F-4939-1FF6F3EDC996}"/>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27" name="Freeform 226">
              <a:extLst>
                <a:ext uri="{FF2B5EF4-FFF2-40B4-BE49-F238E27FC236}">
                  <a16:creationId xmlns:a16="http://schemas.microsoft.com/office/drawing/2014/main" id="{949DAE07-D078-415B-40E1-15A0C5CC578D}"/>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grpSp>
        <p:nvGrpSpPr>
          <p:cNvPr id="228" name="Group 227">
            <a:extLst>
              <a:ext uri="{FF2B5EF4-FFF2-40B4-BE49-F238E27FC236}">
                <a16:creationId xmlns:a16="http://schemas.microsoft.com/office/drawing/2014/main" id="{57893911-67B6-4756-9CF3-E6B7D03C3CBD}"/>
              </a:ext>
            </a:extLst>
          </p:cNvPr>
          <p:cNvGrpSpPr/>
          <p:nvPr/>
        </p:nvGrpSpPr>
        <p:grpSpPr>
          <a:xfrm>
            <a:off x="9343844" y="4347811"/>
            <a:ext cx="2608470" cy="2576964"/>
            <a:chOff x="261755" y="4478246"/>
            <a:chExt cx="2524724" cy="2494229"/>
          </a:xfrm>
        </p:grpSpPr>
        <p:sp>
          <p:nvSpPr>
            <p:cNvPr id="229" name="Graphic 31" descr="Deciduous tree with solid fill">
              <a:extLst>
                <a:ext uri="{FF2B5EF4-FFF2-40B4-BE49-F238E27FC236}">
                  <a16:creationId xmlns:a16="http://schemas.microsoft.com/office/drawing/2014/main" id="{A5E8E7FB-F6D0-AAFF-EB84-75E03FCD1615}"/>
                </a:ext>
              </a:extLst>
            </p:cNvPr>
            <p:cNvSpPr/>
            <p:nvPr/>
          </p:nvSpPr>
          <p:spPr>
            <a:xfrm>
              <a:off x="295409" y="4484624"/>
              <a:ext cx="2432240" cy="2487851"/>
            </a:xfrm>
            <a:custGeom>
              <a:avLst/>
              <a:gdLst>
                <a:gd name="connsiteX0" fmla="*/ 2391215 w 2638910"/>
                <a:gd name="connsiteY0" fmla="*/ 851057 h 2699246"/>
                <a:gd name="connsiteX1" fmla="*/ 2156222 w 2638910"/>
                <a:gd name="connsiteY1" fmla="*/ 549376 h 2699246"/>
                <a:gd name="connsiteX2" fmla="*/ 2156222 w 2638910"/>
                <a:gd name="connsiteY2" fmla="*/ 520796 h 2699246"/>
                <a:gd name="connsiteX3" fmla="*/ 1762449 w 2638910"/>
                <a:gd name="connsiteY3" fmla="*/ 127023 h 2699246"/>
                <a:gd name="connsiteX4" fmla="*/ 1581441 w 2638910"/>
                <a:gd name="connsiteY4" fmla="*/ 171482 h 2699246"/>
                <a:gd name="connsiteX5" fmla="*/ 1254356 w 2638910"/>
                <a:gd name="connsiteY5" fmla="*/ 0 h 2699246"/>
                <a:gd name="connsiteX6" fmla="*/ 876461 w 2638910"/>
                <a:gd name="connsiteY6" fmla="*/ 273100 h 2699246"/>
                <a:gd name="connsiteX7" fmla="*/ 682751 w 2638910"/>
                <a:gd name="connsiteY7" fmla="*/ 222291 h 2699246"/>
                <a:gd name="connsiteX8" fmla="*/ 285803 w 2638910"/>
                <a:gd name="connsiteY8" fmla="*/ 619239 h 2699246"/>
                <a:gd name="connsiteX9" fmla="*/ 355665 w 2638910"/>
                <a:gd name="connsiteY9" fmla="*/ 841530 h 2699246"/>
                <a:gd name="connsiteX10" fmla="*/ 0 w 2638910"/>
                <a:gd name="connsiteY10" fmla="*/ 1301990 h 2699246"/>
                <a:gd name="connsiteX11" fmla="*/ 476338 w 2638910"/>
                <a:gd name="connsiteY11" fmla="*/ 1778327 h 2699246"/>
                <a:gd name="connsiteX12" fmla="*/ 590659 w 2638910"/>
                <a:gd name="connsiteY12" fmla="*/ 1765625 h 2699246"/>
                <a:gd name="connsiteX13" fmla="*/ 1095577 w 2638910"/>
                <a:gd name="connsiteY13" fmla="*/ 2270543 h 2699246"/>
                <a:gd name="connsiteX14" fmla="*/ 1082874 w 2638910"/>
                <a:gd name="connsiteY14" fmla="*/ 2572223 h 2699246"/>
                <a:gd name="connsiteX15" fmla="*/ 1063821 w 2638910"/>
                <a:gd name="connsiteY15" fmla="*/ 2616682 h 2699246"/>
                <a:gd name="connsiteX16" fmla="*/ 1035240 w 2638910"/>
                <a:gd name="connsiteY16" fmla="*/ 2645262 h 2699246"/>
                <a:gd name="connsiteX17" fmla="*/ 1057470 w 2638910"/>
                <a:gd name="connsiteY17" fmla="*/ 2699247 h 2699246"/>
                <a:gd name="connsiteX18" fmla="*/ 1406784 w 2638910"/>
                <a:gd name="connsiteY18" fmla="*/ 2699247 h 2699246"/>
                <a:gd name="connsiteX19" fmla="*/ 1435364 w 2638910"/>
                <a:gd name="connsiteY19" fmla="*/ 2651613 h 2699246"/>
                <a:gd name="connsiteX20" fmla="*/ 1409960 w 2638910"/>
                <a:gd name="connsiteY20" fmla="*/ 2610330 h 2699246"/>
                <a:gd name="connsiteX21" fmla="*/ 1390906 w 2638910"/>
                <a:gd name="connsiteY21" fmla="*/ 2565872 h 2699246"/>
                <a:gd name="connsiteX22" fmla="*/ 1378204 w 2638910"/>
                <a:gd name="connsiteY22" fmla="*/ 2181626 h 2699246"/>
                <a:gd name="connsiteX23" fmla="*/ 1381379 w 2638910"/>
                <a:gd name="connsiteY23" fmla="*/ 2175275 h 2699246"/>
                <a:gd name="connsiteX24" fmla="*/ 1721167 w 2638910"/>
                <a:gd name="connsiteY24" fmla="*/ 1905351 h 2699246"/>
                <a:gd name="connsiteX25" fmla="*/ 2133993 w 2638910"/>
                <a:gd name="connsiteY25" fmla="*/ 1565563 h 2699246"/>
                <a:gd name="connsiteX26" fmla="*/ 2257841 w 2638910"/>
                <a:gd name="connsiteY26" fmla="*/ 1587792 h 2699246"/>
                <a:gd name="connsiteX27" fmla="*/ 2638911 w 2638910"/>
                <a:gd name="connsiteY27" fmla="*/ 1206722 h 2699246"/>
                <a:gd name="connsiteX28" fmla="*/ 2391215 w 2638910"/>
                <a:gd name="connsiteY28" fmla="*/ 851057 h 2699246"/>
                <a:gd name="connsiteX29" fmla="*/ 1248005 w 2638910"/>
                <a:gd name="connsiteY29" fmla="*/ 1819610 h 2699246"/>
                <a:gd name="connsiteX30" fmla="*/ 1181317 w 2638910"/>
                <a:gd name="connsiteY30" fmla="*/ 1552861 h 2699246"/>
                <a:gd name="connsiteX31" fmla="*/ 1397257 w 2638910"/>
                <a:gd name="connsiteY31" fmla="*/ 1479822 h 2699246"/>
                <a:gd name="connsiteX32" fmla="*/ 1248005 w 2638910"/>
                <a:gd name="connsiteY32" fmla="*/ 1819610 h 2699246"/>
                <a:gd name="connsiteX33" fmla="*/ 768491 w 2638910"/>
                <a:gd name="connsiteY33" fmla="*/ 1676709 h 2699246"/>
                <a:gd name="connsiteX34" fmla="*/ 908217 w 2638910"/>
                <a:gd name="connsiteY34" fmla="*/ 1505227 h 2699246"/>
                <a:gd name="connsiteX35" fmla="*/ 997134 w 2638910"/>
                <a:gd name="connsiteY35" fmla="*/ 1536983 h 2699246"/>
                <a:gd name="connsiteX36" fmla="*/ 1095577 w 2638910"/>
                <a:gd name="connsiteY36" fmla="*/ 1927580 h 2699246"/>
                <a:gd name="connsiteX37" fmla="*/ 768491 w 2638910"/>
                <a:gd name="connsiteY37" fmla="*/ 1676709 h 2699246"/>
                <a:gd name="connsiteX38" fmla="*/ 1648128 w 2638910"/>
                <a:gd name="connsiteY38" fmla="*/ 1762449 h 2699246"/>
                <a:gd name="connsiteX39" fmla="*/ 1384555 w 2638910"/>
                <a:gd name="connsiteY39" fmla="*/ 1911702 h 2699246"/>
                <a:gd name="connsiteX40" fmla="*/ 1613197 w 2638910"/>
                <a:gd name="connsiteY40" fmla="*/ 1441715 h 2699246"/>
                <a:gd name="connsiteX41" fmla="*/ 1889473 w 2638910"/>
                <a:gd name="connsiteY41" fmla="*/ 1521105 h 2699246"/>
                <a:gd name="connsiteX42" fmla="*/ 1978389 w 2638910"/>
                <a:gd name="connsiteY42" fmla="*/ 1511578 h 2699246"/>
                <a:gd name="connsiteX43" fmla="*/ 1648128 w 2638910"/>
                <a:gd name="connsiteY43" fmla="*/ 1762449 h 269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638910" h="2699246">
                  <a:moveTo>
                    <a:pt x="2391215" y="851057"/>
                  </a:moveTo>
                  <a:cubicBezTo>
                    <a:pt x="2353108" y="724033"/>
                    <a:pt x="2270543" y="616063"/>
                    <a:pt x="2156222" y="549376"/>
                  </a:cubicBezTo>
                  <a:cubicBezTo>
                    <a:pt x="2156222" y="539849"/>
                    <a:pt x="2156222" y="530323"/>
                    <a:pt x="2156222" y="520796"/>
                  </a:cubicBezTo>
                  <a:cubicBezTo>
                    <a:pt x="2159398" y="304856"/>
                    <a:pt x="1981565" y="127023"/>
                    <a:pt x="1762449" y="127023"/>
                  </a:cubicBezTo>
                  <a:cubicBezTo>
                    <a:pt x="1695762" y="127023"/>
                    <a:pt x="1635426" y="142901"/>
                    <a:pt x="1581441" y="171482"/>
                  </a:cubicBezTo>
                  <a:cubicBezTo>
                    <a:pt x="1508403" y="66687"/>
                    <a:pt x="1390906" y="0"/>
                    <a:pt x="1254356" y="0"/>
                  </a:cubicBezTo>
                  <a:cubicBezTo>
                    <a:pt x="1079699" y="0"/>
                    <a:pt x="930446" y="114321"/>
                    <a:pt x="876461" y="273100"/>
                  </a:cubicBezTo>
                  <a:cubicBezTo>
                    <a:pt x="819301" y="241344"/>
                    <a:pt x="752614" y="222291"/>
                    <a:pt x="682751" y="222291"/>
                  </a:cubicBezTo>
                  <a:cubicBezTo>
                    <a:pt x="463635" y="222291"/>
                    <a:pt x="285803" y="400124"/>
                    <a:pt x="285803" y="619239"/>
                  </a:cubicBezTo>
                  <a:cubicBezTo>
                    <a:pt x="285803" y="701804"/>
                    <a:pt x="311207" y="778018"/>
                    <a:pt x="355665" y="841530"/>
                  </a:cubicBezTo>
                  <a:cubicBezTo>
                    <a:pt x="149252" y="895515"/>
                    <a:pt x="0" y="1079699"/>
                    <a:pt x="0" y="1301990"/>
                  </a:cubicBezTo>
                  <a:cubicBezTo>
                    <a:pt x="0" y="1565563"/>
                    <a:pt x="212764" y="1778327"/>
                    <a:pt x="476338" y="1778327"/>
                  </a:cubicBezTo>
                  <a:cubicBezTo>
                    <a:pt x="514445" y="1778327"/>
                    <a:pt x="552552" y="1771976"/>
                    <a:pt x="590659" y="1765625"/>
                  </a:cubicBezTo>
                  <a:cubicBezTo>
                    <a:pt x="743087" y="1835488"/>
                    <a:pt x="1079699" y="2038725"/>
                    <a:pt x="1095577" y="2270543"/>
                  </a:cubicBezTo>
                  <a:lnTo>
                    <a:pt x="1082874" y="2572223"/>
                  </a:lnTo>
                  <a:cubicBezTo>
                    <a:pt x="1082874" y="2588101"/>
                    <a:pt x="1076523" y="2603979"/>
                    <a:pt x="1063821" y="2616682"/>
                  </a:cubicBezTo>
                  <a:lnTo>
                    <a:pt x="1035240" y="2645262"/>
                  </a:lnTo>
                  <a:cubicBezTo>
                    <a:pt x="1016187" y="2667491"/>
                    <a:pt x="1028889" y="2699247"/>
                    <a:pt x="1057470" y="2699247"/>
                  </a:cubicBezTo>
                  <a:lnTo>
                    <a:pt x="1406784" y="2699247"/>
                  </a:lnTo>
                  <a:cubicBezTo>
                    <a:pt x="1432189" y="2699247"/>
                    <a:pt x="1444891" y="2673842"/>
                    <a:pt x="1435364" y="2651613"/>
                  </a:cubicBezTo>
                  <a:cubicBezTo>
                    <a:pt x="1435364" y="2651613"/>
                    <a:pt x="1419486" y="2619857"/>
                    <a:pt x="1409960" y="2610330"/>
                  </a:cubicBezTo>
                  <a:cubicBezTo>
                    <a:pt x="1400433" y="2597628"/>
                    <a:pt x="1390906" y="2584926"/>
                    <a:pt x="1390906" y="2565872"/>
                  </a:cubicBezTo>
                  <a:lnTo>
                    <a:pt x="1378204" y="2181626"/>
                  </a:lnTo>
                  <a:cubicBezTo>
                    <a:pt x="1378204" y="2178451"/>
                    <a:pt x="1381379" y="2175275"/>
                    <a:pt x="1381379" y="2175275"/>
                  </a:cubicBezTo>
                  <a:cubicBezTo>
                    <a:pt x="1406784" y="2060954"/>
                    <a:pt x="1559212" y="1984740"/>
                    <a:pt x="1721167" y="1905351"/>
                  </a:cubicBezTo>
                  <a:cubicBezTo>
                    <a:pt x="1883122" y="1825961"/>
                    <a:pt x="2073657" y="1730694"/>
                    <a:pt x="2133993" y="1565563"/>
                  </a:cubicBezTo>
                  <a:cubicBezTo>
                    <a:pt x="2172100" y="1578266"/>
                    <a:pt x="2213382" y="1587792"/>
                    <a:pt x="2257841" y="1587792"/>
                  </a:cubicBezTo>
                  <a:cubicBezTo>
                    <a:pt x="2467429" y="1587792"/>
                    <a:pt x="2638911" y="1416311"/>
                    <a:pt x="2638911" y="1206722"/>
                  </a:cubicBezTo>
                  <a:cubicBezTo>
                    <a:pt x="2635735" y="1044767"/>
                    <a:pt x="2534117" y="905042"/>
                    <a:pt x="2391215" y="851057"/>
                  </a:cubicBezTo>
                  <a:close/>
                  <a:moveTo>
                    <a:pt x="1248005" y="1819610"/>
                  </a:moveTo>
                  <a:cubicBezTo>
                    <a:pt x="1238478" y="1740220"/>
                    <a:pt x="1219425" y="1644953"/>
                    <a:pt x="1181317" y="1552861"/>
                  </a:cubicBezTo>
                  <a:cubicBezTo>
                    <a:pt x="1260707" y="1543334"/>
                    <a:pt x="1333746" y="1517929"/>
                    <a:pt x="1397257" y="1479822"/>
                  </a:cubicBezTo>
                  <a:cubicBezTo>
                    <a:pt x="1330570" y="1594143"/>
                    <a:pt x="1279761" y="1717991"/>
                    <a:pt x="1248005" y="1819610"/>
                  </a:cubicBezTo>
                  <a:close/>
                  <a:moveTo>
                    <a:pt x="768491" y="1676709"/>
                  </a:moveTo>
                  <a:cubicBezTo>
                    <a:pt x="825652" y="1632250"/>
                    <a:pt x="873286" y="1571914"/>
                    <a:pt x="908217" y="1505227"/>
                  </a:cubicBezTo>
                  <a:cubicBezTo>
                    <a:pt x="936797" y="1517929"/>
                    <a:pt x="965378" y="1530632"/>
                    <a:pt x="997134" y="1536983"/>
                  </a:cubicBezTo>
                  <a:cubicBezTo>
                    <a:pt x="1079699" y="1673533"/>
                    <a:pt x="1095577" y="1829137"/>
                    <a:pt x="1095577" y="1927580"/>
                  </a:cubicBezTo>
                  <a:cubicBezTo>
                    <a:pt x="993958" y="1819610"/>
                    <a:pt x="863759" y="1733869"/>
                    <a:pt x="768491" y="1676709"/>
                  </a:cubicBezTo>
                  <a:close/>
                  <a:moveTo>
                    <a:pt x="1648128" y="1762449"/>
                  </a:moveTo>
                  <a:cubicBezTo>
                    <a:pt x="1556036" y="1806908"/>
                    <a:pt x="1460769" y="1854541"/>
                    <a:pt x="1384555" y="1911702"/>
                  </a:cubicBezTo>
                  <a:cubicBezTo>
                    <a:pt x="1425837" y="1781503"/>
                    <a:pt x="1498876" y="1584617"/>
                    <a:pt x="1613197" y="1441715"/>
                  </a:cubicBezTo>
                  <a:cubicBezTo>
                    <a:pt x="1692587" y="1492525"/>
                    <a:pt x="1787854" y="1521105"/>
                    <a:pt x="1889473" y="1521105"/>
                  </a:cubicBezTo>
                  <a:cubicBezTo>
                    <a:pt x="1921229" y="1521105"/>
                    <a:pt x="1949809" y="1517929"/>
                    <a:pt x="1978389" y="1511578"/>
                  </a:cubicBezTo>
                  <a:cubicBezTo>
                    <a:pt x="1943458" y="1610021"/>
                    <a:pt x="1819610" y="1676709"/>
                    <a:pt x="1648128" y="1762449"/>
                  </a:cubicBezTo>
                  <a:close/>
                </a:path>
              </a:pathLst>
            </a:custGeom>
            <a:solidFill>
              <a:schemeClr val="accent2">
                <a:lumMod val="50000"/>
              </a:schemeClr>
            </a:solidFill>
            <a:ln w="31750" cap="flat">
              <a:noFill/>
              <a:prstDash val="solid"/>
              <a:miter/>
            </a:ln>
          </p:spPr>
          <p:txBody>
            <a:bodyPr rtlCol="0" anchor="ctr"/>
            <a:lstStyle/>
            <a:p>
              <a:endParaRPr lang="en-DE" dirty="0"/>
            </a:p>
          </p:txBody>
        </p:sp>
        <p:sp>
          <p:nvSpPr>
            <p:cNvPr id="230" name="Freeform 229">
              <a:extLst>
                <a:ext uri="{FF2B5EF4-FFF2-40B4-BE49-F238E27FC236}">
                  <a16:creationId xmlns:a16="http://schemas.microsoft.com/office/drawing/2014/main" id="{638E53D2-6885-6093-270E-A83441F3CAFB}"/>
                </a:ext>
              </a:extLst>
            </p:cNvPr>
            <p:cNvSpPr/>
            <p:nvPr/>
          </p:nvSpPr>
          <p:spPr>
            <a:xfrm>
              <a:off x="261755" y="4478246"/>
              <a:ext cx="2524724" cy="1635356"/>
            </a:xfrm>
            <a:custGeom>
              <a:avLst/>
              <a:gdLst>
                <a:gd name="connsiteX0" fmla="*/ 1199026 w 2524724"/>
                <a:gd name="connsiteY0" fmla="*/ 0 h 1635356"/>
                <a:gd name="connsiteX1" fmla="*/ 1502942 w 2524724"/>
                <a:gd name="connsiteY1" fmla="*/ 125886 h 1635356"/>
                <a:gd name="connsiteX2" fmla="*/ 1523365 w 2524724"/>
                <a:gd name="connsiteY2" fmla="*/ 150640 h 1635356"/>
                <a:gd name="connsiteX3" fmla="*/ 1573539 w 2524724"/>
                <a:gd name="connsiteY3" fmla="*/ 123405 h 1635356"/>
                <a:gd name="connsiteX4" fmla="*/ 1765532 w 2524724"/>
                <a:gd name="connsiteY4" fmla="*/ 84644 h 1635356"/>
                <a:gd name="connsiteX5" fmla="*/ 2258776 w 2524724"/>
                <a:gd name="connsiteY5" fmla="*/ 577888 h 1635356"/>
                <a:gd name="connsiteX6" fmla="*/ 2248755 w 2524724"/>
                <a:gd name="connsiteY6" fmla="*/ 677294 h 1635356"/>
                <a:gd name="connsiteX7" fmla="*/ 2239450 w 2524724"/>
                <a:gd name="connsiteY7" fmla="*/ 707269 h 1635356"/>
                <a:gd name="connsiteX8" fmla="*/ 2262220 w 2524724"/>
                <a:gd name="connsiteY8" fmla="*/ 714337 h 1635356"/>
                <a:gd name="connsiteX9" fmla="*/ 2524724 w 2524724"/>
                <a:gd name="connsiteY9" fmla="*/ 1110363 h 1635356"/>
                <a:gd name="connsiteX10" fmla="*/ 2094922 w 2524724"/>
                <a:gd name="connsiteY10" fmla="*/ 1540165 h 1635356"/>
                <a:gd name="connsiteX11" fmla="*/ 1854616 w 2524724"/>
                <a:gd name="connsiteY11" fmla="*/ 1466762 h 1635356"/>
                <a:gd name="connsiteX12" fmla="*/ 1819512 w 2524724"/>
                <a:gd name="connsiteY12" fmla="*/ 1437798 h 1635356"/>
                <a:gd name="connsiteX13" fmla="*/ 1766197 w 2524724"/>
                <a:gd name="connsiteY13" fmla="*/ 1454348 h 1635356"/>
                <a:gd name="connsiteX14" fmla="*/ 1679577 w 2524724"/>
                <a:gd name="connsiteY14" fmla="*/ 1463080 h 1635356"/>
                <a:gd name="connsiteX15" fmla="*/ 1439271 w 2524724"/>
                <a:gd name="connsiteY15" fmla="*/ 1389677 h 1635356"/>
                <a:gd name="connsiteX16" fmla="*/ 1391488 w 2524724"/>
                <a:gd name="connsiteY16" fmla="*/ 1350252 h 1635356"/>
                <a:gd name="connsiteX17" fmla="*/ 1352318 w 2524724"/>
                <a:gd name="connsiteY17" fmla="*/ 1382570 h 1635356"/>
                <a:gd name="connsiteX18" fmla="*/ 1112012 w 2524724"/>
                <a:gd name="connsiteY18" fmla="*/ 1455973 h 1635356"/>
                <a:gd name="connsiteX19" fmla="*/ 944714 w 2524724"/>
                <a:gd name="connsiteY19" fmla="*/ 1422197 h 1635356"/>
                <a:gd name="connsiteX20" fmla="*/ 890143 w 2524724"/>
                <a:gd name="connsiteY20" fmla="*/ 1392577 h 1635356"/>
                <a:gd name="connsiteX21" fmla="*/ 872514 w 2524724"/>
                <a:gd name="connsiteY21" fmla="*/ 1425057 h 1635356"/>
                <a:gd name="connsiteX22" fmla="*/ 476988 w 2524724"/>
                <a:gd name="connsiteY22" fmla="*/ 1635356 h 1635356"/>
                <a:gd name="connsiteX23" fmla="*/ 0 w 2524724"/>
                <a:gd name="connsiteY23" fmla="*/ 1158368 h 1635356"/>
                <a:gd name="connsiteX24" fmla="*/ 210300 w 2524724"/>
                <a:gd name="connsiteY24" fmla="*/ 762842 h 1635356"/>
                <a:gd name="connsiteX25" fmla="*/ 256980 w 2524724"/>
                <a:gd name="connsiteY25" fmla="*/ 737505 h 1635356"/>
                <a:gd name="connsiteX26" fmla="*/ 252535 w 2524724"/>
                <a:gd name="connsiteY26" fmla="*/ 729317 h 1635356"/>
                <a:gd name="connsiteX27" fmla="*/ 218759 w 2524724"/>
                <a:gd name="connsiteY27" fmla="*/ 562018 h 1635356"/>
                <a:gd name="connsiteX28" fmla="*/ 648560 w 2524724"/>
                <a:gd name="connsiteY28" fmla="*/ 132216 h 1635356"/>
                <a:gd name="connsiteX29" fmla="*/ 815858 w 2524724"/>
                <a:gd name="connsiteY29" fmla="*/ 165992 h 1635356"/>
                <a:gd name="connsiteX30" fmla="*/ 847741 w 2524724"/>
                <a:gd name="connsiteY30" fmla="*/ 183298 h 1635356"/>
                <a:gd name="connsiteX31" fmla="*/ 895110 w 2524724"/>
                <a:gd name="connsiteY31" fmla="*/ 125886 h 1635356"/>
                <a:gd name="connsiteX32" fmla="*/ 1199026 w 2524724"/>
                <a:gd name="connsiteY32" fmla="*/ 0 h 1635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24724" h="1635356">
                  <a:moveTo>
                    <a:pt x="1199026" y="0"/>
                  </a:moveTo>
                  <a:cubicBezTo>
                    <a:pt x="1317713" y="0"/>
                    <a:pt x="1425163" y="48107"/>
                    <a:pt x="1502942" y="125886"/>
                  </a:cubicBezTo>
                  <a:lnTo>
                    <a:pt x="1523365" y="150640"/>
                  </a:lnTo>
                  <a:lnTo>
                    <a:pt x="1573539" y="123405"/>
                  </a:lnTo>
                  <a:cubicBezTo>
                    <a:pt x="1632550" y="98446"/>
                    <a:pt x="1697429" y="84644"/>
                    <a:pt x="1765532" y="84644"/>
                  </a:cubicBezTo>
                  <a:cubicBezTo>
                    <a:pt x="2037943" y="84644"/>
                    <a:pt x="2258776" y="305477"/>
                    <a:pt x="2258776" y="577888"/>
                  </a:cubicBezTo>
                  <a:cubicBezTo>
                    <a:pt x="2258776" y="611940"/>
                    <a:pt x="2255326" y="645185"/>
                    <a:pt x="2248755" y="677294"/>
                  </a:cubicBezTo>
                  <a:lnTo>
                    <a:pt x="2239450" y="707269"/>
                  </a:lnTo>
                  <a:lnTo>
                    <a:pt x="2262220" y="714337"/>
                  </a:lnTo>
                  <a:cubicBezTo>
                    <a:pt x="2416483" y="779585"/>
                    <a:pt x="2524724" y="932333"/>
                    <a:pt x="2524724" y="1110363"/>
                  </a:cubicBezTo>
                  <a:cubicBezTo>
                    <a:pt x="2524724" y="1347736"/>
                    <a:pt x="2332295" y="1540165"/>
                    <a:pt x="2094922" y="1540165"/>
                  </a:cubicBezTo>
                  <a:cubicBezTo>
                    <a:pt x="2005907" y="1540165"/>
                    <a:pt x="1923213" y="1513105"/>
                    <a:pt x="1854616" y="1466762"/>
                  </a:cubicBezTo>
                  <a:lnTo>
                    <a:pt x="1819512" y="1437798"/>
                  </a:lnTo>
                  <a:lnTo>
                    <a:pt x="1766197" y="1454348"/>
                  </a:lnTo>
                  <a:cubicBezTo>
                    <a:pt x="1738218" y="1460074"/>
                    <a:pt x="1709249" y="1463080"/>
                    <a:pt x="1679577" y="1463080"/>
                  </a:cubicBezTo>
                  <a:cubicBezTo>
                    <a:pt x="1590562" y="1463080"/>
                    <a:pt x="1507868" y="1436020"/>
                    <a:pt x="1439271" y="1389677"/>
                  </a:cubicBezTo>
                  <a:lnTo>
                    <a:pt x="1391488" y="1350252"/>
                  </a:lnTo>
                  <a:lnTo>
                    <a:pt x="1352318" y="1382570"/>
                  </a:lnTo>
                  <a:cubicBezTo>
                    <a:pt x="1283722" y="1428913"/>
                    <a:pt x="1201027" y="1455973"/>
                    <a:pt x="1112012" y="1455973"/>
                  </a:cubicBezTo>
                  <a:cubicBezTo>
                    <a:pt x="1052669" y="1455973"/>
                    <a:pt x="996135" y="1443946"/>
                    <a:pt x="944714" y="1422197"/>
                  </a:cubicBezTo>
                  <a:lnTo>
                    <a:pt x="890143" y="1392577"/>
                  </a:lnTo>
                  <a:lnTo>
                    <a:pt x="872514" y="1425057"/>
                  </a:lnTo>
                  <a:cubicBezTo>
                    <a:pt x="786796" y="1551936"/>
                    <a:pt x="641634" y="1635356"/>
                    <a:pt x="476988" y="1635356"/>
                  </a:cubicBezTo>
                  <a:cubicBezTo>
                    <a:pt x="213555" y="1635356"/>
                    <a:pt x="0" y="1421801"/>
                    <a:pt x="0" y="1158368"/>
                  </a:cubicBezTo>
                  <a:cubicBezTo>
                    <a:pt x="0" y="993723"/>
                    <a:pt x="83420" y="848561"/>
                    <a:pt x="210300" y="762842"/>
                  </a:cubicBezTo>
                  <a:lnTo>
                    <a:pt x="256980" y="737505"/>
                  </a:lnTo>
                  <a:lnTo>
                    <a:pt x="252535" y="729317"/>
                  </a:lnTo>
                  <a:cubicBezTo>
                    <a:pt x="230786" y="677896"/>
                    <a:pt x="218759" y="621362"/>
                    <a:pt x="218759" y="562018"/>
                  </a:cubicBezTo>
                  <a:cubicBezTo>
                    <a:pt x="218759" y="324645"/>
                    <a:pt x="411187" y="132216"/>
                    <a:pt x="648560" y="132216"/>
                  </a:cubicBezTo>
                  <a:cubicBezTo>
                    <a:pt x="707904" y="132216"/>
                    <a:pt x="764438" y="144243"/>
                    <a:pt x="815858" y="165992"/>
                  </a:cubicBezTo>
                  <a:lnTo>
                    <a:pt x="847741" y="183298"/>
                  </a:lnTo>
                  <a:lnTo>
                    <a:pt x="895110" y="125886"/>
                  </a:lnTo>
                  <a:cubicBezTo>
                    <a:pt x="972889" y="48107"/>
                    <a:pt x="1080340" y="0"/>
                    <a:pt x="1199026"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DE"/>
            </a:p>
          </p:txBody>
        </p:sp>
      </p:grpSp>
    </p:spTree>
    <p:extLst>
      <p:ext uri="{BB962C8B-B14F-4D97-AF65-F5344CB8AC3E}">
        <p14:creationId xmlns:p14="http://schemas.microsoft.com/office/powerpoint/2010/main" val="1382433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500"/>
                                  </p:stCondLst>
                                  <p:childTnLst>
                                    <p:set>
                                      <p:cBhvr>
                                        <p:cTn id="12" dur="1" fill="hold">
                                          <p:stCondLst>
                                            <p:cond delay="0"/>
                                          </p:stCondLst>
                                        </p:cTn>
                                        <p:tgtEl>
                                          <p:spTgt spid="41"/>
                                        </p:tgtEl>
                                        <p:attrNameLst>
                                          <p:attrName>style.visibility</p:attrName>
                                        </p:attrNameLst>
                                      </p:cBhvr>
                                      <p:to>
                                        <p:strVal val="visible"/>
                                      </p:to>
                                    </p:set>
                                    <p:animEffect transition="in" filter="fade">
                                      <p:cBhvr>
                                        <p:cTn id="13" dur="1000"/>
                                        <p:tgtEl>
                                          <p:spTgt spid="41"/>
                                        </p:tgtEl>
                                      </p:cBhvr>
                                    </p:animEffect>
                                    <p:anim calcmode="lin" valueType="num">
                                      <p:cBhvr>
                                        <p:cTn id="14" dur="1000" fill="hold"/>
                                        <p:tgtEl>
                                          <p:spTgt spid="41"/>
                                        </p:tgtEl>
                                        <p:attrNameLst>
                                          <p:attrName>ppt_x</p:attrName>
                                        </p:attrNameLst>
                                      </p:cBhvr>
                                      <p:tavLst>
                                        <p:tav tm="0">
                                          <p:val>
                                            <p:strVal val="#ppt_x"/>
                                          </p:val>
                                        </p:tav>
                                        <p:tav tm="100000">
                                          <p:val>
                                            <p:strVal val="#ppt_x"/>
                                          </p:val>
                                        </p:tav>
                                      </p:tavLst>
                                    </p:anim>
                                    <p:anim calcmode="lin" valueType="num">
                                      <p:cBhvr>
                                        <p:cTn id="15" dur="1000" fill="hold"/>
                                        <p:tgtEl>
                                          <p:spTgt spid="41"/>
                                        </p:tgtEl>
                                        <p:attrNameLst>
                                          <p:attrName>ppt_y</p:attrName>
                                        </p:attrNameLst>
                                      </p:cBhvr>
                                      <p:tavLst>
                                        <p:tav tm="0">
                                          <p:val>
                                            <p:strVal val="#ppt_y+.1"/>
                                          </p:val>
                                        </p:tav>
                                        <p:tav tm="100000">
                                          <p:val>
                                            <p:strVal val="#ppt_y"/>
                                          </p:val>
                                        </p:tav>
                                      </p:tavLst>
                                    </p:anim>
                                  </p:childTnLst>
                                </p:cTn>
                              </p:par>
                            </p:childTnLst>
                          </p:cTn>
                        </p:par>
                        <p:par>
                          <p:cTn id="16" fill="hold">
                            <p:stCondLst>
                              <p:cond delay="2500"/>
                            </p:stCondLst>
                            <p:childTnLst>
                              <p:par>
                                <p:cTn id="17" presetID="42" presetClass="entr" presetSubtype="0" fill="hold" nodeType="afterEffect">
                                  <p:stCondLst>
                                    <p:cond delay="0"/>
                                  </p:stCondLst>
                                  <p:childTnLst>
                                    <p:set>
                                      <p:cBhvr>
                                        <p:cTn id="18" dur="1" fill="hold">
                                          <p:stCondLst>
                                            <p:cond delay="0"/>
                                          </p:stCondLst>
                                        </p:cTn>
                                        <p:tgtEl>
                                          <p:spTgt spid="224"/>
                                        </p:tgtEl>
                                        <p:attrNameLst>
                                          <p:attrName>style.visibility</p:attrName>
                                        </p:attrNameLst>
                                      </p:cBhvr>
                                      <p:to>
                                        <p:strVal val="visible"/>
                                      </p:to>
                                    </p:set>
                                    <p:animEffect transition="in" filter="fade">
                                      <p:cBhvr>
                                        <p:cTn id="19" dur="1000"/>
                                        <p:tgtEl>
                                          <p:spTgt spid="224"/>
                                        </p:tgtEl>
                                      </p:cBhvr>
                                    </p:animEffect>
                                    <p:anim calcmode="lin" valueType="num">
                                      <p:cBhvr>
                                        <p:cTn id="20" dur="1000" fill="hold"/>
                                        <p:tgtEl>
                                          <p:spTgt spid="224"/>
                                        </p:tgtEl>
                                        <p:attrNameLst>
                                          <p:attrName>ppt_x</p:attrName>
                                        </p:attrNameLst>
                                      </p:cBhvr>
                                      <p:tavLst>
                                        <p:tav tm="0">
                                          <p:val>
                                            <p:strVal val="#ppt_x"/>
                                          </p:val>
                                        </p:tav>
                                        <p:tav tm="100000">
                                          <p:val>
                                            <p:strVal val="#ppt_x"/>
                                          </p:val>
                                        </p:tav>
                                      </p:tavLst>
                                    </p:anim>
                                    <p:anim calcmode="lin" valueType="num">
                                      <p:cBhvr>
                                        <p:cTn id="21" dur="1000" fill="hold"/>
                                        <p:tgtEl>
                                          <p:spTgt spid="224"/>
                                        </p:tgtEl>
                                        <p:attrNameLst>
                                          <p:attrName>ppt_y</p:attrName>
                                        </p:attrNameLst>
                                      </p:cBhvr>
                                      <p:tavLst>
                                        <p:tav tm="0">
                                          <p:val>
                                            <p:strVal val="#ppt_y+.1"/>
                                          </p:val>
                                        </p:tav>
                                        <p:tav tm="100000">
                                          <p:val>
                                            <p:strVal val="#ppt_y"/>
                                          </p:val>
                                        </p:tav>
                                      </p:tavLst>
                                    </p:anim>
                                  </p:childTnLst>
                                </p:cTn>
                              </p:par>
                            </p:childTnLst>
                          </p:cTn>
                        </p:par>
                        <p:par>
                          <p:cTn id="22" fill="hold">
                            <p:stCondLst>
                              <p:cond delay="3500"/>
                            </p:stCondLst>
                            <p:childTnLst>
                              <p:par>
                                <p:cTn id="23" presetID="42" presetClass="entr" presetSubtype="0" fill="hold" nodeType="afterEffect">
                                  <p:stCondLst>
                                    <p:cond delay="0"/>
                                  </p:stCondLst>
                                  <p:childTnLst>
                                    <p:set>
                                      <p:cBhvr>
                                        <p:cTn id="24" dur="1" fill="hold">
                                          <p:stCondLst>
                                            <p:cond delay="0"/>
                                          </p:stCondLst>
                                        </p:cTn>
                                        <p:tgtEl>
                                          <p:spTgt spid="127"/>
                                        </p:tgtEl>
                                        <p:attrNameLst>
                                          <p:attrName>style.visibility</p:attrName>
                                        </p:attrNameLst>
                                      </p:cBhvr>
                                      <p:to>
                                        <p:strVal val="visible"/>
                                      </p:to>
                                    </p:set>
                                    <p:animEffect transition="in" filter="fade">
                                      <p:cBhvr>
                                        <p:cTn id="25" dur="1000"/>
                                        <p:tgtEl>
                                          <p:spTgt spid="127"/>
                                        </p:tgtEl>
                                      </p:cBhvr>
                                    </p:animEffect>
                                    <p:anim calcmode="lin" valueType="num">
                                      <p:cBhvr>
                                        <p:cTn id="26" dur="1000" fill="hold"/>
                                        <p:tgtEl>
                                          <p:spTgt spid="127"/>
                                        </p:tgtEl>
                                        <p:attrNameLst>
                                          <p:attrName>ppt_x</p:attrName>
                                        </p:attrNameLst>
                                      </p:cBhvr>
                                      <p:tavLst>
                                        <p:tav tm="0">
                                          <p:val>
                                            <p:strVal val="#ppt_x"/>
                                          </p:val>
                                        </p:tav>
                                        <p:tav tm="100000">
                                          <p:val>
                                            <p:strVal val="#ppt_x"/>
                                          </p:val>
                                        </p:tav>
                                      </p:tavLst>
                                    </p:anim>
                                    <p:anim calcmode="lin" valueType="num">
                                      <p:cBhvr>
                                        <p:cTn id="27" dur="1000" fill="hold"/>
                                        <p:tgtEl>
                                          <p:spTgt spid="127"/>
                                        </p:tgtEl>
                                        <p:attrNameLst>
                                          <p:attrName>ppt_y</p:attrName>
                                        </p:attrNameLst>
                                      </p:cBhvr>
                                      <p:tavLst>
                                        <p:tav tm="0">
                                          <p:val>
                                            <p:strVal val="#ppt_y+.1"/>
                                          </p:val>
                                        </p:tav>
                                        <p:tav tm="100000">
                                          <p:val>
                                            <p:strVal val="#ppt_y"/>
                                          </p:val>
                                        </p:tav>
                                      </p:tavLst>
                                    </p:anim>
                                  </p:childTnLst>
                                </p:cTn>
                              </p:par>
                            </p:childTnLst>
                          </p:cTn>
                        </p:par>
                        <p:par>
                          <p:cTn id="28" fill="hold">
                            <p:stCondLst>
                              <p:cond delay="4500"/>
                            </p:stCondLst>
                            <p:childTnLst>
                              <p:par>
                                <p:cTn id="29" presetID="42" presetClass="entr" presetSubtype="0" fill="hold" nodeType="afterEffect">
                                  <p:stCondLst>
                                    <p:cond delay="0"/>
                                  </p:stCondLst>
                                  <p:childTnLst>
                                    <p:set>
                                      <p:cBhvr>
                                        <p:cTn id="30" dur="1" fill="hold">
                                          <p:stCondLst>
                                            <p:cond delay="0"/>
                                          </p:stCondLst>
                                        </p:cTn>
                                        <p:tgtEl>
                                          <p:spTgt spid="228"/>
                                        </p:tgtEl>
                                        <p:attrNameLst>
                                          <p:attrName>style.visibility</p:attrName>
                                        </p:attrNameLst>
                                      </p:cBhvr>
                                      <p:to>
                                        <p:strVal val="visible"/>
                                      </p:to>
                                    </p:set>
                                    <p:animEffect transition="in" filter="fade">
                                      <p:cBhvr>
                                        <p:cTn id="31" dur="1000"/>
                                        <p:tgtEl>
                                          <p:spTgt spid="228"/>
                                        </p:tgtEl>
                                      </p:cBhvr>
                                    </p:animEffect>
                                    <p:anim calcmode="lin" valueType="num">
                                      <p:cBhvr>
                                        <p:cTn id="32" dur="1000" fill="hold"/>
                                        <p:tgtEl>
                                          <p:spTgt spid="228"/>
                                        </p:tgtEl>
                                        <p:attrNameLst>
                                          <p:attrName>ppt_x</p:attrName>
                                        </p:attrNameLst>
                                      </p:cBhvr>
                                      <p:tavLst>
                                        <p:tav tm="0">
                                          <p:val>
                                            <p:strVal val="#ppt_x"/>
                                          </p:val>
                                        </p:tav>
                                        <p:tav tm="100000">
                                          <p:val>
                                            <p:strVal val="#ppt_x"/>
                                          </p:val>
                                        </p:tav>
                                      </p:tavLst>
                                    </p:anim>
                                    <p:anim calcmode="lin" valueType="num">
                                      <p:cBhvr>
                                        <p:cTn id="33" dur="1000" fill="hold"/>
                                        <p:tgtEl>
                                          <p:spTgt spid="228"/>
                                        </p:tgtEl>
                                        <p:attrNameLst>
                                          <p:attrName>ppt_y</p:attrName>
                                        </p:attrNameLst>
                                      </p:cBhvr>
                                      <p:tavLst>
                                        <p:tav tm="0">
                                          <p:val>
                                            <p:strVal val="#ppt_y+.1"/>
                                          </p:val>
                                        </p:tav>
                                        <p:tav tm="100000">
                                          <p:val>
                                            <p:strVal val="#ppt_y"/>
                                          </p:val>
                                        </p:tav>
                                      </p:tavLst>
                                    </p:anim>
                                  </p:childTnLst>
                                </p:cTn>
                              </p:par>
                            </p:childTnLst>
                          </p:cTn>
                        </p:par>
                        <p:par>
                          <p:cTn id="34" fill="hold">
                            <p:stCondLst>
                              <p:cond delay="5500"/>
                            </p:stCondLst>
                            <p:childTnLst>
                              <p:par>
                                <p:cTn id="35" presetID="42" presetClass="entr" presetSubtype="0" fill="hold" nodeType="afterEffect">
                                  <p:stCondLst>
                                    <p:cond delay="0"/>
                                  </p:stCondLst>
                                  <p:childTnLst>
                                    <p:set>
                                      <p:cBhvr>
                                        <p:cTn id="36" dur="1" fill="hold">
                                          <p:stCondLst>
                                            <p:cond delay="0"/>
                                          </p:stCondLst>
                                        </p:cTn>
                                        <p:tgtEl>
                                          <p:spTgt spid="221"/>
                                        </p:tgtEl>
                                        <p:attrNameLst>
                                          <p:attrName>style.visibility</p:attrName>
                                        </p:attrNameLst>
                                      </p:cBhvr>
                                      <p:to>
                                        <p:strVal val="visible"/>
                                      </p:to>
                                    </p:set>
                                    <p:animEffect transition="in" filter="fade">
                                      <p:cBhvr>
                                        <p:cTn id="37" dur="1000"/>
                                        <p:tgtEl>
                                          <p:spTgt spid="221"/>
                                        </p:tgtEl>
                                      </p:cBhvr>
                                    </p:animEffect>
                                    <p:anim calcmode="lin" valueType="num">
                                      <p:cBhvr>
                                        <p:cTn id="38" dur="1000" fill="hold"/>
                                        <p:tgtEl>
                                          <p:spTgt spid="221"/>
                                        </p:tgtEl>
                                        <p:attrNameLst>
                                          <p:attrName>ppt_x</p:attrName>
                                        </p:attrNameLst>
                                      </p:cBhvr>
                                      <p:tavLst>
                                        <p:tav tm="0">
                                          <p:val>
                                            <p:strVal val="#ppt_x"/>
                                          </p:val>
                                        </p:tav>
                                        <p:tav tm="100000">
                                          <p:val>
                                            <p:strVal val="#ppt_x"/>
                                          </p:val>
                                        </p:tav>
                                      </p:tavLst>
                                    </p:anim>
                                    <p:anim calcmode="lin" valueType="num">
                                      <p:cBhvr>
                                        <p:cTn id="39" dur="1000" fill="hold"/>
                                        <p:tgtEl>
                                          <p:spTgt spid="221"/>
                                        </p:tgtEl>
                                        <p:attrNameLst>
                                          <p:attrName>ppt_y</p:attrName>
                                        </p:attrNameLst>
                                      </p:cBhvr>
                                      <p:tavLst>
                                        <p:tav tm="0">
                                          <p:val>
                                            <p:strVal val="#ppt_y+.1"/>
                                          </p:val>
                                        </p:tav>
                                        <p:tav tm="100000">
                                          <p:val>
                                            <p:strVal val="#ppt_y"/>
                                          </p:val>
                                        </p:tav>
                                      </p:tavLst>
                                    </p:anim>
                                  </p:childTnLst>
                                </p:cTn>
                              </p:par>
                            </p:childTnLst>
                          </p:cTn>
                        </p:par>
                        <p:par>
                          <p:cTn id="40" fill="hold">
                            <p:stCondLst>
                              <p:cond delay="6500"/>
                            </p:stCondLst>
                            <p:childTnLst>
                              <p:par>
                                <p:cTn id="41" presetID="42" presetClass="entr" presetSubtype="0" fill="hold" nodeType="afterEffect">
                                  <p:stCondLst>
                                    <p:cond delay="0"/>
                                  </p:stCondLst>
                                  <p:childTnLst>
                                    <p:set>
                                      <p:cBhvr>
                                        <p:cTn id="42" dur="1" fill="hold">
                                          <p:stCondLst>
                                            <p:cond delay="0"/>
                                          </p:stCondLst>
                                        </p:cTn>
                                        <p:tgtEl>
                                          <p:spTgt spid="155"/>
                                        </p:tgtEl>
                                        <p:attrNameLst>
                                          <p:attrName>style.visibility</p:attrName>
                                        </p:attrNameLst>
                                      </p:cBhvr>
                                      <p:to>
                                        <p:strVal val="visible"/>
                                      </p:to>
                                    </p:set>
                                    <p:animEffect transition="in" filter="fade">
                                      <p:cBhvr>
                                        <p:cTn id="43" dur="1000"/>
                                        <p:tgtEl>
                                          <p:spTgt spid="155"/>
                                        </p:tgtEl>
                                      </p:cBhvr>
                                    </p:animEffect>
                                    <p:anim calcmode="lin" valueType="num">
                                      <p:cBhvr>
                                        <p:cTn id="44" dur="1000" fill="hold"/>
                                        <p:tgtEl>
                                          <p:spTgt spid="155"/>
                                        </p:tgtEl>
                                        <p:attrNameLst>
                                          <p:attrName>ppt_x</p:attrName>
                                        </p:attrNameLst>
                                      </p:cBhvr>
                                      <p:tavLst>
                                        <p:tav tm="0">
                                          <p:val>
                                            <p:strVal val="#ppt_x"/>
                                          </p:val>
                                        </p:tav>
                                        <p:tav tm="100000">
                                          <p:val>
                                            <p:strVal val="#ppt_x"/>
                                          </p:val>
                                        </p:tav>
                                      </p:tavLst>
                                    </p:anim>
                                    <p:anim calcmode="lin" valueType="num">
                                      <p:cBhvr>
                                        <p:cTn id="45" dur="1000" fill="hold"/>
                                        <p:tgtEl>
                                          <p:spTgt spid="155"/>
                                        </p:tgtEl>
                                        <p:attrNameLst>
                                          <p:attrName>ppt_y</p:attrName>
                                        </p:attrNameLst>
                                      </p:cBhvr>
                                      <p:tavLst>
                                        <p:tav tm="0">
                                          <p:val>
                                            <p:strVal val="#ppt_y+.1"/>
                                          </p:val>
                                        </p:tav>
                                        <p:tav tm="100000">
                                          <p:val>
                                            <p:strVal val="#ppt_y"/>
                                          </p:val>
                                        </p:tav>
                                      </p:tavLst>
                                    </p:anim>
                                  </p:childTnLst>
                                </p:cTn>
                              </p:par>
                            </p:childTnLst>
                          </p:cTn>
                        </p:par>
                        <p:par>
                          <p:cTn id="46" fill="hold">
                            <p:stCondLst>
                              <p:cond delay="7500"/>
                            </p:stCondLst>
                            <p:childTnLst>
                              <p:par>
                                <p:cTn id="47" presetID="42" presetClass="entr" presetSubtype="0" fill="hold" nodeType="afterEffect">
                                  <p:stCondLst>
                                    <p:cond delay="0"/>
                                  </p:stCondLst>
                                  <p:childTnLst>
                                    <p:set>
                                      <p:cBhvr>
                                        <p:cTn id="48" dur="1" fill="hold">
                                          <p:stCondLst>
                                            <p:cond delay="0"/>
                                          </p:stCondLst>
                                        </p:cTn>
                                        <p:tgtEl>
                                          <p:spTgt spid="218"/>
                                        </p:tgtEl>
                                        <p:attrNameLst>
                                          <p:attrName>style.visibility</p:attrName>
                                        </p:attrNameLst>
                                      </p:cBhvr>
                                      <p:to>
                                        <p:strVal val="visible"/>
                                      </p:to>
                                    </p:set>
                                    <p:animEffect transition="in" filter="fade">
                                      <p:cBhvr>
                                        <p:cTn id="49" dur="1000"/>
                                        <p:tgtEl>
                                          <p:spTgt spid="218"/>
                                        </p:tgtEl>
                                      </p:cBhvr>
                                    </p:animEffect>
                                    <p:anim calcmode="lin" valueType="num">
                                      <p:cBhvr>
                                        <p:cTn id="50" dur="1000" fill="hold"/>
                                        <p:tgtEl>
                                          <p:spTgt spid="218"/>
                                        </p:tgtEl>
                                        <p:attrNameLst>
                                          <p:attrName>ppt_x</p:attrName>
                                        </p:attrNameLst>
                                      </p:cBhvr>
                                      <p:tavLst>
                                        <p:tav tm="0">
                                          <p:val>
                                            <p:strVal val="#ppt_x"/>
                                          </p:val>
                                        </p:tav>
                                        <p:tav tm="100000">
                                          <p:val>
                                            <p:strVal val="#ppt_x"/>
                                          </p:val>
                                        </p:tav>
                                      </p:tavLst>
                                    </p:anim>
                                    <p:anim calcmode="lin" valueType="num">
                                      <p:cBhvr>
                                        <p:cTn id="51" dur="1000" fill="hold"/>
                                        <p:tgtEl>
                                          <p:spTgt spid="218"/>
                                        </p:tgtEl>
                                        <p:attrNameLst>
                                          <p:attrName>ppt_y</p:attrName>
                                        </p:attrNameLst>
                                      </p:cBhvr>
                                      <p:tavLst>
                                        <p:tav tm="0">
                                          <p:val>
                                            <p:strVal val="#ppt_y+.1"/>
                                          </p:val>
                                        </p:tav>
                                        <p:tav tm="100000">
                                          <p:val>
                                            <p:strVal val="#ppt_y"/>
                                          </p:val>
                                        </p:tav>
                                      </p:tavLst>
                                    </p:anim>
                                  </p:childTnLst>
                                </p:cTn>
                              </p:par>
                            </p:childTnLst>
                          </p:cTn>
                        </p:par>
                        <p:par>
                          <p:cTn id="52" fill="hold">
                            <p:stCondLst>
                              <p:cond delay="8500"/>
                            </p:stCondLst>
                            <p:childTnLst>
                              <p:par>
                                <p:cTn id="53" presetID="42" presetClass="entr" presetSubtype="0" fill="hold" nodeType="afterEffect">
                                  <p:stCondLst>
                                    <p:cond delay="0"/>
                                  </p:stCondLst>
                                  <p:childTnLst>
                                    <p:set>
                                      <p:cBhvr>
                                        <p:cTn id="54" dur="1" fill="hold">
                                          <p:stCondLst>
                                            <p:cond delay="0"/>
                                          </p:stCondLst>
                                        </p:cTn>
                                        <p:tgtEl>
                                          <p:spTgt spid="225"/>
                                        </p:tgtEl>
                                        <p:attrNameLst>
                                          <p:attrName>style.visibility</p:attrName>
                                        </p:attrNameLst>
                                      </p:cBhvr>
                                      <p:to>
                                        <p:strVal val="visible"/>
                                      </p:to>
                                    </p:set>
                                    <p:animEffect transition="in" filter="fade">
                                      <p:cBhvr>
                                        <p:cTn id="55" dur="1000"/>
                                        <p:tgtEl>
                                          <p:spTgt spid="225"/>
                                        </p:tgtEl>
                                      </p:cBhvr>
                                    </p:animEffect>
                                    <p:anim calcmode="lin" valueType="num">
                                      <p:cBhvr>
                                        <p:cTn id="56" dur="1000" fill="hold"/>
                                        <p:tgtEl>
                                          <p:spTgt spid="225"/>
                                        </p:tgtEl>
                                        <p:attrNameLst>
                                          <p:attrName>ppt_x</p:attrName>
                                        </p:attrNameLst>
                                      </p:cBhvr>
                                      <p:tavLst>
                                        <p:tav tm="0">
                                          <p:val>
                                            <p:strVal val="#ppt_x"/>
                                          </p:val>
                                        </p:tav>
                                        <p:tav tm="100000">
                                          <p:val>
                                            <p:strVal val="#ppt_x"/>
                                          </p:val>
                                        </p:tav>
                                      </p:tavLst>
                                    </p:anim>
                                    <p:anim calcmode="lin" valueType="num">
                                      <p:cBhvr>
                                        <p:cTn id="57" dur="1000" fill="hold"/>
                                        <p:tgtEl>
                                          <p:spTgt spid="225"/>
                                        </p:tgtEl>
                                        <p:attrNameLst>
                                          <p:attrName>ppt_y</p:attrName>
                                        </p:attrNameLst>
                                      </p:cBhvr>
                                      <p:tavLst>
                                        <p:tav tm="0">
                                          <p:val>
                                            <p:strVal val="#ppt_y+.1"/>
                                          </p:val>
                                        </p:tav>
                                        <p:tav tm="100000">
                                          <p:val>
                                            <p:strVal val="#ppt_y"/>
                                          </p:val>
                                        </p:tav>
                                      </p:tavLst>
                                    </p:anim>
                                  </p:childTnLst>
                                </p:cTn>
                              </p:par>
                            </p:childTnLst>
                          </p:cTn>
                        </p:par>
                        <p:par>
                          <p:cTn id="58" fill="hold">
                            <p:stCondLst>
                              <p:cond delay="9500"/>
                            </p:stCondLst>
                            <p:childTnLst>
                              <p:par>
                                <p:cTn id="59" presetID="42" presetClass="entr" presetSubtype="0" fill="hold" grpId="0" nodeType="afterEffect">
                                  <p:stCondLst>
                                    <p:cond delay="0"/>
                                  </p:stCondLst>
                                  <p:childTnLst>
                                    <p:set>
                                      <p:cBhvr>
                                        <p:cTn id="60" dur="1" fill="hold">
                                          <p:stCondLst>
                                            <p:cond delay="0"/>
                                          </p:stCondLst>
                                        </p:cTn>
                                        <p:tgtEl>
                                          <p:spTgt spid="73"/>
                                        </p:tgtEl>
                                        <p:attrNameLst>
                                          <p:attrName>style.visibility</p:attrName>
                                        </p:attrNameLst>
                                      </p:cBhvr>
                                      <p:to>
                                        <p:strVal val="visible"/>
                                      </p:to>
                                    </p:set>
                                    <p:animEffect transition="in" filter="fade">
                                      <p:cBhvr>
                                        <p:cTn id="61" dur="1000"/>
                                        <p:tgtEl>
                                          <p:spTgt spid="73"/>
                                        </p:tgtEl>
                                      </p:cBhvr>
                                    </p:animEffect>
                                    <p:anim calcmode="lin" valueType="num">
                                      <p:cBhvr>
                                        <p:cTn id="62" dur="1000" fill="hold"/>
                                        <p:tgtEl>
                                          <p:spTgt spid="73"/>
                                        </p:tgtEl>
                                        <p:attrNameLst>
                                          <p:attrName>ppt_x</p:attrName>
                                        </p:attrNameLst>
                                      </p:cBhvr>
                                      <p:tavLst>
                                        <p:tav tm="0">
                                          <p:val>
                                            <p:strVal val="#ppt_x"/>
                                          </p:val>
                                        </p:tav>
                                        <p:tav tm="100000">
                                          <p:val>
                                            <p:strVal val="#ppt_x"/>
                                          </p:val>
                                        </p:tav>
                                      </p:tavLst>
                                    </p:anim>
                                    <p:anim calcmode="lin" valueType="num">
                                      <p:cBhvr>
                                        <p:cTn id="63" dur="1000" fill="hold"/>
                                        <p:tgtEl>
                                          <p:spTgt spid="73"/>
                                        </p:tgtEl>
                                        <p:attrNameLst>
                                          <p:attrName>ppt_y</p:attrName>
                                        </p:attrNameLst>
                                      </p:cBhvr>
                                      <p:tavLst>
                                        <p:tav tm="0">
                                          <p:val>
                                            <p:strVal val="#ppt_y+.1"/>
                                          </p:val>
                                        </p:tav>
                                        <p:tav tm="100000">
                                          <p:val>
                                            <p:strVal val="#ppt_y"/>
                                          </p:val>
                                        </p:tav>
                                      </p:tavLst>
                                    </p:anim>
                                  </p:childTnLst>
                                </p:cTn>
                              </p:par>
                            </p:childTnLst>
                          </p:cTn>
                        </p:par>
                        <p:par>
                          <p:cTn id="64" fill="hold">
                            <p:stCondLst>
                              <p:cond delay="10500"/>
                            </p:stCondLst>
                            <p:childTnLst>
                              <p:par>
                                <p:cTn id="65" presetID="42" presetClass="entr" presetSubtype="0" fill="hold" nodeType="afterEffect">
                                  <p:stCondLst>
                                    <p:cond delay="0"/>
                                  </p:stCondLst>
                                  <p:childTnLst>
                                    <p:set>
                                      <p:cBhvr>
                                        <p:cTn id="66" dur="1" fill="hold">
                                          <p:stCondLst>
                                            <p:cond delay="0"/>
                                          </p:stCondLst>
                                        </p:cTn>
                                        <p:tgtEl>
                                          <p:spTgt spid="210"/>
                                        </p:tgtEl>
                                        <p:attrNameLst>
                                          <p:attrName>style.visibility</p:attrName>
                                        </p:attrNameLst>
                                      </p:cBhvr>
                                      <p:to>
                                        <p:strVal val="visible"/>
                                      </p:to>
                                    </p:set>
                                    <p:animEffect transition="in" filter="fade">
                                      <p:cBhvr>
                                        <p:cTn id="67" dur="1000"/>
                                        <p:tgtEl>
                                          <p:spTgt spid="210"/>
                                        </p:tgtEl>
                                      </p:cBhvr>
                                    </p:animEffect>
                                    <p:anim calcmode="lin" valueType="num">
                                      <p:cBhvr>
                                        <p:cTn id="68" dur="1000" fill="hold"/>
                                        <p:tgtEl>
                                          <p:spTgt spid="210"/>
                                        </p:tgtEl>
                                        <p:attrNameLst>
                                          <p:attrName>ppt_x</p:attrName>
                                        </p:attrNameLst>
                                      </p:cBhvr>
                                      <p:tavLst>
                                        <p:tav tm="0">
                                          <p:val>
                                            <p:strVal val="#ppt_x"/>
                                          </p:val>
                                        </p:tav>
                                        <p:tav tm="100000">
                                          <p:val>
                                            <p:strVal val="#ppt_x"/>
                                          </p:val>
                                        </p:tav>
                                      </p:tavLst>
                                    </p:anim>
                                    <p:anim calcmode="lin" valueType="num">
                                      <p:cBhvr>
                                        <p:cTn id="69" dur="1000" fill="hold"/>
                                        <p:tgtEl>
                                          <p:spTgt spid="2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descr="Traffic light with solid fill">
            <a:extLst>
              <a:ext uri="{FF2B5EF4-FFF2-40B4-BE49-F238E27FC236}">
                <a16:creationId xmlns:a16="http://schemas.microsoft.com/office/drawing/2014/main" id="{DB3BE52B-1E72-F515-9212-B3EE00501F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2269" y="2245033"/>
            <a:ext cx="2367934" cy="2367934"/>
          </a:xfrm>
          <a:prstGeom prst="rect">
            <a:avLst/>
          </a:prstGeom>
        </p:spPr>
      </p:pic>
      <p:sp>
        <p:nvSpPr>
          <p:cNvPr id="11" name="Rectangle: Rounded Corners 10">
            <a:extLst>
              <a:ext uri="{FF2B5EF4-FFF2-40B4-BE49-F238E27FC236}">
                <a16:creationId xmlns:a16="http://schemas.microsoft.com/office/drawing/2014/main" id="{EDB635AB-515E-96F2-931F-851127B47835}"/>
              </a:ext>
            </a:extLst>
          </p:cNvPr>
          <p:cNvSpPr/>
          <p:nvPr/>
        </p:nvSpPr>
        <p:spPr>
          <a:xfrm>
            <a:off x="6763822" y="2521082"/>
            <a:ext cx="1815836" cy="1815836"/>
          </a:xfrm>
          <a:prstGeom prst="roundRect">
            <a:avLst>
              <a:gd name="adj" fmla="val 531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6600" dirty="0">
                <a:solidFill>
                  <a:schemeClr val="tx1"/>
                </a:solidFill>
              </a:rPr>
              <a:t>P</a:t>
            </a:r>
            <a:endParaRPr lang="en-US" sz="16600" dirty="0">
              <a:solidFill>
                <a:schemeClr val="tx1"/>
              </a:solidFill>
            </a:endParaRPr>
          </a:p>
        </p:txBody>
      </p:sp>
      <p:grpSp>
        <p:nvGrpSpPr>
          <p:cNvPr id="35" name="Group 34">
            <a:extLst>
              <a:ext uri="{FF2B5EF4-FFF2-40B4-BE49-F238E27FC236}">
                <a16:creationId xmlns:a16="http://schemas.microsoft.com/office/drawing/2014/main" id="{9AEB4DBC-EA06-6830-5DD7-8AB59AE4968F}"/>
              </a:ext>
            </a:extLst>
          </p:cNvPr>
          <p:cNvGrpSpPr/>
          <p:nvPr/>
        </p:nvGrpSpPr>
        <p:grpSpPr>
          <a:xfrm>
            <a:off x="1144817" y="2706252"/>
            <a:ext cx="2315763" cy="1587737"/>
            <a:chOff x="5608345" y="4659443"/>
            <a:chExt cx="1398960" cy="959157"/>
          </a:xfrm>
        </p:grpSpPr>
        <p:sp>
          <p:nvSpPr>
            <p:cNvPr id="26" name="Freeform: Shape 25">
              <a:extLst>
                <a:ext uri="{FF2B5EF4-FFF2-40B4-BE49-F238E27FC236}">
                  <a16:creationId xmlns:a16="http://schemas.microsoft.com/office/drawing/2014/main" id="{2345CB5C-AF2A-5E98-0C09-A34237B25A93}"/>
                </a:ext>
              </a:extLst>
            </p:cNvPr>
            <p:cNvSpPr/>
            <p:nvPr/>
          </p:nvSpPr>
          <p:spPr>
            <a:xfrm>
              <a:off x="5608347" y="5488760"/>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75CC1CA3-FE8E-FA67-3396-509C8A5A24F3}"/>
                </a:ext>
              </a:extLst>
            </p:cNvPr>
            <p:cNvSpPr/>
            <p:nvPr/>
          </p:nvSpPr>
          <p:spPr>
            <a:xfrm>
              <a:off x="6585079" y="5488759"/>
              <a:ext cx="422226" cy="114892"/>
            </a:xfrm>
            <a:custGeom>
              <a:avLst/>
              <a:gdLst>
                <a:gd name="connsiteX0" fmla="*/ 105784 w 422226"/>
                <a:gd name="connsiteY0" fmla="*/ 0 h 114892"/>
                <a:gd name="connsiteX1" fmla="*/ 169254 w 422226"/>
                <a:gd name="connsiteY1" fmla="*/ 17773 h 114892"/>
                <a:gd name="connsiteX2" fmla="*/ 211568 w 422226"/>
                <a:gd name="connsiteY2" fmla="*/ 30927 h 114892"/>
                <a:gd name="connsiteX3" fmla="*/ 253881 w 422226"/>
                <a:gd name="connsiteY3" fmla="*/ 17773 h 114892"/>
                <a:gd name="connsiteX4" fmla="*/ 317351 w 422226"/>
                <a:gd name="connsiteY4" fmla="*/ 0 h 114892"/>
                <a:gd name="connsiteX5" fmla="*/ 380821 w 422226"/>
                <a:gd name="connsiteY5" fmla="*/ 17773 h 114892"/>
                <a:gd name="connsiteX6" fmla="*/ 422226 w 422226"/>
                <a:gd name="connsiteY6" fmla="*/ 30645 h 114892"/>
                <a:gd name="connsiteX7" fmla="*/ 422226 w 422226"/>
                <a:gd name="connsiteY7" fmla="*/ 114625 h 114892"/>
                <a:gd name="connsiteX8" fmla="*/ 359664 w 422226"/>
                <a:gd name="connsiteY8" fmla="*/ 96279 h 114892"/>
                <a:gd name="connsiteX9" fmla="*/ 317351 w 422226"/>
                <a:gd name="connsiteY9" fmla="*/ 83125 h 114892"/>
                <a:gd name="connsiteX10" fmla="*/ 275038 w 422226"/>
                <a:gd name="connsiteY10" fmla="*/ 97119 h 114892"/>
                <a:gd name="connsiteX11" fmla="*/ 211568 w 422226"/>
                <a:gd name="connsiteY11" fmla="*/ 114892 h 114892"/>
                <a:gd name="connsiteX12" fmla="*/ 148097 w 422226"/>
                <a:gd name="connsiteY12" fmla="*/ 97119 h 114892"/>
                <a:gd name="connsiteX13" fmla="*/ 105784 w 422226"/>
                <a:gd name="connsiteY13" fmla="*/ 83125 h 114892"/>
                <a:gd name="connsiteX14" fmla="*/ 63470 w 422226"/>
                <a:gd name="connsiteY14" fmla="*/ 97119 h 114892"/>
                <a:gd name="connsiteX15" fmla="*/ 0 w 422226"/>
                <a:gd name="connsiteY15" fmla="*/ 114892 h 114892"/>
                <a:gd name="connsiteX16" fmla="*/ 0 w 422226"/>
                <a:gd name="connsiteY16" fmla="*/ 30927 h 114892"/>
                <a:gd name="connsiteX17" fmla="*/ 42314 w 422226"/>
                <a:gd name="connsiteY17" fmla="*/ 17773 h 114892"/>
                <a:gd name="connsiteX18" fmla="*/ 105784 w 422226"/>
                <a:gd name="connsiteY18"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2226" h="114892">
                  <a:moveTo>
                    <a:pt x="105784" y="0"/>
                  </a:moveTo>
                  <a:cubicBezTo>
                    <a:pt x="127521" y="1110"/>
                    <a:pt x="148970" y="7116"/>
                    <a:pt x="169254" y="17773"/>
                  </a:cubicBezTo>
                  <a:cubicBezTo>
                    <a:pt x="182762" y="25142"/>
                    <a:pt x="197041" y="29581"/>
                    <a:pt x="211568" y="30927"/>
                  </a:cubicBezTo>
                  <a:cubicBezTo>
                    <a:pt x="226093" y="29581"/>
                    <a:pt x="240373" y="25142"/>
                    <a:pt x="253881" y="17773"/>
                  </a:cubicBezTo>
                  <a:cubicBezTo>
                    <a:pt x="274164" y="7116"/>
                    <a:pt x="295613" y="1110"/>
                    <a:pt x="317351" y="0"/>
                  </a:cubicBezTo>
                  <a:cubicBezTo>
                    <a:pt x="339089" y="1110"/>
                    <a:pt x="360538" y="7116"/>
                    <a:pt x="380821" y="17773"/>
                  </a:cubicBezTo>
                  <a:lnTo>
                    <a:pt x="422226" y="30645"/>
                  </a:lnTo>
                  <a:lnTo>
                    <a:pt x="422226" y="114625"/>
                  </a:lnTo>
                  <a:lnTo>
                    <a:pt x="359664" y="96279"/>
                  </a:lnTo>
                  <a:cubicBezTo>
                    <a:pt x="346156" y="88911"/>
                    <a:pt x="331877" y="84472"/>
                    <a:pt x="317351" y="83125"/>
                  </a:cubicBezTo>
                  <a:cubicBezTo>
                    <a:pt x="302792" y="84745"/>
                    <a:pt x="288512" y="89467"/>
                    <a:pt x="275038" y="97119"/>
                  </a:cubicBezTo>
                  <a:cubicBezTo>
                    <a:pt x="254754" y="107776"/>
                    <a:pt x="233305" y="113782"/>
                    <a:pt x="211568" y="114892"/>
                  </a:cubicBezTo>
                  <a:cubicBezTo>
                    <a:pt x="189830" y="113782"/>
                    <a:pt x="168381" y="107776"/>
                    <a:pt x="148097" y="97119"/>
                  </a:cubicBezTo>
                  <a:cubicBezTo>
                    <a:pt x="134623" y="89467"/>
                    <a:pt x="120343" y="84745"/>
                    <a:pt x="105784" y="83125"/>
                  </a:cubicBezTo>
                  <a:cubicBezTo>
                    <a:pt x="91225" y="84745"/>
                    <a:pt x="76944" y="89467"/>
                    <a:pt x="63470" y="97119"/>
                  </a:cubicBezTo>
                  <a:cubicBezTo>
                    <a:pt x="43187" y="107776"/>
                    <a:pt x="21737" y="113782"/>
                    <a:pt x="0" y="114892"/>
                  </a:cubicBezTo>
                  <a:lnTo>
                    <a:pt x="0" y="30927"/>
                  </a:lnTo>
                  <a:cubicBezTo>
                    <a:pt x="14526" y="29581"/>
                    <a:pt x="28806" y="25142"/>
                    <a:pt x="42314" y="17773"/>
                  </a:cubicBezTo>
                  <a:cubicBezTo>
                    <a:pt x="62597" y="7116"/>
                    <a:pt x="84046" y="1110"/>
                    <a:pt x="105784" y="0"/>
                  </a:cubicBezTo>
                  <a:close/>
                </a:path>
              </a:pathLst>
            </a:custGeom>
            <a:solidFill>
              <a:schemeClr val="accent5"/>
            </a:solidFill>
            <a:ln w="19745"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93E884ED-7E89-A367-8BC2-364E7E55990E}"/>
                </a:ext>
              </a:extLst>
            </p:cNvPr>
            <p:cNvSpPr/>
            <p:nvPr/>
          </p:nvSpPr>
          <p:spPr>
            <a:xfrm>
              <a:off x="5608345" y="5251513"/>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FAD317A-AB2C-3A68-B257-72EC07855C69}"/>
                </a:ext>
              </a:extLst>
            </p:cNvPr>
            <p:cNvSpPr/>
            <p:nvPr/>
          </p:nvSpPr>
          <p:spPr>
            <a:xfrm>
              <a:off x="5608347" y="5014265"/>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4B49985-724E-AC57-FCA0-4F2E18D673D5}"/>
                </a:ext>
              </a:extLst>
            </p:cNvPr>
            <p:cNvSpPr/>
            <p:nvPr/>
          </p:nvSpPr>
          <p:spPr>
            <a:xfrm>
              <a:off x="5608345" y="4777017"/>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58F90A3-7F3F-DA69-57FE-3B44416CE70D}"/>
                </a:ext>
              </a:extLst>
            </p:cNvPr>
            <p:cNvSpPr/>
            <p:nvPr/>
          </p:nvSpPr>
          <p:spPr>
            <a:xfrm>
              <a:off x="6519651" y="5297233"/>
              <a:ext cx="487654" cy="114892"/>
            </a:xfrm>
            <a:custGeom>
              <a:avLst/>
              <a:gdLst>
                <a:gd name="connsiteX0" fmla="*/ 170303 w 487654"/>
                <a:gd name="connsiteY0" fmla="*/ 0 h 114892"/>
                <a:gd name="connsiteX1" fmla="*/ 233773 w 487654"/>
                <a:gd name="connsiteY1" fmla="*/ 17773 h 114892"/>
                <a:gd name="connsiteX2" fmla="*/ 276087 w 487654"/>
                <a:gd name="connsiteY2" fmla="*/ 30927 h 114892"/>
                <a:gd name="connsiteX3" fmla="*/ 318400 w 487654"/>
                <a:gd name="connsiteY3" fmla="*/ 17773 h 114892"/>
                <a:gd name="connsiteX4" fmla="*/ 381870 w 487654"/>
                <a:gd name="connsiteY4" fmla="*/ 0 h 114892"/>
                <a:gd name="connsiteX5" fmla="*/ 445340 w 487654"/>
                <a:gd name="connsiteY5" fmla="*/ 17773 h 114892"/>
                <a:gd name="connsiteX6" fmla="*/ 487654 w 487654"/>
                <a:gd name="connsiteY6" fmla="*/ 30927 h 114892"/>
                <a:gd name="connsiteX7" fmla="*/ 487654 w 487654"/>
                <a:gd name="connsiteY7" fmla="*/ 114892 h 114892"/>
                <a:gd name="connsiteX8" fmla="*/ 424184 w 487654"/>
                <a:gd name="connsiteY8" fmla="*/ 96279 h 114892"/>
                <a:gd name="connsiteX9" fmla="*/ 381870 w 487654"/>
                <a:gd name="connsiteY9" fmla="*/ 83125 h 114892"/>
                <a:gd name="connsiteX10" fmla="*/ 339557 w 487654"/>
                <a:gd name="connsiteY10" fmla="*/ 97119 h 114892"/>
                <a:gd name="connsiteX11" fmla="*/ 276087 w 487654"/>
                <a:gd name="connsiteY11" fmla="*/ 114892 h 114892"/>
                <a:gd name="connsiteX12" fmla="*/ 212616 w 487654"/>
                <a:gd name="connsiteY12" fmla="*/ 97119 h 114892"/>
                <a:gd name="connsiteX13" fmla="*/ 170303 w 487654"/>
                <a:gd name="connsiteY13" fmla="*/ 83125 h 114892"/>
                <a:gd name="connsiteX14" fmla="*/ 127990 w 487654"/>
                <a:gd name="connsiteY14" fmla="*/ 97119 h 114892"/>
                <a:gd name="connsiteX15" fmla="*/ 64519 w 487654"/>
                <a:gd name="connsiteY15" fmla="*/ 114892 h 114892"/>
                <a:gd name="connsiteX16" fmla="*/ 1049 w 487654"/>
                <a:gd name="connsiteY16" fmla="*/ 96279 h 114892"/>
                <a:gd name="connsiteX17" fmla="*/ 0 w 487654"/>
                <a:gd name="connsiteY17" fmla="*/ 95953 h 114892"/>
                <a:gd name="connsiteX18" fmla="*/ 0 w 487654"/>
                <a:gd name="connsiteY18" fmla="*/ 11555 h 114892"/>
                <a:gd name="connsiteX19" fmla="*/ 22206 w 487654"/>
                <a:gd name="connsiteY19" fmla="*/ 17773 h 114892"/>
                <a:gd name="connsiteX20" fmla="*/ 64519 w 487654"/>
                <a:gd name="connsiteY20" fmla="*/ 30927 h 114892"/>
                <a:gd name="connsiteX21" fmla="*/ 106833 w 487654"/>
                <a:gd name="connsiteY21" fmla="*/ 17773 h 114892"/>
                <a:gd name="connsiteX22" fmla="*/ 170303 w 487654"/>
                <a:gd name="connsiteY22" fmla="*/ 0 h 1148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7654" h="114892">
                  <a:moveTo>
                    <a:pt x="170303" y="0"/>
                  </a:moveTo>
                  <a:cubicBezTo>
                    <a:pt x="192041" y="1110"/>
                    <a:pt x="213490" y="7116"/>
                    <a:pt x="233773" y="17773"/>
                  </a:cubicBezTo>
                  <a:cubicBezTo>
                    <a:pt x="247281" y="25142"/>
                    <a:pt x="261561" y="29581"/>
                    <a:pt x="276087" y="30927"/>
                  </a:cubicBezTo>
                  <a:cubicBezTo>
                    <a:pt x="290612" y="29581"/>
                    <a:pt x="304892" y="25142"/>
                    <a:pt x="318400" y="17773"/>
                  </a:cubicBezTo>
                  <a:cubicBezTo>
                    <a:pt x="338684" y="7116"/>
                    <a:pt x="360133" y="1110"/>
                    <a:pt x="381870" y="0"/>
                  </a:cubicBezTo>
                  <a:cubicBezTo>
                    <a:pt x="403608" y="1110"/>
                    <a:pt x="425057" y="7116"/>
                    <a:pt x="445340" y="17773"/>
                  </a:cubicBezTo>
                  <a:cubicBezTo>
                    <a:pt x="458849" y="25142"/>
                    <a:pt x="473128" y="29581"/>
                    <a:pt x="487654" y="30927"/>
                  </a:cubicBezTo>
                  <a:lnTo>
                    <a:pt x="487654" y="114892"/>
                  </a:lnTo>
                  <a:cubicBezTo>
                    <a:pt x="465875" y="113578"/>
                    <a:pt x="444417" y="107284"/>
                    <a:pt x="424184" y="96279"/>
                  </a:cubicBezTo>
                  <a:cubicBezTo>
                    <a:pt x="410675" y="88911"/>
                    <a:pt x="396396" y="84472"/>
                    <a:pt x="381870" y="83125"/>
                  </a:cubicBezTo>
                  <a:cubicBezTo>
                    <a:pt x="367311" y="84745"/>
                    <a:pt x="353031" y="89467"/>
                    <a:pt x="339557" y="97119"/>
                  </a:cubicBezTo>
                  <a:cubicBezTo>
                    <a:pt x="319273" y="107776"/>
                    <a:pt x="297824" y="113782"/>
                    <a:pt x="276087" y="114892"/>
                  </a:cubicBezTo>
                  <a:cubicBezTo>
                    <a:pt x="254349" y="113782"/>
                    <a:pt x="232900" y="107776"/>
                    <a:pt x="212616" y="97119"/>
                  </a:cubicBezTo>
                  <a:cubicBezTo>
                    <a:pt x="199142" y="89467"/>
                    <a:pt x="184862" y="84745"/>
                    <a:pt x="170303" y="83125"/>
                  </a:cubicBezTo>
                  <a:cubicBezTo>
                    <a:pt x="155744" y="84745"/>
                    <a:pt x="141464" y="89467"/>
                    <a:pt x="127990" y="97119"/>
                  </a:cubicBezTo>
                  <a:cubicBezTo>
                    <a:pt x="107706" y="107776"/>
                    <a:pt x="86257" y="113782"/>
                    <a:pt x="64519" y="114892"/>
                  </a:cubicBezTo>
                  <a:cubicBezTo>
                    <a:pt x="42740" y="113578"/>
                    <a:pt x="21282" y="107284"/>
                    <a:pt x="1049" y="96279"/>
                  </a:cubicBezTo>
                  <a:lnTo>
                    <a:pt x="0" y="95953"/>
                  </a:lnTo>
                  <a:lnTo>
                    <a:pt x="0" y="11555"/>
                  </a:lnTo>
                  <a:lnTo>
                    <a:pt x="22206" y="17773"/>
                  </a:lnTo>
                  <a:cubicBezTo>
                    <a:pt x="35714" y="25142"/>
                    <a:pt x="49993" y="29581"/>
                    <a:pt x="64519" y="30927"/>
                  </a:cubicBezTo>
                  <a:cubicBezTo>
                    <a:pt x="79045" y="29581"/>
                    <a:pt x="93324" y="25142"/>
                    <a:pt x="106833" y="17773"/>
                  </a:cubicBezTo>
                  <a:cubicBezTo>
                    <a:pt x="127116" y="7116"/>
                    <a:pt x="148565" y="1110"/>
                    <a:pt x="170303" y="0"/>
                  </a:cubicBezTo>
                  <a:close/>
                </a:path>
              </a:pathLst>
            </a:custGeom>
            <a:solidFill>
              <a:schemeClr val="accent5"/>
            </a:solidFill>
            <a:ln w="1974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4897C400-3803-D313-E382-2961C6EADE43}"/>
                </a:ext>
              </a:extLst>
            </p:cNvPr>
            <p:cNvSpPr/>
            <p:nvPr/>
          </p:nvSpPr>
          <p:spPr>
            <a:xfrm>
              <a:off x="6096000" y="4659443"/>
              <a:ext cx="561961" cy="959157"/>
            </a:xfrm>
            <a:custGeom>
              <a:avLst/>
              <a:gdLst>
                <a:gd name="connsiteX0" fmla="*/ 0 w 561961"/>
                <a:gd name="connsiteY0" fmla="*/ 0 h 1249680"/>
                <a:gd name="connsiteX1" fmla="*/ 190483 w 561961"/>
                <a:gd name="connsiteY1" fmla="*/ 0 h 1249680"/>
                <a:gd name="connsiteX2" fmla="*/ 561961 w 561961"/>
                <a:gd name="connsiteY2" fmla="*/ 1249680 h 1249680"/>
                <a:gd name="connsiteX3" fmla="*/ 0 w 561961"/>
                <a:gd name="connsiteY3" fmla="*/ 1249680 h 1249680"/>
              </a:gdLst>
              <a:ahLst/>
              <a:cxnLst>
                <a:cxn ang="0">
                  <a:pos x="connsiteX0" y="connsiteY0"/>
                </a:cxn>
                <a:cxn ang="0">
                  <a:pos x="connsiteX1" y="connsiteY1"/>
                </a:cxn>
                <a:cxn ang="0">
                  <a:pos x="connsiteX2" y="connsiteY2"/>
                </a:cxn>
                <a:cxn ang="0">
                  <a:pos x="connsiteX3" y="connsiteY3"/>
                </a:cxn>
              </a:cxnLst>
              <a:rect l="l" t="t" r="r" b="b"/>
              <a:pathLst>
                <a:path w="561961" h="1249680">
                  <a:moveTo>
                    <a:pt x="0" y="0"/>
                  </a:moveTo>
                  <a:lnTo>
                    <a:pt x="190483" y="0"/>
                  </a:lnTo>
                  <a:lnTo>
                    <a:pt x="561961" y="1249680"/>
                  </a:lnTo>
                  <a:lnTo>
                    <a:pt x="0" y="124968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cxnSp>
        <p:nvCxnSpPr>
          <p:cNvPr id="38" name="Straight Connector 37">
            <a:extLst>
              <a:ext uri="{FF2B5EF4-FFF2-40B4-BE49-F238E27FC236}">
                <a16:creationId xmlns:a16="http://schemas.microsoft.com/office/drawing/2014/main" id="{29D33559-A76E-A7F7-320A-E875F328AEEE}"/>
              </a:ext>
            </a:extLst>
          </p:cNvPr>
          <p:cNvCxnSpPr>
            <a:cxnSpLocks/>
          </p:cNvCxnSpPr>
          <p:nvPr/>
        </p:nvCxnSpPr>
        <p:spPr>
          <a:xfrm>
            <a:off x="-446049" y="5540991"/>
            <a:ext cx="13034039" cy="14857"/>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2C5EF43-B855-7A1E-B89A-8B22134917A7}"/>
              </a:ext>
            </a:extLst>
          </p:cNvPr>
          <p:cNvCxnSpPr>
            <a:cxnSpLocks/>
          </p:cNvCxnSpPr>
          <p:nvPr/>
        </p:nvCxnSpPr>
        <p:spPr>
          <a:xfrm>
            <a:off x="10079427" y="4539003"/>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D8A07EB-81E4-B570-78E2-B1CB90DA6046}"/>
              </a:ext>
            </a:extLst>
          </p:cNvPr>
          <p:cNvCxnSpPr>
            <a:cxnSpLocks/>
          </p:cNvCxnSpPr>
          <p:nvPr/>
        </p:nvCxnSpPr>
        <p:spPr>
          <a:xfrm>
            <a:off x="7658122" y="4536908"/>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1D95416-5082-5B41-355D-0787343C09E7}"/>
              </a:ext>
            </a:extLst>
          </p:cNvPr>
          <p:cNvCxnSpPr>
            <a:cxnSpLocks/>
          </p:cNvCxnSpPr>
          <p:nvPr/>
        </p:nvCxnSpPr>
        <p:spPr>
          <a:xfrm>
            <a:off x="5098583" y="4524146"/>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52173EF-F918-9DC4-16BC-3FD7FD1AA34E}"/>
              </a:ext>
            </a:extLst>
          </p:cNvPr>
          <p:cNvCxnSpPr>
            <a:cxnSpLocks/>
          </p:cNvCxnSpPr>
          <p:nvPr/>
        </p:nvCxnSpPr>
        <p:spPr>
          <a:xfrm>
            <a:off x="2202983" y="4524146"/>
            <a:ext cx="13618" cy="1016845"/>
          </a:xfrm>
          <a:prstGeom prst="line">
            <a:avLst/>
          </a:prstGeom>
          <a:ln w="19050">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B9E1914B-B46D-7BAE-4720-D141BC8E45FB}"/>
              </a:ext>
            </a:extLst>
          </p:cNvPr>
          <p:cNvSpPr/>
          <p:nvPr/>
        </p:nvSpPr>
        <p:spPr>
          <a:xfrm>
            <a:off x="2170297" y="4441186"/>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48" name="Oval 47">
            <a:extLst>
              <a:ext uri="{FF2B5EF4-FFF2-40B4-BE49-F238E27FC236}">
                <a16:creationId xmlns:a16="http://schemas.microsoft.com/office/drawing/2014/main" id="{6DF56739-62E3-3142-3DBB-C76399D66D18}"/>
              </a:ext>
            </a:extLst>
          </p:cNvPr>
          <p:cNvSpPr/>
          <p:nvPr/>
        </p:nvSpPr>
        <p:spPr>
          <a:xfrm>
            <a:off x="5065897" y="4488805"/>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49" name="Oval 48">
            <a:extLst>
              <a:ext uri="{FF2B5EF4-FFF2-40B4-BE49-F238E27FC236}">
                <a16:creationId xmlns:a16="http://schemas.microsoft.com/office/drawing/2014/main" id="{EC0B12BC-78A5-027C-F8A1-EAD498144595}"/>
              </a:ext>
            </a:extLst>
          </p:cNvPr>
          <p:cNvSpPr/>
          <p:nvPr/>
        </p:nvSpPr>
        <p:spPr>
          <a:xfrm>
            <a:off x="7627165" y="4478952"/>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sp>
        <p:nvSpPr>
          <p:cNvPr id="50" name="Oval 49">
            <a:extLst>
              <a:ext uri="{FF2B5EF4-FFF2-40B4-BE49-F238E27FC236}">
                <a16:creationId xmlns:a16="http://schemas.microsoft.com/office/drawing/2014/main" id="{05A78A3A-7EF4-489C-75F6-573EB405AA46}"/>
              </a:ext>
            </a:extLst>
          </p:cNvPr>
          <p:cNvSpPr/>
          <p:nvPr/>
        </p:nvSpPr>
        <p:spPr>
          <a:xfrm>
            <a:off x="10038310" y="4478952"/>
            <a:ext cx="75532" cy="75532"/>
          </a:xfrm>
          <a:prstGeom prst="ellipse">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a:p>
        </p:txBody>
      </p:sp>
      <p:grpSp>
        <p:nvGrpSpPr>
          <p:cNvPr id="51" name="Group 50">
            <a:extLst>
              <a:ext uri="{FF2B5EF4-FFF2-40B4-BE49-F238E27FC236}">
                <a16:creationId xmlns:a16="http://schemas.microsoft.com/office/drawing/2014/main" id="{AE90A6D8-C3E6-DF1B-3686-E6C79126321D}"/>
              </a:ext>
            </a:extLst>
          </p:cNvPr>
          <p:cNvGrpSpPr/>
          <p:nvPr/>
        </p:nvGrpSpPr>
        <p:grpSpPr>
          <a:xfrm rot="18900000">
            <a:off x="9627149" y="1275585"/>
            <a:ext cx="822323" cy="822322"/>
            <a:chOff x="1802723" y="376912"/>
            <a:chExt cx="822323" cy="822322"/>
          </a:xfrm>
          <a:solidFill>
            <a:schemeClr val="accent2">
              <a:lumMod val="40000"/>
              <a:lumOff val="60000"/>
            </a:schemeClr>
          </a:solidFill>
        </p:grpSpPr>
        <p:sp>
          <p:nvSpPr>
            <p:cNvPr id="52" name="Freeform: Shape 51">
              <a:extLst>
                <a:ext uri="{FF2B5EF4-FFF2-40B4-BE49-F238E27FC236}">
                  <a16:creationId xmlns:a16="http://schemas.microsoft.com/office/drawing/2014/main" id="{88378B77-A4DB-A308-F867-4022EF322A2A}"/>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CC64576E-32EB-0C68-F428-B18F0B8B7E61}"/>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4E016655-BBD9-F0EE-A586-232D8B87F10D}"/>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55" name="Group 54">
            <a:extLst>
              <a:ext uri="{FF2B5EF4-FFF2-40B4-BE49-F238E27FC236}">
                <a16:creationId xmlns:a16="http://schemas.microsoft.com/office/drawing/2014/main" id="{E311880A-3419-BF54-D793-13614790D0D2}"/>
              </a:ext>
            </a:extLst>
          </p:cNvPr>
          <p:cNvGrpSpPr/>
          <p:nvPr/>
        </p:nvGrpSpPr>
        <p:grpSpPr>
          <a:xfrm rot="18900000">
            <a:off x="7291535" y="1275585"/>
            <a:ext cx="822323" cy="822322"/>
            <a:chOff x="1802723" y="376912"/>
            <a:chExt cx="822323" cy="822322"/>
          </a:xfrm>
          <a:solidFill>
            <a:schemeClr val="accent5"/>
          </a:solidFill>
        </p:grpSpPr>
        <p:sp>
          <p:nvSpPr>
            <p:cNvPr id="56" name="Freeform: Shape 55">
              <a:extLst>
                <a:ext uri="{FF2B5EF4-FFF2-40B4-BE49-F238E27FC236}">
                  <a16:creationId xmlns:a16="http://schemas.microsoft.com/office/drawing/2014/main" id="{13078FA3-1013-BC22-2D6D-AAC87F8F7EE1}"/>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7B5965A9-3F2B-40AA-7E2F-846BCE48A771}"/>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D28B046-6279-2220-CA2B-318802463C62}"/>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59" name="Group 58">
            <a:extLst>
              <a:ext uri="{FF2B5EF4-FFF2-40B4-BE49-F238E27FC236}">
                <a16:creationId xmlns:a16="http://schemas.microsoft.com/office/drawing/2014/main" id="{C0D9B92F-D9D0-4AA8-989C-7BDEE0250E04}"/>
              </a:ext>
            </a:extLst>
          </p:cNvPr>
          <p:cNvGrpSpPr/>
          <p:nvPr/>
        </p:nvGrpSpPr>
        <p:grpSpPr>
          <a:xfrm rot="18900000">
            <a:off x="4730268" y="1275585"/>
            <a:ext cx="822323" cy="822322"/>
            <a:chOff x="1802723" y="376912"/>
            <a:chExt cx="822323" cy="822322"/>
          </a:xfrm>
          <a:solidFill>
            <a:schemeClr val="accent6">
              <a:lumMod val="40000"/>
              <a:lumOff val="60000"/>
            </a:schemeClr>
          </a:solidFill>
        </p:grpSpPr>
        <p:sp>
          <p:nvSpPr>
            <p:cNvPr id="60" name="Freeform: Shape 59">
              <a:extLst>
                <a:ext uri="{FF2B5EF4-FFF2-40B4-BE49-F238E27FC236}">
                  <a16:creationId xmlns:a16="http://schemas.microsoft.com/office/drawing/2014/main" id="{140A1340-2327-C980-B5A4-308FDE1B3F96}"/>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5488E4A1-7AB2-D749-ABBE-0DC33CFC6A55}"/>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B86A047-3A2A-5CC6-CBD8-814A433C52AE}"/>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grpSp>
        <p:nvGrpSpPr>
          <p:cNvPr id="63" name="Group 62">
            <a:extLst>
              <a:ext uri="{FF2B5EF4-FFF2-40B4-BE49-F238E27FC236}">
                <a16:creationId xmlns:a16="http://schemas.microsoft.com/office/drawing/2014/main" id="{E14EE1EB-EB77-C4FA-0464-0217C0408FB8}"/>
              </a:ext>
            </a:extLst>
          </p:cNvPr>
          <p:cNvGrpSpPr/>
          <p:nvPr/>
        </p:nvGrpSpPr>
        <p:grpSpPr>
          <a:xfrm rot="18900000">
            <a:off x="1718743" y="1275585"/>
            <a:ext cx="822323" cy="822322"/>
            <a:chOff x="1802723" y="376912"/>
            <a:chExt cx="822323" cy="822322"/>
          </a:xfrm>
          <a:solidFill>
            <a:schemeClr val="bg2"/>
          </a:solidFill>
        </p:grpSpPr>
        <p:sp>
          <p:nvSpPr>
            <p:cNvPr id="64" name="Freeform: Shape 63">
              <a:extLst>
                <a:ext uri="{FF2B5EF4-FFF2-40B4-BE49-F238E27FC236}">
                  <a16:creationId xmlns:a16="http://schemas.microsoft.com/office/drawing/2014/main" id="{ED5BC850-0D1E-9F6F-B8E4-3D92E1C887BC}"/>
                </a:ext>
              </a:extLst>
            </p:cNvPr>
            <p:cNvSpPr/>
            <p:nvPr/>
          </p:nvSpPr>
          <p:spPr>
            <a:xfrm>
              <a:off x="1802854" y="846087"/>
              <a:ext cx="353017" cy="353017"/>
            </a:xfrm>
            <a:custGeom>
              <a:avLst/>
              <a:gdLst>
                <a:gd name="connsiteX0" fmla="*/ 0 w 353017"/>
                <a:gd name="connsiteY0" fmla="*/ 0 h 353017"/>
                <a:gd name="connsiteX1" fmla="*/ 33 w 353017"/>
                <a:gd name="connsiteY1" fmla="*/ 116251 h 353017"/>
                <a:gd name="connsiteX2" fmla="*/ 166130 w 353017"/>
                <a:gd name="connsiteY2" fmla="*/ 186887 h 353017"/>
                <a:gd name="connsiteX3" fmla="*/ 236763 w 353017"/>
                <a:gd name="connsiteY3" fmla="*/ 352987 h 353017"/>
                <a:gd name="connsiteX4" fmla="*/ 353017 w 353017"/>
                <a:gd name="connsiteY4" fmla="*/ 353017 h 353017"/>
                <a:gd name="connsiteX5" fmla="*/ 0 w 353017"/>
                <a:gd name="connsiteY5" fmla="*/ 0 h 35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17" h="353017">
                  <a:moveTo>
                    <a:pt x="0" y="0"/>
                  </a:moveTo>
                  <a:lnTo>
                    <a:pt x="33" y="116251"/>
                  </a:lnTo>
                  <a:cubicBezTo>
                    <a:pt x="62593" y="116747"/>
                    <a:pt x="122376" y="142167"/>
                    <a:pt x="166130" y="186887"/>
                  </a:cubicBezTo>
                  <a:cubicBezTo>
                    <a:pt x="210372" y="230965"/>
                    <a:pt x="235706" y="290545"/>
                    <a:pt x="236763" y="352987"/>
                  </a:cubicBezTo>
                  <a:lnTo>
                    <a:pt x="353017" y="353017"/>
                  </a:lnTo>
                  <a:cubicBezTo>
                    <a:pt x="352129" y="158421"/>
                    <a:pt x="194596" y="888"/>
                    <a:pt x="0" y="0"/>
                  </a:cubicBezTo>
                  <a:close/>
                </a:path>
              </a:pathLst>
            </a:custGeom>
            <a:grpFill/>
            <a:ln w="29666"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E551C26C-1512-972C-B46C-CBFEB2EDF3E6}"/>
                </a:ext>
              </a:extLst>
            </p:cNvPr>
            <p:cNvSpPr/>
            <p:nvPr/>
          </p:nvSpPr>
          <p:spPr>
            <a:xfrm>
              <a:off x="1802789" y="613562"/>
              <a:ext cx="585607" cy="585607"/>
            </a:xfrm>
            <a:custGeom>
              <a:avLst/>
              <a:gdLst>
                <a:gd name="connsiteX0" fmla="*/ 585594 w 585607"/>
                <a:gd name="connsiteY0" fmla="*/ 585607 h 585607"/>
                <a:gd name="connsiteX1" fmla="*/ 7914 w 585607"/>
                <a:gd name="connsiteY1" fmla="*/ 13 h 585607"/>
                <a:gd name="connsiteX2" fmla="*/ 0 w 585607"/>
                <a:gd name="connsiteY2" fmla="*/ 13 h 585607"/>
                <a:gd name="connsiteX3" fmla="*/ 33 w 585607"/>
                <a:gd name="connsiteY3" fmla="*/ 116274 h 585607"/>
                <a:gd name="connsiteX4" fmla="*/ 469340 w 585607"/>
                <a:gd name="connsiteY4" fmla="*/ 583191 h 585607"/>
                <a:gd name="connsiteX5" fmla="*/ 469340 w 585607"/>
                <a:gd name="connsiteY5" fmla="*/ 585572 h 585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5607" h="585607">
                  <a:moveTo>
                    <a:pt x="585594" y="585607"/>
                  </a:moveTo>
                  <a:cubicBezTo>
                    <a:pt x="587779" y="264378"/>
                    <a:pt x="329143" y="2198"/>
                    <a:pt x="7914" y="13"/>
                  </a:cubicBezTo>
                  <a:cubicBezTo>
                    <a:pt x="5275" y="-4"/>
                    <a:pt x="2639" y="-4"/>
                    <a:pt x="0" y="13"/>
                  </a:cubicBezTo>
                  <a:lnTo>
                    <a:pt x="33" y="116274"/>
                  </a:lnTo>
                  <a:cubicBezTo>
                    <a:pt x="258564" y="115615"/>
                    <a:pt x="468680" y="324659"/>
                    <a:pt x="469340" y="583191"/>
                  </a:cubicBezTo>
                  <a:cubicBezTo>
                    <a:pt x="469342" y="583983"/>
                    <a:pt x="469342" y="584779"/>
                    <a:pt x="469340" y="585572"/>
                  </a:cubicBezTo>
                  <a:close/>
                </a:path>
              </a:pathLst>
            </a:custGeom>
            <a:grpFill/>
            <a:ln w="29666"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1B68859C-68A6-75E4-87C4-D2C464981CBB}"/>
                </a:ext>
              </a:extLst>
            </p:cNvPr>
            <p:cNvSpPr/>
            <p:nvPr/>
          </p:nvSpPr>
          <p:spPr>
            <a:xfrm>
              <a:off x="1802723" y="376912"/>
              <a:ext cx="822323" cy="822322"/>
            </a:xfrm>
            <a:custGeom>
              <a:avLst/>
              <a:gdLst>
                <a:gd name="connsiteX0" fmla="*/ 0 w 822323"/>
                <a:gd name="connsiteY0" fmla="*/ 0 h 822322"/>
                <a:gd name="connsiteX1" fmla="*/ 33 w 822323"/>
                <a:gd name="connsiteY1" fmla="*/ 116251 h 822322"/>
                <a:gd name="connsiteX2" fmla="*/ 706067 w 822323"/>
                <a:gd name="connsiteY2" fmla="*/ 822293 h 822322"/>
                <a:gd name="connsiteX3" fmla="*/ 822324 w 822323"/>
                <a:gd name="connsiteY3" fmla="*/ 822322 h 822322"/>
                <a:gd name="connsiteX4" fmla="*/ 0 w 822323"/>
                <a:gd name="connsiteY4" fmla="*/ 0 h 82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323" h="822322">
                  <a:moveTo>
                    <a:pt x="0" y="0"/>
                  </a:moveTo>
                  <a:lnTo>
                    <a:pt x="33" y="116251"/>
                  </a:lnTo>
                  <a:cubicBezTo>
                    <a:pt x="389226" y="118034"/>
                    <a:pt x="704289" y="433100"/>
                    <a:pt x="706067" y="822293"/>
                  </a:cubicBezTo>
                  <a:lnTo>
                    <a:pt x="822324" y="822322"/>
                  </a:lnTo>
                  <a:cubicBezTo>
                    <a:pt x="822090" y="368262"/>
                    <a:pt x="454057" y="233"/>
                    <a:pt x="0" y="0"/>
                  </a:cubicBezTo>
                  <a:close/>
                </a:path>
              </a:pathLst>
            </a:custGeom>
            <a:grpFill/>
            <a:ln w="29666" cap="flat">
              <a:noFill/>
              <a:prstDash val="solid"/>
              <a:miter/>
            </a:ln>
          </p:spPr>
          <p:txBody>
            <a:bodyPr rtlCol="0" anchor="ctr"/>
            <a:lstStyle/>
            <a:p>
              <a:endParaRPr lang="en-US"/>
            </a:p>
          </p:txBody>
        </p:sp>
      </p:grpSp>
      <p:pic>
        <p:nvPicPr>
          <p:cNvPr id="4" name="Graphic 3" descr="Train with solid fill">
            <a:extLst>
              <a:ext uri="{FF2B5EF4-FFF2-40B4-BE49-F238E27FC236}">
                <a16:creationId xmlns:a16="http://schemas.microsoft.com/office/drawing/2014/main" id="{86236BBE-C072-77ED-28EB-B076FBCAE6C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45116" y="2544356"/>
            <a:ext cx="1906934" cy="1906934"/>
          </a:xfrm>
          <a:prstGeom prst="rect">
            <a:avLst/>
          </a:prstGeom>
        </p:spPr>
      </p:pic>
    </p:spTree>
    <p:extLst>
      <p:ext uri="{BB962C8B-B14F-4D97-AF65-F5344CB8AC3E}">
        <p14:creationId xmlns:p14="http://schemas.microsoft.com/office/powerpoint/2010/main" val="3583238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000">
        <p159:morph option="byObject"/>
      </p:transition>
    </mc:Choice>
    <mc:Fallback>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1000"/>
                                        <p:tgtEl>
                                          <p:spTgt spid="38"/>
                                        </p:tgtEl>
                                      </p:cBhvr>
                                    </p:animEffect>
                                  </p:childTnLst>
                                </p:cTn>
                              </p:par>
                            </p:childTnLst>
                          </p:cTn>
                        </p:par>
                        <p:par>
                          <p:cTn id="8" fill="hold">
                            <p:stCondLst>
                              <p:cond delay="1000"/>
                            </p:stCondLst>
                            <p:childTnLst>
                              <p:par>
                                <p:cTn id="9" presetID="22" presetClass="entr" presetSubtype="4" fill="hold" nodeType="afterEffect">
                                  <p:stCondLst>
                                    <p:cond delay="0"/>
                                  </p:stCondLst>
                                  <p:childTnLst>
                                    <p:set>
                                      <p:cBhvr>
                                        <p:cTn id="10" dur="1" fill="hold">
                                          <p:stCondLst>
                                            <p:cond delay="0"/>
                                          </p:stCondLst>
                                        </p:cTn>
                                        <p:tgtEl>
                                          <p:spTgt spid="46"/>
                                        </p:tgtEl>
                                        <p:attrNameLst>
                                          <p:attrName>style.visibility</p:attrName>
                                        </p:attrNameLst>
                                      </p:cBhvr>
                                      <p:to>
                                        <p:strVal val="visible"/>
                                      </p:to>
                                    </p:set>
                                    <p:animEffect transition="in" filter="wipe(down)">
                                      <p:cBhvr>
                                        <p:cTn id="11" dur="500"/>
                                        <p:tgtEl>
                                          <p:spTgt spid="46"/>
                                        </p:tgtEl>
                                      </p:cBhvr>
                                    </p:animEffect>
                                  </p:childTnLst>
                                </p:cTn>
                              </p:par>
                            </p:childTnLst>
                          </p:cTn>
                        </p:par>
                        <p:par>
                          <p:cTn id="12" fill="hold">
                            <p:stCondLst>
                              <p:cond delay="1500"/>
                            </p:stCondLst>
                            <p:childTnLst>
                              <p:par>
                                <p:cTn id="13" presetID="1" presetClass="entr" presetSubtype="0" fill="hold" grpId="0" nodeType="after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par>
                          <p:cTn id="15" fill="hold">
                            <p:stCondLst>
                              <p:cond delay="1500"/>
                            </p:stCondLst>
                            <p:childTnLst>
                              <p:par>
                                <p:cTn id="16" presetID="10" presetClass="entr" presetSubtype="0" fill="hold" nodeType="afterEffect">
                                  <p:stCondLst>
                                    <p:cond delay="25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par>
                          <p:cTn id="19" fill="hold">
                            <p:stCondLst>
                              <p:cond delay="2250"/>
                            </p:stCondLst>
                            <p:childTnLst>
                              <p:par>
                                <p:cTn id="20" presetID="10" presetClass="entr" presetSubtype="0" fill="hold" nodeType="afterEffect">
                                  <p:stCondLst>
                                    <p:cond delay="0"/>
                                  </p:stCondLst>
                                  <p:childTnLst>
                                    <p:set>
                                      <p:cBhvr>
                                        <p:cTn id="21" dur="1" fill="hold">
                                          <p:stCondLst>
                                            <p:cond delay="0"/>
                                          </p:stCondLst>
                                        </p:cTn>
                                        <p:tgtEl>
                                          <p:spTgt spid="63"/>
                                        </p:tgtEl>
                                        <p:attrNameLst>
                                          <p:attrName>style.visibility</p:attrName>
                                        </p:attrNameLst>
                                      </p:cBhvr>
                                      <p:to>
                                        <p:strVal val="visible"/>
                                      </p:to>
                                    </p:set>
                                    <p:animEffect transition="in" filter="fade">
                                      <p:cBhvr>
                                        <p:cTn id="22" dur="500"/>
                                        <p:tgtEl>
                                          <p:spTgt spid="63"/>
                                        </p:tgtEl>
                                      </p:cBhvr>
                                    </p:animEffect>
                                  </p:childTnLst>
                                </p:cTn>
                              </p:par>
                            </p:childTnLst>
                          </p:cTn>
                        </p:par>
                        <p:par>
                          <p:cTn id="23" fill="hold">
                            <p:stCondLst>
                              <p:cond delay="2750"/>
                            </p:stCondLst>
                            <p:childTnLst>
                              <p:par>
                                <p:cTn id="24" presetID="22" presetClass="entr" presetSubtype="4" fill="hold" nodeType="after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par>
                          <p:cTn id="27" fill="hold">
                            <p:stCondLst>
                              <p:cond delay="3250"/>
                            </p:stCondLst>
                            <p:childTnLst>
                              <p:par>
                                <p:cTn id="28" presetID="1" presetClass="entr" presetSubtype="0" fill="hold" grpId="0" nodeType="after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par>
                          <p:cTn id="30" fill="hold">
                            <p:stCondLst>
                              <p:cond delay="3250"/>
                            </p:stCondLst>
                            <p:childTnLst>
                              <p:par>
                                <p:cTn id="31" presetID="10" presetClass="entr" presetSubtype="0" fill="hold" nodeType="afterEffect">
                                  <p:stCondLst>
                                    <p:cond delay="25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par>
                          <p:cTn id="34" fill="hold">
                            <p:stCondLst>
                              <p:cond delay="4000"/>
                            </p:stCondLst>
                            <p:childTnLst>
                              <p:par>
                                <p:cTn id="35" presetID="10" presetClass="entr" presetSubtype="0" fill="hold" nodeType="after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childTnLst>
                          </p:cTn>
                        </p:par>
                        <p:par>
                          <p:cTn id="38" fill="hold">
                            <p:stCondLst>
                              <p:cond delay="4500"/>
                            </p:stCondLst>
                            <p:childTnLst>
                              <p:par>
                                <p:cTn id="39" presetID="22" presetClass="entr" presetSubtype="4" fill="hold" nodeType="after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wipe(down)">
                                      <p:cBhvr>
                                        <p:cTn id="41" dur="500"/>
                                        <p:tgtEl>
                                          <p:spTgt spid="44"/>
                                        </p:tgtEl>
                                      </p:cBhvr>
                                    </p:animEffect>
                                  </p:childTnLst>
                                </p:cTn>
                              </p:par>
                            </p:childTnLst>
                          </p:cTn>
                        </p:par>
                        <p:par>
                          <p:cTn id="42" fill="hold">
                            <p:stCondLst>
                              <p:cond delay="5000"/>
                            </p:stCondLst>
                            <p:childTnLst>
                              <p:par>
                                <p:cTn id="43" presetID="1" presetClass="entr" presetSubtype="0" fill="hold" grpId="0" nodeType="after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par>
                          <p:cTn id="45" fill="hold">
                            <p:stCondLst>
                              <p:cond delay="5000"/>
                            </p:stCondLst>
                            <p:childTnLst>
                              <p:par>
                                <p:cTn id="46" presetID="10" presetClass="entr" presetSubtype="0" fill="hold" grpId="0" nodeType="afterEffect">
                                  <p:stCondLst>
                                    <p:cond delay="25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par>
                          <p:cTn id="49" fill="hold">
                            <p:stCondLst>
                              <p:cond delay="5750"/>
                            </p:stCondLst>
                            <p:childTnLst>
                              <p:par>
                                <p:cTn id="50" presetID="10" presetClass="entr" presetSubtype="0" fill="hold" nodeType="afterEffect">
                                  <p:stCondLst>
                                    <p:cond delay="0"/>
                                  </p:stCondLst>
                                  <p:childTnLst>
                                    <p:set>
                                      <p:cBhvr>
                                        <p:cTn id="51" dur="1" fill="hold">
                                          <p:stCondLst>
                                            <p:cond delay="0"/>
                                          </p:stCondLst>
                                        </p:cTn>
                                        <p:tgtEl>
                                          <p:spTgt spid="55"/>
                                        </p:tgtEl>
                                        <p:attrNameLst>
                                          <p:attrName>style.visibility</p:attrName>
                                        </p:attrNameLst>
                                      </p:cBhvr>
                                      <p:to>
                                        <p:strVal val="visible"/>
                                      </p:to>
                                    </p:set>
                                    <p:animEffect transition="in" filter="fade">
                                      <p:cBhvr>
                                        <p:cTn id="52" dur="500"/>
                                        <p:tgtEl>
                                          <p:spTgt spid="55"/>
                                        </p:tgtEl>
                                      </p:cBhvr>
                                    </p:animEffect>
                                  </p:childTnLst>
                                </p:cTn>
                              </p:par>
                            </p:childTnLst>
                          </p:cTn>
                        </p:par>
                        <p:par>
                          <p:cTn id="53" fill="hold">
                            <p:stCondLst>
                              <p:cond delay="6250"/>
                            </p:stCondLst>
                            <p:childTnLst>
                              <p:par>
                                <p:cTn id="54" presetID="22" presetClass="entr" presetSubtype="4" fill="hold" nodeType="after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wipe(down)">
                                      <p:cBhvr>
                                        <p:cTn id="56" dur="500"/>
                                        <p:tgtEl>
                                          <p:spTgt spid="39"/>
                                        </p:tgtEl>
                                      </p:cBhvr>
                                    </p:animEffect>
                                  </p:childTnLst>
                                </p:cTn>
                              </p:par>
                            </p:childTnLst>
                          </p:cTn>
                        </p:par>
                        <p:par>
                          <p:cTn id="57" fill="hold">
                            <p:stCondLst>
                              <p:cond delay="6750"/>
                            </p:stCondLst>
                            <p:childTnLst>
                              <p:par>
                                <p:cTn id="58" presetID="1" presetClass="entr" presetSubtype="0" fill="hold" grpId="0" nodeType="afterEffect">
                                  <p:stCondLst>
                                    <p:cond delay="0"/>
                                  </p:stCondLst>
                                  <p:childTnLst>
                                    <p:set>
                                      <p:cBhvr>
                                        <p:cTn id="59" dur="1" fill="hold">
                                          <p:stCondLst>
                                            <p:cond delay="0"/>
                                          </p:stCondLst>
                                        </p:cTn>
                                        <p:tgtEl>
                                          <p:spTgt spid="50"/>
                                        </p:tgtEl>
                                        <p:attrNameLst>
                                          <p:attrName>style.visibility</p:attrName>
                                        </p:attrNameLst>
                                      </p:cBhvr>
                                      <p:to>
                                        <p:strVal val="visible"/>
                                      </p:to>
                                    </p:set>
                                  </p:childTnLst>
                                </p:cTn>
                              </p:par>
                            </p:childTnLst>
                          </p:cTn>
                        </p:par>
                        <p:par>
                          <p:cTn id="60" fill="hold">
                            <p:stCondLst>
                              <p:cond delay="6750"/>
                            </p:stCondLst>
                            <p:childTnLst>
                              <p:par>
                                <p:cTn id="61" presetID="10" presetClass="entr" presetSubtype="0" fill="hold" nodeType="afterEffect">
                                  <p:stCondLst>
                                    <p:cond delay="250"/>
                                  </p:stCondLst>
                                  <p:childTnLst>
                                    <p:set>
                                      <p:cBhvr>
                                        <p:cTn id="62" dur="1" fill="hold">
                                          <p:stCondLst>
                                            <p:cond delay="0"/>
                                          </p:stCondLst>
                                        </p:cTn>
                                        <p:tgtEl>
                                          <p:spTgt spid="6"/>
                                        </p:tgtEl>
                                        <p:attrNameLst>
                                          <p:attrName>style.visibility</p:attrName>
                                        </p:attrNameLst>
                                      </p:cBhvr>
                                      <p:to>
                                        <p:strVal val="visible"/>
                                      </p:to>
                                    </p:set>
                                    <p:animEffect transition="in" filter="fade">
                                      <p:cBhvr>
                                        <p:cTn id="63" dur="500"/>
                                        <p:tgtEl>
                                          <p:spTgt spid="6"/>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51"/>
                                        </p:tgtEl>
                                        <p:attrNameLst>
                                          <p:attrName>style.visibility</p:attrName>
                                        </p:attrNameLst>
                                      </p:cBhvr>
                                      <p:to>
                                        <p:strVal val="visible"/>
                                      </p:to>
                                    </p:set>
                                    <p:animEffect transition="in" filter="fade">
                                      <p:cBhvr>
                                        <p:cTn id="67"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7" grpId="0" animBg="1"/>
      <p:bldP spid="48" grpId="0" animBg="1"/>
      <p:bldP spid="49" grpId="0" animBg="1"/>
      <p:bldP spid="5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descr="Man with solid fill">
            <a:extLst>
              <a:ext uri="{FF2B5EF4-FFF2-40B4-BE49-F238E27FC236}">
                <a16:creationId xmlns:a16="http://schemas.microsoft.com/office/drawing/2014/main" id="{4DC2A75A-525E-76EA-4DDB-B316338C1B5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636" y="1660601"/>
            <a:ext cx="10684728" cy="10684728"/>
          </a:xfrm>
          <a:prstGeom prst="rect">
            <a:avLst/>
          </a:prstGeom>
        </p:spPr>
      </p:pic>
      <p:sp>
        <p:nvSpPr>
          <p:cNvPr id="6" name="TextBox 5">
            <a:extLst>
              <a:ext uri="{FF2B5EF4-FFF2-40B4-BE49-F238E27FC236}">
                <a16:creationId xmlns:a16="http://schemas.microsoft.com/office/drawing/2014/main" id="{9F480011-514D-9F79-3F59-05F74825A9D8}"/>
              </a:ext>
            </a:extLst>
          </p:cNvPr>
          <p:cNvSpPr txBox="1"/>
          <p:nvPr/>
        </p:nvSpPr>
        <p:spPr>
          <a:xfrm>
            <a:off x="7136779" y="1118465"/>
            <a:ext cx="2258952" cy="461665"/>
          </a:xfrm>
          <a:prstGeom prst="rect">
            <a:avLst/>
          </a:prstGeom>
          <a:noFill/>
        </p:spPr>
        <p:txBody>
          <a:bodyPr wrap="none" rtlCol="0">
            <a:spAutoFit/>
          </a:bodyPr>
          <a:lstStyle/>
          <a:p>
            <a:r>
              <a:rPr lang="tr-TR" sz="2400" dirty="0" err="1">
                <a:solidFill>
                  <a:schemeClr val="accent1"/>
                </a:solidFill>
                <a:latin typeface="Century Gothic" panose="020B0502020202020204" pitchFamily="34" charset="0"/>
              </a:rPr>
              <a:t>What’s</a:t>
            </a:r>
            <a:r>
              <a:rPr lang="tr-TR" sz="2400" dirty="0">
                <a:solidFill>
                  <a:schemeClr val="accent1"/>
                </a:solidFill>
                <a:latin typeface="Century Gothic" panose="020B0502020202020204" pitchFamily="34" charset="0"/>
              </a:rPr>
              <a:t> more?</a:t>
            </a:r>
            <a:endParaRPr lang="en-US" sz="2400" dirty="0">
              <a:solidFill>
                <a:schemeClr val="accent1"/>
              </a:solidFill>
              <a:latin typeface="Century Gothic" panose="020B0502020202020204" pitchFamily="34" charset="0"/>
            </a:endParaRPr>
          </a:p>
        </p:txBody>
      </p:sp>
      <p:sp>
        <p:nvSpPr>
          <p:cNvPr id="7" name="Speech Bubble: Oval 6">
            <a:extLst>
              <a:ext uri="{FF2B5EF4-FFF2-40B4-BE49-F238E27FC236}">
                <a16:creationId xmlns:a16="http://schemas.microsoft.com/office/drawing/2014/main" id="{6241D6E3-C415-1F9A-83F2-C7AAD88494C9}"/>
              </a:ext>
            </a:extLst>
          </p:cNvPr>
          <p:cNvSpPr/>
          <p:nvPr/>
        </p:nvSpPr>
        <p:spPr>
          <a:xfrm>
            <a:off x="6958043" y="434898"/>
            <a:ext cx="2509024" cy="1828800"/>
          </a:xfrm>
          <a:prstGeom prst="wedgeEllipseCallou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8250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Laptop with solid fill">
            <a:extLst>
              <a:ext uri="{FF2B5EF4-FFF2-40B4-BE49-F238E27FC236}">
                <a16:creationId xmlns:a16="http://schemas.microsoft.com/office/drawing/2014/main" id="{5E770A0A-5799-B8DB-40CF-E252556FC2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69571" y="-441588"/>
            <a:ext cx="8852859" cy="8852857"/>
          </a:xfrm>
          <a:prstGeom prst="rect">
            <a:avLst/>
          </a:prstGeom>
        </p:spPr>
      </p:pic>
      <p:sp>
        <p:nvSpPr>
          <p:cNvPr id="5" name="Rectangle: Rounded Corners 4">
            <a:extLst>
              <a:ext uri="{FF2B5EF4-FFF2-40B4-BE49-F238E27FC236}">
                <a16:creationId xmlns:a16="http://schemas.microsoft.com/office/drawing/2014/main" id="{1117F384-9F2B-71F6-FA37-F53FC3D91B93}"/>
              </a:ext>
            </a:extLst>
          </p:cNvPr>
          <p:cNvSpPr/>
          <p:nvPr/>
        </p:nvSpPr>
        <p:spPr>
          <a:xfrm>
            <a:off x="3794155" y="2843787"/>
            <a:ext cx="4603085" cy="585213"/>
          </a:xfrm>
          <a:prstGeom prst="roundRect">
            <a:avLst>
              <a:gd name="adj" fmla="val 50000"/>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solidFill>
                <a:latin typeface="Century Gothic" panose="020B0502020202020204" pitchFamily="34" charset="0"/>
              </a:rPr>
              <a:t>https://www.w3.org/TR/wot-architecture/</a:t>
            </a:r>
          </a:p>
        </p:txBody>
      </p:sp>
      <p:pic>
        <p:nvPicPr>
          <p:cNvPr id="9" name="Graphic 8" descr="Cursor with solid fill">
            <a:extLst>
              <a:ext uri="{FF2B5EF4-FFF2-40B4-BE49-F238E27FC236}">
                <a16:creationId xmlns:a16="http://schemas.microsoft.com/office/drawing/2014/main" id="{72B463BE-470D-D781-C832-37C6B4F15E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6829" y="4073590"/>
            <a:ext cx="770411" cy="770411"/>
          </a:xfrm>
          <a:prstGeom prst="rect">
            <a:avLst/>
          </a:prstGeom>
        </p:spPr>
      </p:pic>
    </p:spTree>
    <p:extLst>
      <p:ext uri="{BB962C8B-B14F-4D97-AF65-F5344CB8AC3E}">
        <p14:creationId xmlns:p14="http://schemas.microsoft.com/office/powerpoint/2010/main" val="1639696032"/>
      </p:ext>
    </p:extLst>
  </p:cSld>
  <p:clrMapOvr>
    <a:masterClrMapping/>
  </p:clrMapOvr>
  <mc:AlternateContent xmlns:mc="http://schemas.openxmlformats.org/markup-compatibility/2006">
    <mc:Choice xmlns:p14="http://schemas.microsoft.com/office/powerpoint/2010/main" Requires="p14">
      <p:transition spd="med" p14:dur="700" advTm="5000">
        <p:fade/>
      </p:transition>
    </mc:Choice>
    <mc:Fallback>
      <p:transition spd="med"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0138 -0.0088 L -0.1362 -0.15 " pathEditMode="relative" rAng="0" ptsTypes="AA">
                                      <p:cBhvr>
                                        <p:cTn id="6" dur="2000" fill="hold"/>
                                        <p:tgtEl>
                                          <p:spTgt spid="9"/>
                                        </p:tgtEl>
                                        <p:attrNameLst>
                                          <p:attrName>ppt_x</p:attrName>
                                          <p:attrName>ppt_y</p:attrName>
                                        </p:attrNameLst>
                                      </p:cBhvr>
                                      <p:rCtr x="-6120" y="-7060"/>
                                    </p:animMotion>
                                  </p:childTnLst>
                                </p:cTn>
                              </p:par>
                            </p:childTnLst>
                          </p:cTn>
                        </p:par>
                        <p:par>
                          <p:cTn id="7" fill="hold">
                            <p:stCondLst>
                              <p:cond delay="2000"/>
                            </p:stCondLst>
                            <p:childTnLst>
                              <p:par>
                                <p:cTn id="8" presetID="26" presetClass="emph" presetSubtype="0" fill="hold" grpId="0" nodeType="after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5" name="Group 4">
            <a:extLst>
              <a:ext uri="{FF2B5EF4-FFF2-40B4-BE49-F238E27FC236}">
                <a16:creationId xmlns:a16="http://schemas.microsoft.com/office/drawing/2014/main" id="{436AA046-7F76-CF50-D085-250409BD2583}"/>
              </a:ext>
            </a:extLst>
          </p:cNvPr>
          <p:cNvGrpSpPr/>
          <p:nvPr/>
        </p:nvGrpSpPr>
        <p:grpSpPr>
          <a:xfrm>
            <a:off x="3797129" y="-489857"/>
            <a:ext cx="9353362" cy="10694499"/>
            <a:chOff x="4058386" y="-3327400"/>
            <a:chExt cx="9353362" cy="10694499"/>
          </a:xfrm>
        </p:grpSpPr>
        <p:grpSp>
          <p:nvGrpSpPr>
            <p:cNvPr id="10" name="Group 9">
              <a:extLst>
                <a:ext uri="{FF2B5EF4-FFF2-40B4-BE49-F238E27FC236}">
                  <a16:creationId xmlns:a16="http://schemas.microsoft.com/office/drawing/2014/main" id="{D272E627-BA62-3206-3260-158BC59EB3D4}"/>
                </a:ext>
              </a:extLst>
            </p:cNvPr>
            <p:cNvGrpSpPr/>
            <p:nvPr/>
          </p:nvGrpSpPr>
          <p:grpSpPr>
            <a:xfrm>
              <a:off x="4058386" y="-3327400"/>
              <a:ext cx="9353362" cy="10694499"/>
              <a:chOff x="3800407" y="-2311509"/>
              <a:chExt cx="9353362" cy="10694499"/>
            </a:xfrm>
          </p:grpSpPr>
          <p:grpSp>
            <p:nvGrpSpPr>
              <p:cNvPr id="14" name="Group 13">
                <a:extLst>
                  <a:ext uri="{FF2B5EF4-FFF2-40B4-BE49-F238E27FC236}">
                    <a16:creationId xmlns:a16="http://schemas.microsoft.com/office/drawing/2014/main" id="{03980218-1F56-ABA8-0C83-8AE2FE0CA12D}"/>
                  </a:ext>
                </a:extLst>
              </p:cNvPr>
              <p:cNvGrpSpPr/>
              <p:nvPr/>
            </p:nvGrpSpPr>
            <p:grpSpPr>
              <a:xfrm>
                <a:off x="3800407" y="-2311509"/>
                <a:ext cx="9353362" cy="10694499"/>
                <a:chOff x="3800407" y="-720722"/>
                <a:chExt cx="9353362" cy="10694499"/>
              </a:xfrm>
            </p:grpSpPr>
            <p:grpSp>
              <p:nvGrpSpPr>
                <p:cNvPr id="19" name="Group 18">
                  <a:extLst>
                    <a:ext uri="{FF2B5EF4-FFF2-40B4-BE49-F238E27FC236}">
                      <a16:creationId xmlns:a16="http://schemas.microsoft.com/office/drawing/2014/main" id="{F8C7E6F1-D304-00E6-40D4-0B199910FC19}"/>
                    </a:ext>
                  </a:extLst>
                </p:cNvPr>
                <p:cNvGrpSpPr/>
                <p:nvPr/>
              </p:nvGrpSpPr>
              <p:grpSpPr>
                <a:xfrm>
                  <a:off x="3800407" y="-720722"/>
                  <a:ext cx="9353362" cy="10694499"/>
                  <a:chOff x="3728723" y="-274320"/>
                  <a:chExt cx="9353362" cy="10694499"/>
                </a:xfrm>
              </p:grpSpPr>
              <p:grpSp>
                <p:nvGrpSpPr>
                  <p:cNvPr id="21" name="Group 20">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4"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5"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6"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7"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2"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grpSp>
            <p:sp>
              <p:nvSpPr>
                <p:cNvPr id="20" name="TextBox 19">
                  <a:extLst>
                    <a:ext uri="{FF2B5EF4-FFF2-40B4-BE49-F238E27FC236}">
                      <a16:creationId xmlns:a16="http://schemas.microsoft.com/office/drawing/2014/main" id="{A5070002-E903-C05D-5E24-773F6E19FCCF}"/>
                    </a:ext>
                  </a:extLst>
                </p:cNvPr>
                <p:cNvSpPr txBox="1"/>
                <p:nvPr/>
              </p:nvSpPr>
              <p:spPr>
                <a:xfrm>
                  <a:off x="7377374" y="242326"/>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18" name="TextBox 17">
                <a:extLst>
                  <a:ext uri="{FF2B5EF4-FFF2-40B4-BE49-F238E27FC236}">
                    <a16:creationId xmlns:a16="http://schemas.microsoft.com/office/drawing/2014/main" id="{8ABC63C3-E10F-8E47-7379-A523FD8CD459}"/>
                  </a:ext>
                </a:extLst>
              </p:cNvPr>
              <p:cNvSpPr txBox="1"/>
              <p:nvPr/>
            </p:nvSpPr>
            <p:spPr>
              <a:xfrm>
                <a:off x="7210074" y="1108901"/>
                <a:ext cx="2789546"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Application</a:t>
                </a:r>
              </a:p>
              <a:p>
                <a:pPr algn="ctr"/>
                <a:r>
                  <a:rPr lang="tr-TR" sz="3600" dirty="0" err="1">
                    <a:solidFill>
                      <a:schemeClr val="accent1"/>
                    </a:solidFill>
                    <a:latin typeface="Century Gothic" panose="020B0502020202020204" pitchFamily="34" charset="0"/>
                  </a:rPr>
                  <a:t>Domains</a:t>
                </a:r>
                <a:endParaRPr lang="en-US" sz="3600" dirty="0">
                  <a:solidFill>
                    <a:schemeClr val="accent1"/>
                  </a:solidFill>
                  <a:latin typeface="Century Gothic" panose="020B0502020202020204" pitchFamily="34" charset="0"/>
                </a:endParaRPr>
              </a:p>
            </p:txBody>
          </p:sp>
        </p:grpSp>
        <p:sp>
          <p:nvSpPr>
            <p:cNvPr id="11" name="TextBox 10">
              <a:extLst>
                <a:ext uri="{FF2B5EF4-FFF2-40B4-BE49-F238E27FC236}">
                  <a16:creationId xmlns:a16="http://schemas.microsoft.com/office/drawing/2014/main" id="{32E63D8A-3919-7332-380C-6F9EE08D1EB1}"/>
                </a:ext>
              </a:extLst>
            </p:cNvPr>
            <p:cNvSpPr txBox="1"/>
            <p:nvPr/>
          </p:nvSpPr>
          <p:spPr>
            <a:xfrm>
              <a:off x="7377484" y="2759646"/>
              <a:ext cx="2970685" cy="1200329"/>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sp>
          <p:nvSpPr>
            <p:cNvPr id="28" name="TextBox 27">
              <a:extLst>
                <a:ext uri="{FF2B5EF4-FFF2-40B4-BE49-F238E27FC236}">
                  <a16:creationId xmlns:a16="http://schemas.microsoft.com/office/drawing/2014/main" id="{750330C2-1055-CF0D-1FA4-2167061CD377}"/>
                </a:ext>
              </a:extLst>
            </p:cNvPr>
            <p:cNvSpPr txBox="1"/>
            <p:nvPr/>
          </p:nvSpPr>
          <p:spPr>
            <a:xfrm>
              <a:off x="7930121" y="5264779"/>
              <a:ext cx="1917512" cy="1200329"/>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grpSp>
    </p:spTree>
    <p:extLst>
      <p:ext uri="{BB962C8B-B14F-4D97-AF65-F5344CB8AC3E}">
        <p14:creationId xmlns:p14="http://schemas.microsoft.com/office/powerpoint/2010/main" val="1771043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5" name="Group 4">
            <a:extLst>
              <a:ext uri="{FF2B5EF4-FFF2-40B4-BE49-F238E27FC236}">
                <a16:creationId xmlns:a16="http://schemas.microsoft.com/office/drawing/2014/main" id="{436AA046-7F76-CF50-D085-250409BD2583}"/>
              </a:ext>
            </a:extLst>
          </p:cNvPr>
          <p:cNvGrpSpPr/>
          <p:nvPr/>
        </p:nvGrpSpPr>
        <p:grpSpPr>
          <a:xfrm>
            <a:off x="3797129" y="-3423557"/>
            <a:ext cx="9353362" cy="10694499"/>
            <a:chOff x="4058386" y="-3327400"/>
            <a:chExt cx="9353362" cy="10694499"/>
          </a:xfrm>
        </p:grpSpPr>
        <p:grpSp>
          <p:nvGrpSpPr>
            <p:cNvPr id="10" name="Group 9">
              <a:extLst>
                <a:ext uri="{FF2B5EF4-FFF2-40B4-BE49-F238E27FC236}">
                  <a16:creationId xmlns:a16="http://schemas.microsoft.com/office/drawing/2014/main" id="{D272E627-BA62-3206-3260-158BC59EB3D4}"/>
                </a:ext>
              </a:extLst>
            </p:cNvPr>
            <p:cNvGrpSpPr/>
            <p:nvPr/>
          </p:nvGrpSpPr>
          <p:grpSpPr>
            <a:xfrm>
              <a:off x="4058386" y="-3327400"/>
              <a:ext cx="9353362" cy="10694499"/>
              <a:chOff x="3800407" y="-2311509"/>
              <a:chExt cx="9353362" cy="10694499"/>
            </a:xfrm>
          </p:grpSpPr>
          <p:grpSp>
            <p:nvGrpSpPr>
              <p:cNvPr id="14" name="Group 13">
                <a:extLst>
                  <a:ext uri="{FF2B5EF4-FFF2-40B4-BE49-F238E27FC236}">
                    <a16:creationId xmlns:a16="http://schemas.microsoft.com/office/drawing/2014/main" id="{03980218-1F56-ABA8-0C83-8AE2FE0CA12D}"/>
                  </a:ext>
                </a:extLst>
              </p:cNvPr>
              <p:cNvGrpSpPr/>
              <p:nvPr/>
            </p:nvGrpSpPr>
            <p:grpSpPr>
              <a:xfrm>
                <a:off x="3800407" y="-2311509"/>
                <a:ext cx="9353362" cy="10694499"/>
                <a:chOff x="3800407" y="-720722"/>
                <a:chExt cx="9353362" cy="10694499"/>
              </a:xfrm>
            </p:grpSpPr>
            <p:grpSp>
              <p:nvGrpSpPr>
                <p:cNvPr id="19" name="Group 18">
                  <a:extLst>
                    <a:ext uri="{FF2B5EF4-FFF2-40B4-BE49-F238E27FC236}">
                      <a16:creationId xmlns:a16="http://schemas.microsoft.com/office/drawing/2014/main" id="{F8C7E6F1-D304-00E6-40D4-0B199910FC19}"/>
                    </a:ext>
                  </a:extLst>
                </p:cNvPr>
                <p:cNvGrpSpPr/>
                <p:nvPr/>
              </p:nvGrpSpPr>
              <p:grpSpPr>
                <a:xfrm>
                  <a:off x="3800407" y="-720722"/>
                  <a:ext cx="9353362" cy="10694499"/>
                  <a:chOff x="3728723" y="-274320"/>
                  <a:chExt cx="9353362" cy="10694499"/>
                </a:xfrm>
              </p:grpSpPr>
              <p:grpSp>
                <p:nvGrpSpPr>
                  <p:cNvPr id="21" name="Group 20">
                    <a:extLst>
                      <a:ext uri="{FF2B5EF4-FFF2-40B4-BE49-F238E27FC236}">
                        <a16:creationId xmlns:a16="http://schemas.microsoft.com/office/drawing/2014/main" id="{C0AC9D36-F8B6-EE03-6A13-EABE564E85D6}"/>
                      </a:ext>
                    </a:extLst>
                  </p:cNvPr>
                  <p:cNvGrpSpPr/>
                  <p:nvPr/>
                </p:nvGrpSpPr>
                <p:grpSpPr>
                  <a:xfrm>
                    <a:off x="3728723" y="-274320"/>
                    <a:ext cx="9353362" cy="10694499"/>
                    <a:chOff x="-5543947" y="167323"/>
                    <a:chExt cx="9353362" cy="10694499"/>
                  </a:xfrm>
                </p:grpSpPr>
                <p:pic>
                  <p:nvPicPr>
                    <p:cNvPr id="24" name="Graphic 23" descr="Film strip outline">
                      <a:extLst>
                        <a:ext uri="{FF2B5EF4-FFF2-40B4-BE49-F238E27FC236}">
                          <a16:creationId xmlns:a16="http://schemas.microsoft.com/office/drawing/2014/main" id="{2FC1ED3C-239D-A2D7-978D-3C0636121D8B}"/>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25" name="Graphic 24" descr="Film strip outline">
                      <a:extLst>
                        <a:ext uri="{FF2B5EF4-FFF2-40B4-BE49-F238E27FC236}">
                          <a16:creationId xmlns:a16="http://schemas.microsoft.com/office/drawing/2014/main" id="{9DFD7E99-4DE9-4643-5073-B464347B0A6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26" name="Graphic 25" descr="Film strip outline">
                      <a:extLst>
                        <a:ext uri="{FF2B5EF4-FFF2-40B4-BE49-F238E27FC236}">
                          <a16:creationId xmlns:a16="http://schemas.microsoft.com/office/drawing/2014/main" id="{C12E97A7-BB64-5FD2-BD0E-A8B4031E2CE3}"/>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27" name="Graphic 26" descr="Film strip outline">
                      <a:extLst>
                        <a:ext uri="{FF2B5EF4-FFF2-40B4-BE49-F238E27FC236}">
                          <a16:creationId xmlns:a16="http://schemas.microsoft.com/office/drawing/2014/main" id="{67905639-819F-2368-8A01-1DEEE0075D82}"/>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2" name="TextBox 21">
                    <a:extLst>
                      <a:ext uri="{FF2B5EF4-FFF2-40B4-BE49-F238E27FC236}">
                        <a16:creationId xmlns:a16="http://schemas.microsoft.com/office/drawing/2014/main" id="{068D10C7-5A45-691A-7E2E-1AB7BA69460E}"/>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grpSp>
            <p:sp>
              <p:nvSpPr>
                <p:cNvPr id="20" name="TextBox 19">
                  <a:extLst>
                    <a:ext uri="{FF2B5EF4-FFF2-40B4-BE49-F238E27FC236}">
                      <a16:creationId xmlns:a16="http://schemas.microsoft.com/office/drawing/2014/main" id="{A5070002-E903-C05D-5E24-773F6E19FCCF}"/>
                    </a:ext>
                  </a:extLst>
                </p:cNvPr>
                <p:cNvSpPr txBox="1"/>
                <p:nvPr/>
              </p:nvSpPr>
              <p:spPr>
                <a:xfrm>
                  <a:off x="7377374" y="242326"/>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18" name="TextBox 17">
                <a:extLst>
                  <a:ext uri="{FF2B5EF4-FFF2-40B4-BE49-F238E27FC236}">
                    <a16:creationId xmlns:a16="http://schemas.microsoft.com/office/drawing/2014/main" id="{8ABC63C3-E10F-8E47-7379-A523FD8CD459}"/>
                  </a:ext>
                </a:extLst>
              </p:cNvPr>
              <p:cNvSpPr txBox="1"/>
              <p:nvPr/>
            </p:nvSpPr>
            <p:spPr>
              <a:xfrm>
                <a:off x="7210074" y="1108901"/>
                <a:ext cx="2789546" cy="1200329"/>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Application</a:t>
                </a:r>
              </a:p>
              <a:p>
                <a:pPr algn="ctr"/>
                <a:r>
                  <a:rPr lang="tr-TR" sz="3600" dirty="0" err="1">
                    <a:solidFill>
                      <a:schemeClr val="accent1"/>
                    </a:solidFill>
                    <a:latin typeface="Century Gothic" panose="020B0502020202020204" pitchFamily="34" charset="0"/>
                  </a:rPr>
                  <a:t>Domains</a:t>
                </a:r>
                <a:endParaRPr lang="en-US" sz="3600" dirty="0">
                  <a:solidFill>
                    <a:schemeClr val="accent1"/>
                  </a:solidFill>
                  <a:latin typeface="Century Gothic" panose="020B0502020202020204" pitchFamily="34" charset="0"/>
                </a:endParaRPr>
              </a:p>
            </p:txBody>
          </p:sp>
        </p:grpSp>
        <p:sp>
          <p:nvSpPr>
            <p:cNvPr id="11" name="TextBox 10">
              <a:extLst>
                <a:ext uri="{FF2B5EF4-FFF2-40B4-BE49-F238E27FC236}">
                  <a16:creationId xmlns:a16="http://schemas.microsoft.com/office/drawing/2014/main" id="{32E63D8A-3919-7332-380C-6F9EE08D1EB1}"/>
                </a:ext>
              </a:extLst>
            </p:cNvPr>
            <p:cNvSpPr txBox="1"/>
            <p:nvPr/>
          </p:nvSpPr>
          <p:spPr>
            <a:xfrm>
              <a:off x="7377484" y="2759646"/>
              <a:ext cx="2970685" cy="1200329"/>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Architecture</a:t>
              </a:r>
            </a:p>
            <a:p>
              <a:pPr algn="ctr"/>
              <a:r>
                <a:rPr lang="en-US" sz="3600" dirty="0">
                  <a:solidFill>
                    <a:schemeClr val="accent1"/>
                  </a:solidFill>
                  <a:latin typeface="Century Gothic" panose="020B0502020202020204" pitchFamily="34" charset="0"/>
                </a:rPr>
                <a:t>Patterns</a:t>
              </a:r>
            </a:p>
          </p:txBody>
        </p:sp>
        <p:sp>
          <p:nvSpPr>
            <p:cNvPr id="28" name="TextBox 27">
              <a:extLst>
                <a:ext uri="{FF2B5EF4-FFF2-40B4-BE49-F238E27FC236}">
                  <a16:creationId xmlns:a16="http://schemas.microsoft.com/office/drawing/2014/main" id="{750330C2-1055-CF0D-1FA4-2167061CD377}"/>
                </a:ext>
              </a:extLst>
            </p:cNvPr>
            <p:cNvSpPr txBox="1"/>
            <p:nvPr/>
          </p:nvSpPr>
          <p:spPr>
            <a:xfrm>
              <a:off x="7930121" y="5264779"/>
              <a:ext cx="1917512" cy="1200329"/>
            </a:xfrm>
            <a:prstGeom prst="rect">
              <a:avLst/>
            </a:prstGeom>
            <a:noFill/>
          </p:spPr>
          <p:txBody>
            <a:bodyPr wrap="none" rtlCol="0">
              <a:spAutoFit/>
            </a:bodyPr>
            <a:lstStyle/>
            <a:p>
              <a:pPr algn="ctr"/>
              <a:r>
                <a:rPr lang="en-US" sz="3600" dirty="0">
                  <a:solidFill>
                    <a:schemeClr val="accent1"/>
                  </a:solidFill>
                  <a:latin typeface="Century Gothic" panose="020B0502020202020204" pitchFamily="34" charset="0"/>
                </a:rPr>
                <a:t>Building</a:t>
              </a:r>
            </a:p>
            <a:p>
              <a:pPr algn="ctr"/>
              <a:r>
                <a:rPr lang="en-US" sz="3600" dirty="0">
                  <a:solidFill>
                    <a:schemeClr val="accent1"/>
                  </a:solidFill>
                  <a:latin typeface="Century Gothic" panose="020B0502020202020204" pitchFamily="34" charset="0"/>
                </a:rPr>
                <a:t>Blocks</a:t>
              </a:r>
            </a:p>
          </p:txBody>
        </p:sp>
      </p:grpSp>
    </p:spTree>
    <p:extLst>
      <p:ext uri="{BB962C8B-B14F-4D97-AF65-F5344CB8AC3E}">
        <p14:creationId xmlns:p14="http://schemas.microsoft.com/office/powerpoint/2010/main" val="292794892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logo&#10;&#10;Description automatically generated">
            <a:extLst>
              <a:ext uri="{FF2B5EF4-FFF2-40B4-BE49-F238E27FC236}">
                <a16:creationId xmlns:a16="http://schemas.microsoft.com/office/drawing/2014/main" id="{A2901980-5CCF-E04B-EF7A-917044F57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0011" y="990600"/>
            <a:ext cx="9753600" cy="4876800"/>
          </a:xfrm>
          <a:prstGeom prst="rect">
            <a:avLst/>
          </a:prstGeom>
        </p:spPr>
      </p:pic>
    </p:spTree>
    <p:extLst>
      <p:ext uri="{BB962C8B-B14F-4D97-AF65-F5344CB8AC3E}">
        <p14:creationId xmlns:p14="http://schemas.microsoft.com/office/powerpoint/2010/main" val="4088599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aphic 4" descr="Group of men with solid fill">
            <a:extLst>
              <a:ext uri="{FF2B5EF4-FFF2-40B4-BE49-F238E27FC236}">
                <a16:creationId xmlns:a16="http://schemas.microsoft.com/office/drawing/2014/main" id="{9DD21B7C-6420-C7AD-7F60-EDCEB699DA78}"/>
              </a:ext>
            </a:extLst>
          </p:cNvPr>
          <p:cNvGrpSpPr/>
          <p:nvPr/>
        </p:nvGrpSpPr>
        <p:grpSpPr>
          <a:xfrm>
            <a:off x="3906415" y="2151075"/>
            <a:ext cx="4379168" cy="5589489"/>
            <a:chOff x="2807057" y="1394033"/>
            <a:chExt cx="4379168" cy="5589489"/>
          </a:xfrm>
          <a:solidFill>
            <a:schemeClr val="bg2"/>
          </a:solidFill>
        </p:grpSpPr>
        <p:sp>
          <p:nvSpPr>
            <p:cNvPr id="8" name="Freeform: Shape 7">
              <a:extLst>
                <a:ext uri="{FF2B5EF4-FFF2-40B4-BE49-F238E27FC236}">
                  <a16:creationId xmlns:a16="http://schemas.microsoft.com/office/drawing/2014/main" id="{72E9C67B-AEC4-8CFF-FD2E-EA7B78C1C6AD}"/>
                </a:ext>
              </a:extLst>
            </p:cNvPr>
            <p:cNvSpPr/>
            <p:nvPr/>
          </p:nvSpPr>
          <p:spPr>
            <a:xfrm>
              <a:off x="3592282" y="1394033"/>
              <a:ext cx="1008413" cy="1008413"/>
            </a:xfrm>
            <a:custGeom>
              <a:avLst/>
              <a:gdLst>
                <a:gd name="connsiteX0" fmla="*/ 1008413 w 1008413"/>
                <a:gd name="connsiteY0" fmla="*/ 504207 h 1008413"/>
                <a:gd name="connsiteX1" fmla="*/ 504207 w 1008413"/>
                <a:gd name="connsiteY1" fmla="*/ 1008413 h 1008413"/>
                <a:gd name="connsiteX2" fmla="*/ 0 w 1008413"/>
                <a:gd name="connsiteY2" fmla="*/ 504207 h 1008413"/>
                <a:gd name="connsiteX3" fmla="*/ 504207 w 1008413"/>
                <a:gd name="connsiteY3" fmla="*/ 0 h 1008413"/>
                <a:gd name="connsiteX4" fmla="*/ 1008413 w 1008413"/>
                <a:gd name="connsiteY4" fmla="*/ 504207 h 1008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413" h="1008413">
                  <a:moveTo>
                    <a:pt x="1008413" y="504207"/>
                  </a:moveTo>
                  <a:cubicBezTo>
                    <a:pt x="1008413" y="782672"/>
                    <a:pt x="782672" y="1008413"/>
                    <a:pt x="504207" y="1008413"/>
                  </a:cubicBezTo>
                  <a:cubicBezTo>
                    <a:pt x="225741" y="1008413"/>
                    <a:pt x="0" y="782672"/>
                    <a:pt x="0" y="504207"/>
                  </a:cubicBezTo>
                  <a:cubicBezTo>
                    <a:pt x="0" y="225741"/>
                    <a:pt x="225741" y="0"/>
                    <a:pt x="504207" y="0"/>
                  </a:cubicBezTo>
                  <a:cubicBezTo>
                    <a:pt x="782672" y="0"/>
                    <a:pt x="1008413" y="225741"/>
                    <a:pt x="1008413" y="504207"/>
                  </a:cubicBezTo>
                  <a:close/>
                </a:path>
              </a:pathLst>
            </a:custGeom>
            <a:grpFill/>
            <a:ln w="7193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A281809-5A94-5B23-8217-886523275D1C}"/>
                </a:ext>
              </a:extLst>
            </p:cNvPr>
            <p:cNvSpPr/>
            <p:nvPr/>
          </p:nvSpPr>
          <p:spPr>
            <a:xfrm>
              <a:off x="5393019" y="1394033"/>
              <a:ext cx="1008413" cy="1008413"/>
            </a:xfrm>
            <a:custGeom>
              <a:avLst/>
              <a:gdLst>
                <a:gd name="connsiteX0" fmla="*/ 1008413 w 1008413"/>
                <a:gd name="connsiteY0" fmla="*/ 504207 h 1008413"/>
                <a:gd name="connsiteX1" fmla="*/ 504207 w 1008413"/>
                <a:gd name="connsiteY1" fmla="*/ 1008413 h 1008413"/>
                <a:gd name="connsiteX2" fmla="*/ 0 w 1008413"/>
                <a:gd name="connsiteY2" fmla="*/ 504207 h 1008413"/>
                <a:gd name="connsiteX3" fmla="*/ 504207 w 1008413"/>
                <a:gd name="connsiteY3" fmla="*/ 0 h 1008413"/>
                <a:gd name="connsiteX4" fmla="*/ 1008413 w 1008413"/>
                <a:gd name="connsiteY4" fmla="*/ 504207 h 1008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413" h="1008413">
                  <a:moveTo>
                    <a:pt x="1008413" y="504207"/>
                  </a:moveTo>
                  <a:cubicBezTo>
                    <a:pt x="1008413" y="782672"/>
                    <a:pt x="782672" y="1008413"/>
                    <a:pt x="504207" y="1008413"/>
                  </a:cubicBezTo>
                  <a:cubicBezTo>
                    <a:pt x="225741" y="1008413"/>
                    <a:pt x="0" y="782672"/>
                    <a:pt x="0" y="504207"/>
                  </a:cubicBezTo>
                  <a:cubicBezTo>
                    <a:pt x="0" y="225741"/>
                    <a:pt x="225741" y="0"/>
                    <a:pt x="504207" y="0"/>
                  </a:cubicBezTo>
                  <a:cubicBezTo>
                    <a:pt x="782672" y="0"/>
                    <a:pt x="1008413" y="225741"/>
                    <a:pt x="1008413" y="504207"/>
                  </a:cubicBezTo>
                  <a:close/>
                </a:path>
              </a:pathLst>
            </a:custGeom>
            <a:grpFill/>
            <a:ln w="7193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B060E3D-1D4F-D5DD-DA39-8B3BBF5D0A08}"/>
                </a:ext>
              </a:extLst>
            </p:cNvPr>
            <p:cNvSpPr/>
            <p:nvPr/>
          </p:nvSpPr>
          <p:spPr>
            <a:xfrm>
              <a:off x="4622200" y="2553708"/>
              <a:ext cx="2564025" cy="4429814"/>
            </a:xfrm>
            <a:custGeom>
              <a:avLst/>
              <a:gdLst>
                <a:gd name="connsiteX0" fmla="*/ 2557151 w 2564025"/>
                <a:gd name="connsiteY0" fmla="*/ 1692693 h 4429814"/>
                <a:gd name="connsiteX1" fmla="*/ 2233018 w 2564025"/>
                <a:gd name="connsiteY1" fmla="*/ 497004 h 4429814"/>
                <a:gd name="connsiteX2" fmla="*/ 2168192 w 2564025"/>
                <a:gd name="connsiteY2" fmla="*/ 381756 h 4429814"/>
                <a:gd name="connsiteX3" fmla="*/ 1671188 w 2564025"/>
                <a:gd name="connsiteY3" fmla="*/ 64827 h 4429814"/>
                <a:gd name="connsiteX4" fmla="*/ 1282228 w 2564025"/>
                <a:gd name="connsiteY4" fmla="*/ 0 h 4429814"/>
                <a:gd name="connsiteX5" fmla="*/ 893269 w 2564025"/>
                <a:gd name="connsiteY5" fmla="*/ 64827 h 4429814"/>
                <a:gd name="connsiteX6" fmla="*/ 396266 w 2564025"/>
                <a:gd name="connsiteY6" fmla="*/ 381756 h 4429814"/>
                <a:gd name="connsiteX7" fmla="*/ 331439 w 2564025"/>
                <a:gd name="connsiteY7" fmla="*/ 497004 h 4429814"/>
                <a:gd name="connsiteX8" fmla="*/ 7306 w 2564025"/>
                <a:gd name="connsiteY8" fmla="*/ 1692693 h 4429814"/>
                <a:gd name="connsiteX9" fmla="*/ 158568 w 2564025"/>
                <a:gd name="connsiteY9" fmla="*/ 1966405 h 4429814"/>
                <a:gd name="connsiteX10" fmla="*/ 216192 w 2564025"/>
                <a:gd name="connsiteY10" fmla="*/ 1973608 h 4429814"/>
                <a:gd name="connsiteX11" fmla="*/ 425077 w 2564025"/>
                <a:gd name="connsiteY11" fmla="*/ 1815144 h 4429814"/>
                <a:gd name="connsiteX12" fmla="*/ 713195 w 2564025"/>
                <a:gd name="connsiteY12" fmla="*/ 763513 h 4429814"/>
                <a:gd name="connsiteX13" fmla="*/ 713195 w 2564025"/>
                <a:gd name="connsiteY13" fmla="*/ 4429815 h 4429814"/>
                <a:gd name="connsiteX14" fmla="*/ 1145372 w 2564025"/>
                <a:gd name="connsiteY14" fmla="*/ 4429815 h 4429814"/>
                <a:gd name="connsiteX15" fmla="*/ 1145372 w 2564025"/>
                <a:gd name="connsiteY15" fmla="*/ 2369771 h 4429814"/>
                <a:gd name="connsiteX16" fmla="*/ 1433490 w 2564025"/>
                <a:gd name="connsiteY16" fmla="*/ 2369771 h 4429814"/>
                <a:gd name="connsiteX17" fmla="*/ 1433490 w 2564025"/>
                <a:gd name="connsiteY17" fmla="*/ 4422611 h 4429814"/>
                <a:gd name="connsiteX18" fmla="*/ 1865667 w 2564025"/>
                <a:gd name="connsiteY18" fmla="*/ 4422611 h 4429814"/>
                <a:gd name="connsiteX19" fmla="*/ 1865667 w 2564025"/>
                <a:gd name="connsiteY19" fmla="*/ 763513 h 4429814"/>
                <a:gd name="connsiteX20" fmla="*/ 2153786 w 2564025"/>
                <a:gd name="connsiteY20" fmla="*/ 1815144 h 4429814"/>
                <a:gd name="connsiteX21" fmla="*/ 2362671 w 2564025"/>
                <a:gd name="connsiteY21" fmla="*/ 1973608 h 4429814"/>
                <a:gd name="connsiteX22" fmla="*/ 2420295 w 2564025"/>
                <a:gd name="connsiteY22" fmla="*/ 1966405 h 4429814"/>
                <a:gd name="connsiteX23" fmla="*/ 2557151 w 2564025"/>
                <a:gd name="connsiteY23" fmla="*/ 1692693 h 442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64025" h="4429814">
                  <a:moveTo>
                    <a:pt x="2557151" y="1692693"/>
                  </a:moveTo>
                  <a:lnTo>
                    <a:pt x="2233018" y="497004"/>
                  </a:lnTo>
                  <a:cubicBezTo>
                    <a:pt x="2218612" y="453786"/>
                    <a:pt x="2197003" y="410568"/>
                    <a:pt x="2168192" y="381756"/>
                  </a:cubicBezTo>
                  <a:cubicBezTo>
                    <a:pt x="2031335" y="237697"/>
                    <a:pt x="1858464" y="129653"/>
                    <a:pt x="1671188" y="64827"/>
                  </a:cubicBezTo>
                  <a:cubicBezTo>
                    <a:pt x="1548738" y="21609"/>
                    <a:pt x="1419085" y="0"/>
                    <a:pt x="1282228" y="0"/>
                  </a:cubicBezTo>
                  <a:cubicBezTo>
                    <a:pt x="1145372" y="0"/>
                    <a:pt x="1015719" y="21609"/>
                    <a:pt x="893269" y="64827"/>
                  </a:cubicBezTo>
                  <a:cubicBezTo>
                    <a:pt x="698790" y="129653"/>
                    <a:pt x="533122" y="237697"/>
                    <a:pt x="396266" y="381756"/>
                  </a:cubicBezTo>
                  <a:cubicBezTo>
                    <a:pt x="367454" y="417771"/>
                    <a:pt x="345845" y="453786"/>
                    <a:pt x="331439" y="497004"/>
                  </a:cubicBezTo>
                  <a:lnTo>
                    <a:pt x="7306" y="1692693"/>
                  </a:lnTo>
                  <a:cubicBezTo>
                    <a:pt x="-21506" y="1807941"/>
                    <a:pt x="36118" y="1937594"/>
                    <a:pt x="158568" y="1966405"/>
                  </a:cubicBezTo>
                  <a:cubicBezTo>
                    <a:pt x="180177" y="1973608"/>
                    <a:pt x="194583" y="1973608"/>
                    <a:pt x="216192" y="1973608"/>
                  </a:cubicBezTo>
                  <a:cubicBezTo>
                    <a:pt x="309830" y="1973608"/>
                    <a:pt x="396266" y="1908782"/>
                    <a:pt x="425077" y="1815144"/>
                  </a:cubicBezTo>
                  <a:lnTo>
                    <a:pt x="713195" y="763513"/>
                  </a:lnTo>
                  <a:lnTo>
                    <a:pt x="713195" y="4429815"/>
                  </a:lnTo>
                  <a:lnTo>
                    <a:pt x="1145372" y="4429815"/>
                  </a:lnTo>
                  <a:lnTo>
                    <a:pt x="1145372" y="2369771"/>
                  </a:lnTo>
                  <a:lnTo>
                    <a:pt x="1433490" y="2369771"/>
                  </a:lnTo>
                  <a:lnTo>
                    <a:pt x="1433490" y="4422611"/>
                  </a:lnTo>
                  <a:lnTo>
                    <a:pt x="1865667" y="4422611"/>
                  </a:lnTo>
                  <a:lnTo>
                    <a:pt x="1865667" y="763513"/>
                  </a:lnTo>
                  <a:lnTo>
                    <a:pt x="2153786" y="1815144"/>
                  </a:lnTo>
                  <a:cubicBezTo>
                    <a:pt x="2182597" y="1908782"/>
                    <a:pt x="2269033" y="1973608"/>
                    <a:pt x="2362671" y="1973608"/>
                  </a:cubicBezTo>
                  <a:cubicBezTo>
                    <a:pt x="2384280" y="1973608"/>
                    <a:pt x="2398686" y="1973608"/>
                    <a:pt x="2420295" y="1966405"/>
                  </a:cubicBezTo>
                  <a:cubicBezTo>
                    <a:pt x="2521136" y="1937594"/>
                    <a:pt x="2585962" y="1807941"/>
                    <a:pt x="2557151" y="1692693"/>
                  </a:cubicBezTo>
                  <a:close/>
                </a:path>
              </a:pathLst>
            </a:custGeom>
            <a:grpFill/>
            <a:ln w="7193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B698CAF-5983-35AE-A79D-FAA4A1D8BF46}"/>
                </a:ext>
              </a:extLst>
            </p:cNvPr>
            <p:cNvSpPr/>
            <p:nvPr/>
          </p:nvSpPr>
          <p:spPr>
            <a:xfrm>
              <a:off x="2807057" y="2546505"/>
              <a:ext cx="2081755" cy="4437017"/>
            </a:xfrm>
            <a:custGeom>
              <a:avLst/>
              <a:gdLst>
                <a:gd name="connsiteX0" fmla="*/ 1671188 w 2081755"/>
                <a:gd name="connsiteY0" fmla="*/ 1663881 h 4437017"/>
                <a:gd name="connsiteX1" fmla="*/ 1995320 w 2081755"/>
                <a:gd name="connsiteY1" fmla="*/ 468192 h 4437017"/>
                <a:gd name="connsiteX2" fmla="*/ 2081756 w 2081755"/>
                <a:gd name="connsiteY2" fmla="*/ 295321 h 4437017"/>
                <a:gd name="connsiteX3" fmla="*/ 1671188 w 2081755"/>
                <a:gd name="connsiteY3" fmla="*/ 64827 h 4437017"/>
                <a:gd name="connsiteX4" fmla="*/ 1282228 w 2081755"/>
                <a:gd name="connsiteY4" fmla="*/ 0 h 4437017"/>
                <a:gd name="connsiteX5" fmla="*/ 893269 w 2081755"/>
                <a:gd name="connsiteY5" fmla="*/ 64827 h 4437017"/>
                <a:gd name="connsiteX6" fmla="*/ 396266 w 2081755"/>
                <a:gd name="connsiteY6" fmla="*/ 381756 h 4437017"/>
                <a:gd name="connsiteX7" fmla="*/ 331439 w 2081755"/>
                <a:gd name="connsiteY7" fmla="*/ 497003 h 4437017"/>
                <a:gd name="connsiteX8" fmla="*/ 7306 w 2081755"/>
                <a:gd name="connsiteY8" fmla="*/ 1699896 h 4437017"/>
                <a:gd name="connsiteX9" fmla="*/ 158568 w 2081755"/>
                <a:gd name="connsiteY9" fmla="*/ 1973608 h 4437017"/>
                <a:gd name="connsiteX10" fmla="*/ 216192 w 2081755"/>
                <a:gd name="connsiteY10" fmla="*/ 1980811 h 4437017"/>
                <a:gd name="connsiteX11" fmla="*/ 425077 w 2081755"/>
                <a:gd name="connsiteY11" fmla="*/ 1822346 h 4437017"/>
                <a:gd name="connsiteX12" fmla="*/ 713195 w 2081755"/>
                <a:gd name="connsiteY12" fmla="*/ 770716 h 4437017"/>
                <a:gd name="connsiteX13" fmla="*/ 713195 w 2081755"/>
                <a:gd name="connsiteY13" fmla="*/ 4437018 h 4437017"/>
                <a:gd name="connsiteX14" fmla="*/ 1145372 w 2081755"/>
                <a:gd name="connsiteY14" fmla="*/ 4437018 h 4437017"/>
                <a:gd name="connsiteX15" fmla="*/ 1145372 w 2081755"/>
                <a:gd name="connsiteY15" fmla="*/ 2376974 h 4437017"/>
                <a:gd name="connsiteX16" fmla="*/ 1433490 w 2081755"/>
                <a:gd name="connsiteY16" fmla="*/ 2376974 h 4437017"/>
                <a:gd name="connsiteX17" fmla="*/ 1433490 w 2081755"/>
                <a:gd name="connsiteY17" fmla="*/ 4429814 h 4437017"/>
                <a:gd name="connsiteX18" fmla="*/ 1865667 w 2081755"/>
                <a:gd name="connsiteY18" fmla="*/ 4429814 h 4437017"/>
                <a:gd name="connsiteX19" fmla="*/ 1865667 w 2081755"/>
                <a:gd name="connsiteY19" fmla="*/ 2096058 h 4437017"/>
                <a:gd name="connsiteX20" fmla="*/ 1671188 w 2081755"/>
                <a:gd name="connsiteY20" fmla="*/ 1663881 h 443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81755" h="4437017">
                  <a:moveTo>
                    <a:pt x="1671188" y="1663881"/>
                  </a:moveTo>
                  <a:lnTo>
                    <a:pt x="1995320" y="468192"/>
                  </a:lnTo>
                  <a:cubicBezTo>
                    <a:pt x="2009726" y="403365"/>
                    <a:pt x="2045741" y="345742"/>
                    <a:pt x="2081756" y="295321"/>
                  </a:cubicBezTo>
                  <a:cubicBezTo>
                    <a:pt x="1966509" y="194480"/>
                    <a:pt x="1822450" y="115247"/>
                    <a:pt x="1671188" y="64827"/>
                  </a:cubicBezTo>
                  <a:cubicBezTo>
                    <a:pt x="1548738" y="21609"/>
                    <a:pt x="1419084" y="0"/>
                    <a:pt x="1282228" y="0"/>
                  </a:cubicBezTo>
                  <a:cubicBezTo>
                    <a:pt x="1145372" y="0"/>
                    <a:pt x="1015719" y="21609"/>
                    <a:pt x="893269" y="64827"/>
                  </a:cubicBezTo>
                  <a:cubicBezTo>
                    <a:pt x="698790" y="129653"/>
                    <a:pt x="533122" y="237697"/>
                    <a:pt x="396266" y="381756"/>
                  </a:cubicBezTo>
                  <a:cubicBezTo>
                    <a:pt x="367454" y="417771"/>
                    <a:pt x="345845" y="453786"/>
                    <a:pt x="331439" y="497003"/>
                  </a:cubicBezTo>
                  <a:lnTo>
                    <a:pt x="7306" y="1699896"/>
                  </a:lnTo>
                  <a:cubicBezTo>
                    <a:pt x="-21506" y="1815144"/>
                    <a:pt x="36118" y="1944797"/>
                    <a:pt x="158568" y="1973608"/>
                  </a:cubicBezTo>
                  <a:cubicBezTo>
                    <a:pt x="180177" y="1980811"/>
                    <a:pt x="194583" y="1980811"/>
                    <a:pt x="216192" y="1980811"/>
                  </a:cubicBezTo>
                  <a:cubicBezTo>
                    <a:pt x="309830" y="1980811"/>
                    <a:pt x="396266" y="1915985"/>
                    <a:pt x="425077" y="1822346"/>
                  </a:cubicBezTo>
                  <a:lnTo>
                    <a:pt x="713195" y="770716"/>
                  </a:lnTo>
                  <a:lnTo>
                    <a:pt x="713195" y="4437018"/>
                  </a:lnTo>
                  <a:lnTo>
                    <a:pt x="1145372" y="4437018"/>
                  </a:lnTo>
                  <a:lnTo>
                    <a:pt x="1145372" y="2376974"/>
                  </a:lnTo>
                  <a:lnTo>
                    <a:pt x="1433490" y="2376974"/>
                  </a:lnTo>
                  <a:lnTo>
                    <a:pt x="1433490" y="4429814"/>
                  </a:lnTo>
                  <a:lnTo>
                    <a:pt x="1865667" y="4429814"/>
                  </a:lnTo>
                  <a:lnTo>
                    <a:pt x="1865667" y="2096058"/>
                  </a:lnTo>
                  <a:cubicBezTo>
                    <a:pt x="1714405" y="2024029"/>
                    <a:pt x="1627970" y="1843955"/>
                    <a:pt x="1671188" y="1663881"/>
                  </a:cubicBezTo>
                  <a:close/>
                </a:path>
              </a:pathLst>
            </a:custGeom>
            <a:grpFill/>
            <a:ln w="71934" cap="flat">
              <a:noFill/>
              <a:prstDash val="solid"/>
              <a:miter/>
            </a:ln>
          </p:spPr>
          <p:txBody>
            <a:bodyPr rtlCol="0" anchor="ctr"/>
            <a:lstStyle/>
            <a:p>
              <a:endParaRPr lang="en-US"/>
            </a:p>
          </p:txBody>
        </p:sp>
      </p:grpSp>
      <p:pic>
        <p:nvPicPr>
          <p:cNvPr id="4" name="Graphic 3" descr="Group of women with solid fill">
            <a:extLst>
              <a:ext uri="{FF2B5EF4-FFF2-40B4-BE49-F238E27FC236}">
                <a16:creationId xmlns:a16="http://schemas.microsoft.com/office/drawing/2014/main" id="{A00661AB-72BC-161C-C392-472F5A3C31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1628" y="2301228"/>
            <a:ext cx="7448743" cy="7448743"/>
          </a:xfrm>
          <a:prstGeom prst="rect">
            <a:avLst/>
          </a:prstGeom>
        </p:spPr>
      </p:pic>
      <p:sp>
        <p:nvSpPr>
          <p:cNvPr id="22" name="Title 1">
            <a:extLst>
              <a:ext uri="{FF2B5EF4-FFF2-40B4-BE49-F238E27FC236}">
                <a16:creationId xmlns:a16="http://schemas.microsoft.com/office/drawing/2014/main" id="{8F630633-65F3-C25E-828F-B761DA33CCFF}"/>
              </a:ext>
            </a:extLst>
          </p:cNvPr>
          <p:cNvSpPr>
            <a:spLocks noGrp="1"/>
          </p:cNvSpPr>
          <p:nvPr>
            <p:ph type="title"/>
          </p:nvPr>
        </p:nvSpPr>
        <p:spPr>
          <a:xfrm>
            <a:off x="2173245" y="638561"/>
            <a:ext cx="7845510" cy="1325563"/>
          </a:xfrm>
        </p:spPr>
        <p:txBody>
          <a:bodyPr>
            <a:normAutofit fontScale="90000"/>
          </a:bodyPr>
          <a:lstStyle/>
          <a:p>
            <a:r>
              <a:rPr lang="tr-TR" sz="4800" dirty="0">
                <a:solidFill>
                  <a:schemeClr val="accent1"/>
                </a:solidFill>
                <a:latin typeface="Century Gothic" panose="020B0502020202020204" pitchFamily="34" charset="0"/>
              </a:rPr>
              <a:t>World Wide Web Consortium</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4279809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aphic 4" descr="Group of men with solid fill">
            <a:extLst>
              <a:ext uri="{FF2B5EF4-FFF2-40B4-BE49-F238E27FC236}">
                <a16:creationId xmlns:a16="http://schemas.microsoft.com/office/drawing/2014/main" id="{9DD21B7C-6420-C7AD-7F60-EDCEB699DA78}"/>
              </a:ext>
            </a:extLst>
          </p:cNvPr>
          <p:cNvGrpSpPr/>
          <p:nvPr/>
        </p:nvGrpSpPr>
        <p:grpSpPr>
          <a:xfrm>
            <a:off x="3906415" y="2151075"/>
            <a:ext cx="4379168" cy="5589489"/>
            <a:chOff x="2807057" y="1394033"/>
            <a:chExt cx="4379168" cy="5589489"/>
          </a:xfrm>
          <a:solidFill>
            <a:schemeClr val="bg2"/>
          </a:solidFill>
        </p:grpSpPr>
        <p:sp>
          <p:nvSpPr>
            <p:cNvPr id="8" name="Freeform: Shape 7">
              <a:extLst>
                <a:ext uri="{FF2B5EF4-FFF2-40B4-BE49-F238E27FC236}">
                  <a16:creationId xmlns:a16="http://schemas.microsoft.com/office/drawing/2014/main" id="{72E9C67B-AEC4-8CFF-FD2E-EA7B78C1C6AD}"/>
                </a:ext>
              </a:extLst>
            </p:cNvPr>
            <p:cNvSpPr/>
            <p:nvPr/>
          </p:nvSpPr>
          <p:spPr>
            <a:xfrm>
              <a:off x="3592282" y="1394033"/>
              <a:ext cx="1008413" cy="1008413"/>
            </a:xfrm>
            <a:custGeom>
              <a:avLst/>
              <a:gdLst>
                <a:gd name="connsiteX0" fmla="*/ 1008413 w 1008413"/>
                <a:gd name="connsiteY0" fmla="*/ 504207 h 1008413"/>
                <a:gd name="connsiteX1" fmla="*/ 504207 w 1008413"/>
                <a:gd name="connsiteY1" fmla="*/ 1008413 h 1008413"/>
                <a:gd name="connsiteX2" fmla="*/ 0 w 1008413"/>
                <a:gd name="connsiteY2" fmla="*/ 504207 h 1008413"/>
                <a:gd name="connsiteX3" fmla="*/ 504207 w 1008413"/>
                <a:gd name="connsiteY3" fmla="*/ 0 h 1008413"/>
                <a:gd name="connsiteX4" fmla="*/ 1008413 w 1008413"/>
                <a:gd name="connsiteY4" fmla="*/ 504207 h 1008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413" h="1008413">
                  <a:moveTo>
                    <a:pt x="1008413" y="504207"/>
                  </a:moveTo>
                  <a:cubicBezTo>
                    <a:pt x="1008413" y="782672"/>
                    <a:pt x="782672" y="1008413"/>
                    <a:pt x="504207" y="1008413"/>
                  </a:cubicBezTo>
                  <a:cubicBezTo>
                    <a:pt x="225741" y="1008413"/>
                    <a:pt x="0" y="782672"/>
                    <a:pt x="0" y="504207"/>
                  </a:cubicBezTo>
                  <a:cubicBezTo>
                    <a:pt x="0" y="225741"/>
                    <a:pt x="225741" y="0"/>
                    <a:pt x="504207" y="0"/>
                  </a:cubicBezTo>
                  <a:cubicBezTo>
                    <a:pt x="782672" y="0"/>
                    <a:pt x="1008413" y="225741"/>
                    <a:pt x="1008413" y="504207"/>
                  </a:cubicBezTo>
                  <a:close/>
                </a:path>
              </a:pathLst>
            </a:custGeom>
            <a:grpFill/>
            <a:ln w="71934"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6A281809-5A94-5B23-8217-886523275D1C}"/>
                </a:ext>
              </a:extLst>
            </p:cNvPr>
            <p:cNvSpPr/>
            <p:nvPr/>
          </p:nvSpPr>
          <p:spPr>
            <a:xfrm>
              <a:off x="5393019" y="1394033"/>
              <a:ext cx="1008413" cy="1008413"/>
            </a:xfrm>
            <a:custGeom>
              <a:avLst/>
              <a:gdLst>
                <a:gd name="connsiteX0" fmla="*/ 1008413 w 1008413"/>
                <a:gd name="connsiteY0" fmla="*/ 504207 h 1008413"/>
                <a:gd name="connsiteX1" fmla="*/ 504207 w 1008413"/>
                <a:gd name="connsiteY1" fmla="*/ 1008413 h 1008413"/>
                <a:gd name="connsiteX2" fmla="*/ 0 w 1008413"/>
                <a:gd name="connsiteY2" fmla="*/ 504207 h 1008413"/>
                <a:gd name="connsiteX3" fmla="*/ 504207 w 1008413"/>
                <a:gd name="connsiteY3" fmla="*/ 0 h 1008413"/>
                <a:gd name="connsiteX4" fmla="*/ 1008413 w 1008413"/>
                <a:gd name="connsiteY4" fmla="*/ 504207 h 1008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8413" h="1008413">
                  <a:moveTo>
                    <a:pt x="1008413" y="504207"/>
                  </a:moveTo>
                  <a:cubicBezTo>
                    <a:pt x="1008413" y="782672"/>
                    <a:pt x="782672" y="1008413"/>
                    <a:pt x="504207" y="1008413"/>
                  </a:cubicBezTo>
                  <a:cubicBezTo>
                    <a:pt x="225741" y="1008413"/>
                    <a:pt x="0" y="782672"/>
                    <a:pt x="0" y="504207"/>
                  </a:cubicBezTo>
                  <a:cubicBezTo>
                    <a:pt x="0" y="225741"/>
                    <a:pt x="225741" y="0"/>
                    <a:pt x="504207" y="0"/>
                  </a:cubicBezTo>
                  <a:cubicBezTo>
                    <a:pt x="782672" y="0"/>
                    <a:pt x="1008413" y="225741"/>
                    <a:pt x="1008413" y="504207"/>
                  </a:cubicBezTo>
                  <a:close/>
                </a:path>
              </a:pathLst>
            </a:custGeom>
            <a:grpFill/>
            <a:ln w="7193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AB060E3D-1D4F-D5DD-DA39-8B3BBF5D0A08}"/>
                </a:ext>
              </a:extLst>
            </p:cNvPr>
            <p:cNvSpPr/>
            <p:nvPr/>
          </p:nvSpPr>
          <p:spPr>
            <a:xfrm>
              <a:off x="4622200" y="2553708"/>
              <a:ext cx="2564025" cy="4429814"/>
            </a:xfrm>
            <a:custGeom>
              <a:avLst/>
              <a:gdLst>
                <a:gd name="connsiteX0" fmla="*/ 2557151 w 2564025"/>
                <a:gd name="connsiteY0" fmla="*/ 1692693 h 4429814"/>
                <a:gd name="connsiteX1" fmla="*/ 2233018 w 2564025"/>
                <a:gd name="connsiteY1" fmla="*/ 497004 h 4429814"/>
                <a:gd name="connsiteX2" fmla="*/ 2168192 w 2564025"/>
                <a:gd name="connsiteY2" fmla="*/ 381756 h 4429814"/>
                <a:gd name="connsiteX3" fmla="*/ 1671188 w 2564025"/>
                <a:gd name="connsiteY3" fmla="*/ 64827 h 4429814"/>
                <a:gd name="connsiteX4" fmla="*/ 1282228 w 2564025"/>
                <a:gd name="connsiteY4" fmla="*/ 0 h 4429814"/>
                <a:gd name="connsiteX5" fmla="*/ 893269 w 2564025"/>
                <a:gd name="connsiteY5" fmla="*/ 64827 h 4429814"/>
                <a:gd name="connsiteX6" fmla="*/ 396266 w 2564025"/>
                <a:gd name="connsiteY6" fmla="*/ 381756 h 4429814"/>
                <a:gd name="connsiteX7" fmla="*/ 331439 w 2564025"/>
                <a:gd name="connsiteY7" fmla="*/ 497004 h 4429814"/>
                <a:gd name="connsiteX8" fmla="*/ 7306 w 2564025"/>
                <a:gd name="connsiteY8" fmla="*/ 1692693 h 4429814"/>
                <a:gd name="connsiteX9" fmla="*/ 158568 w 2564025"/>
                <a:gd name="connsiteY9" fmla="*/ 1966405 h 4429814"/>
                <a:gd name="connsiteX10" fmla="*/ 216192 w 2564025"/>
                <a:gd name="connsiteY10" fmla="*/ 1973608 h 4429814"/>
                <a:gd name="connsiteX11" fmla="*/ 425077 w 2564025"/>
                <a:gd name="connsiteY11" fmla="*/ 1815144 h 4429814"/>
                <a:gd name="connsiteX12" fmla="*/ 713195 w 2564025"/>
                <a:gd name="connsiteY12" fmla="*/ 763513 h 4429814"/>
                <a:gd name="connsiteX13" fmla="*/ 713195 w 2564025"/>
                <a:gd name="connsiteY13" fmla="*/ 4429815 h 4429814"/>
                <a:gd name="connsiteX14" fmla="*/ 1145372 w 2564025"/>
                <a:gd name="connsiteY14" fmla="*/ 4429815 h 4429814"/>
                <a:gd name="connsiteX15" fmla="*/ 1145372 w 2564025"/>
                <a:gd name="connsiteY15" fmla="*/ 2369771 h 4429814"/>
                <a:gd name="connsiteX16" fmla="*/ 1433490 w 2564025"/>
                <a:gd name="connsiteY16" fmla="*/ 2369771 h 4429814"/>
                <a:gd name="connsiteX17" fmla="*/ 1433490 w 2564025"/>
                <a:gd name="connsiteY17" fmla="*/ 4422611 h 4429814"/>
                <a:gd name="connsiteX18" fmla="*/ 1865667 w 2564025"/>
                <a:gd name="connsiteY18" fmla="*/ 4422611 h 4429814"/>
                <a:gd name="connsiteX19" fmla="*/ 1865667 w 2564025"/>
                <a:gd name="connsiteY19" fmla="*/ 763513 h 4429814"/>
                <a:gd name="connsiteX20" fmla="*/ 2153786 w 2564025"/>
                <a:gd name="connsiteY20" fmla="*/ 1815144 h 4429814"/>
                <a:gd name="connsiteX21" fmla="*/ 2362671 w 2564025"/>
                <a:gd name="connsiteY21" fmla="*/ 1973608 h 4429814"/>
                <a:gd name="connsiteX22" fmla="*/ 2420295 w 2564025"/>
                <a:gd name="connsiteY22" fmla="*/ 1966405 h 4429814"/>
                <a:gd name="connsiteX23" fmla="*/ 2557151 w 2564025"/>
                <a:gd name="connsiteY23" fmla="*/ 1692693 h 4429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64025" h="4429814">
                  <a:moveTo>
                    <a:pt x="2557151" y="1692693"/>
                  </a:moveTo>
                  <a:lnTo>
                    <a:pt x="2233018" y="497004"/>
                  </a:lnTo>
                  <a:cubicBezTo>
                    <a:pt x="2218612" y="453786"/>
                    <a:pt x="2197003" y="410568"/>
                    <a:pt x="2168192" y="381756"/>
                  </a:cubicBezTo>
                  <a:cubicBezTo>
                    <a:pt x="2031335" y="237697"/>
                    <a:pt x="1858464" y="129653"/>
                    <a:pt x="1671188" y="64827"/>
                  </a:cubicBezTo>
                  <a:cubicBezTo>
                    <a:pt x="1548738" y="21609"/>
                    <a:pt x="1419085" y="0"/>
                    <a:pt x="1282228" y="0"/>
                  </a:cubicBezTo>
                  <a:cubicBezTo>
                    <a:pt x="1145372" y="0"/>
                    <a:pt x="1015719" y="21609"/>
                    <a:pt x="893269" y="64827"/>
                  </a:cubicBezTo>
                  <a:cubicBezTo>
                    <a:pt x="698790" y="129653"/>
                    <a:pt x="533122" y="237697"/>
                    <a:pt x="396266" y="381756"/>
                  </a:cubicBezTo>
                  <a:cubicBezTo>
                    <a:pt x="367454" y="417771"/>
                    <a:pt x="345845" y="453786"/>
                    <a:pt x="331439" y="497004"/>
                  </a:cubicBezTo>
                  <a:lnTo>
                    <a:pt x="7306" y="1692693"/>
                  </a:lnTo>
                  <a:cubicBezTo>
                    <a:pt x="-21506" y="1807941"/>
                    <a:pt x="36118" y="1937594"/>
                    <a:pt x="158568" y="1966405"/>
                  </a:cubicBezTo>
                  <a:cubicBezTo>
                    <a:pt x="180177" y="1973608"/>
                    <a:pt x="194583" y="1973608"/>
                    <a:pt x="216192" y="1973608"/>
                  </a:cubicBezTo>
                  <a:cubicBezTo>
                    <a:pt x="309830" y="1973608"/>
                    <a:pt x="396266" y="1908782"/>
                    <a:pt x="425077" y="1815144"/>
                  </a:cubicBezTo>
                  <a:lnTo>
                    <a:pt x="713195" y="763513"/>
                  </a:lnTo>
                  <a:lnTo>
                    <a:pt x="713195" y="4429815"/>
                  </a:lnTo>
                  <a:lnTo>
                    <a:pt x="1145372" y="4429815"/>
                  </a:lnTo>
                  <a:lnTo>
                    <a:pt x="1145372" y="2369771"/>
                  </a:lnTo>
                  <a:lnTo>
                    <a:pt x="1433490" y="2369771"/>
                  </a:lnTo>
                  <a:lnTo>
                    <a:pt x="1433490" y="4422611"/>
                  </a:lnTo>
                  <a:lnTo>
                    <a:pt x="1865667" y="4422611"/>
                  </a:lnTo>
                  <a:lnTo>
                    <a:pt x="1865667" y="763513"/>
                  </a:lnTo>
                  <a:lnTo>
                    <a:pt x="2153786" y="1815144"/>
                  </a:lnTo>
                  <a:cubicBezTo>
                    <a:pt x="2182597" y="1908782"/>
                    <a:pt x="2269033" y="1973608"/>
                    <a:pt x="2362671" y="1973608"/>
                  </a:cubicBezTo>
                  <a:cubicBezTo>
                    <a:pt x="2384280" y="1973608"/>
                    <a:pt x="2398686" y="1973608"/>
                    <a:pt x="2420295" y="1966405"/>
                  </a:cubicBezTo>
                  <a:cubicBezTo>
                    <a:pt x="2521136" y="1937594"/>
                    <a:pt x="2585962" y="1807941"/>
                    <a:pt x="2557151" y="1692693"/>
                  </a:cubicBezTo>
                  <a:close/>
                </a:path>
              </a:pathLst>
            </a:custGeom>
            <a:grpFill/>
            <a:ln w="71934"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B698CAF-5983-35AE-A79D-FAA4A1D8BF46}"/>
                </a:ext>
              </a:extLst>
            </p:cNvPr>
            <p:cNvSpPr/>
            <p:nvPr/>
          </p:nvSpPr>
          <p:spPr>
            <a:xfrm>
              <a:off x="2807057" y="2546505"/>
              <a:ext cx="2081755" cy="4437017"/>
            </a:xfrm>
            <a:custGeom>
              <a:avLst/>
              <a:gdLst>
                <a:gd name="connsiteX0" fmla="*/ 1671188 w 2081755"/>
                <a:gd name="connsiteY0" fmla="*/ 1663881 h 4437017"/>
                <a:gd name="connsiteX1" fmla="*/ 1995320 w 2081755"/>
                <a:gd name="connsiteY1" fmla="*/ 468192 h 4437017"/>
                <a:gd name="connsiteX2" fmla="*/ 2081756 w 2081755"/>
                <a:gd name="connsiteY2" fmla="*/ 295321 h 4437017"/>
                <a:gd name="connsiteX3" fmla="*/ 1671188 w 2081755"/>
                <a:gd name="connsiteY3" fmla="*/ 64827 h 4437017"/>
                <a:gd name="connsiteX4" fmla="*/ 1282228 w 2081755"/>
                <a:gd name="connsiteY4" fmla="*/ 0 h 4437017"/>
                <a:gd name="connsiteX5" fmla="*/ 893269 w 2081755"/>
                <a:gd name="connsiteY5" fmla="*/ 64827 h 4437017"/>
                <a:gd name="connsiteX6" fmla="*/ 396266 w 2081755"/>
                <a:gd name="connsiteY6" fmla="*/ 381756 h 4437017"/>
                <a:gd name="connsiteX7" fmla="*/ 331439 w 2081755"/>
                <a:gd name="connsiteY7" fmla="*/ 497003 h 4437017"/>
                <a:gd name="connsiteX8" fmla="*/ 7306 w 2081755"/>
                <a:gd name="connsiteY8" fmla="*/ 1699896 h 4437017"/>
                <a:gd name="connsiteX9" fmla="*/ 158568 w 2081755"/>
                <a:gd name="connsiteY9" fmla="*/ 1973608 h 4437017"/>
                <a:gd name="connsiteX10" fmla="*/ 216192 w 2081755"/>
                <a:gd name="connsiteY10" fmla="*/ 1980811 h 4437017"/>
                <a:gd name="connsiteX11" fmla="*/ 425077 w 2081755"/>
                <a:gd name="connsiteY11" fmla="*/ 1822346 h 4437017"/>
                <a:gd name="connsiteX12" fmla="*/ 713195 w 2081755"/>
                <a:gd name="connsiteY12" fmla="*/ 770716 h 4437017"/>
                <a:gd name="connsiteX13" fmla="*/ 713195 w 2081755"/>
                <a:gd name="connsiteY13" fmla="*/ 4437018 h 4437017"/>
                <a:gd name="connsiteX14" fmla="*/ 1145372 w 2081755"/>
                <a:gd name="connsiteY14" fmla="*/ 4437018 h 4437017"/>
                <a:gd name="connsiteX15" fmla="*/ 1145372 w 2081755"/>
                <a:gd name="connsiteY15" fmla="*/ 2376974 h 4437017"/>
                <a:gd name="connsiteX16" fmla="*/ 1433490 w 2081755"/>
                <a:gd name="connsiteY16" fmla="*/ 2376974 h 4437017"/>
                <a:gd name="connsiteX17" fmla="*/ 1433490 w 2081755"/>
                <a:gd name="connsiteY17" fmla="*/ 4429814 h 4437017"/>
                <a:gd name="connsiteX18" fmla="*/ 1865667 w 2081755"/>
                <a:gd name="connsiteY18" fmla="*/ 4429814 h 4437017"/>
                <a:gd name="connsiteX19" fmla="*/ 1865667 w 2081755"/>
                <a:gd name="connsiteY19" fmla="*/ 2096058 h 4437017"/>
                <a:gd name="connsiteX20" fmla="*/ 1671188 w 2081755"/>
                <a:gd name="connsiteY20" fmla="*/ 1663881 h 4437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081755" h="4437017">
                  <a:moveTo>
                    <a:pt x="1671188" y="1663881"/>
                  </a:moveTo>
                  <a:lnTo>
                    <a:pt x="1995320" y="468192"/>
                  </a:lnTo>
                  <a:cubicBezTo>
                    <a:pt x="2009726" y="403365"/>
                    <a:pt x="2045741" y="345742"/>
                    <a:pt x="2081756" y="295321"/>
                  </a:cubicBezTo>
                  <a:cubicBezTo>
                    <a:pt x="1966509" y="194480"/>
                    <a:pt x="1822450" y="115247"/>
                    <a:pt x="1671188" y="64827"/>
                  </a:cubicBezTo>
                  <a:cubicBezTo>
                    <a:pt x="1548738" y="21609"/>
                    <a:pt x="1419084" y="0"/>
                    <a:pt x="1282228" y="0"/>
                  </a:cubicBezTo>
                  <a:cubicBezTo>
                    <a:pt x="1145372" y="0"/>
                    <a:pt x="1015719" y="21609"/>
                    <a:pt x="893269" y="64827"/>
                  </a:cubicBezTo>
                  <a:cubicBezTo>
                    <a:pt x="698790" y="129653"/>
                    <a:pt x="533122" y="237697"/>
                    <a:pt x="396266" y="381756"/>
                  </a:cubicBezTo>
                  <a:cubicBezTo>
                    <a:pt x="367454" y="417771"/>
                    <a:pt x="345845" y="453786"/>
                    <a:pt x="331439" y="497003"/>
                  </a:cubicBezTo>
                  <a:lnTo>
                    <a:pt x="7306" y="1699896"/>
                  </a:lnTo>
                  <a:cubicBezTo>
                    <a:pt x="-21506" y="1815144"/>
                    <a:pt x="36118" y="1944797"/>
                    <a:pt x="158568" y="1973608"/>
                  </a:cubicBezTo>
                  <a:cubicBezTo>
                    <a:pt x="180177" y="1980811"/>
                    <a:pt x="194583" y="1980811"/>
                    <a:pt x="216192" y="1980811"/>
                  </a:cubicBezTo>
                  <a:cubicBezTo>
                    <a:pt x="309830" y="1980811"/>
                    <a:pt x="396266" y="1915985"/>
                    <a:pt x="425077" y="1822346"/>
                  </a:cubicBezTo>
                  <a:lnTo>
                    <a:pt x="713195" y="770716"/>
                  </a:lnTo>
                  <a:lnTo>
                    <a:pt x="713195" y="4437018"/>
                  </a:lnTo>
                  <a:lnTo>
                    <a:pt x="1145372" y="4437018"/>
                  </a:lnTo>
                  <a:lnTo>
                    <a:pt x="1145372" y="2376974"/>
                  </a:lnTo>
                  <a:lnTo>
                    <a:pt x="1433490" y="2376974"/>
                  </a:lnTo>
                  <a:lnTo>
                    <a:pt x="1433490" y="4429814"/>
                  </a:lnTo>
                  <a:lnTo>
                    <a:pt x="1865667" y="4429814"/>
                  </a:lnTo>
                  <a:lnTo>
                    <a:pt x="1865667" y="2096058"/>
                  </a:lnTo>
                  <a:cubicBezTo>
                    <a:pt x="1714405" y="2024029"/>
                    <a:pt x="1627970" y="1843955"/>
                    <a:pt x="1671188" y="1663881"/>
                  </a:cubicBezTo>
                  <a:close/>
                </a:path>
              </a:pathLst>
            </a:custGeom>
            <a:grpFill/>
            <a:ln w="71934" cap="flat">
              <a:noFill/>
              <a:prstDash val="solid"/>
              <a:miter/>
            </a:ln>
          </p:spPr>
          <p:txBody>
            <a:bodyPr rtlCol="0" anchor="ctr"/>
            <a:lstStyle/>
            <a:p>
              <a:endParaRPr lang="en-US"/>
            </a:p>
          </p:txBody>
        </p:sp>
      </p:grpSp>
      <p:pic>
        <p:nvPicPr>
          <p:cNvPr id="4" name="Graphic 3" descr="Group of women with solid fill">
            <a:extLst>
              <a:ext uri="{FF2B5EF4-FFF2-40B4-BE49-F238E27FC236}">
                <a16:creationId xmlns:a16="http://schemas.microsoft.com/office/drawing/2014/main" id="{A00661AB-72BC-161C-C392-472F5A3C31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71628" y="2301228"/>
            <a:ext cx="7448743" cy="7448743"/>
          </a:xfrm>
          <a:prstGeom prst="rect">
            <a:avLst/>
          </a:prstGeom>
        </p:spPr>
      </p:pic>
      <p:sp>
        <p:nvSpPr>
          <p:cNvPr id="5" name="Title 1">
            <a:extLst>
              <a:ext uri="{FF2B5EF4-FFF2-40B4-BE49-F238E27FC236}">
                <a16:creationId xmlns:a16="http://schemas.microsoft.com/office/drawing/2014/main" id="{16965A81-1D99-B8F3-E8A7-4FA58E530113}"/>
              </a:ext>
            </a:extLst>
          </p:cNvPr>
          <p:cNvSpPr txBox="1">
            <a:spLocks/>
          </p:cNvSpPr>
          <p:nvPr/>
        </p:nvSpPr>
        <p:spPr>
          <a:xfrm>
            <a:off x="5309767" y="631358"/>
            <a:ext cx="1572466"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4800" dirty="0">
                <a:solidFill>
                  <a:schemeClr val="accent1"/>
                </a:solidFill>
                <a:latin typeface="Century Gothic" panose="020B0502020202020204" pitchFamily="34" charset="0"/>
              </a:rPr>
              <a:t>W3C</a:t>
            </a:r>
            <a:endParaRPr lang="en-US" sz="4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6381288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Shape 18" descr="Puzzle with solid fill">
            <a:extLst>
              <a:ext uri="{FF2B5EF4-FFF2-40B4-BE49-F238E27FC236}">
                <a16:creationId xmlns:a16="http://schemas.microsoft.com/office/drawing/2014/main" id="{36CC063D-2F77-DA9E-FC0E-C21C17B9C3D8}"/>
              </a:ext>
            </a:extLst>
          </p:cNvPr>
          <p:cNvSpPr/>
          <p:nvPr/>
        </p:nvSpPr>
        <p:spPr>
          <a:xfrm rot="18893954">
            <a:off x="-4844058" y="1133159"/>
            <a:ext cx="4591683" cy="4591683"/>
          </a:xfrm>
          <a:custGeom>
            <a:avLst/>
            <a:gdLst>
              <a:gd name="connsiteX0" fmla="*/ 4591683 w 4591683"/>
              <a:gd name="connsiteY0" fmla="*/ 2594301 h 4591683"/>
              <a:gd name="connsiteX1" fmla="*/ 3937368 w 4591683"/>
              <a:gd name="connsiteY1" fmla="*/ 3248615 h 4591683"/>
              <a:gd name="connsiteX2" fmla="*/ 3529856 w 4591683"/>
              <a:gd name="connsiteY2" fmla="*/ 2921458 h 4591683"/>
              <a:gd name="connsiteX3" fmla="*/ 2760749 w 4591683"/>
              <a:gd name="connsiteY3" fmla="*/ 2686134 h 4591683"/>
              <a:gd name="connsiteX4" fmla="*/ 2720572 w 4591683"/>
              <a:gd name="connsiteY4" fmla="*/ 2726312 h 4591683"/>
              <a:gd name="connsiteX5" fmla="*/ 2967375 w 4591683"/>
              <a:gd name="connsiteY5" fmla="*/ 3483939 h 4591683"/>
              <a:gd name="connsiteX6" fmla="*/ 3294532 w 4591683"/>
              <a:gd name="connsiteY6" fmla="*/ 3891451 h 4591683"/>
              <a:gd name="connsiteX7" fmla="*/ 2594301 w 4591683"/>
              <a:gd name="connsiteY7" fmla="*/ 4591683 h 4591683"/>
              <a:gd name="connsiteX8" fmla="*/ 1660583 w 4591683"/>
              <a:gd name="connsiteY8" fmla="*/ 3657964 h 4591683"/>
              <a:gd name="connsiteX9" fmla="*/ 252575 w 4591683"/>
              <a:gd name="connsiteY9" fmla="*/ 2244996 h 4591683"/>
              <a:gd name="connsiteX10" fmla="*/ 250090 w 4591683"/>
              <a:gd name="connsiteY10" fmla="*/ 2247472 h 4591683"/>
              <a:gd name="connsiteX11" fmla="*/ 0 w 4591683"/>
              <a:gd name="connsiteY11" fmla="*/ 1997382 h 4591683"/>
              <a:gd name="connsiteX12" fmla="*/ 525992 w 4591683"/>
              <a:gd name="connsiteY12" fmla="*/ 1467043 h 4591683"/>
              <a:gd name="connsiteX13" fmla="*/ 522768 w 4591683"/>
              <a:gd name="connsiteY13" fmla="*/ 1463808 h 4591683"/>
              <a:gd name="connsiteX14" fmla="*/ 1470051 w 4591683"/>
              <a:gd name="connsiteY14" fmla="*/ 519852 h 4591683"/>
              <a:gd name="connsiteX15" fmla="*/ 1471502 w 4591683"/>
              <a:gd name="connsiteY15" fmla="*/ 521308 h 4591683"/>
              <a:gd name="connsiteX16" fmla="*/ 1997382 w 4591683"/>
              <a:gd name="connsiteY16" fmla="*/ 0 h 4591683"/>
              <a:gd name="connsiteX17" fmla="*/ 2973114 w 4591683"/>
              <a:gd name="connsiteY17" fmla="*/ 975733 h 4591683"/>
              <a:gd name="connsiteX18" fmla="*/ 2982805 w 4591683"/>
              <a:gd name="connsiteY18" fmla="*/ 983524 h 4591683"/>
              <a:gd name="connsiteX19" fmla="*/ 4279189 w 4591683"/>
              <a:gd name="connsiteY19" fmla="*/ 2284476 h 4591683"/>
              <a:gd name="connsiteX20" fmla="*/ 4280526 w 4591683"/>
              <a:gd name="connsiteY20" fmla="*/ 2283144 h 459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91683" h="4591683">
                <a:moveTo>
                  <a:pt x="4591683" y="2594301"/>
                </a:moveTo>
                <a:lnTo>
                  <a:pt x="3937368" y="3248615"/>
                </a:lnTo>
                <a:cubicBezTo>
                  <a:pt x="3782399" y="3403585"/>
                  <a:pt x="3524117" y="3139563"/>
                  <a:pt x="3529856" y="2921458"/>
                </a:cubicBezTo>
                <a:cubicBezTo>
                  <a:pt x="3541335" y="2542644"/>
                  <a:pt x="3041990" y="2416373"/>
                  <a:pt x="2760749" y="2686134"/>
                </a:cubicBezTo>
                <a:lnTo>
                  <a:pt x="2720572" y="2726312"/>
                </a:lnTo>
                <a:cubicBezTo>
                  <a:pt x="2450811" y="3007552"/>
                  <a:pt x="2588561" y="3495419"/>
                  <a:pt x="2967375" y="3483939"/>
                </a:cubicBezTo>
                <a:cubicBezTo>
                  <a:pt x="3191219" y="3478200"/>
                  <a:pt x="3449502" y="3736482"/>
                  <a:pt x="3294532" y="3891451"/>
                </a:cubicBezTo>
                <a:lnTo>
                  <a:pt x="2594301" y="4591683"/>
                </a:lnTo>
                <a:lnTo>
                  <a:pt x="1660583" y="3657964"/>
                </a:lnTo>
                <a:lnTo>
                  <a:pt x="252575" y="2244996"/>
                </a:lnTo>
                <a:lnTo>
                  <a:pt x="250090" y="2247472"/>
                </a:lnTo>
                <a:lnTo>
                  <a:pt x="0" y="1997382"/>
                </a:lnTo>
                <a:lnTo>
                  <a:pt x="525992" y="1467043"/>
                </a:lnTo>
                <a:lnTo>
                  <a:pt x="522768" y="1463808"/>
                </a:lnTo>
                <a:lnTo>
                  <a:pt x="1470051" y="519852"/>
                </a:lnTo>
                <a:lnTo>
                  <a:pt x="1471502" y="521308"/>
                </a:lnTo>
                <a:lnTo>
                  <a:pt x="1997382" y="0"/>
                </a:lnTo>
                <a:lnTo>
                  <a:pt x="2973114" y="975733"/>
                </a:lnTo>
                <a:lnTo>
                  <a:pt x="2982805" y="983524"/>
                </a:lnTo>
                <a:lnTo>
                  <a:pt x="4279189" y="2284476"/>
                </a:lnTo>
                <a:lnTo>
                  <a:pt x="4280526" y="2283144"/>
                </a:lnTo>
                <a:close/>
              </a:path>
            </a:pathLst>
          </a:custGeom>
          <a:solidFill>
            <a:schemeClr val="tx2"/>
          </a:solidFill>
          <a:ln w="57348" cap="flat">
            <a:noFill/>
            <a:prstDash val="solid"/>
            <a:miter/>
          </a:ln>
        </p:spPr>
        <p:txBody>
          <a:bodyPr rtlCol="0" anchor="ctr"/>
          <a:lstStyle/>
          <a:p>
            <a:endParaRPr lang="en-US" dirty="0"/>
          </a:p>
        </p:txBody>
      </p:sp>
      <p:sp>
        <p:nvSpPr>
          <p:cNvPr id="26" name="Title 1">
            <a:extLst>
              <a:ext uri="{FF2B5EF4-FFF2-40B4-BE49-F238E27FC236}">
                <a16:creationId xmlns:a16="http://schemas.microsoft.com/office/drawing/2014/main" id="{6AC11415-C469-9F55-70F3-6236DC28A13E}"/>
              </a:ext>
            </a:extLst>
          </p:cNvPr>
          <p:cNvSpPr>
            <a:spLocks noGrp="1"/>
          </p:cNvSpPr>
          <p:nvPr>
            <p:ph type="title"/>
          </p:nvPr>
        </p:nvSpPr>
        <p:spPr>
          <a:xfrm>
            <a:off x="-4547982" y="2686129"/>
            <a:ext cx="2969538" cy="1485742"/>
          </a:xfrm>
        </p:spPr>
        <p:txBody>
          <a:bodyPr>
            <a:noAutofit/>
          </a:bodyPr>
          <a:lstStyle/>
          <a:p>
            <a:pPr algn="ctr"/>
            <a:r>
              <a:rPr lang="tr-TR" sz="3600" dirty="0">
                <a:solidFill>
                  <a:schemeClr val="tx2">
                    <a:lumMod val="20000"/>
                    <a:lumOff val="80000"/>
                  </a:schemeClr>
                </a:solidFill>
                <a:latin typeface="Century Gothic" panose="020B0502020202020204" pitchFamily="34" charset="0"/>
              </a:rPr>
              <a:t>Existing </a:t>
            </a:r>
            <a:br>
              <a:rPr lang="tr-TR" sz="3600" dirty="0">
                <a:solidFill>
                  <a:schemeClr val="tx2">
                    <a:lumMod val="20000"/>
                    <a:lumOff val="80000"/>
                  </a:schemeClr>
                </a:solidFill>
                <a:latin typeface="Century Gothic" panose="020B0502020202020204" pitchFamily="34" charset="0"/>
              </a:rPr>
            </a:br>
            <a:r>
              <a:rPr lang="tr-TR" sz="3600" dirty="0">
                <a:solidFill>
                  <a:schemeClr val="tx2">
                    <a:lumMod val="20000"/>
                    <a:lumOff val="80000"/>
                  </a:schemeClr>
                </a:solidFill>
                <a:latin typeface="Century Gothic" panose="020B0502020202020204" pitchFamily="34" charset="0"/>
              </a:rPr>
              <a:t>IoT </a:t>
            </a:r>
            <a:br>
              <a:rPr lang="tr-TR" sz="3600" dirty="0">
                <a:solidFill>
                  <a:schemeClr val="tx2">
                    <a:lumMod val="20000"/>
                    <a:lumOff val="80000"/>
                  </a:schemeClr>
                </a:solidFill>
                <a:latin typeface="Century Gothic" panose="020B0502020202020204" pitchFamily="34" charset="0"/>
              </a:rPr>
            </a:br>
            <a:r>
              <a:rPr lang="tr-TR" sz="3600" dirty="0">
                <a:solidFill>
                  <a:schemeClr val="tx2">
                    <a:lumMod val="20000"/>
                    <a:lumOff val="80000"/>
                  </a:schemeClr>
                </a:solidFill>
                <a:latin typeface="Century Gothic" panose="020B0502020202020204" pitchFamily="34" charset="0"/>
              </a:rPr>
              <a:t>Standats</a:t>
            </a:r>
            <a:endParaRPr lang="en-US" sz="3600" dirty="0">
              <a:solidFill>
                <a:schemeClr val="tx2">
                  <a:lumMod val="20000"/>
                  <a:lumOff val="80000"/>
                </a:schemeClr>
              </a:solidFill>
              <a:latin typeface="Century Gothic" panose="020B0502020202020204" pitchFamily="34" charset="0"/>
            </a:endParaRPr>
          </a:p>
        </p:txBody>
      </p:sp>
      <p:sp>
        <p:nvSpPr>
          <p:cNvPr id="25" name="Freeform: Shape 24">
            <a:extLst>
              <a:ext uri="{FF2B5EF4-FFF2-40B4-BE49-F238E27FC236}">
                <a16:creationId xmlns:a16="http://schemas.microsoft.com/office/drawing/2014/main" id="{71DBABDD-15D1-D700-7793-44A737AE16EE}"/>
              </a:ext>
            </a:extLst>
          </p:cNvPr>
          <p:cNvSpPr/>
          <p:nvPr/>
        </p:nvSpPr>
        <p:spPr>
          <a:xfrm>
            <a:off x="13069647" y="2026284"/>
            <a:ext cx="4850331" cy="2805432"/>
          </a:xfrm>
          <a:custGeom>
            <a:avLst/>
            <a:gdLst>
              <a:gd name="connsiteX0" fmla="*/ 1227359 w 4850331"/>
              <a:gd name="connsiteY0" fmla="*/ 0 h 2805432"/>
              <a:gd name="connsiteX1" fmla="*/ 2823411 w 4850331"/>
              <a:gd name="connsiteY1" fmla="*/ 0 h 2805432"/>
              <a:gd name="connsiteX2" fmla="*/ 3645406 w 4850331"/>
              <a:gd name="connsiteY2" fmla="*/ 0 h 2805432"/>
              <a:gd name="connsiteX3" fmla="*/ 4850331 w 4850331"/>
              <a:gd name="connsiteY3" fmla="*/ 0 h 2805432"/>
              <a:gd name="connsiteX4" fmla="*/ 4850331 w 4850331"/>
              <a:gd name="connsiteY4" fmla="*/ 2805432 h 2805432"/>
              <a:gd name="connsiteX5" fmla="*/ 3645406 w 4850331"/>
              <a:gd name="connsiteY5" fmla="*/ 2805432 h 2805432"/>
              <a:gd name="connsiteX6" fmla="*/ 2823411 w 4850331"/>
              <a:gd name="connsiteY6" fmla="*/ 2805432 h 2805432"/>
              <a:gd name="connsiteX7" fmla="*/ 1232293 w 4850331"/>
              <a:gd name="connsiteY7" fmla="*/ 2805432 h 2805432"/>
              <a:gd name="connsiteX8" fmla="*/ 1230562 w 4850331"/>
              <a:gd name="connsiteY8" fmla="*/ 1821575 h 2805432"/>
              <a:gd name="connsiteX9" fmla="*/ 710974 w 4850331"/>
              <a:gd name="connsiteY9" fmla="*/ 1765669 h 2805432"/>
              <a:gd name="connsiteX10" fmla="*/ 100 w 4850331"/>
              <a:gd name="connsiteY10" fmla="*/ 1405712 h 2805432"/>
              <a:gd name="connsiteX11" fmla="*/ 0 w 4850331"/>
              <a:gd name="connsiteY11" fmla="*/ 1348892 h 2805432"/>
              <a:gd name="connsiteX12" fmla="*/ 709575 w 4850331"/>
              <a:gd name="connsiteY12" fmla="*/ 970202 h 2805432"/>
              <a:gd name="connsiteX13" fmla="*/ 1228963 w 4850331"/>
              <a:gd name="connsiteY13" fmla="*/ 912469 h 280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0331" h="2805432">
                <a:moveTo>
                  <a:pt x="1227359" y="0"/>
                </a:moveTo>
                <a:lnTo>
                  <a:pt x="2823411" y="0"/>
                </a:lnTo>
                <a:lnTo>
                  <a:pt x="3645406" y="0"/>
                </a:lnTo>
                <a:lnTo>
                  <a:pt x="4850331" y="0"/>
                </a:lnTo>
                <a:lnTo>
                  <a:pt x="4850331" y="2805432"/>
                </a:lnTo>
                <a:lnTo>
                  <a:pt x="3645406" y="2805432"/>
                </a:lnTo>
                <a:lnTo>
                  <a:pt x="2823411" y="2805432"/>
                </a:lnTo>
                <a:lnTo>
                  <a:pt x="1232293" y="2805432"/>
                </a:lnTo>
                <a:lnTo>
                  <a:pt x="1230562" y="1821575"/>
                </a:lnTo>
                <a:cubicBezTo>
                  <a:pt x="1230178" y="1602416"/>
                  <a:pt x="864911" y="1603059"/>
                  <a:pt x="710974" y="1765669"/>
                </a:cubicBezTo>
                <a:cubicBezTo>
                  <a:pt x="451715" y="2042105"/>
                  <a:pt x="8902" y="1795314"/>
                  <a:pt x="100" y="1405712"/>
                </a:cubicBezTo>
                <a:lnTo>
                  <a:pt x="0" y="1348892"/>
                </a:lnTo>
                <a:cubicBezTo>
                  <a:pt x="7432" y="959261"/>
                  <a:pt x="449345" y="694681"/>
                  <a:pt x="709575" y="970202"/>
                </a:cubicBezTo>
                <a:cubicBezTo>
                  <a:pt x="860018" y="1128220"/>
                  <a:pt x="1229350" y="1131629"/>
                  <a:pt x="1228963" y="9124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itle 1">
            <a:extLst>
              <a:ext uri="{FF2B5EF4-FFF2-40B4-BE49-F238E27FC236}">
                <a16:creationId xmlns:a16="http://schemas.microsoft.com/office/drawing/2014/main" id="{28CB2165-C110-BFC3-F10F-3211FE3A0B41}"/>
              </a:ext>
            </a:extLst>
          </p:cNvPr>
          <p:cNvSpPr txBox="1">
            <a:spLocks/>
          </p:cNvSpPr>
          <p:nvPr/>
        </p:nvSpPr>
        <p:spPr>
          <a:xfrm>
            <a:off x="15163800" y="2758440"/>
            <a:ext cx="1920240" cy="13411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6000" dirty="0">
                <a:solidFill>
                  <a:schemeClr val="tx2"/>
                </a:solidFill>
                <a:latin typeface="Century Gothic" panose="020B0502020202020204" pitchFamily="34" charset="0"/>
              </a:rPr>
              <a:t>WoT</a:t>
            </a:r>
            <a:endParaRPr lang="en-US" sz="6000"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18462739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000">
        <p159:morph option="byObject"/>
      </p:transition>
    </mc:Choice>
    <mc:Fallback>
      <p:transition spd="slow"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Shape 18" descr="Puzzle with solid fill">
            <a:extLst>
              <a:ext uri="{FF2B5EF4-FFF2-40B4-BE49-F238E27FC236}">
                <a16:creationId xmlns:a16="http://schemas.microsoft.com/office/drawing/2014/main" id="{36CC063D-2F77-DA9E-FC0E-C21C17B9C3D8}"/>
              </a:ext>
            </a:extLst>
          </p:cNvPr>
          <p:cNvSpPr/>
          <p:nvPr/>
        </p:nvSpPr>
        <p:spPr>
          <a:xfrm rot="18893954">
            <a:off x="1892022" y="1133159"/>
            <a:ext cx="4591683" cy="4591683"/>
          </a:xfrm>
          <a:custGeom>
            <a:avLst/>
            <a:gdLst>
              <a:gd name="connsiteX0" fmla="*/ 4591683 w 4591683"/>
              <a:gd name="connsiteY0" fmla="*/ 2594301 h 4591683"/>
              <a:gd name="connsiteX1" fmla="*/ 3937368 w 4591683"/>
              <a:gd name="connsiteY1" fmla="*/ 3248615 h 4591683"/>
              <a:gd name="connsiteX2" fmla="*/ 3529856 w 4591683"/>
              <a:gd name="connsiteY2" fmla="*/ 2921458 h 4591683"/>
              <a:gd name="connsiteX3" fmla="*/ 2760749 w 4591683"/>
              <a:gd name="connsiteY3" fmla="*/ 2686134 h 4591683"/>
              <a:gd name="connsiteX4" fmla="*/ 2720572 w 4591683"/>
              <a:gd name="connsiteY4" fmla="*/ 2726312 h 4591683"/>
              <a:gd name="connsiteX5" fmla="*/ 2967375 w 4591683"/>
              <a:gd name="connsiteY5" fmla="*/ 3483939 h 4591683"/>
              <a:gd name="connsiteX6" fmla="*/ 3294532 w 4591683"/>
              <a:gd name="connsiteY6" fmla="*/ 3891451 h 4591683"/>
              <a:gd name="connsiteX7" fmla="*/ 2594301 w 4591683"/>
              <a:gd name="connsiteY7" fmla="*/ 4591683 h 4591683"/>
              <a:gd name="connsiteX8" fmla="*/ 1660583 w 4591683"/>
              <a:gd name="connsiteY8" fmla="*/ 3657964 h 4591683"/>
              <a:gd name="connsiteX9" fmla="*/ 252575 w 4591683"/>
              <a:gd name="connsiteY9" fmla="*/ 2244996 h 4591683"/>
              <a:gd name="connsiteX10" fmla="*/ 250090 w 4591683"/>
              <a:gd name="connsiteY10" fmla="*/ 2247472 h 4591683"/>
              <a:gd name="connsiteX11" fmla="*/ 0 w 4591683"/>
              <a:gd name="connsiteY11" fmla="*/ 1997382 h 4591683"/>
              <a:gd name="connsiteX12" fmla="*/ 525992 w 4591683"/>
              <a:gd name="connsiteY12" fmla="*/ 1467043 h 4591683"/>
              <a:gd name="connsiteX13" fmla="*/ 522768 w 4591683"/>
              <a:gd name="connsiteY13" fmla="*/ 1463808 h 4591683"/>
              <a:gd name="connsiteX14" fmla="*/ 1470051 w 4591683"/>
              <a:gd name="connsiteY14" fmla="*/ 519852 h 4591683"/>
              <a:gd name="connsiteX15" fmla="*/ 1471502 w 4591683"/>
              <a:gd name="connsiteY15" fmla="*/ 521308 h 4591683"/>
              <a:gd name="connsiteX16" fmla="*/ 1997382 w 4591683"/>
              <a:gd name="connsiteY16" fmla="*/ 0 h 4591683"/>
              <a:gd name="connsiteX17" fmla="*/ 2973114 w 4591683"/>
              <a:gd name="connsiteY17" fmla="*/ 975733 h 4591683"/>
              <a:gd name="connsiteX18" fmla="*/ 2982805 w 4591683"/>
              <a:gd name="connsiteY18" fmla="*/ 983524 h 4591683"/>
              <a:gd name="connsiteX19" fmla="*/ 4279189 w 4591683"/>
              <a:gd name="connsiteY19" fmla="*/ 2284476 h 4591683"/>
              <a:gd name="connsiteX20" fmla="*/ 4280526 w 4591683"/>
              <a:gd name="connsiteY20" fmla="*/ 2283144 h 459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91683" h="4591683">
                <a:moveTo>
                  <a:pt x="4591683" y="2594301"/>
                </a:moveTo>
                <a:lnTo>
                  <a:pt x="3937368" y="3248615"/>
                </a:lnTo>
                <a:cubicBezTo>
                  <a:pt x="3782399" y="3403585"/>
                  <a:pt x="3524117" y="3139563"/>
                  <a:pt x="3529856" y="2921458"/>
                </a:cubicBezTo>
                <a:cubicBezTo>
                  <a:pt x="3541335" y="2542644"/>
                  <a:pt x="3041990" y="2416373"/>
                  <a:pt x="2760749" y="2686134"/>
                </a:cubicBezTo>
                <a:lnTo>
                  <a:pt x="2720572" y="2726312"/>
                </a:lnTo>
                <a:cubicBezTo>
                  <a:pt x="2450811" y="3007552"/>
                  <a:pt x="2588561" y="3495419"/>
                  <a:pt x="2967375" y="3483939"/>
                </a:cubicBezTo>
                <a:cubicBezTo>
                  <a:pt x="3191219" y="3478200"/>
                  <a:pt x="3449502" y="3736482"/>
                  <a:pt x="3294532" y="3891451"/>
                </a:cubicBezTo>
                <a:lnTo>
                  <a:pt x="2594301" y="4591683"/>
                </a:lnTo>
                <a:lnTo>
                  <a:pt x="1660583" y="3657964"/>
                </a:lnTo>
                <a:lnTo>
                  <a:pt x="252575" y="2244996"/>
                </a:lnTo>
                <a:lnTo>
                  <a:pt x="250090" y="2247472"/>
                </a:lnTo>
                <a:lnTo>
                  <a:pt x="0" y="1997382"/>
                </a:lnTo>
                <a:lnTo>
                  <a:pt x="525992" y="1467043"/>
                </a:lnTo>
                <a:lnTo>
                  <a:pt x="522768" y="1463808"/>
                </a:lnTo>
                <a:lnTo>
                  <a:pt x="1470051" y="519852"/>
                </a:lnTo>
                <a:lnTo>
                  <a:pt x="1471502" y="521308"/>
                </a:lnTo>
                <a:lnTo>
                  <a:pt x="1997382" y="0"/>
                </a:lnTo>
                <a:lnTo>
                  <a:pt x="2973114" y="975733"/>
                </a:lnTo>
                <a:lnTo>
                  <a:pt x="2982805" y="983524"/>
                </a:lnTo>
                <a:lnTo>
                  <a:pt x="4279189" y="2284476"/>
                </a:lnTo>
                <a:lnTo>
                  <a:pt x="4280526" y="2283144"/>
                </a:lnTo>
                <a:close/>
              </a:path>
            </a:pathLst>
          </a:custGeom>
          <a:solidFill>
            <a:schemeClr val="tx2"/>
          </a:solidFill>
          <a:ln w="57348" cap="flat">
            <a:noFill/>
            <a:prstDash val="solid"/>
            <a:miter/>
          </a:ln>
        </p:spPr>
        <p:txBody>
          <a:bodyPr rtlCol="0" anchor="ctr"/>
          <a:lstStyle/>
          <a:p>
            <a:endParaRPr lang="en-US" dirty="0"/>
          </a:p>
        </p:txBody>
      </p:sp>
      <p:sp>
        <p:nvSpPr>
          <p:cNvPr id="26" name="Title 1">
            <a:extLst>
              <a:ext uri="{FF2B5EF4-FFF2-40B4-BE49-F238E27FC236}">
                <a16:creationId xmlns:a16="http://schemas.microsoft.com/office/drawing/2014/main" id="{6AC11415-C469-9F55-70F3-6236DC28A13E}"/>
              </a:ext>
            </a:extLst>
          </p:cNvPr>
          <p:cNvSpPr>
            <a:spLocks noGrp="1"/>
          </p:cNvSpPr>
          <p:nvPr>
            <p:ph type="title"/>
          </p:nvPr>
        </p:nvSpPr>
        <p:spPr>
          <a:xfrm>
            <a:off x="2230744" y="2686129"/>
            <a:ext cx="2969538" cy="1485742"/>
          </a:xfrm>
        </p:spPr>
        <p:txBody>
          <a:bodyPr>
            <a:noAutofit/>
          </a:bodyPr>
          <a:lstStyle/>
          <a:p>
            <a:pPr algn="ctr"/>
            <a:r>
              <a:rPr lang="tr-TR" sz="3600" dirty="0">
                <a:solidFill>
                  <a:schemeClr val="tx2">
                    <a:lumMod val="20000"/>
                    <a:lumOff val="80000"/>
                  </a:schemeClr>
                </a:solidFill>
                <a:latin typeface="Century Gothic" panose="020B0502020202020204" pitchFamily="34" charset="0"/>
              </a:rPr>
              <a:t>Existing </a:t>
            </a:r>
            <a:br>
              <a:rPr lang="tr-TR" sz="3600" dirty="0">
                <a:solidFill>
                  <a:schemeClr val="tx2">
                    <a:lumMod val="20000"/>
                    <a:lumOff val="80000"/>
                  </a:schemeClr>
                </a:solidFill>
                <a:latin typeface="Century Gothic" panose="020B0502020202020204" pitchFamily="34" charset="0"/>
              </a:rPr>
            </a:br>
            <a:r>
              <a:rPr lang="tr-TR" sz="3600" dirty="0">
                <a:solidFill>
                  <a:schemeClr val="tx2">
                    <a:lumMod val="20000"/>
                    <a:lumOff val="80000"/>
                  </a:schemeClr>
                </a:solidFill>
                <a:latin typeface="Century Gothic" panose="020B0502020202020204" pitchFamily="34" charset="0"/>
              </a:rPr>
              <a:t>IoT </a:t>
            </a:r>
            <a:br>
              <a:rPr lang="tr-TR" sz="3600" dirty="0">
                <a:solidFill>
                  <a:schemeClr val="tx2">
                    <a:lumMod val="20000"/>
                    <a:lumOff val="80000"/>
                  </a:schemeClr>
                </a:solidFill>
                <a:latin typeface="Century Gothic" panose="020B0502020202020204" pitchFamily="34" charset="0"/>
              </a:rPr>
            </a:br>
            <a:r>
              <a:rPr lang="tr-TR" sz="3600" dirty="0">
                <a:solidFill>
                  <a:schemeClr val="tx2">
                    <a:lumMod val="20000"/>
                    <a:lumOff val="80000"/>
                  </a:schemeClr>
                </a:solidFill>
                <a:latin typeface="Century Gothic" panose="020B0502020202020204" pitchFamily="34" charset="0"/>
              </a:rPr>
              <a:t>Standards</a:t>
            </a:r>
            <a:endParaRPr lang="en-US" sz="3600" dirty="0">
              <a:solidFill>
                <a:schemeClr val="tx2">
                  <a:lumMod val="20000"/>
                  <a:lumOff val="80000"/>
                </a:schemeClr>
              </a:solidFill>
              <a:latin typeface="Century Gothic" panose="020B0502020202020204" pitchFamily="34" charset="0"/>
            </a:endParaRPr>
          </a:p>
        </p:txBody>
      </p:sp>
      <p:sp>
        <p:nvSpPr>
          <p:cNvPr id="25" name="Freeform: Shape 24">
            <a:extLst>
              <a:ext uri="{FF2B5EF4-FFF2-40B4-BE49-F238E27FC236}">
                <a16:creationId xmlns:a16="http://schemas.microsoft.com/office/drawing/2014/main" id="{71DBABDD-15D1-D700-7793-44A737AE16EE}"/>
              </a:ext>
            </a:extLst>
          </p:cNvPr>
          <p:cNvSpPr/>
          <p:nvPr/>
        </p:nvSpPr>
        <p:spPr>
          <a:xfrm>
            <a:off x="4794327" y="2026284"/>
            <a:ext cx="4850331" cy="2805432"/>
          </a:xfrm>
          <a:custGeom>
            <a:avLst/>
            <a:gdLst>
              <a:gd name="connsiteX0" fmla="*/ 1227359 w 4850331"/>
              <a:gd name="connsiteY0" fmla="*/ 0 h 2805432"/>
              <a:gd name="connsiteX1" fmla="*/ 2823411 w 4850331"/>
              <a:gd name="connsiteY1" fmla="*/ 0 h 2805432"/>
              <a:gd name="connsiteX2" fmla="*/ 3645406 w 4850331"/>
              <a:gd name="connsiteY2" fmla="*/ 0 h 2805432"/>
              <a:gd name="connsiteX3" fmla="*/ 4850331 w 4850331"/>
              <a:gd name="connsiteY3" fmla="*/ 0 h 2805432"/>
              <a:gd name="connsiteX4" fmla="*/ 4850331 w 4850331"/>
              <a:gd name="connsiteY4" fmla="*/ 2805432 h 2805432"/>
              <a:gd name="connsiteX5" fmla="*/ 3645406 w 4850331"/>
              <a:gd name="connsiteY5" fmla="*/ 2805432 h 2805432"/>
              <a:gd name="connsiteX6" fmla="*/ 2823411 w 4850331"/>
              <a:gd name="connsiteY6" fmla="*/ 2805432 h 2805432"/>
              <a:gd name="connsiteX7" fmla="*/ 1232293 w 4850331"/>
              <a:gd name="connsiteY7" fmla="*/ 2805432 h 2805432"/>
              <a:gd name="connsiteX8" fmla="*/ 1230562 w 4850331"/>
              <a:gd name="connsiteY8" fmla="*/ 1821575 h 2805432"/>
              <a:gd name="connsiteX9" fmla="*/ 710974 w 4850331"/>
              <a:gd name="connsiteY9" fmla="*/ 1765669 h 2805432"/>
              <a:gd name="connsiteX10" fmla="*/ 100 w 4850331"/>
              <a:gd name="connsiteY10" fmla="*/ 1405712 h 2805432"/>
              <a:gd name="connsiteX11" fmla="*/ 0 w 4850331"/>
              <a:gd name="connsiteY11" fmla="*/ 1348892 h 2805432"/>
              <a:gd name="connsiteX12" fmla="*/ 709575 w 4850331"/>
              <a:gd name="connsiteY12" fmla="*/ 970202 h 2805432"/>
              <a:gd name="connsiteX13" fmla="*/ 1228963 w 4850331"/>
              <a:gd name="connsiteY13" fmla="*/ 912469 h 280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0331" h="2805432">
                <a:moveTo>
                  <a:pt x="1227359" y="0"/>
                </a:moveTo>
                <a:lnTo>
                  <a:pt x="2823411" y="0"/>
                </a:lnTo>
                <a:lnTo>
                  <a:pt x="3645406" y="0"/>
                </a:lnTo>
                <a:lnTo>
                  <a:pt x="4850331" y="0"/>
                </a:lnTo>
                <a:lnTo>
                  <a:pt x="4850331" y="2805432"/>
                </a:lnTo>
                <a:lnTo>
                  <a:pt x="3645406" y="2805432"/>
                </a:lnTo>
                <a:lnTo>
                  <a:pt x="2823411" y="2805432"/>
                </a:lnTo>
                <a:lnTo>
                  <a:pt x="1232293" y="2805432"/>
                </a:lnTo>
                <a:lnTo>
                  <a:pt x="1230562" y="1821575"/>
                </a:lnTo>
                <a:cubicBezTo>
                  <a:pt x="1230178" y="1602416"/>
                  <a:pt x="864911" y="1603059"/>
                  <a:pt x="710974" y="1765669"/>
                </a:cubicBezTo>
                <a:cubicBezTo>
                  <a:pt x="451715" y="2042105"/>
                  <a:pt x="8902" y="1795314"/>
                  <a:pt x="100" y="1405712"/>
                </a:cubicBezTo>
                <a:lnTo>
                  <a:pt x="0" y="1348892"/>
                </a:lnTo>
                <a:cubicBezTo>
                  <a:pt x="7432" y="959261"/>
                  <a:pt x="449345" y="694681"/>
                  <a:pt x="709575" y="970202"/>
                </a:cubicBezTo>
                <a:cubicBezTo>
                  <a:pt x="860018" y="1128220"/>
                  <a:pt x="1229350" y="1131629"/>
                  <a:pt x="1228963" y="9124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Title 1">
            <a:extLst>
              <a:ext uri="{FF2B5EF4-FFF2-40B4-BE49-F238E27FC236}">
                <a16:creationId xmlns:a16="http://schemas.microsoft.com/office/drawing/2014/main" id="{28CB2165-C110-BFC3-F10F-3211FE3A0B41}"/>
              </a:ext>
            </a:extLst>
          </p:cNvPr>
          <p:cNvSpPr txBox="1">
            <a:spLocks/>
          </p:cNvSpPr>
          <p:nvPr/>
        </p:nvSpPr>
        <p:spPr>
          <a:xfrm>
            <a:off x="6888480" y="2758440"/>
            <a:ext cx="1920240" cy="134112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6000" dirty="0">
                <a:solidFill>
                  <a:schemeClr val="tx2"/>
                </a:solidFill>
                <a:latin typeface="Century Gothic" panose="020B0502020202020204" pitchFamily="34" charset="0"/>
              </a:rPr>
              <a:t>WoT</a:t>
            </a:r>
            <a:endParaRPr lang="en-US" sz="6000" dirty="0">
              <a:solidFill>
                <a:schemeClr val="tx2"/>
              </a:solidFill>
              <a:latin typeface="Century Gothic" panose="020B0502020202020204" pitchFamily="34" charset="0"/>
            </a:endParaRPr>
          </a:p>
        </p:txBody>
      </p:sp>
    </p:spTree>
    <p:extLst>
      <p:ext uri="{BB962C8B-B14F-4D97-AF65-F5344CB8AC3E}">
        <p14:creationId xmlns:p14="http://schemas.microsoft.com/office/powerpoint/2010/main" val="1727581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Shape 18" descr="Puzzle with solid fill">
            <a:extLst>
              <a:ext uri="{FF2B5EF4-FFF2-40B4-BE49-F238E27FC236}">
                <a16:creationId xmlns:a16="http://schemas.microsoft.com/office/drawing/2014/main" id="{36CC063D-2F77-DA9E-FC0E-C21C17B9C3D8}"/>
              </a:ext>
            </a:extLst>
          </p:cNvPr>
          <p:cNvSpPr/>
          <p:nvPr/>
        </p:nvSpPr>
        <p:spPr>
          <a:xfrm rot="18893954">
            <a:off x="4435356" y="2444915"/>
            <a:ext cx="1968171" cy="1968171"/>
          </a:xfrm>
          <a:custGeom>
            <a:avLst/>
            <a:gdLst>
              <a:gd name="connsiteX0" fmla="*/ 4591683 w 4591683"/>
              <a:gd name="connsiteY0" fmla="*/ 2594301 h 4591683"/>
              <a:gd name="connsiteX1" fmla="*/ 3937368 w 4591683"/>
              <a:gd name="connsiteY1" fmla="*/ 3248615 h 4591683"/>
              <a:gd name="connsiteX2" fmla="*/ 3529856 w 4591683"/>
              <a:gd name="connsiteY2" fmla="*/ 2921458 h 4591683"/>
              <a:gd name="connsiteX3" fmla="*/ 2760749 w 4591683"/>
              <a:gd name="connsiteY3" fmla="*/ 2686134 h 4591683"/>
              <a:gd name="connsiteX4" fmla="*/ 2720572 w 4591683"/>
              <a:gd name="connsiteY4" fmla="*/ 2726312 h 4591683"/>
              <a:gd name="connsiteX5" fmla="*/ 2967375 w 4591683"/>
              <a:gd name="connsiteY5" fmla="*/ 3483939 h 4591683"/>
              <a:gd name="connsiteX6" fmla="*/ 3294532 w 4591683"/>
              <a:gd name="connsiteY6" fmla="*/ 3891451 h 4591683"/>
              <a:gd name="connsiteX7" fmla="*/ 2594301 w 4591683"/>
              <a:gd name="connsiteY7" fmla="*/ 4591683 h 4591683"/>
              <a:gd name="connsiteX8" fmla="*/ 1660583 w 4591683"/>
              <a:gd name="connsiteY8" fmla="*/ 3657964 h 4591683"/>
              <a:gd name="connsiteX9" fmla="*/ 252575 w 4591683"/>
              <a:gd name="connsiteY9" fmla="*/ 2244996 h 4591683"/>
              <a:gd name="connsiteX10" fmla="*/ 250090 w 4591683"/>
              <a:gd name="connsiteY10" fmla="*/ 2247472 h 4591683"/>
              <a:gd name="connsiteX11" fmla="*/ 0 w 4591683"/>
              <a:gd name="connsiteY11" fmla="*/ 1997382 h 4591683"/>
              <a:gd name="connsiteX12" fmla="*/ 525992 w 4591683"/>
              <a:gd name="connsiteY12" fmla="*/ 1467043 h 4591683"/>
              <a:gd name="connsiteX13" fmla="*/ 522768 w 4591683"/>
              <a:gd name="connsiteY13" fmla="*/ 1463808 h 4591683"/>
              <a:gd name="connsiteX14" fmla="*/ 1470051 w 4591683"/>
              <a:gd name="connsiteY14" fmla="*/ 519852 h 4591683"/>
              <a:gd name="connsiteX15" fmla="*/ 1471502 w 4591683"/>
              <a:gd name="connsiteY15" fmla="*/ 521308 h 4591683"/>
              <a:gd name="connsiteX16" fmla="*/ 1997382 w 4591683"/>
              <a:gd name="connsiteY16" fmla="*/ 0 h 4591683"/>
              <a:gd name="connsiteX17" fmla="*/ 2973114 w 4591683"/>
              <a:gd name="connsiteY17" fmla="*/ 975733 h 4591683"/>
              <a:gd name="connsiteX18" fmla="*/ 2982805 w 4591683"/>
              <a:gd name="connsiteY18" fmla="*/ 983524 h 4591683"/>
              <a:gd name="connsiteX19" fmla="*/ 4279189 w 4591683"/>
              <a:gd name="connsiteY19" fmla="*/ 2284476 h 4591683"/>
              <a:gd name="connsiteX20" fmla="*/ 4280526 w 4591683"/>
              <a:gd name="connsiteY20" fmla="*/ 2283144 h 4591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91683" h="4591683">
                <a:moveTo>
                  <a:pt x="4591683" y="2594301"/>
                </a:moveTo>
                <a:lnTo>
                  <a:pt x="3937368" y="3248615"/>
                </a:lnTo>
                <a:cubicBezTo>
                  <a:pt x="3782399" y="3403585"/>
                  <a:pt x="3524117" y="3139563"/>
                  <a:pt x="3529856" y="2921458"/>
                </a:cubicBezTo>
                <a:cubicBezTo>
                  <a:pt x="3541335" y="2542644"/>
                  <a:pt x="3041990" y="2416373"/>
                  <a:pt x="2760749" y="2686134"/>
                </a:cubicBezTo>
                <a:lnTo>
                  <a:pt x="2720572" y="2726312"/>
                </a:lnTo>
                <a:cubicBezTo>
                  <a:pt x="2450811" y="3007552"/>
                  <a:pt x="2588561" y="3495419"/>
                  <a:pt x="2967375" y="3483939"/>
                </a:cubicBezTo>
                <a:cubicBezTo>
                  <a:pt x="3191219" y="3478200"/>
                  <a:pt x="3449502" y="3736482"/>
                  <a:pt x="3294532" y="3891451"/>
                </a:cubicBezTo>
                <a:lnTo>
                  <a:pt x="2594301" y="4591683"/>
                </a:lnTo>
                <a:lnTo>
                  <a:pt x="1660583" y="3657964"/>
                </a:lnTo>
                <a:lnTo>
                  <a:pt x="252575" y="2244996"/>
                </a:lnTo>
                <a:lnTo>
                  <a:pt x="250090" y="2247472"/>
                </a:lnTo>
                <a:lnTo>
                  <a:pt x="0" y="1997382"/>
                </a:lnTo>
                <a:lnTo>
                  <a:pt x="525992" y="1467043"/>
                </a:lnTo>
                <a:lnTo>
                  <a:pt x="522768" y="1463808"/>
                </a:lnTo>
                <a:lnTo>
                  <a:pt x="1470051" y="519852"/>
                </a:lnTo>
                <a:lnTo>
                  <a:pt x="1471502" y="521308"/>
                </a:lnTo>
                <a:lnTo>
                  <a:pt x="1997382" y="0"/>
                </a:lnTo>
                <a:lnTo>
                  <a:pt x="2973114" y="975733"/>
                </a:lnTo>
                <a:lnTo>
                  <a:pt x="2982805" y="983524"/>
                </a:lnTo>
                <a:lnTo>
                  <a:pt x="4279189" y="2284476"/>
                </a:lnTo>
                <a:lnTo>
                  <a:pt x="4280526" y="2283144"/>
                </a:lnTo>
                <a:close/>
              </a:path>
            </a:pathLst>
          </a:custGeom>
          <a:solidFill>
            <a:schemeClr val="tx2"/>
          </a:solidFill>
          <a:ln w="5734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71DBABDD-15D1-D700-7793-44A737AE16EE}"/>
              </a:ext>
            </a:extLst>
          </p:cNvPr>
          <p:cNvSpPr/>
          <p:nvPr/>
        </p:nvSpPr>
        <p:spPr>
          <a:xfrm>
            <a:off x="5677607" y="2827743"/>
            <a:ext cx="2079037" cy="1202515"/>
          </a:xfrm>
          <a:custGeom>
            <a:avLst/>
            <a:gdLst>
              <a:gd name="connsiteX0" fmla="*/ 1227359 w 4850331"/>
              <a:gd name="connsiteY0" fmla="*/ 0 h 2805432"/>
              <a:gd name="connsiteX1" fmla="*/ 2823411 w 4850331"/>
              <a:gd name="connsiteY1" fmla="*/ 0 h 2805432"/>
              <a:gd name="connsiteX2" fmla="*/ 3645406 w 4850331"/>
              <a:gd name="connsiteY2" fmla="*/ 0 h 2805432"/>
              <a:gd name="connsiteX3" fmla="*/ 4850331 w 4850331"/>
              <a:gd name="connsiteY3" fmla="*/ 0 h 2805432"/>
              <a:gd name="connsiteX4" fmla="*/ 4850331 w 4850331"/>
              <a:gd name="connsiteY4" fmla="*/ 2805432 h 2805432"/>
              <a:gd name="connsiteX5" fmla="*/ 3645406 w 4850331"/>
              <a:gd name="connsiteY5" fmla="*/ 2805432 h 2805432"/>
              <a:gd name="connsiteX6" fmla="*/ 2823411 w 4850331"/>
              <a:gd name="connsiteY6" fmla="*/ 2805432 h 2805432"/>
              <a:gd name="connsiteX7" fmla="*/ 1232293 w 4850331"/>
              <a:gd name="connsiteY7" fmla="*/ 2805432 h 2805432"/>
              <a:gd name="connsiteX8" fmla="*/ 1230562 w 4850331"/>
              <a:gd name="connsiteY8" fmla="*/ 1821575 h 2805432"/>
              <a:gd name="connsiteX9" fmla="*/ 710974 w 4850331"/>
              <a:gd name="connsiteY9" fmla="*/ 1765669 h 2805432"/>
              <a:gd name="connsiteX10" fmla="*/ 100 w 4850331"/>
              <a:gd name="connsiteY10" fmla="*/ 1405712 h 2805432"/>
              <a:gd name="connsiteX11" fmla="*/ 0 w 4850331"/>
              <a:gd name="connsiteY11" fmla="*/ 1348892 h 2805432"/>
              <a:gd name="connsiteX12" fmla="*/ 709575 w 4850331"/>
              <a:gd name="connsiteY12" fmla="*/ 970202 h 2805432"/>
              <a:gd name="connsiteX13" fmla="*/ 1228963 w 4850331"/>
              <a:gd name="connsiteY13" fmla="*/ 912469 h 2805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850331" h="2805432">
                <a:moveTo>
                  <a:pt x="1227359" y="0"/>
                </a:moveTo>
                <a:lnTo>
                  <a:pt x="2823411" y="0"/>
                </a:lnTo>
                <a:lnTo>
                  <a:pt x="3645406" y="0"/>
                </a:lnTo>
                <a:lnTo>
                  <a:pt x="4850331" y="0"/>
                </a:lnTo>
                <a:lnTo>
                  <a:pt x="4850331" y="2805432"/>
                </a:lnTo>
                <a:lnTo>
                  <a:pt x="3645406" y="2805432"/>
                </a:lnTo>
                <a:lnTo>
                  <a:pt x="2823411" y="2805432"/>
                </a:lnTo>
                <a:lnTo>
                  <a:pt x="1232293" y="2805432"/>
                </a:lnTo>
                <a:lnTo>
                  <a:pt x="1230562" y="1821575"/>
                </a:lnTo>
                <a:cubicBezTo>
                  <a:pt x="1230178" y="1602416"/>
                  <a:pt x="864911" y="1603059"/>
                  <a:pt x="710974" y="1765669"/>
                </a:cubicBezTo>
                <a:cubicBezTo>
                  <a:pt x="451715" y="2042105"/>
                  <a:pt x="8902" y="1795314"/>
                  <a:pt x="100" y="1405712"/>
                </a:cubicBezTo>
                <a:lnTo>
                  <a:pt x="0" y="1348892"/>
                </a:lnTo>
                <a:cubicBezTo>
                  <a:pt x="7432" y="959261"/>
                  <a:pt x="449345" y="694681"/>
                  <a:pt x="709575" y="970202"/>
                </a:cubicBezTo>
                <a:cubicBezTo>
                  <a:pt x="860018" y="1128220"/>
                  <a:pt x="1229350" y="1131629"/>
                  <a:pt x="1228963" y="91246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 name="Group 12">
            <a:extLst>
              <a:ext uri="{FF2B5EF4-FFF2-40B4-BE49-F238E27FC236}">
                <a16:creationId xmlns:a16="http://schemas.microsoft.com/office/drawing/2014/main" id="{EF798A39-0FA5-8261-3910-30AAE5EDD9F7}"/>
              </a:ext>
            </a:extLst>
          </p:cNvPr>
          <p:cNvGrpSpPr/>
          <p:nvPr/>
        </p:nvGrpSpPr>
        <p:grpSpPr>
          <a:xfrm>
            <a:off x="1517743" y="541422"/>
            <a:ext cx="9156514" cy="5746082"/>
            <a:chOff x="1517743" y="541422"/>
            <a:chExt cx="9156514" cy="5746082"/>
          </a:xfrm>
        </p:grpSpPr>
        <p:pic>
          <p:nvPicPr>
            <p:cNvPr id="2" name="Graphic 1" descr="Smart Phone with solid fill">
              <a:extLst>
                <a:ext uri="{FF2B5EF4-FFF2-40B4-BE49-F238E27FC236}">
                  <a16:creationId xmlns:a16="http://schemas.microsoft.com/office/drawing/2014/main" id="{EC01D5A6-3392-D99B-E1D7-9EA57CB75F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17743" y="2650603"/>
              <a:ext cx="1329639" cy="1329639"/>
            </a:xfrm>
            <a:prstGeom prst="rect">
              <a:avLst/>
            </a:prstGeom>
          </p:spPr>
        </p:pic>
        <p:pic>
          <p:nvPicPr>
            <p:cNvPr id="4" name="Graphic 3" descr="Television with solid fill">
              <a:extLst>
                <a:ext uri="{FF2B5EF4-FFF2-40B4-BE49-F238E27FC236}">
                  <a16:creationId xmlns:a16="http://schemas.microsoft.com/office/drawing/2014/main" id="{A5493FD5-BC1B-6043-30A1-E985141FF6A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6216" y="4698785"/>
              <a:ext cx="1463040" cy="1463040"/>
            </a:xfrm>
            <a:prstGeom prst="rect">
              <a:avLst/>
            </a:prstGeom>
          </p:spPr>
        </p:pic>
        <p:pic>
          <p:nvPicPr>
            <p:cNvPr id="5" name="Graphic 4" descr="Lightbulb with solid fill">
              <a:extLst>
                <a:ext uri="{FF2B5EF4-FFF2-40B4-BE49-F238E27FC236}">
                  <a16:creationId xmlns:a16="http://schemas.microsoft.com/office/drawing/2014/main" id="{B214C766-A7BE-C2B7-5C13-01A0086C177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59857" y="2858223"/>
              <a:ext cx="914400" cy="914400"/>
            </a:xfrm>
            <a:prstGeom prst="rect">
              <a:avLst/>
            </a:prstGeom>
          </p:spPr>
        </p:pic>
        <p:grpSp>
          <p:nvGrpSpPr>
            <p:cNvPr id="6" name="Graphic 48" descr="Thermometer with solid fill">
              <a:extLst>
                <a:ext uri="{FF2B5EF4-FFF2-40B4-BE49-F238E27FC236}">
                  <a16:creationId xmlns:a16="http://schemas.microsoft.com/office/drawing/2014/main" id="{4F717F5D-298F-757A-FFCA-82492AB78569}"/>
                </a:ext>
              </a:extLst>
            </p:cNvPr>
            <p:cNvGrpSpPr/>
            <p:nvPr/>
          </p:nvGrpSpPr>
          <p:grpSpPr>
            <a:xfrm>
              <a:off x="7883782" y="541422"/>
              <a:ext cx="610639" cy="1351495"/>
              <a:chOff x="3719557" y="768439"/>
              <a:chExt cx="381301" cy="843915"/>
            </a:xfrm>
            <a:solidFill>
              <a:schemeClr val="accent2"/>
            </a:solidFill>
          </p:grpSpPr>
          <p:sp>
            <p:nvSpPr>
              <p:cNvPr id="7" name="Freeform: Shape 6">
                <a:extLst>
                  <a:ext uri="{FF2B5EF4-FFF2-40B4-BE49-F238E27FC236}">
                    <a16:creationId xmlns:a16="http://schemas.microsoft.com/office/drawing/2014/main" id="{0EEAF43A-4DE5-B53A-6DA2-2F0E26BD29A5}"/>
                  </a:ext>
                </a:extLst>
              </p:cNvPr>
              <p:cNvSpPr/>
              <p:nvPr/>
            </p:nvSpPr>
            <p:spPr>
              <a:xfrm>
                <a:off x="3719557" y="768439"/>
                <a:ext cx="381301" cy="843915"/>
              </a:xfrm>
              <a:custGeom>
                <a:avLst/>
                <a:gdLst>
                  <a:gd name="connsiteX0" fmla="*/ 190651 w 381301"/>
                  <a:gd name="connsiteY0" fmla="*/ 786765 h 843915"/>
                  <a:gd name="connsiteX1" fmla="*/ 61111 w 381301"/>
                  <a:gd name="connsiteY1" fmla="*/ 682943 h 843915"/>
                  <a:gd name="connsiteX2" fmla="*/ 133501 w 381301"/>
                  <a:gd name="connsiteY2" fmla="*/ 533400 h 843915"/>
                  <a:gd name="connsiteX3" fmla="*/ 133501 w 381301"/>
                  <a:gd name="connsiteY3" fmla="*/ 114300 h 843915"/>
                  <a:gd name="connsiteX4" fmla="*/ 190651 w 381301"/>
                  <a:gd name="connsiteY4" fmla="*/ 57150 h 843915"/>
                  <a:gd name="connsiteX5" fmla="*/ 247801 w 381301"/>
                  <a:gd name="connsiteY5" fmla="*/ 114300 h 843915"/>
                  <a:gd name="connsiteX6" fmla="*/ 247801 w 381301"/>
                  <a:gd name="connsiteY6" fmla="*/ 533400 h 843915"/>
                  <a:gd name="connsiteX7" fmla="*/ 320191 w 381301"/>
                  <a:gd name="connsiteY7" fmla="*/ 682943 h 843915"/>
                  <a:gd name="connsiteX8" fmla="*/ 190651 w 381301"/>
                  <a:gd name="connsiteY8" fmla="*/ 786765 h 843915"/>
                  <a:gd name="connsiteX9" fmla="*/ 190651 w 381301"/>
                  <a:gd name="connsiteY9" fmla="*/ 786765 h 843915"/>
                  <a:gd name="connsiteX10" fmla="*/ 304951 w 381301"/>
                  <a:gd name="connsiteY10" fmla="*/ 501015 h 843915"/>
                  <a:gd name="connsiteX11" fmla="*/ 304951 w 381301"/>
                  <a:gd name="connsiteY11" fmla="*/ 114300 h 843915"/>
                  <a:gd name="connsiteX12" fmla="*/ 190651 w 381301"/>
                  <a:gd name="connsiteY12" fmla="*/ 0 h 843915"/>
                  <a:gd name="connsiteX13" fmla="*/ 76351 w 381301"/>
                  <a:gd name="connsiteY13" fmla="*/ 114300 h 843915"/>
                  <a:gd name="connsiteX14" fmla="*/ 76351 w 381301"/>
                  <a:gd name="connsiteY14" fmla="*/ 501015 h 843915"/>
                  <a:gd name="connsiteX15" fmla="*/ 9676 w 381301"/>
                  <a:gd name="connsiteY15" fmla="*/ 713423 h 843915"/>
                  <a:gd name="connsiteX16" fmla="*/ 190651 w 381301"/>
                  <a:gd name="connsiteY16" fmla="*/ 843915 h 843915"/>
                  <a:gd name="connsiteX17" fmla="*/ 371626 w 381301"/>
                  <a:gd name="connsiteY17" fmla="*/ 713423 h 843915"/>
                  <a:gd name="connsiteX18" fmla="*/ 304951 w 381301"/>
                  <a:gd name="connsiteY18" fmla="*/ 501015 h 84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301" h="843915">
                    <a:moveTo>
                      <a:pt x="190651" y="786765"/>
                    </a:moveTo>
                    <a:cubicBezTo>
                      <a:pt x="128738" y="786765"/>
                      <a:pt x="74446" y="742950"/>
                      <a:pt x="61111" y="682943"/>
                    </a:cubicBezTo>
                    <a:cubicBezTo>
                      <a:pt x="46823" y="621983"/>
                      <a:pt x="77303" y="560070"/>
                      <a:pt x="133501" y="533400"/>
                    </a:cubicBezTo>
                    <a:lnTo>
                      <a:pt x="133501" y="114300"/>
                    </a:lnTo>
                    <a:cubicBezTo>
                      <a:pt x="133501" y="82867"/>
                      <a:pt x="159218" y="57150"/>
                      <a:pt x="190651" y="57150"/>
                    </a:cubicBezTo>
                    <a:cubicBezTo>
                      <a:pt x="222083" y="57150"/>
                      <a:pt x="247801" y="82867"/>
                      <a:pt x="247801" y="114300"/>
                    </a:cubicBezTo>
                    <a:lnTo>
                      <a:pt x="247801" y="533400"/>
                    </a:lnTo>
                    <a:cubicBezTo>
                      <a:pt x="303998" y="560070"/>
                      <a:pt x="333526" y="621983"/>
                      <a:pt x="320191" y="682943"/>
                    </a:cubicBezTo>
                    <a:cubicBezTo>
                      <a:pt x="305903" y="742950"/>
                      <a:pt x="252563" y="785813"/>
                      <a:pt x="190651" y="786765"/>
                    </a:cubicBezTo>
                    <a:lnTo>
                      <a:pt x="190651" y="786765"/>
                    </a:lnTo>
                    <a:close/>
                    <a:moveTo>
                      <a:pt x="304951" y="501015"/>
                    </a:moveTo>
                    <a:lnTo>
                      <a:pt x="304951" y="114300"/>
                    </a:lnTo>
                    <a:cubicBezTo>
                      <a:pt x="304951" y="51435"/>
                      <a:pt x="253516" y="0"/>
                      <a:pt x="190651" y="0"/>
                    </a:cubicBezTo>
                    <a:cubicBezTo>
                      <a:pt x="127786" y="0"/>
                      <a:pt x="76351" y="50483"/>
                      <a:pt x="76351" y="114300"/>
                    </a:cubicBezTo>
                    <a:lnTo>
                      <a:pt x="76351" y="501015"/>
                    </a:lnTo>
                    <a:cubicBezTo>
                      <a:pt x="10628" y="550545"/>
                      <a:pt x="-16042" y="636270"/>
                      <a:pt x="9676" y="713423"/>
                    </a:cubicBezTo>
                    <a:cubicBezTo>
                      <a:pt x="35393" y="791528"/>
                      <a:pt x="108736" y="843915"/>
                      <a:pt x="190651" y="843915"/>
                    </a:cubicBezTo>
                    <a:cubicBezTo>
                      <a:pt x="272566" y="843915"/>
                      <a:pt x="345908" y="791528"/>
                      <a:pt x="371626" y="713423"/>
                    </a:cubicBezTo>
                    <a:cubicBezTo>
                      <a:pt x="397343" y="636270"/>
                      <a:pt x="370673" y="550545"/>
                      <a:pt x="304951" y="501015"/>
                    </a:cubicBezTo>
                    <a:close/>
                  </a:path>
                </a:pathLst>
              </a:custGeom>
              <a:solidFill>
                <a:schemeClr val="bg2"/>
              </a:solidFill>
              <a:ln w="9525" cap="flat">
                <a:noFill/>
                <a:prstDash val="solid"/>
                <a:miter/>
              </a:ln>
            </p:spPr>
            <p:txBody>
              <a:bodyPr rtlCol="0" anchor="ctr"/>
              <a:lstStyle/>
              <a:p>
                <a:pPr algn="just"/>
                <a:endParaRPr lang="en-US" dirty="0"/>
              </a:p>
            </p:txBody>
          </p:sp>
          <p:sp>
            <p:nvSpPr>
              <p:cNvPr id="8" name="Freeform: Shape 7">
                <a:extLst>
                  <a:ext uri="{FF2B5EF4-FFF2-40B4-BE49-F238E27FC236}">
                    <a16:creationId xmlns:a16="http://schemas.microsoft.com/office/drawing/2014/main" id="{216AC60C-8BFE-425E-D02F-80B1CE8351BD}"/>
                  </a:ext>
                </a:extLst>
              </p:cNvPr>
              <p:cNvSpPr/>
              <p:nvPr/>
            </p:nvSpPr>
            <p:spPr>
              <a:xfrm>
                <a:off x="3815273" y="1098004"/>
                <a:ext cx="189869" cy="419100"/>
              </a:xfrm>
              <a:custGeom>
                <a:avLst/>
                <a:gdLst>
                  <a:gd name="connsiteX0" fmla="*/ 113985 w 189869"/>
                  <a:gd name="connsiteY0" fmla="*/ 230505 h 419100"/>
                  <a:gd name="connsiteX1" fmla="*/ 113985 w 189869"/>
                  <a:gd name="connsiteY1" fmla="*/ 0 h 419100"/>
                  <a:gd name="connsiteX2" fmla="*/ 75885 w 189869"/>
                  <a:gd name="connsiteY2" fmla="*/ 0 h 419100"/>
                  <a:gd name="connsiteX3" fmla="*/ 75885 w 189869"/>
                  <a:gd name="connsiteY3" fmla="*/ 230505 h 419100"/>
                  <a:gd name="connsiteX4" fmla="*/ 637 w 189869"/>
                  <a:gd name="connsiteY4" fmla="*/ 333375 h 419100"/>
                  <a:gd name="connsiteX5" fmla="*/ 94935 w 189869"/>
                  <a:gd name="connsiteY5" fmla="*/ 419100 h 419100"/>
                  <a:gd name="connsiteX6" fmla="*/ 189232 w 189869"/>
                  <a:gd name="connsiteY6" fmla="*/ 333375 h 419100"/>
                  <a:gd name="connsiteX7" fmla="*/ 113985 w 189869"/>
                  <a:gd name="connsiteY7" fmla="*/ 230505 h 41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9869" h="419100">
                    <a:moveTo>
                      <a:pt x="113985" y="230505"/>
                    </a:moveTo>
                    <a:lnTo>
                      <a:pt x="113985" y="0"/>
                    </a:lnTo>
                    <a:lnTo>
                      <a:pt x="75885" y="0"/>
                    </a:lnTo>
                    <a:lnTo>
                      <a:pt x="75885" y="230505"/>
                    </a:lnTo>
                    <a:cubicBezTo>
                      <a:pt x="28260" y="240030"/>
                      <a:pt x="-5078" y="284797"/>
                      <a:pt x="637" y="333375"/>
                    </a:cubicBezTo>
                    <a:cubicBezTo>
                      <a:pt x="5400" y="381953"/>
                      <a:pt x="46357" y="419100"/>
                      <a:pt x="94935" y="419100"/>
                    </a:cubicBezTo>
                    <a:cubicBezTo>
                      <a:pt x="143512" y="419100"/>
                      <a:pt x="184470" y="381953"/>
                      <a:pt x="189232" y="333375"/>
                    </a:cubicBezTo>
                    <a:cubicBezTo>
                      <a:pt x="194947" y="284797"/>
                      <a:pt x="161610" y="240030"/>
                      <a:pt x="113985" y="230505"/>
                    </a:cubicBezTo>
                    <a:close/>
                  </a:path>
                </a:pathLst>
              </a:custGeom>
              <a:solidFill>
                <a:srgbClr val="FF3333"/>
              </a:solidFill>
              <a:ln w="9525" cap="flat">
                <a:noFill/>
                <a:prstDash val="solid"/>
                <a:miter/>
              </a:ln>
            </p:spPr>
            <p:txBody>
              <a:bodyPr rtlCol="0" anchor="ctr"/>
              <a:lstStyle/>
              <a:p>
                <a:pPr algn="just"/>
                <a:endParaRPr lang="en-US"/>
              </a:p>
            </p:txBody>
          </p:sp>
        </p:grpSp>
        <p:grpSp>
          <p:nvGrpSpPr>
            <p:cNvPr id="11" name="Group 10">
              <a:extLst>
                <a:ext uri="{FF2B5EF4-FFF2-40B4-BE49-F238E27FC236}">
                  <a16:creationId xmlns:a16="http://schemas.microsoft.com/office/drawing/2014/main" id="{75E88C63-C276-5D20-FAA0-96699C19BA38}"/>
                </a:ext>
              </a:extLst>
            </p:cNvPr>
            <p:cNvGrpSpPr/>
            <p:nvPr/>
          </p:nvGrpSpPr>
          <p:grpSpPr>
            <a:xfrm>
              <a:off x="4308219" y="696175"/>
              <a:ext cx="832326" cy="1162245"/>
              <a:chOff x="965994" y="2611041"/>
              <a:chExt cx="520902" cy="727378"/>
            </a:xfrm>
          </p:grpSpPr>
          <p:sp>
            <p:nvSpPr>
              <p:cNvPr id="9" name="Freeform: Shape 8">
                <a:extLst>
                  <a:ext uri="{FF2B5EF4-FFF2-40B4-BE49-F238E27FC236}">
                    <a16:creationId xmlns:a16="http://schemas.microsoft.com/office/drawing/2014/main" id="{CF1F4831-1DD3-3598-5477-566BD18006A7}"/>
                  </a:ext>
                </a:extLst>
              </p:cNvPr>
              <p:cNvSpPr/>
              <p:nvPr/>
            </p:nvSpPr>
            <p:spPr>
              <a:xfrm>
                <a:off x="965994" y="2611041"/>
                <a:ext cx="520902" cy="727378"/>
              </a:xfrm>
              <a:custGeom>
                <a:avLst/>
                <a:gdLst>
                  <a:gd name="connsiteX0" fmla="*/ 58472 w 798363"/>
                  <a:gd name="connsiteY0" fmla="*/ 0 h 1032987"/>
                  <a:gd name="connsiteX1" fmla="*/ 292354 w 798363"/>
                  <a:gd name="connsiteY1" fmla="*/ 0 h 1032987"/>
                  <a:gd name="connsiteX2" fmla="*/ 292359 w 798363"/>
                  <a:gd name="connsiteY2" fmla="*/ 1 h 1032987"/>
                  <a:gd name="connsiteX3" fmla="*/ 622950 w 798363"/>
                  <a:gd name="connsiteY3" fmla="*/ 1 h 1032987"/>
                  <a:gd name="connsiteX4" fmla="*/ 798363 w 798363"/>
                  <a:gd name="connsiteY4" fmla="*/ 175414 h 1032987"/>
                  <a:gd name="connsiteX5" fmla="*/ 622950 w 798363"/>
                  <a:gd name="connsiteY5" fmla="*/ 350827 h 1032987"/>
                  <a:gd name="connsiteX6" fmla="*/ 562765 w 798363"/>
                  <a:gd name="connsiteY6" fmla="*/ 350827 h 1032987"/>
                  <a:gd name="connsiteX7" fmla="*/ 562765 w 798363"/>
                  <a:gd name="connsiteY7" fmla="*/ 503174 h 1032987"/>
                  <a:gd name="connsiteX8" fmla="*/ 549447 w 798363"/>
                  <a:gd name="connsiteY8" fmla="*/ 516492 h 1032987"/>
                  <a:gd name="connsiteX9" fmla="*/ 496174 w 798363"/>
                  <a:gd name="connsiteY9" fmla="*/ 516492 h 1032987"/>
                  <a:gd name="connsiteX10" fmla="*/ 482856 w 798363"/>
                  <a:gd name="connsiteY10" fmla="*/ 503174 h 1032987"/>
                  <a:gd name="connsiteX11" fmla="*/ 482856 w 798363"/>
                  <a:gd name="connsiteY11" fmla="*/ 350827 h 1032987"/>
                  <a:gd name="connsiteX12" fmla="*/ 350826 w 798363"/>
                  <a:gd name="connsiteY12" fmla="*/ 350827 h 1032987"/>
                  <a:gd name="connsiteX13" fmla="*/ 350826 w 798363"/>
                  <a:gd name="connsiteY13" fmla="*/ 858878 h 1032987"/>
                  <a:gd name="connsiteX14" fmla="*/ 765662 w 798363"/>
                  <a:gd name="connsiteY14" fmla="*/ 858878 h 1032987"/>
                  <a:gd name="connsiteX15" fmla="*/ 794681 w 798363"/>
                  <a:gd name="connsiteY15" fmla="*/ 887897 h 1032987"/>
                  <a:gd name="connsiteX16" fmla="*/ 794681 w 798363"/>
                  <a:gd name="connsiteY16" fmla="*/ 1003968 h 1032987"/>
                  <a:gd name="connsiteX17" fmla="*/ 765662 w 798363"/>
                  <a:gd name="connsiteY17" fmla="*/ 1032987 h 1032987"/>
                  <a:gd name="connsiteX18" fmla="*/ 292357 w 798363"/>
                  <a:gd name="connsiteY18" fmla="*/ 1032987 h 1032987"/>
                  <a:gd name="connsiteX19" fmla="*/ 292354 w 798363"/>
                  <a:gd name="connsiteY19" fmla="*/ 1032987 h 1032987"/>
                  <a:gd name="connsiteX20" fmla="*/ 58472 w 798363"/>
                  <a:gd name="connsiteY20" fmla="*/ 1032987 h 1032987"/>
                  <a:gd name="connsiteX21" fmla="*/ 58470 w 798363"/>
                  <a:gd name="connsiteY21" fmla="*/ 1032987 h 1032987"/>
                  <a:gd name="connsiteX22" fmla="*/ 30592 w 798363"/>
                  <a:gd name="connsiteY22" fmla="*/ 1032987 h 1032987"/>
                  <a:gd name="connsiteX23" fmla="*/ 1573 w 798363"/>
                  <a:gd name="connsiteY23" fmla="*/ 1003968 h 1032987"/>
                  <a:gd name="connsiteX24" fmla="*/ 1573 w 798363"/>
                  <a:gd name="connsiteY24" fmla="*/ 982304 h 1032987"/>
                  <a:gd name="connsiteX25" fmla="*/ 0 w 798363"/>
                  <a:gd name="connsiteY25" fmla="*/ 974515 h 1032987"/>
                  <a:gd name="connsiteX26" fmla="*/ 0 w 798363"/>
                  <a:gd name="connsiteY26" fmla="*/ 58472 h 1032987"/>
                  <a:gd name="connsiteX27" fmla="*/ 58472 w 798363"/>
                  <a:gd name="connsiteY27" fmla="*/ 0 h 103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798363" h="1032987">
                    <a:moveTo>
                      <a:pt x="58472" y="0"/>
                    </a:moveTo>
                    <a:lnTo>
                      <a:pt x="292354" y="0"/>
                    </a:lnTo>
                    <a:lnTo>
                      <a:pt x="292359" y="1"/>
                    </a:lnTo>
                    <a:lnTo>
                      <a:pt x="622950" y="1"/>
                    </a:lnTo>
                    <a:cubicBezTo>
                      <a:pt x="719828" y="1"/>
                      <a:pt x="798363" y="78536"/>
                      <a:pt x="798363" y="175414"/>
                    </a:cubicBezTo>
                    <a:cubicBezTo>
                      <a:pt x="798363" y="272292"/>
                      <a:pt x="719828" y="350827"/>
                      <a:pt x="622950" y="350827"/>
                    </a:cubicBezTo>
                    <a:lnTo>
                      <a:pt x="562765" y="350827"/>
                    </a:lnTo>
                    <a:lnTo>
                      <a:pt x="562765" y="503174"/>
                    </a:lnTo>
                    <a:cubicBezTo>
                      <a:pt x="562765" y="510529"/>
                      <a:pt x="556802" y="516492"/>
                      <a:pt x="549447" y="516492"/>
                    </a:cubicBezTo>
                    <a:lnTo>
                      <a:pt x="496174" y="516492"/>
                    </a:lnTo>
                    <a:cubicBezTo>
                      <a:pt x="488819" y="516492"/>
                      <a:pt x="482856" y="510529"/>
                      <a:pt x="482856" y="503174"/>
                    </a:cubicBezTo>
                    <a:lnTo>
                      <a:pt x="482856" y="350827"/>
                    </a:lnTo>
                    <a:lnTo>
                      <a:pt x="350826" y="350827"/>
                    </a:lnTo>
                    <a:lnTo>
                      <a:pt x="350826" y="858878"/>
                    </a:lnTo>
                    <a:lnTo>
                      <a:pt x="765662" y="858878"/>
                    </a:lnTo>
                    <a:cubicBezTo>
                      <a:pt x="781689" y="858878"/>
                      <a:pt x="794681" y="871870"/>
                      <a:pt x="794681" y="887897"/>
                    </a:cubicBezTo>
                    <a:lnTo>
                      <a:pt x="794681" y="1003968"/>
                    </a:lnTo>
                    <a:cubicBezTo>
                      <a:pt x="794681" y="1019995"/>
                      <a:pt x="781689" y="1032987"/>
                      <a:pt x="765662" y="1032987"/>
                    </a:cubicBezTo>
                    <a:lnTo>
                      <a:pt x="292357" y="1032987"/>
                    </a:lnTo>
                    <a:lnTo>
                      <a:pt x="292354" y="1032987"/>
                    </a:lnTo>
                    <a:lnTo>
                      <a:pt x="58472" y="1032987"/>
                    </a:lnTo>
                    <a:lnTo>
                      <a:pt x="58470" y="1032987"/>
                    </a:lnTo>
                    <a:lnTo>
                      <a:pt x="30592" y="1032987"/>
                    </a:lnTo>
                    <a:cubicBezTo>
                      <a:pt x="14565" y="1032987"/>
                      <a:pt x="1573" y="1019995"/>
                      <a:pt x="1573" y="1003968"/>
                    </a:cubicBezTo>
                    <a:lnTo>
                      <a:pt x="1573" y="982304"/>
                    </a:lnTo>
                    <a:lnTo>
                      <a:pt x="0" y="974515"/>
                    </a:lnTo>
                    <a:lnTo>
                      <a:pt x="0" y="58472"/>
                    </a:lnTo>
                    <a:cubicBezTo>
                      <a:pt x="0" y="26179"/>
                      <a:pt x="26179" y="0"/>
                      <a:pt x="58472" y="0"/>
                    </a:cubicBezTo>
                    <a:close/>
                  </a:path>
                </a:pathLst>
              </a:cu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C838405-0EA5-C9E9-362B-210C489D7139}"/>
                  </a:ext>
                </a:extLst>
              </p:cNvPr>
              <p:cNvSpPr/>
              <p:nvPr/>
            </p:nvSpPr>
            <p:spPr>
              <a:xfrm>
                <a:off x="1246208" y="3042122"/>
                <a:ext cx="206628" cy="165303"/>
              </a:xfrm>
              <a:custGeom>
                <a:avLst/>
                <a:gdLst>
                  <a:gd name="connsiteX0" fmla="*/ 206629 w 206628"/>
                  <a:gd name="connsiteY0" fmla="*/ 70089 h 165303"/>
                  <a:gd name="connsiteX1" fmla="*/ 158691 w 206628"/>
                  <a:gd name="connsiteY1" fmla="*/ 19836 h 165303"/>
                  <a:gd name="connsiteX2" fmla="*/ 158691 w 206628"/>
                  <a:gd name="connsiteY2" fmla="*/ 0 h 165303"/>
                  <a:gd name="connsiteX3" fmla="*/ 0 w 206628"/>
                  <a:gd name="connsiteY3" fmla="*/ 0 h 165303"/>
                  <a:gd name="connsiteX4" fmla="*/ 0 w 206628"/>
                  <a:gd name="connsiteY4" fmla="*/ 152079 h 165303"/>
                  <a:gd name="connsiteX5" fmla="*/ 13224 w 206628"/>
                  <a:gd name="connsiteY5" fmla="*/ 165303 h 165303"/>
                  <a:gd name="connsiteX6" fmla="*/ 145467 w 206628"/>
                  <a:gd name="connsiteY6" fmla="*/ 165303 h 165303"/>
                  <a:gd name="connsiteX7" fmla="*/ 158691 w 206628"/>
                  <a:gd name="connsiteY7" fmla="*/ 152079 h 165303"/>
                  <a:gd name="connsiteX8" fmla="*/ 158691 w 206628"/>
                  <a:gd name="connsiteY8" fmla="*/ 120671 h 165303"/>
                  <a:gd name="connsiteX9" fmla="*/ 206629 w 206628"/>
                  <a:gd name="connsiteY9" fmla="*/ 70089 h 165303"/>
                  <a:gd name="connsiteX10" fmla="*/ 159022 w 206628"/>
                  <a:gd name="connsiteY10" fmla="*/ 100835 h 165303"/>
                  <a:gd name="connsiteX11" fmla="*/ 159022 w 206628"/>
                  <a:gd name="connsiteY11" fmla="*/ 39673 h 165303"/>
                  <a:gd name="connsiteX12" fmla="*/ 187123 w 206628"/>
                  <a:gd name="connsiteY12" fmla="*/ 70089 h 165303"/>
                  <a:gd name="connsiteX13" fmla="*/ 159022 w 206628"/>
                  <a:gd name="connsiteY13" fmla="*/ 100835 h 165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6628" h="165303">
                    <a:moveTo>
                      <a:pt x="206629" y="70089"/>
                    </a:moveTo>
                    <a:cubicBezTo>
                      <a:pt x="206629" y="42979"/>
                      <a:pt x="185470" y="21159"/>
                      <a:pt x="158691" y="19836"/>
                    </a:cubicBezTo>
                    <a:lnTo>
                      <a:pt x="158691" y="0"/>
                    </a:lnTo>
                    <a:lnTo>
                      <a:pt x="0" y="0"/>
                    </a:lnTo>
                    <a:lnTo>
                      <a:pt x="0" y="152079"/>
                    </a:lnTo>
                    <a:cubicBezTo>
                      <a:pt x="0" y="159352"/>
                      <a:pt x="5951" y="165303"/>
                      <a:pt x="13224" y="165303"/>
                    </a:cubicBezTo>
                    <a:lnTo>
                      <a:pt x="145467" y="165303"/>
                    </a:lnTo>
                    <a:cubicBezTo>
                      <a:pt x="152740" y="165303"/>
                      <a:pt x="158691" y="159352"/>
                      <a:pt x="158691" y="152079"/>
                    </a:cubicBezTo>
                    <a:lnTo>
                      <a:pt x="158691" y="120671"/>
                    </a:lnTo>
                    <a:cubicBezTo>
                      <a:pt x="185470" y="119349"/>
                      <a:pt x="206629" y="97198"/>
                      <a:pt x="206629" y="70089"/>
                    </a:cubicBezTo>
                    <a:close/>
                    <a:moveTo>
                      <a:pt x="159022" y="100835"/>
                    </a:moveTo>
                    <a:lnTo>
                      <a:pt x="159022" y="39673"/>
                    </a:lnTo>
                    <a:cubicBezTo>
                      <a:pt x="174891" y="40995"/>
                      <a:pt x="187123" y="54219"/>
                      <a:pt x="187123" y="70089"/>
                    </a:cubicBezTo>
                    <a:cubicBezTo>
                      <a:pt x="187123" y="85958"/>
                      <a:pt x="174560" y="99512"/>
                      <a:pt x="159022" y="100835"/>
                    </a:cubicBezTo>
                    <a:close/>
                  </a:path>
                </a:pathLst>
              </a:custGeom>
              <a:solidFill>
                <a:schemeClr val="accent2"/>
              </a:solidFill>
              <a:ln w="3274" cap="flat">
                <a:noFill/>
                <a:prstDash val="solid"/>
                <a:miter/>
              </a:ln>
            </p:spPr>
            <p:txBody>
              <a:bodyPr rtlCol="0" anchor="ctr"/>
              <a:lstStyle/>
              <a:p>
                <a:endParaRPr lang="en-US"/>
              </a:p>
            </p:txBody>
          </p:sp>
        </p:grpSp>
        <p:pic>
          <p:nvPicPr>
            <p:cNvPr id="12" name="Graphic 11" descr="Robot Hand with solid fill">
              <a:extLst>
                <a:ext uri="{FF2B5EF4-FFF2-40B4-BE49-F238E27FC236}">
                  <a16:creationId xmlns:a16="http://schemas.microsoft.com/office/drawing/2014/main" id="{FA9A947D-A455-799A-4E88-E1F6A9AD4E0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991501" y="4656824"/>
              <a:ext cx="1630680" cy="1630680"/>
            </a:xfrm>
            <a:prstGeom prst="rect">
              <a:avLst/>
            </a:prstGeom>
          </p:spPr>
        </p:pic>
      </p:grpSp>
    </p:spTree>
    <p:extLst>
      <p:ext uri="{BB962C8B-B14F-4D97-AF65-F5344CB8AC3E}">
        <p14:creationId xmlns:p14="http://schemas.microsoft.com/office/powerpoint/2010/main" val="3355809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50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2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6741</TotalTime>
  <Words>2442</Words>
  <Application>Microsoft Macintosh PowerPoint</Application>
  <PresentationFormat>Widescreen</PresentationFormat>
  <Paragraphs>261</Paragraphs>
  <Slides>46</Slides>
  <Notes>46</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Calibri Light</vt:lpstr>
      <vt:lpstr>Century Gothic</vt:lpstr>
      <vt:lpstr>Consolas</vt:lpstr>
      <vt:lpstr>Roboto</vt:lpstr>
      <vt:lpstr>Office Theme</vt:lpstr>
      <vt:lpstr>PowerPoint Presentation</vt:lpstr>
      <vt:lpstr>eb</vt:lpstr>
      <vt:lpstr>PowerPoint Presentation</vt:lpstr>
      <vt:lpstr>PowerPoint Presentation</vt:lpstr>
      <vt:lpstr>World Wide Web Consortium</vt:lpstr>
      <vt:lpstr>PowerPoint Presentation</vt:lpstr>
      <vt:lpstr>Existing  IoT  Standats</vt:lpstr>
      <vt:lpstr>Existing  IoT  Standards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Idil Sezgin</cp:lastModifiedBy>
  <cp:revision>222</cp:revision>
  <dcterms:created xsi:type="dcterms:W3CDTF">2023-01-06T10:41:30Z</dcterms:created>
  <dcterms:modified xsi:type="dcterms:W3CDTF">2023-10-04T15:21:16Z</dcterms:modified>
</cp:coreProperties>
</file>