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313" r:id="rId2"/>
    <p:sldId id="258" r:id="rId3"/>
    <p:sldId id="321" r:id="rId4"/>
    <p:sldId id="331" r:id="rId5"/>
    <p:sldId id="332" r:id="rId6"/>
    <p:sldId id="333" r:id="rId7"/>
    <p:sldId id="259" r:id="rId8"/>
    <p:sldId id="350" r:id="rId9"/>
    <p:sldId id="262" r:id="rId10"/>
    <p:sldId id="340" r:id="rId11"/>
    <p:sldId id="339" r:id="rId12"/>
    <p:sldId id="298" r:id="rId13"/>
    <p:sldId id="300" r:id="rId14"/>
    <p:sldId id="301" r:id="rId15"/>
    <p:sldId id="304" r:id="rId16"/>
    <p:sldId id="306" r:id="rId17"/>
    <p:sldId id="308" r:id="rId18"/>
    <p:sldId id="328" r:id="rId19"/>
    <p:sldId id="330" r:id="rId20"/>
    <p:sldId id="334" r:id="rId21"/>
    <p:sldId id="335" r:id="rId22"/>
    <p:sldId id="337" r:id="rId23"/>
    <p:sldId id="267" r:id="rId24"/>
    <p:sldId id="341" r:id="rId25"/>
    <p:sldId id="343" r:id="rId26"/>
    <p:sldId id="345" r:id="rId27"/>
    <p:sldId id="346" r:id="rId28"/>
    <p:sldId id="347" r:id="rId29"/>
    <p:sldId id="348" r:id="rId30"/>
    <p:sldId id="344" r:id="rId31"/>
    <p:sldId id="265" r:id="rId32"/>
    <p:sldId id="338" r:id="rId33"/>
    <p:sldId id="322" r:id="rId34"/>
    <p:sldId id="349" r:id="rId35"/>
    <p:sldId id="325" r:id="rId36"/>
    <p:sldId id="318" r:id="rId37"/>
    <p:sldId id="351" r:id="rId38"/>
    <p:sldId id="352" r:id="rId39"/>
    <p:sldId id="353" r:id="rId40"/>
    <p:sldId id="354" r:id="rId41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034" autoAdjust="0"/>
  </p:normalViewPr>
  <p:slideViewPr>
    <p:cSldViewPr snapToGrid="0" showGuides="1">
      <p:cViewPr varScale="1">
        <p:scale>
          <a:sx n="93" d="100"/>
          <a:sy n="93" d="100"/>
        </p:scale>
        <p:origin x="1536" y="200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«</a:t>
            </a:r>
            <a:r>
              <a:rPr lang="en-US" dirty="0"/>
              <a:t>What is Wo</a:t>
            </a:r>
            <a:r>
              <a:rPr lang="tr-TR" dirty="0"/>
              <a:t>T»</a:t>
            </a:r>
            <a:r>
              <a:rPr lang="en-US" dirty="0"/>
              <a:t> video series</a:t>
            </a:r>
            <a:r>
              <a:rPr lang="tr-TR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video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mash ups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9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2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1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5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6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talk about</a:t>
            </a:r>
            <a:r>
              <a:rPr lang="tr-TR" dirty="0"/>
              <a:t> Payloads and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5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44.png"/><Relationship Id="rId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24.sv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38.png"/><Relationship Id="rId4" Type="http://schemas.openxmlformats.org/officeDocument/2006/relationships/image" Target="../media/image5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57.svg"/><Relationship Id="rId4" Type="http://schemas.openxmlformats.org/officeDocument/2006/relationships/image" Target="../media/image24.sv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audio" Target="../media/audio2.wav"/><Relationship Id="rId10" Type="http://schemas.openxmlformats.org/officeDocument/2006/relationships/image" Target="../media/image8.svg"/><Relationship Id="rId4" Type="http://schemas.openxmlformats.org/officeDocument/2006/relationships/audio" Target="../media/audio3.wav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23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0" Type="http://schemas.openxmlformats.org/officeDocument/2006/relationships/image" Target="../media/image57.svg"/><Relationship Id="rId4" Type="http://schemas.openxmlformats.org/officeDocument/2006/relationships/image" Target="../media/image60.sv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audio" Target="../media/audio1.wav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2" y="4622137"/>
            <a:ext cx="1987160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Welcome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8896497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">
        <p159:morph option="byObject"/>
      </p:transition>
    </mc:Choice>
    <mc:Fallback xmlns="">
      <p:transition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06036" y="5768117"/>
            <a:ext cx="2779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Mash 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A78CE-0EDB-97DA-2457-E3E0CB38A097}"/>
              </a:ext>
            </a:extLst>
          </p:cNvPr>
          <p:cNvSpPr/>
          <p:nvPr/>
        </p:nvSpPr>
        <p:spPr>
          <a:xfrm>
            <a:off x="5316280" y="761358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9C152-3980-6F4C-5D4E-936D68A3804F}"/>
              </a:ext>
            </a:extLst>
          </p:cNvPr>
          <p:cNvSpPr/>
          <p:nvPr/>
        </p:nvSpPr>
        <p:spPr>
          <a:xfrm>
            <a:off x="7486774" y="1483080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F7726-F323-A219-1C1C-274EF12D41D2}"/>
              </a:ext>
            </a:extLst>
          </p:cNvPr>
          <p:cNvSpPr/>
          <p:nvPr/>
        </p:nvSpPr>
        <p:spPr>
          <a:xfrm>
            <a:off x="3852118" y="2400115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08AC5-8C7D-71BA-D8D8-8CF9B6243804}"/>
              </a:ext>
            </a:extLst>
          </p:cNvPr>
          <p:cNvSpPr/>
          <p:nvPr/>
        </p:nvSpPr>
        <p:spPr>
          <a:xfrm>
            <a:off x="5979061" y="2879084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E77F8-DEB1-746B-9067-BE0A7BD46B91}"/>
              </a:ext>
            </a:extLst>
          </p:cNvPr>
          <p:cNvSpPr/>
          <p:nvPr/>
        </p:nvSpPr>
        <p:spPr>
          <a:xfrm>
            <a:off x="4443607" y="4176963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Thermometer with solid fill">
            <a:extLst>
              <a:ext uri="{FF2B5EF4-FFF2-40B4-BE49-F238E27FC236}">
                <a16:creationId xmlns:a16="http://schemas.microsoft.com/office/drawing/2014/main" id="{9065BA3D-65CE-A5D6-E469-5F3A9302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461" y="4334726"/>
            <a:ext cx="914400" cy="914400"/>
          </a:xfrm>
          <a:prstGeom prst="rect">
            <a:avLst/>
          </a:prstGeom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5D4DFDDD-FBE4-1E41-3893-ED8BCF57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120" y="1636091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0CE17418-8C36-C063-D4DE-025D8BFF5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918" y="2494904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CA4C3EE1-3116-13CF-AFA8-EF5B63E8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882" y="2939115"/>
            <a:ext cx="1557792" cy="1557792"/>
          </a:xfrm>
          <a:prstGeom prst="rect">
            <a:avLst/>
          </a:prstGeom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4895076F-BC4C-EDE7-51C8-6183F37C0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1861" y="96693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27F22-5FDD-28B2-40D9-A1649F99FA8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848318" y="1892797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6BDEDE-AD03-7AA6-02C1-9D3B481C94EB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391119" y="3478116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32028-9FD7-DB7E-AA98-AB71805A9343}"/>
              </a:ext>
            </a:extLst>
          </p:cNvPr>
          <p:cNvCxnSpPr>
            <a:cxnSpLocks/>
          </p:cNvCxnSpPr>
          <p:nvPr/>
        </p:nvCxnSpPr>
        <p:spPr>
          <a:xfrm flipH="1">
            <a:off x="5544423" y="4214516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E58116-D87C-D602-34D8-62BD446C1C2A}"/>
              </a:ext>
            </a:extLst>
          </p:cNvPr>
          <p:cNvCxnSpPr>
            <a:cxnSpLocks/>
          </p:cNvCxnSpPr>
          <p:nvPr/>
        </p:nvCxnSpPr>
        <p:spPr>
          <a:xfrm flipH="1">
            <a:off x="7491765" y="2652960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8AB7-CA1C-871F-A84E-C4012C044265}"/>
              </a:ext>
            </a:extLst>
          </p:cNvPr>
          <p:cNvCxnSpPr>
            <a:cxnSpLocks/>
          </p:cNvCxnSpPr>
          <p:nvPr/>
        </p:nvCxnSpPr>
        <p:spPr>
          <a:xfrm flipH="1" flipV="1">
            <a:off x="6641842" y="1636091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12DB3-D9CE-9408-54DE-21C7C916E97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4930119" y="2939116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3B33B-9FF8-786F-D489-C59AC8B8C70F}"/>
              </a:ext>
            </a:extLst>
          </p:cNvPr>
          <p:cNvCxnSpPr>
            <a:cxnSpLocks/>
          </p:cNvCxnSpPr>
          <p:nvPr/>
        </p:nvCxnSpPr>
        <p:spPr>
          <a:xfrm flipH="1" flipV="1">
            <a:off x="6246201" y="2054433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6000">
        <p159:morph option="byObject"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100">
        <p159:morph option="byObject"/>
      </p:transition>
    </mc:Choice>
    <mc:Fallback xmlns="">
      <p:transition advTm="2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55172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3059031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2505555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2137282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1780683"/>
            <a:ext cx="4375941" cy="4375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478B2-E921-15CD-33FA-7B4D84AAA810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4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9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3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798929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2137282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2070149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801051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52412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0B8DE-2FD3-BDDC-BCAD-84C105E92D1A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7 L -0.2375 -0.07453 C -0.2375 -0.0412 -0.17201 -4.07407E-6 -0.11875 -4.07407E-6 L 8.33333E-7 -4.07407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Description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(TD)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11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D2CCE4-D7F1-4E38-3FA6-24A435CEE33E}"/>
              </a:ext>
            </a:extLst>
          </p:cNvPr>
          <p:cNvSpPr/>
          <p:nvPr/>
        </p:nvSpPr>
        <p:spPr>
          <a:xfrm>
            <a:off x="8002332" y="161862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DD546-8F5B-368A-4207-AD58D2A57CF9}"/>
              </a:ext>
            </a:extLst>
          </p:cNvPr>
          <p:cNvSpPr/>
          <p:nvPr/>
        </p:nvSpPr>
        <p:spPr>
          <a:xfrm>
            <a:off x="10172826" y="234034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3B7B5-642A-A36C-153B-510785586556}"/>
              </a:ext>
            </a:extLst>
          </p:cNvPr>
          <p:cNvSpPr/>
          <p:nvPr/>
        </p:nvSpPr>
        <p:spPr>
          <a:xfrm>
            <a:off x="6538170" y="325737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090ED-C903-5D50-8BBA-23C11E679BB2}"/>
              </a:ext>
            </a:extLst>
          </p:cNvPr>
          <p:cNvSpPr/>
          <p:nvPr/>
        </p:nvSpPr>
        <p:spPr>
          <a:xfrm>
            <a:off x="8665113" y="373634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FEA51A-6452-4B8A-B13F-304C1C6D3A26}"/>
              </a:ext>
            </a:extLst>
          </p:cNvPr>
          <p:cNvSpPr/>
          <p:nvPr/>
        </p:nvSpPr>
        <p:spPr>
          <a:xfrm>
            <a:off x="7129659" y="503422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Thermometer with solid fill">
            <a:extLst>
              <a:ext uri="{FF2B5EF4-FFF2-40B4-BE49-F238E27FC236}">
                <a16:creationId xmlns:a16="http://schemas.microsoft.com/office/drawing/2014/main" id="{1127AB59-CB58-C9B6-1020-D4FB0B3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513" y="5191988"/>
            <a:ext cx="914400" cy="914400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27C5208-384A-D983-10ED-C1DCEDD8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1172" y="2493353"/>
            <a:ext cx="914400" cy="914400"/>
          </a:xfrm>
          <a:prstGeom prst="rect">
            <a:avLst/>
          </a:prstGeom>
        </p:spPr>
      </p:pic>
      <p:pic>
        <p:nvPicPr>
          <p:cNvPr id="31" name="Graphic 30" descr="Processor with solid fill">
            <a:extLst>
              <a:ext uri="{FF2B5EF4-FFF2-40B4-BE49-F238E27FC236}">
                <a16:creationId xmlns:a16="http://schemas.microsoft.com/office/drawing/2014/main" id="{BF6889FD-275E-FF70-AF40-27E9125F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970" y="3352166"/>
            <a:ext cx="914400" cy="914400"/>
          </a:xfrm>
          <a:prstGeom prst="rect">
            <a:avLst/>
          </a:prstGeom>
        </p:spPr>
      </p:pic>
      <p:pic>
        <p:nvPicPr>
          <p:cNvPr id="32" name="Graphic 31" descr="Programmer male with solid fill">
            <a:extLst>
              <a:ext uri="{FF2B5EF4-FFF2-40B4-BE49-F238E27FC236}">
                <a16:creationId xmlns:a16="http://schemas.microsoft.com/office/drawing/2014/main" id="{51F40191-08A0-185D-6747-9E702038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934" y="3796377"/>
            <a:ext cx="1557792" cy="1557792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8E046660-B37F-D198-2A45-EFA7FC113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913" y="1824201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8EB66-44D2-6427-937D-9207831F03D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534370" y="275005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CB875C-0807-941E-EF2B-811726B2415C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077171" y="433537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A22D0-E2D2-0C9B-B189-32E26CD0242D}"/>
              </a:ext>
            </a:extLst>
          </p:cNvPr>
          <p:cNvCxnSpPr>
            <a:cxnSpLocks/>
          </p:cNvCxnSpPr>
          <p:nvPr/>
        </p:nvCxnSpPr>
        <p:spPr>
          <a:xfrm flipH="1">
            <a:off x="8230475" y="507177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5B875-56B6-3795-1492-C3DB8DBC0999}"/>
              </a:ext>
            </a:extLst>
          </p:cNvPr>
          <p:cNvCxnSpPr>
            <a:cxnSpLocks/>
          </p:cNvCxnSpPr>
          <p:nvPr/>
        </p:nvCxnSpPr>
        <p:spPr>
          <a:xfrm flipH="1">
            <a:off x="10177817" y="351022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CA8497-5E4B-87A0-7972-7490B7EE14A0}"/>
              </a:ext>
            </a:extLst>
          </p:cNvPr>
          <p:cNvCxnSpPr>
            <a:cxnSpLocks/>
          </p:cNvCxnSpPr>
          <p:nvPr/>
        </p:nvCxnSpPr>
        <p:spPr>
          <a:xfrm flipH="1" flipV="1">
            <a:off x="9327894" y="249335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A87A-085F-AB5E-BF01-8CABD8ACC9D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7616171" y="379637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2F9E0-2CE1-2C22-932D-9370163D30D8}"/>
              </a:ext>
            </a:extLst>
          </p:cNvPr>
          <p:cNvCxnSpPr>
            <a:cxnSpLocks/>
          </p:cNvCxnSpPr>
          <p:nvPr/>
        </p:nvCxnSpPr>
        <p:spPr>
          <a:xfrm flipH="1" flipV="1">
            <a:off x="8932253" y="291169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982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203279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9600">
        <p159:morph option="byObject"/>
      </p:transition>
    </mc:Choice>
    <mc:Fallback xmlns="">
      <p:transition spd="slow" advClick="0" advTm="9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576982" y="156685"/>
            <a:ext cx="1949851" cy="3801335"/>
            <a:chOff x="7667897" y="1112401"/>
            <a:chExt cx="1949851" cy="3801335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19790232">
              <a:off x="9153460" y="3165944"/>
              <a:ext cx="464288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Graphic 44" descr="Thumbs up sign with solid fill">
            <a:extLst>
              <a:ext uri="{FF2B5EF4-FFF2-40B4-BE49-F238E27FC236}">
                <a16:creationId xmlns:a16="http://schemas.microsoft.com/office/drawing/2014/main" id="{18A43C5F-649C-9B06-F53C-E1DF66BB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41367">
            <a:off x="6935766" y="3551157"/>
            <a:ext cx="910433" cy="878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9147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62669 0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4C62DD-51E5-CCB9-F07C-68D82E4BB38F}"/>
                </a:ext>
              </a:extLst>
            </p:cNvPr>
            <p:cNvSpPr txBox="1"/>
            <p:nvPr/>
          </p:nvSpPr>
          <p:spPr>
            <a:xfrm>
              <a:off x="7792352" y="3552235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526A2-96C9-3FB8-6674-0DA86399ACB2}"/>
                </a:ext>
              </a:extLst>
            </p:cNvPr>
            <p:cNvSpPr txBox="1"/>
            <p:nvPr/>
          </p:nvSpPr>
          <p:spPr>
            <a:xfrm>
              <a:off x="7263235" y="5575624"/>
              <a:ext cx="235513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Payloads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and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Headers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2169-5E40-96EC-89F6-C1EED5163068}"/>
                </a:ext>
              </a:extLst>
            </p:cNvPr>
            <p:cNvSpPr txBox="1"/>
            <p:nvPr/>
          </p:nvSpPr>
          <p:spPr>
            <a:xfrm>
              <a:off x="7715408" y="8748598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4300">
        <p159:morph option="byObject"/>
      </p:transition>
    </mc:Choice>
    <mc:Fallback xmlns="">
      <p:transition spd="slow" advClick="0" advTm="4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07E35F5-092D-58E7-9229-2EA2DDD3A3A6}"/>
              </a:ext>
            </a:extLst>
          </p:cNvPr>
          <p:cNvGrpSpPr/>
          <p:nvPr/>
        </p:nvGrpSpPr>
        <p:grpSpPr>
          <a:xfrm>
            <a:off x="3799317" y="-720725"/>
            <a:ext cx="9354452" cy="42753835"/>
            <a:chOff x="3799317" y="-7938927"/>
            <a:chExt cx="9354452" cy="42753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A3504-49B3-FEF4-6F0A-E05A72DF5D4C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2266E7-030D-6D44-BDF8-9D39B444C74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" name="Graphic 6" descr="Film strip outline">
                  <a:extLst>
                    <a:ext uri="{FF2B5EF4-FFF2-40B4-BE49-F238E27FC236}">
                      <a16:creationId xmlns:a16="http://schemas.microsoft.com/office/drawing/2014/main" id="{679B4BF1-9796-032B-624E-5F1A01E26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" name="Graphic 7" descr="Film strip outline">
                  <a:extLst>
                    <a:ext uri="{FF2B5EF4-FFF2-40B4-BE49-F238E27FC236}">
                      <a16:creationId xmlns:a16="http://schemas.microsoft.com/office/drawing/2014/main" id="{3100521E-336B-47FE-B7CB-E3E0C7B82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9" name="Graphic 8" descr="Film strip outline">
                  <a:extLst>
                    <a:ext uri="{FF2B5EF4-FFF2-40B4-BE49-F238E27FC236}">
                      <a16:creationId xmlns:a16="http://schemas.microsoft.com/office/drawing/2014/main" id="{B0A8CC99-441C-C45A-C31E-EE0AEA39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Film strip outline">
                  <a:extLst>
                    <a:ext uri="{FF2B5EF4-FFF2-40B4-BE49-F238E27FC236}">
                      <a16:creationId xmlns:a16="http://schemas.microsoft.com/office/drawing/2014/main" id="{94B46E5B-B72C-74EF-0FE0-2C29FB0B7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C62DD-51E5-CCB9-F07C-68D82E4BB38F}"/>
                  </a:ext>
                </a:extLst>
              </p:cNvPr>
              <p:cNvSpPr txBox="1"/>
              <p:nvPr/>
            </p:nvSpPr>
            <p:spPr>
              <a:xfrm>
                <a:off x="7792352" y="3552235"/>
                <a:ext cx="12250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WOT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856BF-9C31-DE00-2996-5712FE027C03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26A2-96C9-3FB8-6674-0DA86399ACB2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4D2169-5E40-96EC-89F6-C1EED5163068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AF8776-CA38-8236-571C-A5C50B99B352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8B9EC-0F0A-A51F-72E9-ABC2AE18E04F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22" name="Graphic 21" descr="Film strip outline">
                  <a:extLst>
                    <a:ext uri="{FF2B5EF4-FFF2-40B4-BE49-F238E27FC236}">
                      <a16:creationId xmlns:a16="http://schemas.microsoft.com/office/drawing/2014/main" id="{B7F458CC-6A4F-7A28-71C2-355B128E3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Film strip outline">
                  <a:extLst>
                    <a:ext uri="{FF2B5EF4-FFF2-40B4-BE49-F238E27FC236}">
                      <a16:creationId xmlns:a16="http://schemas.microsoft.com/office/drawing/2014/main" id="{C620851A-3C95-223A-11A6-2165E1E55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Film strip outline">
                  <a:extLst>
                    <a:ext uri="{FF2B5EF4-FFF2-40B4-BE49-F238E27FC236}">
                      <a16:creationId xmlns:a16="http://schemas.microsoft.com/office/drawing/2014/main" id="{7250D79D-78CB-3242-5B86-6958FEEC1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Film strip outline">
                  <a:extLst>
                    <a:ext uri="{FF2B5EF4-FFF2-40B4-BE49-F238E27FC236}">
                      <a16:creationId xmlns:a16="http://schemas.microsoft.com/office/drawing/2014/main" id="{3A93544F-6877-1E67-3838-2B0CD8791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869CE-B4B7-7644-AF2F-984CB6A5D07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83B0F4-E0D4-D66F-AE98-A73747526821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34F71-67C7-24CA-4D4E-57651E552F36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B8A256-92B6-D14F-B417-B4EC1550C651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FFBE3-7EAB-C902-6C42-D42A40CEE8B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D0A97-9C56-27A8-EDA6-AF7C7ACDD24F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D7263-FE0E-7C50-BE84-96DEDD01E6AA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821BC7-BB8E-AA7A-A075-291A34ACBF96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9172308-0E79-A154-CE67-01FF4A5F25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35" name="Graphic 34" descr="Film strip outline">
                  <a:extLst>
                    <a:ext uri="{FF2B5EF4-FFF2-40B4-BE49-F238E27FC236}">
                      <a16:creationId xmlns:a16="http://schemas.microsoft.com/office/drawing/2014/main" id="{07A45C65-C010-A6A2-A25B-526839781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ilm strip outline">
                  <a:extLst>
                    <a:ext uri="{FF2B5EF4-FFF2-40B4-BE49-F238E27FC236}">
                      <a16:creationId xmlns:a16="http://schemas.microsoft.com/office/drawing/2014/main" id="{0DE177FB-E701-8094-514A-5A5BEF8E8D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ilm strip outline">
                  <a:extLst>
                    <a:ext uri="{FF2B5EF4-FFF2-40B4-BE49-F238E27FC236}">
                      <a16:creationId xmlns:a16="http://schemas.microsoft.com/office/drawing/2014/main" id="{1F5B4159-558E-08FE-EF68-CD37D661B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Film strip outline">
                  <a:extLst>
                    <a:ext uri="{FF2B5EF4-FFF2-40B4-BE49-F238E27FC236}">
                      <a16:creationId xmlns:a16="http://schemas.microsoft.com/office/drawing/2014/main" id="{EB06AEAC-FAA4-3424-6712-DE4491693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E4560B-85B2-63F4-BF42-F86563A645E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692715-EDD2-C2DF-8C94-7DE805C96CF7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FD7905-356E-4363-F7BC-1755ECFE36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2C2F7-5492-09EE-EE6C-6F86AAA7D15D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48" name="Graphic 47" descr="Film strip outline">
                <a:extLst>
                  <a:ext uri="{FF2B5EF4-FFF2-40B4-BE49-F238E27FC236}">
                    <a16:creationId xmlns:a16="http://schemas.microsoft.com/office/drawing/2014/main" id="{1455EE1B-E122-8C3D-2C5C-03DD7E0CE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49" name="Graphic 48" descr="Film strip outline">
                <a:extLst>
                  <a:ext uri="{FF2B5EF4-FFF2-40B4-BE49-F238E27FC236}">
                    <a16:creationId xmlns:a16="http://schemas.microsoft.com/office/drawing/2014/main" id="{41F5BBAA-B955-417F-7C40-864DB5F67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0" name="Graphic 49" descr="Film strip outline">
                <a:extLst>
                  <a:ext uri="{FF2B5EF4-FFF2-40B4-BE49-F238E27FC236}">
                    <a16:creationId xmlns:a16="http://schemas.microsoft.com/office/drawing/2014/main" id="{40EC778A-B570-B39F-D69F-6312DBA57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1" name="Graphic 50" descr="Film strip outline">
                <a:extLst>
                  <a:ext uri="{FF2B5EF4-FFF2-40B4-BE49-F238E27FC236}">
                    <a16:creationId xmlns:a16="http://schemas.microsoft.com/office/drawing/2014/main" id="{1647A13D-2A91-732C-EF30-81D58E019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49D0E6-2DDA-EEFD-E0CD-C0030705963A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650A55-17A4-0108-B1FC-C1BC4FE2D343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4357CC-986C-876D-FE39-E9B8952DEC93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B16-7E36-13BD-A2A0-6B9E58B05A1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1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07E35F5-092D-58E7-9229-2EA2DDD3A3A6}"/>
              </a:ext>
            </a:extLst>
          </p:cNvPr>
          <p:cNvGrpSpPr/>
          <p:nvPr/>
        </p:nvGrpSpPr>
        <p:grpSpPr>
          <a:xfrm>
            <a:off x="3799317" y="-3380805"/>
            <a:ext cx="9354452" cy="42753835"/>
            <a:chOff x="3799317" y="-7938927"/>
            <a:chExt cx="9354452" cy="42753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A3504-49B3-FEF4-6F0A-E05A72DF5D4C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2266E7-030D-6D44-BDF8-9D39B444C74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" name="Graphic 6" descr="Film strip outline">
                  <a:extLst>
                    <a:ext uri="{FF2B5EF4-FFF2-40B4-BE49-F238E27FC236}">
                      <a16:creationId xmlns:a16="http://schemas.microsoft.com/office/drawing/2014/main" id="{679B4BF1-9796-032B-624E-5F1A01E26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" name="Graphic 7" descr="Film strip outline">
                  <a:extLst>
                    <a:ext uri="{FF2B5EF4-FFF2-40B4-BE49-F238E27FC236}">
                      <a16:creationId xmlns:a16="http://schemas.microsoft.com/office/drawing/2014/main" id="{3100521E-336B-47FE-B7CB-E3E0C7B82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9" name="Graphic 8" descr="Film strip outline">
                  <a:extLst>
                    <a:ext uri="{FF2B5EF4-FFF2-40B4-BE49-F238E27FC236}">
                      <a16:creationId xmlns:a16="http://schemas.microsoft.com/office/drawing/2014/main" id="{B0A8CC99-441C-C45A-C31E-EE0AEA39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Film strip outline">
                  <a:extLst>
                    <a:ext uri="{FF2B5EF4-FFF2-40B4-BE49-F238E27FC236}">
                      <a16:creationId xmlns:a16="http://schemas.microsoft.com/office/drawing/2014/main" id="{94B46E5B-B72C-74EF-0FE0-2C29FB0B7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C62DD-51E5-CCB9-F07C-68D82E4BB38F}"/>
                  </a:ext>
                </a:extLst>
              </p:cNvPr>
              <p:cNvSpPr txBox="1"/>
              <p:nvPr/>
            </p:nvSpPr>
            <p:spPr>
              <a:xfrm>
                <a:off x="7792352" y="3552235"/>
                <a:ext cx="12250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WOT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856BF-9C31-DE00-2996-5712FE027C03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26A2-96C9-3FB8-6674-0DA86399ACB2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4D2169-5E40-96EC-89F6-C1EED5163068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AF8776-CA38-8236-571C-A5C50B99B352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8B9EC-0F0A-A51F-72E9-ABC2AE18E04F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22" name="Graphic 21" descr="Film strip outline">
                  <a:extLst>
                    <a:ext uri="{FF2B5EF4-FFF2-40B4-BE49-F238E27FC236}">
                      <a16:creationId xmlns:a16="http://schemas.microsoft.com/office/drawing/2014/main" id="{B7F458CC-6A4F-7A28-71C2-355B128E3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Film strip outline">
                  <a:extLst>
                    <a:ext uri="{FF2B5EF4-FFF2-40B4-BE49-F238E27FC236}">
                      <a16:creationId xmlns:a16="http://schemas.microsoft.com/office/drawing/2014/main" id="{C620851A-3C95-223A-11A6-2165E1E55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Film strip outline">
                  <a:extLst>
                    <a:ext uri="{FF2B5EF4-FFF2-40B4-BE49-F238E27FC236}">
                      <a16:creationId xmlns:a16="http://schemas.microsoft.com/office/drawing/2014/main" id="{7250D79D-78CB-3242-5B86-6958FEEC1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Film strip outline">
                  <a:extLst>
                    <a:ext uri="{FF2B5EF4-FFF2-40B4-BE49-F238E27FC236}">
                      <a16:creationId xmlns:a16="http://schemas.microsoft.com/office/drawing/2014/main" id="{3A93544F-6877-1E67-3838-2B0CD8791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869CE-B4B7-7644-AF2F-984CB6A5D07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83B0F4-E0D4-D66F-AE98-A73747526821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34F71-67C7-24CA-4D4E-57651E552F36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B8A256-92B6-D14F-B417-B4EC1550C651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FFBE3-7EAB-C902-6C42-D42A40CEE8B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D0A97-9C56-27A8-EDA6-AF7C7ACDD24F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D7263-FE0E-7C50-BE84-96DEDD01E6AA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821BC7-BB8E-AA7A-A075-291A34ACBF96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9172308-0E79-A154-CE67-01FF4A5F25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35" name="Graphic 34" descr="Film strip outline">
                  <a:extLst>
                    <a:ext uri="{FF2B5EF4-FFF2-40B4-BE49-F238E27FC236}">
                      <a16:creationId xmlns:a16="http://schemas.microsoft.com/office/drawing/2014/main" id="{07A45C65-C010-A6A2-A25B-526839781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ilm strip outline">
                  <a:extLst>
                    <a:ext uri="{FF2B5EF4-FFF2-40B4-BE49-F238E27FC236}">
                      <a16:creationId xmlns:a16="http://schemas.microsoft.com/office/drawing/2014/main" id="{0DE177FB-E701-8094-514A-5A5BEF8E8D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ilm strip outline">
                  <a:extLst>
                    <a:ext uri="{FF2B5EF4-FFF2-40B4-BE49-F238E27FC236}">
                      <a16:creationId xmlns:a16="http://schemas.microsoft.com/office/drawing/2014/main" id="{1F5B4159-558E-08FE-EF68-CD37D661B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Film strip outline">
                  <a:extLst>
                    <a:ext uri="{FF2B5EF4-FFF2-40B4-BE49-F238E27FC236}">
                      <a16:creationId xmlns:a16="http://schemas.microsoft.com/office/drawing/2014/main" id="{EB06AEAC-FAA4-3424-6712-DE4491693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E4560B-85B2-63F4-BF42-F86563A645E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692715-EDD2-C2DF-8C94-7DE805C96CF7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FD7905-356E-4363-F7BC-1755ECFE36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2C2F7-5492-09EE-EE6C-6F86AAA7D15D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48" name="Graphic 47" descr="Film strip outline">
                <a:extLst>
                  <a:ext uri="{FF2B5EF4-FFF2-40B4-BE49-F238E27FC236}">
                    <a16:creationId xmlns:a16="http://schemas.microsoft.com/office/drawing/2014/main" id="{1455EE1B-E122-8C3D-2C5C-03DD7E0CE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49" name="Graphic 48" descr="Film strip outline">
                <a:extLst>
                  <a:ext uri="{FF2B5EF4-FFF2-40B4-BE49-F238E27FC236}">
                    <a16:creationId xmlns:a16="http://schemas.microsoft.com/office/drawing/2014/main" id="{41F5BBAA-B955-417F-7C40-864DB5F67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0" name="Graphic 49" descr="Film strip outline">
                <a:extLst>
                  <a:ext uri="{FF2B5EF4-FFF2-40B4-BE49-F238E27FC236}">
                    <a16:creationId xmlns:a16="http://schemas.microsoft.com/office/drawing/2014/main" id="{40EC778A-B570-B39F-D69F-6312DBA57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1" name="Graphic 50" descr="Film strip outline">
                <a:extLst>
                  <a:ext uri="{FF2B5EF4-FFF2-40B4-BE49-F238E27FC236}">
                    <a16:creationId xmlns:a16="http://schemas.microsoft.com/office/drawing/2014/main" id="{1647A13D-2A91-732C-EF30-81D58E019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49D0E6-2DDA-EEFD-E0CD-C0030705963A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650A55-17A4-0108-B1FC-C1BC4FE2D343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4357CC-986C-876D-FE39-E9B8952DEC93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B16-7E36-13BD-A2A0-6B9E58B05A1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07E35F5-092D-58E7-9229-2EA2DDD3A3A6}"/>
              </a:ext>
            </a:extLst>
          </p:cNvPr>
          <p:cNvGrpSpPr/>
          <p:nvPr/>
        </p:nvGrpSpPr>
        <p:grpSpPr>
          <a:xfrm>
            <a:off x="3799317" y="-30133848"/>
            <a:ext cx="9354452" cy="42753835"/>
            <a:chOff x="3799317" y="-7938927"/>
            <a:chExt cx="9354452" cy="42753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A3504-49B3-FEF4-6F0A-E05A72DF5D4C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2266E7-030D-6D44-BDF8-9D39B444C74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" name="Graphic 6" descr="Film strip outline">
                  <a:extLst>
                    <a:ext uri="{FF2B5EF4-FFF2-40B4-BE49-F238E27FC236}">
                      <a16:creationId xmlns:a16="http://schemas.microsoft.com/office/drawing/2014/main" id="{679B4BF1-9796-032B-624E-5F1A01E26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" name="Graphic 7" descr="Film strip outline">
                  <a:extLst>
                    <a:ext uri="{FF2B5EF4-FFF2-40B4-BE49-F238E27FC236}">
                      <a16:creationId xmlns:a16="http://schemas.microsoft.com/office/drawing/2014/main" id="{3100521E-336B-47FE-B7CB-E3E0C7B82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9" name="Graphic 8" descr="Film strip outline">
                  <a:extLst>
                    <a:ext uri="{FF2B5EF4-FFF2-40B4-BE49-F238E27FC236}">
                      <a16:creationId xmlns:a16="http://schemas.microsoft.com/office/drawing/2014/main" id="{B0A8CC99-441C-C45A-C31E-EE0AEA39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Film strip outline">
                  <a:extLst>
                    <a:ext uri="{FF2B5EF4-FFF2-40B4-BE49-F238E27FC236}">
                      <a16:creationId xmlns:a16="http://schemas.microsoft.com/office/drawing/2014/main" id="{94B46E5B-B72C-74EF-0FE0-2C29FB0B7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C62DD-51E5-CCB9-F07C-68D82E4BB38F}"/>
                  </a:ext>
                </a:extLst>
              </p:cNvPr>
              <p:cNvSpPr txBox="1"/>
              <p:nvPr/>
            </p:nvSpPr>
            <p:spPr>
              <a:xfrm>
                <a:off x="7792352" y="3552235"/>
                <a:ext cx="12250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WOT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856BF-9C31-DE00-2996-5712FE027C03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26A2-96C9-3FB8-6674-0DA86399ACB2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4D2169-5E40-96EC-89F6-C1EED5163068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AF8776-CA38-8236-571C-A5C50B99B352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8B9EC-0F0A-A51F-72E9-ABC2AE18E04F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22" name="Graphic 21" descr="Film strip outline">
                  <a:extLst>
                    <a:ext uri="{FF2B5EF4-FFF2-40B4-BE49-F238E27FC236}">
                      <a16:creationId xmlns:a16="http://schemas.microsoft.com/office/drawing/2014/main" id="{B7F458CC-6A4F-7A28-71C2-355B128E3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Film strip outline">
                  <a:extLst>
                    <a:ext uri="{FF2B5EF4-FFF2-40B4-BE49-F238E27FC236}">
                      <a16:creationId xmlns:a16="http://schemas.microsoft.com/office/drawing/2014/main" id="{C620851A-3C95-223A-11A6-2165E1E55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Film strip outline">
                  <a:extLst>
                    <a:ext uri="{FF2B5EF4-FFF2-40B4-BE49-F238E27FC236}">
                      <a16:creationId xmlns:a16="http://schemas.microsoft.com/office/drawing/2014/main" id="{7250D79D-78CB-3242-5B86-6958FEEC1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Film strip outline">
                  <a:extLst>
                    <a:ext uri="{FF2B5EF4-FFF2-40B4-BE49-F238E27FC236}">
                      <a16:creationId xmlns:a16="http://schemas.microsoft.com/office/drawing/2014/main" id="{3A93544F-6877-1E67-3838-2B0CD8791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869CE-B4B7-7644-AF2F-984CB6A5D07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83B0F4-E0D4-D66F-AE98-A73747526821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34F71-67C7-24CA-4D4E-57651E552F36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B8A256-92B6-D14F-B417-B4EC1550C651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FFBE3-7EAB-C902-6C42-D42A40CEE8B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D0A97-9C56-27A8-EDA6-AF7C7ACDD24F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D7263-FE0E-7C50-BE84-96DEDD01E6AA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821BC7-BB8E-AA7A-A075-291A34ACBF96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9172308-0E79-A154-CE67-01FF4A5F25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35" name="Graphic 34" descr="Film strip outline">
                  <a:extLst>
                    <a:ext uri="{FF2B5EF4-FFF2-40B4-BE49-F238E27FC236}">
                      <a16:creationId xmlns:a16="http://schemas.microsoft.com/office/drawing/2014/main" id="{07A45C65-C010-A6A2-A25B-526839781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ilm strip outline">
                  <a:extLst>
                    <a:ext uri="{FF2B5EF4-FFF2-40B4-BE49-F238E27FC236}">
                      <a16:creationId xmlns:a16="http://schemas.microsoft.com/office/drawing/2014/main" id="{0DE177FB-E701-8094-514A-5A5BEF8E8D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ilm strip outline">
                  <a:extLst>
                    <a:ext uri="{FF2B5EF4-FFF2-40B4-BE49-F238E27FC236}">
                      <a16:creationId xmlns:a16="http://schemas.microsoft.com/office/drawing/2014/main" id="{1F5B4159-558E-08FE-EF68-CD37D661B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Film strip outline">
                  <a:extLst>
                    <a:ext uri="{FF2B5EF4-FFF2-40B4-BE49-F238E27FC236}">
                      <a16:creationId xmlns:a16="http://schemas.microsoft.com/office/drawing/2014/main" id="{EB06AEAC-FAA4-3424-6712-DE4491693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E4560B-85B2-63F4-BF42-F86563A645E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692715-EDD2-C2DF-8C94-7DE805C96CF7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FD7905-356E-4363-F7BC-1755ECFE36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2C2F7-5492-09EE-EE6C-6F86AAA7D15D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48" name="Graphic 47" descr="Film strip outline">
                <a:extLst>
                  <a:ext uri="{FF2B5EF4-FFF2-40B4-BE49-F238E27FC236}">
                    <a16:creationId xmlns:a16="http://schemas.microsoft.com/office/drawing/2014/main" id="{1455EE1B-E122-8C3D-2C5C-03DD7E0CE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49" name="Graphic 48" descr="Film strip outline">
                <a:extLst>
                  <a:ext uri="{FF2B5EF4-FFF2-40B4-BE49-F238E27FC236}">
                    <a16:creationId xmlns:a16="http://schemas.microsoft.com/office/drawing/2014/main" id="{41F5BBAA-B955-417F-7C40-864DB5F67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0" name="Graphic 49" descr="Film strip outline">
                <a:extLst>
                  <a:ext uri="{FF2B5EF4-FFF2-40B4-BE49-F238E27FC236}">
                    <a16:creationId xmlns:a16="http://schemas.microsoft.com/office/drawing/2014/main" id="{40EC778A-B570-B39F-D69F-6312DBA57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1" name="Graphic 50" descr="Film strip outline">
                <a:extLst>
                  <a:ext uri="{FF2B5EF4-FFF2-40B4-BE49-F238E27FC236}">
                    <a16:creationId xmlns:a16="http://schemas.microsoft.com/office/drawing/2014/main" id="{1647A13D-2A91-732C-EF30-81D58E019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49D0E6-2DDA-EEFD-E0CD-C0030705963A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650A55-17A4-0108-B1FC-C1BC4FE2D343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4357CC-986C-876D-FE39-E9B8952DEC93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B16-7E36-13BD-A2A0-6B9E58B05A1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0540BC53-FB76-88BC-C42C-1EEE47C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4" y="2576416"/>
            <a:ext cx="2257071" cy="2257071"/>
          </a:xfrm>
          <a:prstGeom prst="rect">
            <a:avLst/>
          </a:prstGeom>
        </p:spPr>
      </p:pic>
      <p:pic>
        <p:nvPicPr>
          <p:cNvPr id="4" name="Graphic 3" descr="Vlog with solid fill">
            <a:extLst>
              <a:ext uri="{FF2B5EF4-FFF2-40B4-BE49-F238E27FC236}">
                <a16:creationId xmlns:a16="http://schemas.microsoft.com/office/drawing/2014/main" id="{3E31D102-DBA8-3699-C83C-920922E2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083" y="2576416"/>
            <a:ext cx="2257071" cy="2257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E6D43-78E3-2684-2C7F-806C11F00246}"/>
              </a:ext>
            </a:extLst>
          </p:cNvPr>
          <p:cNvSpPr txBox="1"/>
          <p:nvPr/>
        </p:nvSpPr>
        <p:spPr>
          <a:xfrm>
            <a:off x="1978958" y="475466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What is JSON?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3F8D2-BDE0-E959-FEAD-099B0D105F3A}"/>
              </a:ext>
            </a:extLst>
          </p:cNvPr>
          <p:cNvSpPr txBox="1"/>
          <p:nvPr/>
        </p:nvSpPr>
        <p:spPr>
          <a:xfrm>
            <a:off x="7048344" y="4754668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Usage Demo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6" grpId="1"/>
      <p:bldP spid="17" grpId="0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, graphics, symbol, text&#10;&#10;Description automatically generated">
            <a:extLst>
              <a:ext uri="{FF2B5EF4-FFF2-40B4-BE49-F238E27FC236}">
                <a16:creationId xmlns:a16="http://schemas.microsoft.com/office/drawing/2014/main" id="{E2C48504-68D4-CDCC-A8D0-757E1D62A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3" b="30769"/>
          <a:stretch/>
        </p:blipFill>
        <p:spPr>
          <a:xfrm>
            <a:off x="3324484" y="2477124"/>
            <a:ext cx="5543031" cy="1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700"/>
    </mc:Choice>
    <mc:Fallback>
      <p:transition spd="slow" advClick="0" advTm="47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502744" y="473432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Basics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794041" y="473432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in Code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287255" y="4734327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Introduction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to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807895" y="473432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Tutorial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for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">
        <p159:morph option="byObject"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52" y="2766219"/>
            <a:ext cx="9194297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Video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51" y="404314"/>
            <a:ext cx="9194297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Video Series?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261" y="2464525"/>
            <a:ext cx="1672047" cy="16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3500">
        <p159:morph option="byObject"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65304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13066</TotalTime>
  <Words>1250</Words>
  <Application>Microsoft Macintosh PowerPoint</Application>
  <PresentationFormat>Widescreen</PresentationFormat>
  <Paragraphs>248</Paragraphs>
  <Slides>40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Consolas</vt:lpstr>
      <vt:lpstr>Helvetica Neue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Expect from this Video Series?</vt:lpstr>
      <vt:lpstr>What to Expect from this Video Series?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IoT and WoT</vt:lpstr>
      <vt:lpstr>PowerPoint Presentation</vt:lpstr>
      <vt:lpstr>PowerPoint Presentation</vt:lpstr>
      <vt:lpstr>What is a Thing and Thing Description?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Web of Things in a Nutshell?</vt:lpstr>
      <vt:lpstr>What is Web of Things in a Nutshell?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223</cp:revision>
  <cp:lastPrinted>2022-12-08T10:35:14Z</cp:lastPrinted>
  <dcterms:created xsi:type="dcterms:W3CDTF">2022-10-09T17:16:27Z</dcterms:created>
  <dcterms:modified xsi:type="dcterms:W3CDTF">2023-06-06T14:45:26Z</dcterms:modified>
</cp:coreProperties>
</file>