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313" r:id="rId2"/>
    <p:sldId id="258" r:id="rId3"/>
    <p:sldId id="321" r:id="rId4"/>
    <p:sldId id="331" r:id="rId5"/>
    <p:sldId id="332" r:id="rId6"/>
    <p:sldId id="333" r:id="rId7"/>
    <p:sldId id="355" r:id="rId8"/>
    <p:sldId id="259" r:id="rId9"/>
    <p:sldId id="350" r:id="rId10"/>
    <p:sldId id="262" r:id="rId11"/>
    <p:sldId id="340" r:id="rId12"/>
    <p:sldId id="339" r:id="rId13"/>
    <p:sldId id="298" r:id="rId14"/>
    <p:sldId id="300" r:id="rId15"/>
    <p:sldId id="301" r:id="rId16"/>
    <p:sldId id="304" r:id="rId17"/>
    <p:sldId id="306" r:id="rId18"/>
    <p:sldId id="308" r:id="rId19"/>
    <p:sldId id="328" r:id="rId20"/>
    <p:sldId id="330" r:id="rId21"/>
    <p:sldId id="334" r:id="rId22"/>
    <p:sldId id="335" r:id="rId23"/>
    <p:sldId id="337" r:id="rId24"/>
    <p:sldId id="267" r:id="rId25"/>
    <p:sldId id="341" r:id="rId26"/>
    <p:sldId id="343" r:id="rId27"/>
    <p:sldId id="345" r:id="rId28"/>
    <p:sldId id="346" r:id="rId29"/>
    <p:sldId id="347" r:id="rId30"/>
    <p:sldId id="348" r:id="rId31"/>
    <p:sldId id="344" r:id="rId32"/>
    <p:sldId id="265" r:id="rId33"/>
    <p:sldId id="338" r:id="rId34"/>
    <p:sldId id="322" r:id="rId35"/>
    <p:sldId id="349" r:id="rId36"/>
    <p:sldId id="325" r:id="rId37"/>
    <p:sldId id="318" r:id="rId38"/>
    <p:sldId id="351" r:id="rId39"/>
    <p:sldId id="352" r:id="rId40"/>
    <p:sldId id="353" r:id="rId41"/>
    <p:sldId id="354" r:id="rId42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75034" autoAdjust="0"/>
  </p:normalViewPr>
  <p:slideViewPr>
    <p:cSldViewPr snapToGrid="0" showGuides="1">
      <p:cViewPr varScale="1">
        <p:scale>
          <a:sx n="93" d="100"/>
          <a:sy n="93" d="100"/>
        </p:scale>
        <p:origin x="328" y="200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«</a:t>
            </a:r>
            <a:r>
              <a:rPr lang="en-US" dirty="0"/>
              <a:t>What is Wo</a:t>
            </a:r>
            <a:r>
              <a:rPr lang="tr-TR" dirty="0"/>
              <a:t>T»</a:t>
            </a:r>
            <a:r>
              <a:rPr lang="en-US" dirty="0"/>
              <a:t> video series</a:t>
            </a:r>
            <a:r>
              <a:rPr lang="tr-TR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video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mash ups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8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8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2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9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3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2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1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5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6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talk about</a:t>
            </a:r>
            <a:r>
              <a:rPr lang="tr-TR" dirty="0"/>
              <a:t> Payloads and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1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And many more </a:t>
            </a:r>
            <a:r>
              <a:rPr lang="en-US" b="0" dirty="0" err="1">
                <a:solidFill>
                  <a:srgbClr val="0E101A"/>
                </a:solidFill>
                <a:effectLst/>
              </a:rPr>
              <a:t>WoT</a:t>
            </a:r>
            <a:r>
              <a:rPr lang="en-US" b="0" dirty="0">
                <a:solidFill>
                  <a:srgbClr val="0E101A"/>
                </a:solidFill>
                <a:effectLst/>
              </a:rPr>
              <a:t> specific videos to come in the rest of the series.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audio" Target="../media/audio1.wav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6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11" Type="http://schemas.openxmlformats.org/officeDocument/2006/relationships/image" Target="../media/image23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62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12" Type="http://schemas.openxmlformats.org/officeDocument/2006/relationships/image" Target="../media/image6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image" Target="../media/image59.svg"/><Relationship Id="rId4" Type="http://schemas.openxmlformats.org/officeDocument/2006/relationships/image" Target="../media/image24.svg"/><Relationship Id="rId9" Type="http://schemas.openxmlformats.org/officeDocument/2006/relationships/image" Target="../media/image38.png"/><Relationship Id="rId14" Type="http://schemas.openxmlformats.org/officeDocument/2006/relationships/image" Target="../media/image6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38.png"/><Relationship Id="rId4" Type="http://schemas.openxmlformats.org/officeDocument/2006/relationships/image" Target="../media/image6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59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6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6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audio" Target="../media/audio2.wav"/><Relationship Id="rId10" Type="http://schemas.openxmlformats.org/officeDocument/2006/relationships/image" Target="../media/image8.svg"/><Relationship Id="rId4" Type="http://schemas.openxmlformats.org/officeDocument/2006/relationships/audio" Target="../media/audio3.wav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6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4.svg"/><Relationship Id="rId4" Type="http://schemas.openxmlformats.org/officeDocument/2006/relationships/image" Target="../media/image66.svg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7.png"/><Relationship Id="rId5" Type="http://schemas.openxmlformats.org/officeDocument/2006/relationships/image" Target="../media/image38.png"/><Relationship Id="rId10" Type="http://schemas.openxmlformats.org/officeDocument/2006/relationships/image" Target="../media/image64.svg"/><Relationship Id="rId4" Type="http://schemas.openxmlformats.org/officeDocument/2006/relationships/image" Target="../media/image61.sv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11" Type="http://schemas.openxmlformats.org/officeDocument/2006/relationships/image" Target="../media/image23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2" y="4622137"/>
            <a:ext cx="1987160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Welcome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8896497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65304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F5DE49-0472-6245-6976-6FBF6F89FC1E}"/>
              </a:ext>
            </a:extLst>
          </p:cNvPr>
          <p:cNvSpPr/>
          <p:nvPr/>
        </p:nvSpPr>
        <p:spPr>
          <a:xfrm>
            <a:off x="5647048" y="1613308"/>
            <a:ext cx="942109" cy="9421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84E90A4-9390-50EA-07AE-81F3BC1BF216}"/>
              </a:ext>
            </a:extLst>
          </p:cNvPr>
          <p:cNvSpPr/>
          <p:nvPr/>
        </p:nvSpPr>
        <p:spPr>
          <a:xfrm>
            <a:off x="5647048" y="1613308"/>
            <a:ext cx="942109" cy="9421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">
        <p159:morph option="byObject"/>
      </p:transition>
    </mc:Choice>
    <mc:Fallback xmlns="">
      <p:transition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06036" y="5768117"/>
            <a:ext cx="2779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Mash 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A2984-1CAD-D80D-BE2F-85B080FDE731}"/>
              </a:ext>
            </a:extLst>
          </p:cNvPr>
          <p:cNvSpPr/>
          <p:nvPr/>
        </p:nvSpPr>
        <p:spPr>
          <a:xfrm>
            <a:off x="5233146" y="747509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2D8339-5BFE-5793-0EC8-D86250B69C7F}"/>
              </a:ext>
            </a:extLst>
          </p:cNvPr>
          <p:cNvSpPr/>
          <p:nvPr/>
        </p:nvSpPr>
        <p:spPr>
          <a:xfrm>
            <a:off x="7403640" y="1469231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6AD323-8668-5A04-4C8B-3AACAEE82A94}"/>
              </a:ext>
            </a:extLst>
          </p:cNvPr>
          <p:cNvSpPr/>
          <p:nvPr/>
        </p:nvSpPr>
        <p:spPr>
          <a:xfrm>
            <a:off x="3768984" y="2386266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D4F8BE-3B16-FA57-38E6-6572B8AEA06C}"/>
              </a:ext>
            </a:extLst>
          </p:cNvPr>
          <p:cNvSpPr/>
          <p:nvPr/>
        </p:nvSpPr>
        <p:spPr>
          <a:xfrm>
            <a:off x="5895927" y="2865235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314EBF-0519-C117-D49C-99A337DB000C}"/>
              </a:ext>
            </a:extLst>
          </p:cNvPr>
          <p:cNvSpPr/>
          <p:nvPr/>
        </p:nvSpPr>
        <p:spPr>
          <a:xfrm>
            <a:off x="4360473" y="4163114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hermometer with solid fill">
            <a:extLst>
              <a:ext uri="{FF2B5EF4-FFF2-40B4-BE49-F238E27FC236}">
                <a16:creationId xmlns:a16="http://schemas.microsoft.com/office/drawing/2014/main" id="{8BAE6872-DEB4-EBAB-6ABC-F499B74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4327" y="4320877"/>
            <a:ext cx="914400" cy="914400"/>
          </a:xfrm>
          <a:prstGeom prst="rect">
            <a:avLst/>
          </a:prstGeom>
        </p:spPr>
      </p:pic>
      <p:pic>
        <p:nvPicPr>
          <p:cNvPr id="37" name="Graphic 36" descr="Server with solid fill">
            <a:extLst>
              <a:ext uri="{FF2B5EF4-FFF2-40B4-BE49-F238E27FC236}">
                <a16:creationId xmlns:a16="http://schemas.microsoft.com/office/drawing/2014/main" id="{2CC7E549-3FB3-8BCD-68A7-06C767E2F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986" y="1622242"/>
            <a:ext cx="914400" cy="914400"/>
          </a:xfrm>
          <a:prstGeom prst="rect">
            <a:avLst/>
          </a:prstGeom>
        </p:spPr>
      </p:pic>
      <p:pic>
        <p:nvPicPr>
          <p:cNvPr id="38" name="Graphic 37" descr="Processor with solid fill">
            <a:extLst>
              <a:ext uri="{FF2B5EF4-FFF2-40B4-BE49-F238E27FC236}">
                <a16:creationId xmlns:a16="http://schemas.microsoft.com/office/drawing/2014/main" id="{8E4DED5F-AC63-3488-EE36-08700C0179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0784" y="2481055"/>
            <a:ext cx="914400" cy="914400"/>
          </a:xfrm>
          <a:prstGeom prst="rect">
            <a:avLst/>
          </a:prstGeom>
        </p:spPr>
      </p:pic>
      <p:pic>
        <p:nvPicPr>
          <p:cNvPr id="39" name="Graphic 38" descr="Laptop with solid fill">
            <a:extLst>
              <a:ext uri="{FF2B5EF4-FFF2-40B4-BE49-F238E27FC236}">
                <a16:creationId xmlns:a16="http://schemas.microsoft.com/office/drawing/2014/main" id="{E268F0EF-6E7C-9204-8A87-08947EC30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38727" y="953090"/>
            <a:ext cx="914400" cy="914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F5DEBA-DD7D-BD47-E026-263984F59367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765184" y="1878948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454630-CE9D-3C02-154D-244731CA20CD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4307985" y="3464267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2656A1-E039-33BB-BCAE-21E8DC6E2EAA}"/>
              </a:ext>
            </a:extLst>
          </p:cNvPr>
          <p:cNvCxnSpPr>
            <a:cxnSpLocks/>
          </p:cNvCxnSpPr>
          <p:nvPr/>
        </p:nvCxnSpPr>
        <p:spPr>
          <a:xfrm flipH="1">
            <a:off x="5461289" y="4200667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703A9F-0127-A489-C026-ED4073032D78}"/>
              </a:ext>
            </a:extLst>
          </p:cNvPr>
          <p:cNvCxnSpPr>
            <a:cxnSpLocks/>
          </p:cNvCxnSpPr>
          <p:nvPr/>
        </p:nvCxnSpPr>
        <p:spPr>
          <a:xfrm flipH="1">
            <a:off x="7408631" y="2639111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7A9E0C-76A2-E313-1F9E-7A80092AC4D2}"/>
              </a:ext>
            </a:extLst>
          </p:cNvPr>
          <p:cNvCxnSpPr>
            <a:cxnSpLocks/>
          </p:cNvCxnSpPr>
          <p:nvPr/>
        </p:nvCxnSpPr>
        <p:spPr>
          <a:xfrm flipH="1" flipV="1">
            <a:off x="6558708" y="1622242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B841DD-E451-1075-4687-2B61EE93D661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4846985" y="2925267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7F091B-64E5-95D2-A41A-7ADC4F439E95}"/>
              </a:ext>
            </a:extLst>
          </p:cNvPr>
          <p:cNvCxnSpPr>
            <a:cxnSpLocks/>
          </p:cNvCxnSpPr>
          <p:nvPr/>
        </p:nvCxnSpPr>
        <p:spPr>
          <a:xfrm flipH="1" flipV="1">
            <a:off x="6163067" y="2040584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152223-E716-C846-D1B6-1E74E5E5025E}"/>
              </a:ext>
            </a:extLst>
          </p:cNvPr>
          <p:cNvGrpSpPr/>
          <p:nvPr/>
        </p:nvGrpSpPr>
        <p:grpSpPr>
          <a:xfrm>
            <a:off x="6107328" y="3082227"/>
            <a:ext cx="1298807" cy="1298807"/>
            <a:chOff x="3407229" y="1369424"/>
            <a:chExt cx="5377542" cy="5377542"/>
          </a:xfrm>
        </p:grpSpPr>
        <p:pic>
          <p:nvPicPr>
            <p:cNvPr id="48" name="Graphic 47" descr="Programmer male with solid fill">
              <a:extLst>
                <a:ext uri="{FF2B5EF4-FFF2-40B4-BE49-F238E27FC236}">
                  <a16:creationId xmlns:a16="http://schemas.microsoft.com/office/drawing/2014/main" id="{0CDB783A-80D0-0022-C687-811AF868F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07229" y="1369424"/>
              <a:ext cx="5377542" cy="5377542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4D99A7-892C-D86F-5B41-C6D961DBB28F}"/>
                </a:ext>
              </a:extLst>
            </p:cNvPr>
            <p:cNvSpPr/>
            <p:nvPr/>
          </p:nvSpPr>
          <p:spPr>
            <a:xfrm>
              <a:off x="5647048" y="1613308"/>
              <a:ext cx="942109" cy="9421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6000">
        <p159:morph option="byObject"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100">
        <p159:morph option="byObject"/>
      </p:transition>
    </mc:Choice>
    <mc:Fallback xmlns="">
      <p:transition advTm="2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3059031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2505555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2137282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1780683"/>
            <a:ext cx="4375941" cy="4375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478B2-E921-15CD-33FA-7B4D84AAA810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55172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4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9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798929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2137282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2070149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801051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52412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0B8DE-2FD3-BDDC-BCAD-84C105E92D1A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7 L -0.2375 -0.07453 C -0.2375 -0.0412 -0.17201 -4.07407E-6 -0.11875 -4.07407E-6 L 8.33333E-7 -4.07407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3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Description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(TD)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11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DC9E0D-9589-2CCD-A26B-313621735694}"/>
              </a:ext>
            </a:extLst>
          </p:cNvPr>
          <p:cNvSpPr/>
          <p:nvPr/>
        </p:nvSpPr>
        <p:spPr>
          <a:xfrm>
            <a:off x="8004062" y="163420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7D6989-4E58-0987-CD81-EF56D32A2E74}"/>
              </a:ext>
            </a:extLst>
          </p:cNvPr>
          <p:cNvSpPr/>
          <p:nvPr/>
        </p:nvSpPr>
        <p:spPr>
          <a:xfrm>
            <a:off x="10174556" y="235592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CD68C75-F044-9A73-8B50-E50F29F207DC}"/>
              </a:ext>
            </a:extLst>
          </p:cNvPr>
          <p:cNvSpPr/>
          <p:nvPr/>
        </p:nvSpPr>
        <p:spPr>
          <a:xfrm>
            <a:off x="6539900" y="327295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727849-E9B0-EC7A-641B-AF7E0B603674}"/>
              </a:ext>
            </a:extLst>
          </p:cNvPr>
          <p:cNvSpPr/>
          <p:nvPr/>
        </p:nvSpPr>
        <p:spPr>
          <a:xfrm>
            <a:off x="8666843" y="375192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90DFE9-1B58-3947-CB5E-274AEE2863C7}"/>
              </a:ext>
            </a:extLst>
          </p:cNvPr>
          <p:cNvSpPr/>
          <p:nvPr/>
        </p:nvSpPr>
        <p:spPr>
          <a:xfrm>
            <a:off x="7131389" y="504980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Thermometer with solid fill">
            <a:extLst>
              <a:ext uri="{FF2B5EF4-FFF2-40B4-BE49-F238E27FC236}">
                <a16:creationId xmlns:a16="http://schemas.microsoft.com/office/drawing/2014/main" id="{5269A9F0-A60B-555C-C7AD-B915ED4B6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5243" y="5207568"/>
            <a:ext cx="914400" cy="914400"/>
          </a:xfrm>
          <a:prstGeom prst="rect">
            <a:avLst/>
          </a:prstGeom>
        </p:spPr>
      </p:pic>
      <p:pic>
        <p:nvPicPr>
          <p:cNvPr id="49" name="Graphic 48" descr="Server with solid fill">
            <a:extLst>
              <a:ext uri="{FF2B5EF4-FFF2-40B4-BE49-F238E27FC236}">
                <a16:creationId xmlns:a16="http://schemas.microsoft.com/office/drawing/2014/main" id="{CC3FCB07-AD30-E6C7-5379-FD48FCA79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2902" y="2508933"/>
            <a:ext cx="914400" cy="914400"/>
          </a:xfrm>
          <a:prstGeom prst="rect">
            <a:avLst/>
          </a:prstGeom>
        </p:spPr>
      </p:pic>
      <p:pic>
        <p:nvPicPr>
          <p:cNvPr id="50" name="Graphic 49" descr="Processor with solid fill">
            <a:extLst>
              <a:ext uri="{FF2B5EF4-FFF2-40B4-BE49-F238E27FC236}">
                <a16:creationId xmlns:a16="http://schemas.microsoft.com/office/drawing/2014/main" id="{74F2E344-13FE-CDFC-A498-B34A8EACF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700" y="3367746"/>
            <a:ext cx="914400" cy="914400"/>
          </a:xfrm>
          <a:prstGeom prst="rect">
            <a:avLst/>
          </a:prstGeom>
        </p:spPr>
      </p:pic>
      <p:pic>
        <p:nvPicPr>
          <p:cNvPr id="51" name="Graphic 50" descr="Laptop with solid fill">
            <a:extLst>
              <a:ext uri="{FF2B5EF4-FFF2-40B4-BE49-F238E27FC236}">
                <a16:creationId xmlns:a16="http://schemas.microsoft.com/office/drawing/2014/main" id="{6218A51C-8B2E-7CBB-B1E3-69325F1AD4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9643" y="1839781"/>
            <a:ext cx="914400" cy="9144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F22294-8071-04B4-2833-8D65261AB08C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7536100" y="276563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C5DB54-4742-DEED-BD6D-327FE414C256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7078901" y="435095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F54A3C-E3AB-AA30-896C-C9557376599C}"/>
              </a:ext>
            </a:extLst>
          </p:cNvPr>
          <p:cNvCxnSpPr>
            <a:cxnSpLocks/>
          </p:cNvCxnSpPr>
          <p:nvPr/>
        </p:nvCxnSpPr>
        <p:spPr>
          <a:xfrm flipH="1">
            <a:off x="8232205" y="508735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C6339D-AEF1-A00A-3E4D-153BE9F7BA23}"/>
              </a:ext>
            </a:extLst>
          </p:cNvPr>
          <p:cNvCxnSpPr>
            <a:cxnSpLocks/>
          </p:cNvCxnSpPr>
          <p:nvPr/>
        </p:nvCxnSpPr>
        <p:spPr>
          <a:xfrm flipH="1">
            <a:off x="10179547" y="352580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D7845D-084D-0C7B-1403-D07860994B04}"/>
              </a:ext>
            </a:extLst>
          </p:cNvPr>
          <p:cNvCxnSpPr>
            <a:cxnSpLocks/>
          </p:cNvCxnSpPr>
          <p:nvPr/>
        </p:nvCxnSpPr>
        <p:spPr>
          <a:xfrm flipH="1" flipV="1">
            <a:off x="9329624" y="250893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93897B-DAF3-44AF-2A3B-955D314D1732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7617901" y="381195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DF946-188C-4D31-3E09-F11BF9C2A7F7}"/>
              </a:ext>
            </a:extLst>
          </p:cNvPr>
          <p:cNvCxnSpPr>
            <a:cxnSpLocks/>
          </p:cNvCxnSpPr>
          <p:nvPr/>
        </p:nvCxnSpPr>
        <p:spPr>
          <a:xfrm flipH="1" flipV="1">
            <a:off x="8933983" y="292727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7AE8A9-A6EF-21FA-7941-4A905744296C}"/>
              </a:ext>
            </a:extLst>
          </p:cNvPr>
          <p:cNvGrpSpPr/>
          <p:nvPr/>
        </p:nvGrpSpPr>
        <p:grpSpPr>
          <a:xfrm>
            <a:off x="8878244" y="3968918"/>
            <a:ext cx="1298807" cy="1298807"/>
            <a:chOff x="3407229" y="1369424"/>
            <a:chExt cx="5377542" cy="5377542"/>
          </a:xfrm>
        </p:grpSpPr>
        <p:pic>
          <p:nvPicPr>
            <p:cNvPr id="60" name="Graphic 59" descr="Programmer male with solid fill">
              <a:extLst>
                <a:ext uri="{FF2B5EF4-FFF2-40B4-BE49-F238E27FC236}">
                  <a16:creationId xmlns:a16="http://schemas.microsoft.com/office/drawing/2014/main" id="{8490B8F1-55F7-B91E-CBC1-60676BD2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07229" y="1369424"/>
              <a:ext cx="5377542" cy="5377542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576F99-F5FE-B736-0C97-F0D222D72DEC}"/>
                </a:ext>
              </a:extLst>
            </p:cNvPr>
            <p:cNvSpPr/>
            <p:nvPr/>
          </p:nvSpPr>
          <p:spPr>
            <a:xfrm>
              <a:off x="5647048" y="1613308"/>
              <a:ext cx="942109" cy="9421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03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982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203279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9600">
        <p159:morph option="byObject"/>
      </p:transition>
    </mc:Choice>
    <mc:Fallback xmlns="">
      <p:transition spd="slow" advClick="0" advTm="96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617920" y="96256"/>
            <a:ext cx="1927606" cy="3911807"/>
            <a:chOff x="7667897" y="1112401"/>
            <a:chExt cx="1927606" cy="3911807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19790232">
              <a:off x="9131215" y="3072668"/>
              <a:ext cx="464288" cy="19515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D9D9645-ECB1-519E-9726-288459DD8354}"/>
              </a:ext>
            </a:extLst>
          </p:cNvPr>
          <p:cNvSpPr/>
          <p:nvPr/>
        </p:nvSpPr>
        <p:spPr>
          <a:xfrm rot="3223672">
            <a:off x="7129559" y="3778175"/>
            <a:ext cx="521602" cy="640846"/>
          </a:xfrm>
          <a:custGeom>
            <a:avLst/>
            <a:gdLst>
              <a:gd name="connsiteX0" fmla="*/ 521602 w 521602"/>
              <a:gd name="connsiteY0" fmla="*/ 311268 h 640846"/>
              <a:gd name="connsiteX1" fmla="*/ 464700 w 521602"/>
              <a:gd name="connsiteY1" fmla="*/ 256339 h 640846"/>
              <a:gd name="connsiteX2" fmla="*/ 284510 w 521602"/>
              <a:gd name="connsiteY2" fmla="*/ 256339 h 640846"/>
              <a:gd name="connsiteX3" fmla="*/ 256059 w 521602"/>
              <a:gd name="connsiteY3" fmla="*/ 229789 h 640846"/>
              <a:gd name="connsiteX4" fmla="*/ 284510 w 521602"/>
              <a:gd name="connsiteY4" fmla="*/ 54930 h 640846"/>
              <a:gd name="connsiteX5" fmla="*/ 227608 w 521602"/>
              <a:gd name="connsiteY5" fmla="*/ 0 h 640846"/>
              <a:gd name="connsiteX6" fmla="*/ 170706 w 521602"/>
              <a:gd name="connsiteY6" fmla="*/ 54930 h 640846"/>
              <a:gd name="connsiteX7" fmla="*/ 0 w 521602"/>
              <a:gd name="connsiteY7" fmla="*/ 274648 h 640846"/>
              <a:gd name="connsiteX8" fmla="*/ 0 w 521602"/>
              <a:gd name="connsiteY8" fmla="*/ 567607 h 640846"/>
              <a:gd name="connsiteX9" fmla="*/ 199157 w 521602"/>
              <a:gd name="connsiteY9" fmla="*/ 640846 h 640846"/>
              <a:gd name="connsiteX10" fmla="*/ 369863 w 521602"/>
              <a:gd name="connsiteY10" fmla="*/ 640846 h 640846"/>
              <a:gd name="connsiteX11" fmla="*/ 426765 w 521602"/>
              <a:gd name="connsiteY11" fmla="*/ 585917 h 640846"/>
              <a:gd name="connsiteX12" fmla="*/ 411592 w 521602"/>
              <a:gd name="connsiteY12" fmla="*/ 549297 h 640846"/>
              <a:gd name="connsiteX13" fmla="*/ 417282 w 521602"/>
              <a:gd name="connsiteY13" fmla="*/ 549297 h 640846"/>
              <a:gd name="connsiteX14" fmla="*/ 474184 w 521602"/>
              <a:gd name="connsiteY14" fmla="*/ 494367 h 640846"/>
              <a:gd name="connsiteX15" fmla="*/ 458062 w 521602"/>
              <a:gd name="connsiteY15" fmla="*/ 455916 h 640846"/>
              <a:gd name="connsiteX16" fmla="*/ 502635 w 521602"/>
              <a:gd name="connsiteY16" fmla="*/ 402818 h 640846"/>
              <a:gd name="connsiteX17" fmla="*/ 484616 w 521602"/>
              <a:gd name="connsiteY17" fmla="*/ 362536 h 640846"/>
              <a:gd name="connsiteX18" fmla="*/ 521602 w 521602"/>
              <a:gd name="connsiteY18" fmla="*/ 311268 h 64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602" h="640846">
                <a:moveTo>
                  <a:pt x="521602" y="311268"/>
                </a:moveTo>
                <a:cubicBezTo>
                  <a:pt x="521602" y="281057"/>
                  <a:pt x="495996" y="256339"/>
                  <a:pt x="464700" y="256339"/>
                </a:cubicBezTo>
                <a:lnTo>
                  <a:pt x="284510" y="256339"/>
                </a:lnTo>
                <a:cubicBezTo>
                  <a:pt x="269336" y="256339"/>
                  <a:pt x="257008" y="244437"/>
                  <a:pt x="256059" y="229789"/>
                </a:cubicBezTo>
                <a:cubicBezTo>
                  <a:pt x="257008" y="213310"/>
                  <a:pt x="284510" y="180352"/>
                  <a:pt x="284510" y="54930"/>
                </a:cubicBezTo>
                <a:cubicBezTo>
                  <a:pt x="284510" y="24718"/>
                  <a:pt x="258904" y="0"/>
                  <a:pt x="227608" y="0"/>
                </a:cubicBezTo>
                <a:cubicBezTo>
                  <a:pt x="196312" y="0"/>
                  <a:pt x="170706" y="24718"/>
                  <a:pt x="170706" y="54930"/>
                </a:cubicBezTo>
                <a:cubicBezTo>
                  <a:pt x="170706" y="194085"/>
                  <a:pt x="2845" y="272817"/>
                  <a:pt x="0" y="274648"/>
                </a:cubicBezTo>
                <a:lnTo>
                  <a:pt x="0" y="567607"/>
                </a:lnTo>
                <a:cubicBezTo>
                  <a:pt x="67334" y="567607"/>
                  <a:pt x="72076" y="640846"/>
                  <a:pt x="199157" y="640846"/>
                </a:cubicBezTo>
                <a:cubicBezTo>
                  <a:pt x="241834" y="640846"/>
                  <a:pt x="369863" y="640846"/>
                  <a:pt x="369863" y="640846"/>
                </a:cubicBezTo>
                <a:cubicBezTo>
                  <a:pt x="401160" y="640846"/>
                  <a:pt x="426765" y="616128"/>
                  <a:pt x="426765" y="585917"/>
                </a:cubicBezTo>
                <a:cubicBezTo>
                  <a:pt x="426765" y="571269"/>
                  <a:pt x="421075" y="558452"/>
                  <a:pt x="411592" y="549297"/>
                </a:cubicBezTo>
                <a:cubicBezTo>
                  <a:pt x="413488" y="549297"/>
                  <a:pt x="415385" y="549297"/>
                  <a:pt x="417282" y="549297"/>
                </a:cubicBezTo>
                <a:cubicBezTo>
                  <a:pt x="448578" y="549297"/>
                  <a:pt x="474184" y="524579"/>
                  <a:pt x="474184" y="494367"/>
                </a:cubicBezTo>
                <a:cubicBezTo>
                  <a:pt x="474184" y="479719"/>
                  <a:pt x="468494" y="465987"/>
                  <a:pt x="458062" y="455916"/>
                </a:cubicBezTo>
                <a:cubicBezTo>
                  <a:pt x="483668" y="450423"/>
                  <a:pt x="502635" y="428452"/>
                  <a:pt x="502635" y="402818"/>
                </a:cubicBezTo>
                <a:cubicBezTo>
                  <a:pt x="502635" y="387254"/>
                  <a:pt x="495996" y="372606"/>
                  <a:pt x="484616" y="362536"/>
                </a:cubicBezTo>
                <a:cubicBezTo>
                  <a:pt x="506428" y="355212"/>
                  <a:pt x="521602" y="335071"/>
                  <a:pt x="521602" y="311268"/>
                </a:cubicBezTo>
                <a:close/>
              </a:path>
            </a:pathLst>
          </a:custGeom>
          <a:solidFill>
            <a:schemeClr val="bg2"/>
          </a:solidFill>
          <a:ln w="94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9147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6267 4.44444E-6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6" grpId="0" animBg="1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4C62DD-51E5-CCB9-F07C-68D82E4BB38F}"/>
                </a:ext>
              </a:extLst>
            </p:cNvPr>
            <p:cNvSpPr txBox="1"/>
            <p:nvPr/>
          </p:nvSpPr>
          <p:spPr>
            <a:xfrm>
              <a:off x="7792352" y="3552235"/>
              <a:ext cx="1225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526A2-96C9-3FB8-6674-0DA86399ACB2}"/>
                </a:ext>
              </a:extLst>
            </p:cNvPr>
            <p:cNvSpPr txBox="1"/>
            <p:nvPr/>
          </p:nvSpPr>
          <p:spPr>
            <a:xfrm>
              <a:off x="7263235" y="5575624"/>
              <a:ext cx="235513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Payloads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and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Headers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2169-5E40-96EC-89F6-C1EED5163068}"/>
                </a:ext>
              </a:extLst>
            </p:cNvPr>
            <p:cNvSpPr txBox="1"/>
            <p:nvPr/>
          </p:nvSpPr>
          <p:spPr>
            <a:xfrm>
              <a:off x="7715408" y="8748598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4300">
        <p159:morph option="byObject"/>
      </p:transition>
    </mc:Choice>
    <mc:Fallback xmlns="">
      <p:transition spd="slow" advClick="0" advTm="4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07E35F5-092D-58E7-9229-2EA2DDD3A3A6}"/>
              </a:ext>
            </a:extLst>
          </p:cNvPr>
          <p:cNvGrpSpPr/>
          <p:nvPr/>
        </p:nvGrpSpPr>
        <p:grpSpPr>
          <a:xfrm>
            <a:off x="3799317" y="-720725"/>
            <a:ext cx="9354452" cy="42753835"/>
            <a:chOff x="3799317" y="-7938927"/>
            <a:chExt cx="9354452" cy="42753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A3504-49B3-FEF4-6F0A-E05A72DF5D4C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2266E7-030D-6D44-BDF8-9D39B444C74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" name="Graphic 6" descr="Film strip outline">
                  <a:extLst>
                    <a:ext uri="{FF2B5EF4-FFF2-40B4-BE49-F238E27FC236}">
                      <a16:creationId xmlns:a16="http://schemas.microsoft.com/office/drawing/2014/main" id="{679B4BF1-9796-032B-624E-5F1A01E26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" name="Graphic 7" descr="Film strip outline">
                  <a:extLst>
                    <a:ext uri="{FF2B5EF4-FFF2-40B4-BE49-F238E27FC236}">
                      <a16:creationId xmlns:a16="http://schemas.microsoft.com/office/drawing/2014/main" id="{3100521E-336B-47FE-B7CB-E3E0C7B82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9" name="Graphic 8" descr="Film strip outline">
                  <a:extLst>
                    <a:ext uri="{FF2B5EF4-FFF2-40B4-BE49-F238E27FC236}">
                      <a16:creationId xmlns:a16="http://schemas.microsoft.com/office/drawing/2014/main" id="{B0A8CC99-441C-C45A-C31E-EE0AEA39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Film strip outline">
                  <a:extLst>
                    <a:ext uri="{FF2B5EF4-FFF2-40B4-BE49-F238E27FC236}">
                      <a16:creationId xmlns:a16="http://schemas.microsoft.com/office/drawing/2014/main" id="{94B46E5B-B72C-74EF-0FE0-2C29FB0B7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C62DD-51E5-CCB9-F07C-68D82E4BB38F}"/>
                  </a:ext>
                </a:extLst>
              </p:cNvPr>
              <p:cNvSpPr txBox="1"/>
              <p:nvPr/>
            </p:nvSpPr>
            <p:spPr>
              <a:xfrm>
                <a:off x="7841244" y="3552235"/>
                <a:ext cx="11272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WoT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856BF-9C31-DE00-2996-5712FE027C03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26A2-96C9-3FB8-6674-0DA86399ACB2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4D2169-5E40-96EC-89F6-C1EED5163068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AF8776-CA38-8236-571C-A5C50B99B352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8B9EC-0F0A-A51F-72E9-ABC2AE18E04F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22" name="Graphic 21" descr="Film strip outline">
                  <a:extLst>
                    <a:ext uri="{FF2B5EF4-FFF2-40B4-BE49-F238E27FC236}">
                      <a16:creationId xmlns:a16="http://schemas.microsoft.com/office/drawing/2014/main" id="{B7F458CC-6A4F-7A28-71C2-355B128E3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Film strip outline">
                  <a:extLst>
                    <a:ext uri="{FF2B5EF4-FFF2-40B4-BE49-F238E27FC236}">
                      <a16:creationId xmlns:a16="http://schemas.microsoft.com/office/drawing/2014/main" id="{C620851A-3C95-223A-11A6-2165E1E55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Film strip outline">
                  <a:extLst>
                    <a:ext uri="{FF2B5EF4-FFF2-40B4-BE49-F238E27FC236}">
                      <a16:creationId xmlns:a16="http://schemas.microsoft.com/office/drawing/2014/main" id="{7250D79D-78CB-3242-5B86-6958FEEC1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Film strip outline">
                  <a:extLst>
                    <a:ext uri="{FF2B5EF4-FFF2-40B4-BE49-F238E27FC236}">
                      <a16:creationId xmlns:a16="http://schemas.microsoft.com/office/drawing/2014/main" id="{3A93544F-6877-1E67-3838-2B0CD8791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869CE-B4B7-7644-AF2F-984CB6A5D07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83B0F4-E0D4-D66F-AE98-A73747526821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34F71-67C7-24CA-4D4E-57651E552F36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B8A256-92B6-D14F-B417-B4EC1550C651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FFBE3-7EAB-C902-6C42-D42A40CEE8B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D0A97-9C56-27A8-EDA6-AF7C7ACDD24F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D7263-FE0E-7C50-BE84-96DEDD01E6AA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821BC7-BB8E-AA7A-A075-291A34ACBF96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9172308-0E79-A154-CE67-01FF4A5F25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35" name="Graphic 34" descr="Film strip outline">
                  <a:extLst>
                    <a:ext uri="{FF2B5EF4-FFF2-40B4-BE49-F238E27FC236}">
                      <a16:creationId xmlns:a16="http://schemas.microsoft.com/office/drawing/2014/main" id="{07A45C65-C010-A6A2-A25B-526839781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ilm strip outline">
                  <a:extLst>
                    <a:ext uri="{FF2B5EF4-FFF2-40B4-BE49-F238E27FC236}">
                      <a16:creationId xmlns:a16="http://schemas.microsoft.com/office/drawing/2014/main" id="{0DE177FB-E701-8094-514A-5A5BEF8E8D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ilm strip outline">
                  <a:extLst>
                    <a:ext uri="{FF2B5EF4-FFF2-40B4-BE49-F238E27FC236}">
                      <a16:creationId xmlns:a16="http://schemas.microsoft.com/office/drawing/2014/main" id="{1F5B4159-558E-08FE-EF68-CD37D661B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Film strip outline">
                  <a:extLst>
                    <a:ext uri="{FF2B5EF4-FFF2-40B4-BE49-F238E27FC236}">
                      <a16:creationId xmlns:a16="http://schemas.microsoft.com/office/drawing/2014/main" id="{EB06AEAC-FAA4-3424-6712-DE4491693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E4560B-85B2-63F4-BF42-F86563A645E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692715-EDD2-C2DF-8C94-7DE805C96CF7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FD7905-356E-4363-F7BC-1755ECFE36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2C2F7-5492-09EE-EE6C-6F86AAA7D15D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48" name="Graphic 47" descr="Film strip outline">
                <a:extLst>
                  <a:ext uri="{FF2B5EF4-FFF2-40B4-BE49-F238E27FC236}">
                    <a16:creationId xmlns:a16="http://schemas.microsoft.com/office/drawing/2014/main" id="{1455EE1B-E122-8C3D-2C5C-03DD7E0CE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49" name="Graphic 48" descr="Film strip outline">
                <a:extLst>
                  <a:ext uri="{FF2B5EF4-FFF2-40B4-BE49-F238E27FC236}">
                    <a16:creationId xmlns:a16="http://schemas.microsoft.com/office/drawing/2014/main" id="{41F5BBAA-B955-417F-7C40-864DB5F67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0" name="Graphic 49" descr="Film strip outline">
                <a:extLst>
                  <a:ext uri="{FF2B5EF4-FFF2-40B4-BE49-F238E27FC236}">
                    <a16:creationId xmlns:a16="http://schemas.microsoft.com/office/drawing/2014/main" id="{40EC778A-B570-B39F-D69F-6312DBA57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1" name="Graphic 50" descr="Film strip outline">
                <a:extLst>
                  <a:ext uri="{FF2B5EF4-FFF2-40B4-BE49-F238E27FC236}">
                    <a16:creationId xmlns:a16="http://schemas.microsoft.com/office/drawing/2014/main" id="{1647A13D-2A91-732C-EF30-81D58E019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49D0E6-2DDA-EEFD-E0CD-C0030705963A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650A55-17A4-0108-B1FC-C1BC4FE2D343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4357CC-986C-876D-FE39-E9B8952DEC93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B16-7E36-13BD-A2A0-6B9E58B05A1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1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07E35F5-092D-58E7-9229-2EA2DDD3A3A6}"/>
              </a:ext>
            </a:extLst>
          </p:cNvPr>
          <p:cNvGrpSpPr/>
          <p:nvPr/>
        </p:nvGrpSpPr>
        <p:grpSpPr>
          <a:xfrm>
            <a:off x="3799317" y="-3380805"/>
            <a:ext cx="9354452" cy="42753835"/>
            <a:chOff x="3799317" y="-7938927"/>
            <a:chExt cx="9354452" cy="42753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A3504-49B3-FEF4-6F0A-E05A72DF5D4C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2266E7-030D-6D44-BDF8-9D39B444C74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" name="Graphic 6" descr="Film strip outline">
                  <a:extLst>
                    <a:ext uri="{FF2B5EF4-FFF2-40B4-BE49-F238E27FC236}">
                      <a16:creationId xmlns:a16="http://schemas.microsoft.com/office/drawing/2014/main" id="{679B4BF1-9796-032B-624E-5F1A01E26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" name="Graphic 7" descr="Film strip outline">
                  <a:extLst>
                    <a:ext uri="{FF2B5EF4-FFF2-40B4-BE49-F238E27FC236}">
                      <a16:creationId xmlns:a16="http://schemas.microsoft.com/office/drawing/2014/main" id="{3100521E-336B-47FE-B7CB-E3E0C7B82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9" name="Graphic 8" descr="Film strip outline">
                  <a:extLst>
                    <a:ext uri="{FF2B5EF4-FFF2-40B4-BE49-F238E27FC236}">
                      <a16:creationId xmlns:a16="http://schemas.microsoft.com/office/drawing/2014/main" id="{B0A8CC99-441C-C45A-C31E-EE0AEA39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Film strip outline">
                  <a:extLst>
                    <a:ext uri="{FF2B5EF4-FFF2-40B4-BE49-F238E27FC236}">
                      <a16:creationId xmlns:a16="http://schemas.microsoft.com/office/drawing/2014/main" id="{94B46E5B-B72C-74EF-0FE0-2C29FB0B7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C62DD-51E5-CCB9-F07C-68D82E4BB38F}"/>
                  </a:ext>
                </a:extLst>
              </p:cNvPr>
              <p:cNvSpPr txBox="1"/>
              <p:nvPr/>
            </p:nvSpPr>
            <p:spPr>
              <a:xfrm>
                <a:off x="7841244" y="3552235"/>
                <a:ext cx="11272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WoT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856BF-9C31-DE00-2996-5712FE027C03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26A2-96C9-3FB8-6674-0DA86399ACB2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4D2169-5E40-96EC-89F6-C1EED5163068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AF8776-CA38-8236-571C-A5C50B99B352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8B9EC-0F0A-A51F-72E9-ABC2AE18E04F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22" name="Graphic 21" descr="Film strip outline">
                  <a:extLst>
                    <a:ext uri="{FF2B5EF4-FFF2-40B4-BE49-F238E27FC236}">
                      <a16:creationId xmlns:a16="http://schemas.microsoft.com/office/drawing/2014/main" id="{B7F458CC-6A4F-7A28-71C2-355B128E3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Film strip outline">
                  <a:extLst>
                    <a:ext uri="{FF2B5EF4-FFF2-40B4-BE49-F238E27FC236}">
                      <a16:creationId xmlns:a16="http://schemas.microsoft.com/office/drawing/2014/main" id="{C620851A-3C95-223A-11A6-2165E1E55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Film strip outline">
                  <a:extLst>
                    <a:ext uri="{FF2B5EF4-FFF2-40B4-BE49-F238E27FC236}">
                      <a16:creationId xmlns:a16="http://schemas.microsoft.com/office/drawing/2014/main" id="{7250D79D-78CB-3242-5B86-6958FEEC1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Film strip outline">
                  <a:extLst>
                    <a:ext uri="{FF2B5EF4-FFF2-40B4-BE49-F238E27FC236}">
                      <a16:creationId xmlns:a16="http://schemas.microsoft.com/office/drawing/2014/main" id="{3A93544F-6877-1E67-3838-2B0CD8791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869CE-B4B7-7644-AF2F-984CB6A5D07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83B0F4-E0D4-D66F-AE98-A73747526821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34F71-67C7-24CA-4D4E-57651E552F36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B8A256-92B6-D14F-B417-B4EC1550C651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FFBE3-7EAB-C902-6C42-D42A40CEE8B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D0A97-9C56-27A8-EDA6-AF7C7ACDD24F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D7263-FE0E-7C50-BE84-96DEDD01E6AA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821BC7-BB8E-AA7A-A075-291A34ACBF96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9172308-0E79-A154-CE67-01FF4A5F25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35" name="Graphic 34" descr="Film strip outline">
                  <a:extLst>
                    <a:ext uri="{FF2B5EF4-FFF2-40B4-BE49-F238E27FC236}">
                      <a16:creationId xmlns:a16="http://schemas.microsoft.com/office/drawing/2014/main" id="{07A45C65-C010-A6A2-A25B-526839781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ilm strip outline">
                  <a:extLst>
                    <a:ext uri="{FF2B5EF4-FFF2-40B4-BE49-F238E27FC236}">
                      <a16:creationId xmlns:a16="http://schemas.microsoft.com/office/drawing/2014/main" id="{0DE177FB-E701-8094-514A-5A5BEF8E8D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ilm strip outline">
                  <a:extLst>
                    <a:ext uri="{FF2B5EF4-FFF2-40B4-BE49-F238E27FC236}">
                      <a16:creationId xmlns:a16="http://schemas.microsoft.com/office/drawing/2014/main" id="{1F5B4159-558E-08FE-EF68-CD37D661B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Film strip outline">
                  <a:extLst>
                    <a:ext uri="{FF2B5EF4-FFF2-40B4-BE49-F238E27FC236}">
                      <a16:creationId xmlns:a16="http://schemas.microsoft.com/office/drawing/2014/main" id="{EB06AEAC-FAA4-3424-6712-DE4491693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E4560B-85B2-63F4-BF42-F86563A645E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692715-EDD2-C2DF-8C94-7DE805C96CF7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FD7905-356E-4363-F7BC-1755ECFE36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2C2F7-5492-09EE-EE6C-6F86AAA7D15D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48" name="Graphic 47" descr="Film strip outline">
                <a:extLst>
                  <a:ext uri="{FF2B5EF4-FFF2-40B4-BE49-F238E27FC236}">
                    <a16:creationId xmlns:a16="http://schemas.microsoft.com/office/drawing/2014/main" id="{1455EE1B-E122-8C3D-2C5C-03DD7E0CE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49" name="Graphic 48" descr="Film strip outline">
                <a:extLst>
                  <a:ext uri="{FF2B5EF4-FFF2-40B4-BE49-F238E27FC236}">
                    <a16:creationId xmlns:a16="http://schemas.microsoft.com/office/drawing/2014/main" id="{41F5BBAA-B955-417F-7C40-864DB5F67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0" name="Graphic 49" descr="Film strip outline">
                <a:extLst>
                  <a:ext uri="{FF2B5EF4-FFF2-40B4-BE49-F238E27FC236}">
                    <a16:creationId xmlns:a16="http://schemas.microsoft.com/office/drawing/2014/main" id="{40EC778A-B570-B39F-D69F-6312DBA57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1" name="Graphic 50" descr="Film strip outline">
                <a:extLst>
                  <a:ext uri="{FF2B5EF4-FFF2-40B4-BE49-F238E27FC236}">
                    <a16:creationId xmlns:a16="http://schemas.microsoft.com/office/drawing/2014/main" id="{1647A13D-2A91-732C-EF30-81D58E019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49D0E6-2DDA-EEFD-E0CD-C0030705963A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650A55-17A4-0108-B1FC-C1BC4FE2D343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4357CC-986C-876D-FE39-E9B8952DEC93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B16-7E36-13BD-A2A0-6B9E58B05A1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0540BC53-FB76-88BC-C42C-1EEE47C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4" y="2576416"/>
            <a:ext cx="2257071" cy="2257071"/>
          </a:xfrm>
          <a:prstGeom prst="rect">
            <a:avLst/>
          </a:prstGeom>
        </p:spPr>
      </p:pic>
      <p:pic>
        <p:nvPicPr>
          <p:cNvPr id="4" name="Graphic 3" descr="Vlog with solid fill">
            <a:extLst>
              <a:ext uri="{FF2B5EF4-FFF2-40B4-BE49-F238E27FC236}">
                <a16:creationId xmlns:a16="http://schemas.microsoft.com/office/drawing/2014/main" id="{3E31D102-DBA8-3699-C83C-920922E2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083" y="2576416"/>
            <a:ext cx="2257071" cy="2257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E6D43-78E3-2684-2C7F-806C11F00246}"/>
              </a:ext>
            </a:extLst>
          </p:cNvPr>
          <p:cNvSpPr txBox="1"/>
          <p:nvPr/>
        </p:nvSpPr>
        <p:spPr>
          <a:xfrm>
            <a:off x="1978958" y="475466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What is JSON?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3F8D2-BDE0-E959-FEAD-099B0D105F3A}"/>
              </a:ext>
            </a:extLst>
          </p:cNvPr>
          <p:cNvSpPr txBox="1"/>
          <p:nvPr/>
        </p:nvSpPr>
        <p:spPr>
          <a:xfrm>
            <a:off x="7048344" y="4754668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Usage Demo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6" grpId="1"/>
      <p:bldP spid="17" grpId="0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07E35F5-092D-58E7-9229-2EA2DDD3A3A6}"/>
              </a:ext>
            </a:extLst>
          </p:cNvPr>
          <p:cNvGrpSpPr/>
          <p:nvPr/>
        </p:nvGrpSpPr>
        <p:grpSpPr>
          <a:xfrm>
            <a:off x="3799317" y="-30133848"/>
            <a:ext cx="9354452" cy="42753835"/>
            <a:chOff x="3799317" y="-7938927"/>
            <a:chExt cx="9354452" cy="427538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A3504-49B3-FEF4-6F0A-E05A72DF5D4C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2266E7-030D-6D44-BDF8-9D39B444C74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" name="Graphic 6" descr="Film strip outline">
                  <a:extLst>
                    <a:ext uri="{FF2B5EF4-FFF2-40B4-BE49-F238E27FC236}">
                      <a16:creationId xmlns:a16="http://schemas.microsoft.com/office/drawing/2014/main" id="{679B4BF1-9796-032B-624E-5F1A01E26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" name="Graphic 7" descr="Film strip outline">
                  <a:extLst>
                    <a:ext uri="{FF2B5EF4-FFF2-40B4-BE49-F238E27FC236}">
                      <a16:creationId xmlns:a16="http://schemas.microsoft.com/office/drawing/2014/main" id="{3100521E-336B-47FE-B7CB-E3E0C7B82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9" name="Graphic 8" descr="Film strip outline">
                  <a:extLst>
                    <a:ext uri="{FF2B5EF4-FFF2-40B4-BE49-F238E27FC236}">
                      <a16:creationId xmlns:a16="http://schemas.microsoft.com/office/drawing/2014/main" id="{B0A8CC99-441C-C45A-C31E-EE0AEA392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Film strip outline">
                  <a:extLst>
                    <a:ext uri="{FF2B5EF4-FFF2-40B4-BE49-F238E27FC236}">
                      <a16:creationId xmlns:a16="http://schemas.microsoft.com/office/drawing/2014/main" id="{94B46E5B-B72C-74EF-0FE0-2C29FB0B7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4C62DD-51E5-CCB9-F07C-68D82E4BB38F}"/>
                  </a:ext>
                </a:extLst>
              </p:cNvPr>
              <p:cNvSpPr txBox="1"/>
              <p:nvPr/>
            </p:nvSpPr>
            <p:spPr>
              <a:xfrm>
                <a:off x="7841244" y="3552235"/>
                <a:ext cx="11272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WoT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856BF-9C31-DE00-2996-5712FE027C03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8526A2-96C9-3FB8-6674-0DA86399ACB2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4D2169-5E40-96EC-89F6-C1EED5163068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AF8776-CA38-8236-571C-A5C50B99B352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8B9EC-0F0A-A51F-72E9-ABC2AE18E04F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22" name="Graphic 21" descr="Film strip outline">
                  <a:extLst>
                    <a:ext uri="{FF2B5EF4-FFF2-40B4-BE49-F238E27FC236}">
                      <a16:creationId xmlns:a16="http://schemas.microsoft.com/office/drawing/2014/main" id="{B7F458CC-6A4F-7A28-71C2-355B128E3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Film strip outline">
                  <a:extLst>
                    <a:ext uri="{FF2B5EF4-FFF2-40B4-BE49-F238E27FC236}">
                      <a16:creationId xmlns:a16="http://schemas.microsoft.com/office/drawing/2014/main" id="{C620851A-3C95-223A-11A6-2165E1E55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Film strip outline">
                  <a:extLst>
                    <a:ext uri="{FF2B5EF4-FFF2-40B4-BE49-F238E27FC236}">
                      <a16:creationId xmlns:a16="http://schemas.microsoft.com/office/drawing/2014/main" id="{7250D79D-78CB-3242-5B86-6958FEEC1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Film strip outline">
                  <a:extLst>
                    <a:ext uri="{FF2B5EF4-FFF2-40B4-BE49-F238E27FC236}">
                      <a16:creationId xmlns:a16="http://schemas.microsoft.com/office/drawing/2014/main" id="{3A93544F-6877-1E67-3838-2B0CD8791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1869CE-B4B7-7644-AF2F-984CB6A5D07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83B0F4-E0D4-D66F-AE98-A73747526821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34F71-67C7-24CA-4D4E-57651E552F36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B8A256-92B6-D14F-B417-B4EC1550C651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FFBE3-7EAB-C902-6C42-D42A40CEE8B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D0A97-9C56-27A8-EDA6-AF7C7ACDD24F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D7263-FE0E-7C50-BE84-96DEDD01E6AA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821BC7-BB8E-AA7A-A075-291A34ACBF96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9172308-0E79-A154-CE67-01FF4A5F25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35" name="Graphic 34" descr="Film strip outline">
                  <a:extLst>
                    <a:ext uri="{FF2B5EF4-FFF2-40B4-BE49-F238E27FC236}">
                      <a16:creationId xmlns:a16="http://schemas.microsoft.com/office/drawing/2014/main" id="{07A45C65-C010-A6A2-A25B-526839781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Film strip outline">
                  <a:extLst>
                    <a:ext uri="{FF2B5EF4-FFF2-40B4-BE49-F238E27FC236}">
                      <a16:creationId xmlns:a16="http://schemas.microsoft.com/office/drawing/2014/main" id="{0DE177FB-E701-8094-514A-5A5BEF8E8D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Film strip outline">
                  <a:extLst>
                    <a:ext uri="{FF2B5EF4-FFF2-40B4-BE49-F238E27FC236}">
                      <a16:creationId xmlns:a16="http://schemas.microsoft.com/office/drawing/2014/main" id="{1F5B4159-558E-08FE-EF68-CD37D661B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Film strip outline">
                  <a:extLst>
                    <a:ext uri="{FF2B5EF4-FFF2-40B4-BE49-F238E27FC236}">
                      <a16:creationId xmlns:a16="http://schemas.microsoft.com/office/drawing/2014/main" id="{EB06AEAC-FAA4-3424-6712-DE4491693E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E4560B-85B2-63F4-BF42-F86563A645E1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692715-EDD2-C2DF-8C94-7DE805C96CF7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FD7905-356E-4363-F7BC-1755ECFE36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2C2F7-5492-09EE-EE6C-6F86AAA7D15D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48" name="Graphic 47" descr="Film strip outline">
                <a:extLst>
                  <a:ext uri="{FF2B5EF4-FFF2-40B4-BE49-F238E27FC236}">
                    <a16:creationId xmlns:a16="http://schemas.microsoft.com/office/drawing/2014/main" id="{1455EE1B-E122-8C3D-2C5C-03DD7E0CE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49" name="Graphic 48" descr="Film strip outline">
                <a:extLst>
                  <a:ext uri="{FF2B5EF4-FFF2-40B4-BE49-F238E27FC236}">
                    <a16:creationId xmlns:a16="http://schemas.microsoft.com/office/drawing/2014/main" id="{41F5BBAA-B955-417F-7C40-864DB5F67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0" name="Graphic 49" descr="Film strip outline">
                <a:extLst>
                  <a:ext uri="{FF2B5EF4-FFF2-40B4-BE49-F238E27FC236}">
                    <a16:creationId xmlns:a16="http://schemas.microsoft.com/office/drawing/2014/main" id="{40EC778A-B570-B39F-D69F-6312DBA57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51" name="Graphic 50" descr="Film strip outline">
                <a:extLst>
                  <a:ext uri="{FF2B5EF4-FFF2-40B4-BE49-F238E27FC236}">
                    <a16:creationId xmlns:a16="http://schemas.microsoft.com/office/drawing/2014/main" id="{1647A13D-2A91-732C-EF30-81D58E019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49D0E6-2DDA-EEFD-E0CD-C0030705963A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650A55-17A4-0108-B1FC-C1BC4FE2D343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4357CC-986C-876D-FE39-E9B8952DEC93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EAAB16-7E36-13BD-A2A0-6B9E58B05A1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, graphics, symbol, text&#10;&#10;Description automatically generated">
            <a:extLst>
              <a:ext uri="{FF2B5EF4-FFF2-40B4-BE49-F238E27FC236}">
                <a16:creationId xmlns:a16="http://schemas.microsoft.com/office/drawing/2014/main" id="{E2C48504-68D4-CDCC-A8D0-757E1D62A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3" b="30769"/>
          <a:stretch/>
        </p:blipFill>
        <p:spPr>
          <a:xfrm>
            <a:off x="3324484" y="2477124"/>
            <a:ext cx="5543031" cy="1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4700"/>
    </mc:Choice>
    <mc:Fallback xmlns="">
      <p:transition spd="slow" advClick="0" advTm="47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502744" y="473432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Basics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794041" y="473432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in Code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287255" y="4734327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Introduction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to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807895" y="473432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Tutorial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for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">
        <p159:morph option="byObject"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56B4F76-745C-7F7D-C3EA-EAAC7CBA9F03}"/>
              </a:ext>
            </a:extLst>
          </p:cNvPr>
          <p:cNvSpPr/>
          <p:nvPr/>
        </p:nvSpPr>
        <p:spPr>
          <a:xfrm>
            <a:off x="3462973" y="1388405"/>
            <a:ext cx="5266054" cy="4081191"/>
          </a:xfrm>
          <a:custGeom>
            <a:avLst/>
            <a:gdLst>
              <a:gd name="connsiteX0" fmla="*/ 0 w 3078363"/>
              <a:gd name="connsiteY0" fmla="*/ 0 h 2385731"/>
              <a:gd name="connsiteX1" fmla="*/ 0 w 3078363"/>
              <a:gd name="connsiteY1" fmla="*/ 2385732 h 2385731"/>
              <a:gd name="connsiteX2" fmla="*/ 3078363 w 3078363"/>
              <a:gd name="connsiteY2" fmla="*/ 2385732 h 2385731"/>
              <a:gd name="connsiteX3" fmla="*/ 3078363 w 3078363"/>
              <a:gd name="connsiteY3" fmla="*/ 0 h 2385731"/>
              <a:gd name="connsiteX4" fmla="*/ 2655088 w 3078363"/>
              <a:gd name="connsiteY4" fmla="*/ 230877 h 2385731"/>
              <a:gd name="connsiteX5" fmla="*/ 2732048 w 3078363"/>
              <a:gd name="connsiteY5" fmla="*/ 307836 h 2385731"/>
              <a:gd name="connsiteX6" fmla="*/ 2655088 w 3078363"/>
              <a:gd name="connsiteY6" fmla="*/ 384795 h 2385731"/>
              <a:gd name="connsiteX7" fmla="*/ 2578129 w 3078363"/>
              <a:gd name="connsiteY7" fmla="*/ 307836 h 2385731"/>
              <a:gd name="connsiteX8" fmla="*/ 2655088 w 3078363"/>
              <a:gd name="connsiteY8" fmla="*/ 230877 h 2385731"/>
              <a:gd name="connsiteX9" fmla="*/ 2385732 w 3078363"/>
              <a:gd name="connsiteY9" fmla="*/ 230877 h 2385731"/>
              <a:gd name="connsiteX10" fmla="*/ 2462691 w 3078363"/>
              <a:gd name="connsiteY10" fmla="*/ 307836 h 2385731"/>
              <a:gd name="connsiteX11" fmla="*/ 2385732 w 3078363"/>
              <a:gd name="connsiteY11" fmla="*/ 384795 h 2385731"/>
              <a:gd name="connsiteX12" fmla="*/ 2308773 w 3078363"/>
              <a:gd name="connsiteY12" fmla="*/ 307836 h 2385731"/>
              <a:gd name="connsiteX13" fmla="*/ 2385732 w 3078363"/>
              <a:gd name="connsiteY13" fmla="*/ 230877 h 2385731"/>
              <a:gd name="connsiteX14" fmla="*/ 2116375 w 3078363"/>
              <a:gd name="connsiteY14" fmla="*/ 230877 h 2385731"/>
              <a:gd name="connsiteX15" fmla="*/ 2193334 w 3078363"/>
              <a:gd name="connsiteY15" fmla="*/ 307836 h 2385731"/>
              <a:gd name="connsiteX16" fmla="*/ 2116375 w 3078363"/>
              <a:gd name="connsiteY16" fmla="*/ 384795 h 2385731"/>
              <a:gd name="connsiteX17" fmla="*/ 2039416 w 3078363"/>
              <a:gd name="connsiteY17" fmla="*/ 307836 h 2385731"/>
              <a:gd name="connsiteX18" fmla="*/ 2116375 w 3078363"/>
              <a:gd name="connsiteY18" fmla="*/ 230877 h 2385731"/>
              <a:gd name="connsiteX19" fmla="*/ 2847486 w 3078363"/>
              <a:gd name="connsiteY19" fmla="*/ 2154854 h 2385731"/>
              <a:gd name="connsiteX20" fmla="*/ 230877 w 3078363"/>
              <a:gd name="connsiteY20" fmla="*/ 2154854 h 2385731"/>
              <a:gd name="connsiteX21" fmla="*/ 230877 w 3078363"/>
              <a:gd name="connsiteY21" fmla="*/ 615673 h 2385731"/>
              <a:gd name="connsiteX22" fmla="*/ 2847486 w 3078363"/>
              <a:gd name="connsiteY22" fmla="*/ 615673 h 238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78363" h="2385731">
                <a:moveTo>
                  <a:pt x="0" y="0"/>
                </a:moveTo>
                <a:lnTo>
                  <a:pt x="0" y="2385732"/>
                </a:lnTo>
                <a:lnTo>
                  <a:pt x="3078363" y="2385732"/>
                </a:lnTo>
                <a:lnTo>
                  <a:pt x="3078363" y="0"/>
                </a:lnTo>
                <a:close/>
                <a:moveTo>
                  <a:pt x="2655088" y="230877"/>
                </a:moveTo>
                <a:cubicBezTo>
                  <a:pt x="2697593" y="230877"/>
                  <a:pt x="2732048" y="265332"/>
                  <a:pt x="2732048" y="307836"/>
                </a:cubicBezTo>
                <a:cubicBezTo>
                  <a:pt x="2732048" y="350341"/>
                  <a:pt x="2697593" y="384795"/>
                  <a:pt x="2655088" y="384795"/>
                </a:cubicBezTo>
                <a:cubicBezTo>
                  <a:pt x="2612584" y="384795"/>
                  <a:pt x="2578129" y="350341"/>
                  <a:pt x="2578129" y="307836"/>
                </a:cubicBezTo>
                <a:cubicBezTo>
                  <a:pt x="2578129" y="265332"/>
                  <a:pt x="2612584" y="230877"/>
                  <a:pt x="2655088" y="230877"/>
                </a:cubicBezTo>
                <a:close/>
                <a:moveTo>
                  <a:pt x="2385732" y="230877"/>
                </a:moveTo>
                <a:cubicBezTo>
                  <a:pt x="2428236" y="230877"/>
                  <a:pt x="2462691" y="265332"/>
                  <a:pt x="2462691" y="307836"/>
                </a:cubicBezTo>
                <a:cubicBezTo>
                  <a:pt x="2462691" y="350341"/>
                  <a:pt x="2428236" y="384795"/>
                  <a:pt x="2385732" y="384795"/>
                </a:cubicBezTo>
                <a:cubicBezTo>
                  <a:pt x="2343227" y="384795"/>
                  <a:pt x="2308773" y="350341"/>
                  <a:pt x="2308773" y="307836"/>
                </a:cubicBezTo>
                <a:cubicBezTo>
                  <a:pt x="2308773" y="265332"/>
                  <a:pt x="2343227" y="230877"/>
                  <a:pt x="2385732" y="230877"/>
                </a:cubicBezTo>
                <a:close/>
                <a:moveTo>
                  <a:pt x="2116375" y="230877"/>
                </a:moveTo>
                <a:cubicBezTo>
                  <a:pt x="2158879" y="230877"/>
                  <a:pt x="2193334" y="265332"/>
                  <a:pt x="2193334" y="307836"/>
                </a:cubicBezTo>
                <a:cubicBezTo>
                  <a:pt x="2193334" y="350341"/>
                  <a:pt x="2158879" y="384795"/>
                  <a:pt x="2116375" y="384795"/>
                </a:cubicBezTo>
                <a:cubicBezTo>
                  <a:pt x="2073870" y="384795"/>
                  <a:pt x="2039416" y="350341"/>
                  <a:pt x="2039416" y="307836"/>
                </a:cubicBezTo>
                <a:cubicBezTo>
                  <a:pt x="2039416" y="265332"/>
                  <a:pt x="2073870" y="230877"/>
                  <a:pt x="2116375" y="230877"/>
                </a:cubicBezTo>
                <a:close/>
                <a:moveTo>
                  <a:pt x="2847486" y="2154854"/>
                </a:moveTo>
                <a:lnTo>
                  <a:pt x="230877" y="2154854"/>
                </a:lnTo>
                <a:lnTo>
                  <a:pt x="230877" y="615673"/>
                </a:lnTo>
                <a:lnTo>
                  <a:pt x="2847486" y="615673"/>
                </a:lnTo>
                <a:close/>
              </a:path>
            </a:pathLst>
          </a:custGeom>
          <a:solidFill>
            <a:schemeClr val="tx2"/>
          </a:solidFill>
          <a:ln w="383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5EB0-C951-F645-73A3-CE38661DE1A7}"/>
              </a:ext>
            </a:extLst>
          </p:cNvPr>
          <p:cNvSpPr txBox="1"/>
          <p:nvPr/>
        </p:nvSpPr>
        <p:spPr>
          <a:xfrm>
            <a:off x="4747714" y="2948970"/>
            <a:ext cx="2696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9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22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52" y="2766219"/>
            <a:ext cx="9194297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Video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51" y="404314"/>
            <a:ext cx="9194297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Video Series?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261" y="2464525"/>
            <a:ext cx="1672047" cy="16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3500">
        <p159:morph option="byObject"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13120</TotalTime>
  <Words>1267</Words>
  <Application>Microsoft Macintosh PowerPoint</Application>
  <PresentationFormat>Widescreen</PresentationFormat>
  <Paragraphs>251</Paragraphs>
  <Slides>41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Consolas</vt:lpstr>
      <vt:lpstr>Helvetica Neue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Expect from this Video Series?</vt:lpstr>
      <vt:lpstr>What to Expect from this Video Series?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IoT and WoT</vt:lpstr>
      <vt:lpstr>PowerPoint Presentation</vt:lpstr>
      <vt:lpstr>PowerPoint Presentation</vt:lpstr>
      <vt:lpstr>What is a Thing and Thing Description?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Web of Things in a Nutshell?</vt:lpstr>
      <vt:lpstr>What is Web of Things in a Nutshell?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Idil Sezgin</cp:lastModifiedBy>
  <cp:revision>225</cp:revision>
  <cp:lastPrinted>2022-12-08T10:35:14Z</cp:lastPrinted>
  <dcterms:created xsi:type="dcterms:W3CDTF">2022-10-09T17:16:27Z</dcterms:created>
  <dcterms:modified xsi:type="dcterms:W3CDTF">2023-06-09T11:13:36Z</dcterms:modified>
</cp:coreProperties>
</file>