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nguage-Research-Technology/crate-o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47486/DP768" TargetMode="External"/><Relationship Id="rId3" Type="http://schemas.openxmlformats.org/officeDocument/2006/relationships/hyperlink" Target="https://doi.org/10.47486/HIR001" TargetMode="External"/><Relationship Id="rId4" Type="http://schemas.openxmlformats.org/officeDocument/2006/relationships/hyperlink" Target="https://doi.org/10.47486/PL07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nguage-Research-Technology/ro-crate-modes/blob/main/docs/soss-profiles.md" TargetMode="External"/><Relationship Id="rId3" Type="http://schemas.openxmlformats.org/officeDocument/2006/relationships/hyperlink" Target="https://github.com/Language-Research-Technology/ro-crate-modes/blob/main/docs/soss-profiles.md#soss" TargetMode="External"/><Relationship Id="rId4" Type="http://schemas.openxmlformats.org/officeDocument/2006/relationships/hyperlink" Target="https://www.researchobject.org/ro-crate/1.2-DRAFT/profiles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escribo/profiles/tree/master" TargetMode="External"/><Relationship Id="rId3" Type="http://schemas.openxmlformats.org/officeDocument/2006/relationships/hyperlink" Target="https://describo.github.io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Developer Track Session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Time: 05/June/2024: 09:00 - 10:30 · Location: Drottningporten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Crate-O - a drop-in linked data metadata editor for RO-Crate (and other) linked data in repositories and beyond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Peter Sefton, Alvin Sebastian, Moises Sacal Bonequi, Rosanna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University of Queensland, Australia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Research Object Crate is a metadata packaging standard which has been widely adopted over the last few years in research contexts and which debuted at Open Repositories with a workshop in 2019.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this presentation we will show a new tool, Crate-O, that implements the specification, allowing data to be described at multiple scales.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Crate-O is a browser-based tool which can work in a wide variety of environments – as an online metadata editor, for describing local data on a user’s hard disk, and as a way of describing entire collections of data, whether legacy or contemporary, either with an easy-to-use GUI or in bulk via spreadsheets.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508f3d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508f3d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1508f3d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1508f3d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Crate-O can be found here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https://github.com/Language-Research-Technology/crate-o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508f3d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508f3d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088fdb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088fdb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Crate-O is an editor for the RO-Crate Metadata Specification.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RO-Crate has been presented here at Open </a:t>
            </a:r>
            <a:r>
              <a:rPr lang="en-GB"/>
              <a:t>Repositories</a:t>
            </a:r>
            <a:r>
              <a:rPr lang="en-GB"/>
              <a:t> for the last few years, and is now starting to be incorporated into many research repository solutions (though they are not always called repositories).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088fdb6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088fdb6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 am presenting in the next session on why RO-Crate is important for repositories - which is too late for this session, but if you’re a developer then maybe that will be of interest.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Five ways RO-Crate data packages are important for repositories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Time: 05/June/2024: 11:00 - 12:30 · Location: Drottningporten 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Peter Sefton*, Stian Soiland-Reyes**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*University of Queensland, Australia; **The University of Manchester, 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Research Object Crate is a linked data metadata packaging standard which has been widely adopted in research contexts. In this presentation we will briefly explain what RO-Crate is, how it is being adopted worldwide, then go on to list ways that RO-Crate is growing in importance in the repository world: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Uploading of complex multi-file objects means RO-Crate is compatible with any general purpose repository that can accept a zip file (with some coding, repository services can do more with RO-Crates)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Download for well-described data objects complete with metadata from a repository rather than just a zip or file with no metadata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Using RO-Crate metadata reduces the amount of customisation that is required in repository software, as ALL the metadata is described using the same simple, self-documenting linked-data structures, so generic display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Sufficiently well-described RO-Crates can be used to make data FAIR compliant, aiding in Findability, Accessibility, Interoperability and Reusability thanks to standardised metadata and mature tooling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And if you’re looking for a sustainable repository solution, there are tools which can run a repository from a set of static files on a storage service, in line with the ideas put forward by Suleman in the closing keynote for OR2023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088fdb6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Language Data Commons of Australia Data Partnerships (LDaCA-DP), Language Data Commons of Australia Research Data Commons (LDaCA-RDC), and Australian Text Analytics Platform (ATAP) projects received investment </a:t>
            </a:r>
            <a:br>
              <a:rPr lang="en-GB"/>
            </a:br>
            <a:r>
              <a:rPr lang="en-GB"/>
              <a:t>(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https://doi.org/10.47486/DP768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https://doi.org/10.47486/HIR001</a:t>
            </a:r>
            <a:r>
              <a:rPr lang="en-GB"/>
              <a:t>, &amp;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https://doi.org/10.47486/PL074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Australian Research Data Commons (ARDC).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ARDC is funded by the National Collaborative Research Infrastructure Strategy (NCRIS).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df088fdb62_1_62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148762a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148762a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version of the Crate-O component is available as a playground for Chrome browsers only. This allows you to describe your local folders in your computer and generate an RO-Crate.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120afb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120afb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https://github.com/Language-Research-Technology/ro-crate-modes/blob/main/docs/soss-profiles.md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A</a:t>
            </a:r>
            <a:r>
              <a:rPr lang="en-GB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Schema.org style Schema</a:t>
            </a:r>
            <a:r>
              <a:rPr lang="en-GB" sz="1800">
                <a:solidFill>
                  <a:srgbClr val="595959"/>
                </a:solidFill>
              </a:rPr>
              <a:t> (SOSS) specifies a metadata vocabulary, of Classes and Properties -- based on the RO-Crate specification's use of Schema.org classes.</a:t>
            </a:r>
            <a:br>
              <a:rPr lang="en-GB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An</a:t>
            </a:r>
            <a:r>
              <a:rPr lang="en-GB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RO-Crate Profile</a:t>
            </a:r>
            <a:r>
              <a:rPr lang="en-GB" sz="1800">
                <a:solidFill>
                  <a:srgbClr val="595959"/>
                </a:solidFill>
              </a:rPr>
              <a:t> has (at least) a document that explains how metadata entities from the Schema are used for a particular purpose.</a:t>
            </a:r>
            <a:br>
              <a:rPr lang="en-GB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An RO-Crate Mode is a set of lightweight syntactic rules for combining SOSS Classes, Properties and DefinedTerms, expressed in a JSON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148762a4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148762a4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F2328"/>
                </a:solidFill>
              </a:rPr>
              <a:t>Crate-O RO-Crate Editor Mode Files are </a:t>
            </a: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</a:rPr>
              <a:t>editor configurations, known as "Modes" that implement RO-Crate Profiles.</a:t>
            </a:r>
            <a:endParaRPr sz="1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</a:rPr>
              <a:t>The configuration files are intended to form the basis of a an approach for describing RO-Crate editor behaviour and as a basis for validation.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</a:rPr>
              <a:t>Initial versions of this work were based on the </a:t>
            </a:r>
            <a:r>
              <a:rPr lang="en-GB" sz="1200" u="sng">
                <a:solidFill>
                  <a:srgbClr val="1F232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Describo Profiles</a:t>
            </a:r>
            <a:r>
              <a:rPr lang="en-GB" sz="1200">
                <a:solidFill>
                  <a:srgbClr val="1F2328"/>
                </a:solidFill>
              </a:rPr>
              <a:t> (which vary between versions of Describo) used to configure the </a:t>
            </a:r>
            <a:r>
              <a:rPr lang="en-GB" sz="1200" u="sng">
                <a:solidFill>
                  <a:srgbClr val="1F232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Describo</a:t>
            </a:r>
            <a:r>
              <a:rPr lang="en-GB" sz="1200">
                <a:solidFill>
                  <a:srgbClr val="1F2328"/>
                </a:solidFill>
              </a:rPr>
              <a:t> family of RO-Crate editing tools - currently maintained by Marco La Rosa.</a:t>
            </a:r>
            <a:endParaRPr sz="1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088fdb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088fdb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Crate-O is a single page front-end web app developed using the Vue Javascript framework. Vue app is built by composing and nesting modular </a:t>
            </a:r>
            <a:r>
              <a:rPr lang="en-GB"/>
              <a:t>structures called components.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main functionalities of crate-o is the bundled in the CrateEditor component (highlighted in red) that allows a user to “view, add, edit, and delete properties of an entity”, “add and delete entities”, and “navigate and browse all entities in the crate”.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</a:t>
            </a:r>
            <a:r>
              <a:rPr lang="en-GB">
                <a:solidFill>
                  <a:schemeClr val="dk1"/>
                </a:solidFill>
              </a:rPr>
              <a:t>CrateEditor component is exported as ES Module and can be imported into any Vue web app by adding Crate-O as dependency.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The default main app (for showcasing) only runs in chrome-based browsers because it requires the showDirectoryPicker method from File System API to access (read/write) a directory on local machine. The feature is still experimental and only available in chrome-based browsers. However, the CrateEditor component itself does not require that feature.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4a941f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14a941f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This illustrates the very basic example of embedding Crate-O CrateEditor in any Vue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example shows a</a:t>
            </a:r>
            <a:r>
              <a:rPr lang="en-GB"/>
              <a:t> Vue Single-File Component (SFC) (*.vue)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Inside the &lt;script setup&gt; </a:t>
            </a:r>
            <a:r>
              <a:rPr lang="en-GB"/>
              <a:t>import</a:t>
            </a:r>
            <a:r>
              <a:rPr lang="en-GB"/>
              <a:t> the CrateEditor component from the </a:t>
            </a:r>
            <a:r>
              <a:rPr lang="en-GB">
                <a:solidFill>
                  <a:schemeClr val="dk1"/>
                </a:solidFill>
              </a:rPr>
              <a:t>Crate-O</a:t>
            </a:r>
            <a:r>
              <a:rPr lang="en-GB"/>
              <a:t> package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Initialise all required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Add the &lt;crate-editor&gt; tag inside the &lt;template&gt; and pass in the data via the attributes: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crate:</a:t>
            </a:r>
            <a:r>
              <a:rPr lang="en-GB"/>
              <a:t> a plain js object in json-ld format, </a:t>
            </a:r>
            <a:r>
              <a:rPr lang="en-GB"/>
              <a:t>usually</a:t>
            </a:r>
            <a:r>
              <a:rPr lang="en-GB"/>
              <a:t> is the result of JSON.parse() of the string content of ro-crate-metadata.json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mode:</a:t>
            </a:r>
            <a:r>
              <a:rPr lang="en-GB"/>
              <a:t> a plain js object conforming to the ro-crate-mode syntax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daca.edu.au/news/posts/open-repositories-2024-crate-o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47486/DP768" TargetMode="External"/><Relationship Id="rId4" Type="http://schemas.openxmlformats.org/officeDocument/2006/relationships/hyperlink" Target="https://doi.org/10.47486/HIR001" TargetMode="External"/><Relationship Id="rId5" Type="http://schemas.openxmlformats.org/officeDocument/2006/relationships/hyperlink" Target="https://doi.org/10.47486/PL074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Crate-O - a drop-in linked data metadata editor for RO-Crate (and other) linked data in repositories and beyond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87" y="-31798"/>
            <a:ext cx="4000051" cy="27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638" y="-138612"/>
            <a:ext cx="5314076" cy="29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825" y="68938"/>
            <a:ext cx="6350749" cy="35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50757" y="2058775"/>
            <a:ext cx="5083620" cy="3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806" y="2058775"/>
            <a:ext cx="6034021" cy="42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50" y="76200"/>
            <a:ext cx="813834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this presentation online 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44" u="sng">
                <a:solidFill>
                  <a:schemeClr val="hlink"/>
                </a:solidFill>
                <a:hlinkClick r:id="rId3"/>
              </a:rPr>
              <a:t>https://www.ldaca.edu.au/news/posts/open-repositories-2024-crate-o</a:t>
            </a:r>
            <a:r>
              <a:rPr lang="en-GB" sz="2244"/>
              <a:t> </a:t>
            </a:r>
            <a:endParaRPr sz="2244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625" y="2019300"/>
            <a:ext cx="3124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16" y="0"/>
            <a:ext cx="77607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Five ways RO-Crate data packages are important for repositories</a:t>
            </a:r>
            <a:endParaRPr sz="378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Peter Sefton*, Stian Soiland-Reyes**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*University of Queensland, Australia; **The University of Manchester, UK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 rot="-1565127">
            <a:off x="193574" y="1714088"/>
            <a:ext cx="7837872" cy="725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Time: 05/June/2024: 11:00 - 12:30 · Location: Drottningporten 1</a:t>
            </a:r>
            <a:endParaRPr b="1" sz="15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50913" y="2571750"/>
            <a:ext cx="87051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0769"/>
              <a:buNone/>
            </a:pPr>
            <a:r>
              <a:rPr lang="en-GB"/>
              <a:t>The Language Data Commons of Australia Data Partnerships (LDaCA-DP), Language Data Commons of Australia Research Data Commons (LDaCA-RDC), and Australian Text Analytics Platform (ATAP) projects received investment </a:t>
            </a:r>
            <a:br>
              <a:rPr lang="en-GB"/>
            </a:br>
            <a:r>
              <a:rPr lang="en-GB" sz="1300"/>
              <a:t>(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https://doi.org/10.47486/DP768</a:t>
            </a:r>
            <a:r>
              <a:rPr lang="en-GB" sz="1300"/>
              <a:t>,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https://doi.org/10.47486/HIR001</a:t>
            </a:r>
            <a:r>
              <a:rPr lang="en-GB" sz="1300"/>
              <a:t>, &amp; </a:t>
            </a:r>
            <a:r>
              <a:rPr lang="en-GB" sz="1300" u="sng">
                <a:solidFill>
                  <a:schemeClr val="hlink"/>
                </a:solidFill>
                <a:hlinkClick r:id="rId5"/>
              </a:rPr>
              <a:t>https://doi.org/10.47486/PL074</a:t>
            </a:r>
            <a:r>
              <a:rPr lang="en-GB" sz="1300"/>
              <a:t>) 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714"/>
              <a:buNone/>
            </a:pPr>
            <a:r>
              <a:rPr lang="en-GB"/>
              <a:t>from the Australian Research Data Commons (ARDC).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71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714"/>
              <a:buNone/>
            </a:pPr>
            <a:r>
              <a:rPr lang="en-GB"/>
              <a:t>The ARDC is funded by the National Collaborative Research Infrastructure Strategy (NCRIS).</a:t>
            </a:r>
            <a:endParaRPr/>
          </a:p>
        </p:txBody>
      </p:sp>
      <p:pic>
        <p:nvPicPr>
          <p:cNvPr descr="Logo&#10;&#10;Description automatically generated" id="75" name="Google Shape;7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7111" y="1189601"/>
            <a:ext cx="2695573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76" name="Google Shape;7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1383" y="829866"/>
            <a:ext cx="1706906" cy="123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300925"/>
            <a:ext cx="8520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38"/>
            <a:ext cx="8297149" cy="48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 rot="-69">
            <a:off x="6440553" y="1637111"/>
            <a:ext cx="2703456" cy="2901204"/>
          </a:xfrm>
          <a:prstGeom prst="irregularSeal2">
            <a:avLst/>
          </a:prstGeom>
          <a:solidFill>
            <a:srgbClr val="FFA5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describing your research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798"/>
            <a:ext cx="9143999" cy="211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5" y="1670139"/>
            <a:ext cx="5496074" cy="27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925000" y="845650"/>
            <a:ext cx="20589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"</a:t>
            </a:r>
            <a:r>
              <a:rPr b="1" lang="en-GB" sz="1000">
                <a:solidFill>
                  <a:schemeClr val="dk2"/>
                </a:solidFill>
              </a:rPr>
              <a:t>classes</a:t>
            </a:r>
            <a:r>
              <a:rPr lang="en-GB" sz="1000">
                <a:solidFill>
                  <a:schemeClr val="dk2"/>
                </a:solidFill>
              </a:rPr>
              <a:t>":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"Dataset":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"id": "http://schema.org/Dataset",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"subClassOf": [],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"</a:t>
            </a:r>
            <a:r>
              <a:rPr b="1" lang="en-GB" sz="1000">
                <a:solidFill>
                  <a:schemeClr val="dk2"/>
                </a:solidFill>
              </a:rPr>
              <a:t>inputs</a:t>
            </a:r>
            <a:r>
              <a:rPr lang="en-GB" sz="1000">
                <a:solidFill>
                  <a:schemeClr val="dk2"/>
                </a:solidFill>
              </a:rPr>
              <a:t>": [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"id": "http://schema.org/isAccessibleForFree",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"name": "isAccessibleForFree",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"help": "This is available under an Open Access license.",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"required": false,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"multiple": false,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"type": [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  "Boolean"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  ]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    },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       …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72000" y="1316950"/>
            <a:ext cx="22491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"</a:t>
            </a:r>
            <a:r>
              <a:rPr b="1" lang="en-GB" sz="1000">
                <a:solidFill>
                  <a:schemeClr val="dk2"/>
                </a:solidFill>
              </a:rPr>
              <a:t>metadata</a:t>
            </a:r>
            <a:r>
              <a:rPr lang="en-GB" sz="1000">
                <a:solidFill>
                  <a:schemeClr val="dk2"/>
                </a:solidFill>
              </a:rPr>
              <a:t>":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"name": "Language Data Commons top-level Collection (corpus)",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"description": "Implements the language data commons RO-Crate Metadata Profile for top-level collection.",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"version": 0.3,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"author": "University of Queensland",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 "license": "GPL-3.0"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},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"</a:t>
            </a:r>
            <a:r>
              <a:rPr b="1" lang="en-GB" sz="1000">
                <a:solidFill>
                  <a:schemeClr val="dk2"/>
                </a:solidFill>
              </a:rPr>
              <a:t>conformsToUri</a:t>
            </a:r>
            <a:r>
              <a:rPr lang="en-GB" sz="1000">
                <a:solidFill>
                  <a:schemeClr val="dk2"/>
                </a:solidFill>
              </a:rPr>
              <a:t>": [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   "https://w3id.org/ldac/profile#Collection"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 ],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381250"/>
            <a:ext cx="8520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Modes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1316950"/>
            <a:ext cx="40485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 Crate-O in your own Vue app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927225"/>
            <a:ext cx="41622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Functionalities include everything Crate-O can do except anything to do with file handling (load/save crate, read files, manage profiles, etc.)</a:t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600">
                <a:solidFill>
                  <a:srgbClr val="000000"/>
                </a:solidFill>
              </a:rPr>
              <a:t>Published in NPM, just do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0000"/>
                </a:solidFill>
              </a:rPr>
              <a:t>and import the component in your Vue app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As a component, it should run in any modern web browser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9588"/>
            <a:ext cx="4162224" cy="22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91075" y="1115475"/>
            <a:ext cx="8520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Crate-O is developed with Vue 3 framework and exposes the Vue component </a:t>
            </a:r>
            <a:r>
              <a:rPr b="1" lang="en-GB" sz="1800"/>
              <a:t>CrateEditor </a:t>
            </a:r>
            <a:r>
              <a:rPr lang="en-GB" sz="1800"/>
              <a:t>that can be imported as a library by any Vue app.</a:t>
            </a:r>
            <a:endParaRPr sz="1800"/>
          </a:p>
        </p:txBody>
      </p:sp>
      <p:sp>
        <p:nvSpPr>
          <p:cNvPr id="108" name="Google Shape;108;p20"/>
          <p:cNvSpPr/>
          <p:nvPr/>
        </p:nvSpPr>
        <p:spPr>
          <a:xfrm>
            <a:off x="4593900" y="2679325"/>
            <a:ext cx="4104000" cy="1807800"/>
          </a:xfrm>
          <a:prstGeom prst="rect">
            <a:avLst/>
          </a:prstGeom>
          <a:solidFill>
            <a:srgbClr val="FF0000">
              <a:alpha val="21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536663" y="3352375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CrateEditor UI part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Embed Crate-O in your own Vue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090025"/>
            <a:ext cx="7771225" cy="3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