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1C67-3B4F-8872-5D23-50316D57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46B65-635F-9C93-854D-FD39FED4C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920A-6C10-D9CE-653D-85B083D7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5DD41-2203-6370-B478-C2148D94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7F35-F1AC-1FA7-F50A-66C7E106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A5A7-46AB-026E-D79A-FE13E2A9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D789-49C4-B56D-2F5C-71212F36A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0B5E-AF4E-671E-C16C-C4ED57B7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FA56-F8B7-B482-5872-4841BB87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1426C-CD05-B975-07DF-D7A4DB42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1AFF7-73B1-0B82-B154-1F97FFA0F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9F5D-0468-85A0-FA45-65CE79F5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78FB-F410-6D0C-309D-6A9DE633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43F7-A0EF-A9B4-3F17-72CC687B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53BF-D730-0316-53BE-F061CE9F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0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61D1-8967-40EE-7056-308F114C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B61B-C6EF-F65A-CFCF-EE32C80C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E624-FAE4-292C-4AB9-1B0590C8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B6AC-3E58-DF35-8DB5-2D52B6F7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8D90-C7D4-7C26-845A-7632C485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716-BA87-0C1C-B372-5DF1D74F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E510-2EC2-070D-871B-DF317D95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5DF0-C465-6297-6C64-9A911253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92E6-6099-D41B-C25E-59A9B46E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404D-0148-ECA1-C337-EDCFF587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7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3E4-6925-7321-0B51-5CDCFA79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3495-7FFD-C08F-300C-C84D3F9A9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56439-53E6-2622-BF77-EA97F26A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E32EA-B398-647E-9074-CFF7F6A9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2856-0A13-2D50-30C0-F193AF3B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DEFEC-CBD8-D7C4-7D77-F52CF8DE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55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1065-05BF-74FB-BE0D-22076685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187C-D6BB-07C1-012F-5F47C041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B637-E5C4-8740-11DE-DA66DAA8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BAEC9-2587-76E0-FB64-D442FFB7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40C5A-CDF7-47B2-F625-412986D26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CB76C-B928-5B90-56C6-1FF80F66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56A92-BFB5-82C1-7E6C-E806C02B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61B39-8956-85D0-666D-E9D68809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A368-A0C4-6295-71B9-A05AE062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3026E-1B6E-6E98-9391-438501B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0D471-C4AE-0264-94EC-D045AFDA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670A4-57EA-7B11-50EB-616626C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379CE-E216-2D5B-C969-1AA1FD1B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49D0B-3B52-B181-FF05-DEDE143E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43CCE-1578-6A22-4F3D-23BA564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C5B9-3372-21FF-C670-4963849A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0AA0-AA7B-15CF-787E-96FFACB6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A3E6A-88AA-5CB1-0402-B658347C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8573-732F-F3CC-30DC-4116BBE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A384-2291-97F8-7BE0-D8BCB9A4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63F7-22DA-1A83-9515-FA0327C9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8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577-0035-F02F-C77C-5A3BAE6C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A9EFF-23EA-A60D-9F85-744549734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6F57E-D11B-967A-14BF-9ACED3C3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01FC9-2581-D688-F399-C4A4430F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A7D8-5501-5606-2285-08A0EE0C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715E-8908-963D-FECD-C8E06AD3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4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5128B-2180-7D6A-0F5B-1B0595C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632F-D9FF-FD2A-0627-757C9D1D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6D6B-402A-329B-BAF0-C179BA76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E34B4-F8A5-450D-9845-7E340A5D4CBE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7CD6-DD64-74F5-DCA7-0074C53A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01FC-C96D-80AF-8E36-0F0D88399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4C6E-2C12-43F6-8828-7795A2972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3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statmt.org/ngrams/raw" TargetMode="External"/><Relationship Id="rId13" Type="http://schemas.openxmlformats.org/officeDocument/2006/relationships/hyperlink" Target="http://sanskrit.uohyd.ac.in/scl" TargetMode="External"/><Relationship Id="rId3" Type="http://schemas.openxmlformats.org/officeDocument/2006/relationships/hyperlink" Target="http://lotus.kuee.kyoto-u.ac.jp/WAT/indic-multilingual" TargetMode="External"/><Relationship Id="rId7" Type="http://schemas.openxmlformats.org/officeDocument/2006/relationships/hyperlink" Target="https://traces1.inria.fr/oscar" TargetMode="External"/><Relationship Id="rId12" Type="http://schemas.openxmlformats.org/officeDocument/2006/relationships/hyperlink" Target="https://ltrc.iiit.ac.in/download.php" TargetMode="External"/><Relationship Id="rId2" Type="http://schemas.openxmlformats.org/officeDocument/2006/relationships/hyperlink" Target="https://bhashini.gov.in/ul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4bharat.iitm.ac.in/indic-nlg-suite" TargetMode="External"/><Relationship Id="rId11" Type="http://schemas.openxmlformats.org/officeDocument/2006/relationships/hyperlink" Target="http://tdil-dc.in/" TargetMode="External"/><Relationship Id="rId5" Type="http://schemas.openxmlformats.org/officeDocument/2006/relationships/hyperlink" Target="https://dumps.wikimedia.org/" TargetMode="External"/><Relationship Id="rId10" Type="http://schemas.openxmlformats.org/officeDocument/2006/relationships/hyperlink" Target="https://github.com/anoopkunchukuttan/indic_nlp_library" TargetMode="External"/><Relationship Id="rId4" Type="http://schemas.openxmlformats.org/officeDocument/2006/relationships/hyperlink" Target="https://github.com/AI4Bharat/indicnlp_suite/blob/master/README.md" TargetMode="External"/><Relationship Id="rId9" Type="http://schemas.openxmlformats.org/officeDocument/2006/relationships/hyperlink" Target="https://github.com/ai4bharat/indicnlp_corpus#publicly-available-classification-datasets" TargetMode="External"/><Relationship Id="rId14" Type="http://schemas.openxmlformats.org/officeDocument/2006/relationships/hyperlink" Target="https://nplt.in/demo/index.php?route=product/category&amp;path=75_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9B72-338D-0EF7-5797-C846B7607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" y="127318"/>
            <a:ext cx="10500360" cy="713232"/>
          </a:xfrm>
        </p:spPr>
        <p:txBody>
          <a:bodyPr>
            <a:normAutofit/>
          </a:bodyPr>
          <a:lstStyle/>
          <a:p>
            <a:pPr algn="l"/>
            <a:r>
              <a:rPr lang="en-US" sz="4000" b="1" u="sng" kern="100" dirty="0">
                <a:solidFill>
                  <a:srgbClr val="C55A1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Finalized Languages: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91FFE-4988-5AE8-EAAC-85C4B5E13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48" y="840550"/>
            <a:ext cx="9144000" cy="5541962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have finalized the following 13 languages for our language translation system. These languages were chosen not only for their popularity but also because there is a substantial amount of corpus data available for each, which will be beneficial if we need to expand our resources in the future: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Hindi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हिन्दी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		10. 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Oriya (</a:t>
            </a:r>
            <a:r>
              <a:rPr lang="en-IN" sz="18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ଓଡ଼ିଆ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Bengali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বাংলা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	11. 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Assamese (</a:t>
            </a:r>
            <a:r>
              <a:rPr lang="en-IN" sz="18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অসমীয়া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Telugu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తెలుగు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	12. 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Urdu (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اردو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Marathi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मराठी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	13. 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Sindhi (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سنڌي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Tamil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தமிழ்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	14. 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Sanskrit (</a:t>
            </a:r>
            <a:r>
              <a:rPr lang="en-IN" sz="18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संस्कृतम्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Gujarati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ગુજરાતી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		15. 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Konkani (</a:t>
            </a:r>
            <a:r>
              <a:rPr lang="en-IN" sz="18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कोंकणी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Punjabi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ਪੰਜਾਬੀ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Kannada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ಕನ್ನಡ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Malayalam (</a:t>
            </a:r>
            <a:r>
              <a:rPr lang="en-IN" sz="2000" kern="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മലയാളം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23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5D8F-CB42-822D-DBD9-C9ECC547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-101219"/>
            <a:ext cx="10582656" cy="732155"/>
          </a:xfrm>
        </p:spPr>
        <p:txBody>
          <a:bodyPr>
            <a:normAutofit/>
          </a:bodyPr>
          <a:lstStyle/>
          <a:p>
            <a:r>
              <a:rPr lang="en-IN" sz="3600" b="1" u="sng" kern="100" dirty="0">
                <a:solidFill>
                  <a:srgbClr val="ED7D3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links for each language: </a:t>
            </a:r>
            <a:endParaRPr lang="en-IN" sz="7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6C96F1-73F9-BAA5-94EC-5B3A49DFE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59778"/>
              </p:ext>
            </p:extLst>
          </p:nvPr>
        </p:nvGraphicFramePr>
        <p:xfrm>
          <a:off x="536448" y="630936"/>
          <a:ext cx="10707624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74">
                  <a:extLst>
                    <a:ext uri="{9D8B030D-6E8A-4147-A177-3AD203B41FA5}">
                      <a16:colId xmlns:a16="http://schemas.microsoft.com/office/drawing/2014/main" val="1735028698"/>
                    </a:ext>
                  </a:extLst>
                </a:gridCol>
                <a:gridCol w="2776943">
                  <a:extLst>
                    <a:ext uri="{9D8B030D-6E8A-4147-A177-3AD203B41FA5}">
                      <a16:colId xmlns:a16="http://schemas.microsoft.com/office/drawing/2014/main" val="169139604"/>
                    </a:ext>
                  </a:extLst>
                </a:gridCol>
                <a:gridCol w="7237307">
                  <a:extLst>
                    <a:ext uri="{9D8B030D-6E8A-4147-A177-3AD203B41FA5}">
                      <a16:colId xmlns:a16="http://schemas.microsoft.com/office/drawing/2014/main" val="932961686"/>
                    </a:ext>
                  </a:extLst>
                </a:gridCol>
              </a:tblGrid>
              <a:tr h="303159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68614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Hindi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हिन्दी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https://bhashini.gov.in/ulca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2590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Bengali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বাংলা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http://lotus.kuee.kyoto-u.ac.jp/WAT/indic-multilingual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01341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Telugu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తెలుగు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https://github.com/AI4Bharat/indicnlp_suite/blob/master/README.md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00739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Marathi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मराठी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https://dumps.wikimedia.org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02951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Tamil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தமிழ்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https://ai4bharat.iitm.ac.in/indic-nlg-suite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64961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Gujarati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ગુજરાતી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https://traces1.inria.fr/oscar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32646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Punjabi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ਪੰਜਾਬੀ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https://traces1.inria.fr/oscar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15508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Kannada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ಕನ್ನಡ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http://data.statmt.org/ngrams/raw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45126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Malayalam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മലയാളം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https://github.com/ai4bharat/indicnlp_corpus#publicly-available-classification-datasets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97755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Oriya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ଓଡ଼ିଆ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https://github.com/anoopkunchukuttan/indic_nlp_library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5170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11.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Assamese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অসমীয়া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http://tdil-dc.in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29762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12.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Urdu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اردو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http://www.cfilt.iitb.ac.in/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03823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13.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Sindhi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سنڌي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https://ltrc.iiit.ac.in/download.php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88214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14.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Sanskrit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संस्कृतम्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http://sanskrit.uohyd.ac.in/scl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12642"/>
                  </a:ext>
                </a:extLst>
              </a:tr>
              <a:tr h="3031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15.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Konkani 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कोंकणी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https://nplt.in/demo/index.php?route=product/category&amp;path=75_59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8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7537-50D6-44FB-089F-6E802A73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evaluators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9EBE-F592-B76B-0683-368D3E22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2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430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Nirmala UI</vt:lpstr>
      <vt:lpstr>Times New Roman</vt:lpstr>
      <vt:lpstr>Office Theme</vt:lpstr>
      <vt:lpstr>Finalized Languages:</vt:lpstr>
      <vt:lpstr>Dataset links for each language: </vt:lpstr>
      <vt:lpstr>Accuracy evaluators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Kakarla Mahendra Kumar reddy</dc:creator>
  <cp:lastModifiedBy>Kakarla Mahendra Kumar reddy</cp:lastModifiedBy>
  <cp:revision>3</cp:revision>
  <dcterms:created xsi:type="dcterms:W3CDTF">2024-06-08T05:14:34Z</dcterms:created>
  <dcterms:modified xsi:type="dcterms:W3CDTF">2024-06-08T05:35:13Z</dcterms:modified>
</cp:coreProperties>
</file>