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1"/>
  </p:notesMasterIdLst>
  <p:sldIdLst>
    <p:sldId id="357" r:id="rId2"/>
    <p:sldId id="358" r:id="rId3"/>
    <p:sldId id="359" r:id="rId4"/>
    <p:sldId id="360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287" r:id="rId20"/>
    <p:sldId id="288" r:id="rId21"/>
    <p:sldId id="379" r:id="rId22"/>
    <p:sldId id="380" r:id="rId23"/>
    <p:sldId id="381" r:id="rId24"/>
    <p:sldId id="327" r:id="rId25"/>
    <p:sldId id="324" r:id="rId26"/>
    <p:sldId id="353" r:id="rId27"/>
    <p:sldId id="326" r:id="rId28"/>
    <p:sldId id="354" r:id="rId29"/>
    <p:sldId id="355" r:id="rId30"/>
    <p:sldId id="336" r:id="rId31"/>
    <p:sldId id="297" r:id="rId32"/>
    <p:sldId id="298" r:id="rId33"/>
    <p:sldId id="335" r:id="rId34"/>
    <p:sldId id="320" r:id="rId35"/>
    <p:sldId id="382" r:id="rId36"/>
    <p:sldId id="383" r:id="rId37"/>
    <p:sldId id="384" r:id="rId38"/>
    <p:sldId id="385" r:id="rId39"/>
    <p:sldId id="386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0AAC"/>
    <a:srgbClr val="FFFF66"/>
    <a:srgbClr val="CC0066"/>
    <a:srgbClr val="0000FF"/>
    <a:srgbClr val="9933FF"/>
    <a:srgbClr val="00FF00"/>
    <a:srgbClr val="33CC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183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e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9.emf"/><Relationship Id="rId7" Type="http://schemas.openxmlformats.org/officeDocument/2006/relationships/image" Target="../media/image83.wmf"/><Relationship Id="rId2" Type="http://schemas.openxmlformats.org/officeDocument/2006/relationships/image" Target="../media/image78.emf"/><Relationship Id="rId1" Type="http://schemas.openxmlformats.org/officeDocument/2006/relationships/image" Target="../media/image77.e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10" Type="http://schemas.openxmlformats.org/officeDocument/2006/relationships/image" Target="../media/image86.wmf"/><Relationship Id="rId4" Type="http://schemas.openxmlformats.org/officeDocument/2006/relationships/image" Target="../media/image80.emf"/><Relationship Id="rId9" Type="http://schemas.openxmlformats.org/officeDocument/2006/relationships/image" Target="../media/image85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8.emf"/><Relationship Id="rId1" Type="http://schemas.openxmlformats.org/officeDocument/2006/relationships/image" Target="../media/image87.wmf"/><Relationship Id="rId6" Type="http://schemas.openxmlformats.org/officeDocument/2006/relationships/image" Target="../media/image92.emf"/><Relationship Id="rId5" Type="http://schemas.openxmlformats.org/officeDocument/2006/relationships/image" Target="../media/image91.emf"/><Relationship Id="rId4" Type="http://schemas.openxmlformats.org/officeDocument/2006/relationships/image" Target="../media/image90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4" Type="http://schemas.openxmlformats.org/officeDocument/2006/relationships/image" Target="../media/image10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3" Type="http://schemas.openxmlformats.org/officeDocument/2006/relationships/image" Target="../media/image106.emf"/><Relationship Id="rId7" Type="http://schemas.openxmlformats.org/officeDocument/2006/relationships/image" Target="../media/image110.wmf"/><Relationship Id="rId2" Type="http://schemas.openxmlformats.org/officeDocument/2006/relationships/image" Target="../media/image105.wmf"/><Relationship Id="rId1" Type="http://schemas.openxmlformats.org/officeDocument/2006/relationships/image" Target="../media/image104.emf"/><Relationship Id="rId6" Type="http://schemas.openxmlformats.org/officeDocument/2006/relationships/image" Target="../media/image109.e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e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e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21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12" Type="http://schemas.openxmlformats.org/officeDocument/2006/relationships/image" Target="../media/image20.e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e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Relationship Id="rId14" Type="http://schemas.openxmlformats.org/officeDocument/2006/relationships/image" Target="../media/image22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emf"/><Relationship Id="rId3" Type="http://schemas.openxmlformats.org/officeDocument/2006/relationships/image" Target="../media/image135.wmf"/><Relationship Id="rId7" Type="http://schemas.openxmlformats.org/officeDocument/2006/relationships/image" Target="../media/image139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Relationship Id="rId9" Type="http://schemas.openxmlformats.org/officeDocument/2006/relationships/image" Target="../media/image141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6" Type="http://schemas.openxmlformats.org/officeDocument/2006/relationships/image" Target="../media/image147.emf"/><Relationship Id="rId5" Type="http://schemas.openxmlformats.org/officeDocument/2006/relationships/image" Target="../media/image146.emf"/><Relationship Id="rId4" Type="http://schemas.openxmlformats.org/officeDocument/2006/relationships/image" Target="../media/image14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7" Type="http://schemas.openxmlformats.org/officeDocument/2006/relationships/image" Target="../media/image154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image" Target="../media/image157.wmf"/><Relationship Id="rId7" Type="http://schemas.openxmlformats.org/officeDocument/2006/relationships/image" Target="../media/image161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6" Type="http://schemas.openxmlformats.org/officeDocument/2006/relationships/image" Target="../media/image160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3" Type="http://schemas.openxmlformats.org/officeDocument/2006/relationships/image" Target="../media/image165.wmf"/><Relationship Id="rId7" Type="http://schemas.openxmlformats.org/officeDocument/2006/relationships/image" Target="../media/image169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8.wmf"/><Relationship Id="rId5" Type="http://schemas.openxmlformats.org/officeDocument/2006/relationships/image" Target="../media/image167.wmf"/><Relationship Id="rId4" Type="http://schemas.openxmlformats.org/officeDocument/2006/relationships/image" Target="../media/image166.wmf"/><Relationship Id="rId9" Type="http://schemas.openxmlformats.org/officeDocument/2006/relationships/image" Target="../media/image16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6" Type="http://schemas.openxmlformats.org/officeDocument/2006/relationships/image" Target="../media/image176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6" Type="http://schemas.openxmlformats.org/officeDocument/2006/relationships/image" Target="../media/image182.wmf"/><Relationship Id="rId5" Type="http://schemas.openxmlformats.org/officeDocument/2006/relationships/image" Target="../media/image181.wmf"/><Relationship Id="rId4" Type="http://schemas.openxmlformats.org/officeDocument/2006/relationships/image" Target="../media/image18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emf"/><Relationship Id="rId2" Type="http://schemas.openxmlformats.org/officeDocument/2006/relationships/image" Target="../media/image184.wmf"/><Relationship Id="rId1" Type="http://schemas.openxmlformats.org/officeDocument/2006/relationships/image" Target="../media/image183.emf"/><Relationship Id="rId6" Type="http://schemas.openxmlformats.org/officeDocument/2006/relationships/image" Target="../media/image188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7" Type="http://schemas.openxmlformats.org/officeDocument/2006/relationships/image" Target="../media/image195.wmf"/><Relationship Id="rId2" Type="http://schemas.openxmlformats.org/officeDocument/2006/relationships/image" Target="../media/image190.wmf"/><Relationship Id="rId1" Type="http://schemas.openxmlformats.org/officeDocument/2006/relationships/image" Target="../media/image189.emf"/><Relationship Id="rId6" Type="http://schemas.openxmlformats.org/officeDocument/2006/relationships/image" Target="../media/image194.wmf"/><Relationship Id="rId5" Type="http://schemas.openxmlformats.org/officeDocument/2006/relationships/image" Target="../media/image193.wmf"/><Relationship Id="rId4" Type="http://schemas.openxmlformats.org/officeDocument/2006/relationships/image" Target="../media/image192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13" Type="http://schemas.openxmlformats.org/officeDocument/2006/relationships/image" Target="../media/image208.wmf"/><Relationship Id="rId3" Type="http://schemas.openxmlformats.org/officeDocument/2006/relationships/image" Target="../media/image198.wmf"/><Relationship Id="rId7" Type="http://schemas.openxmlformats.org/officeDocument/2006/relationships/image" Target="../media/image202.wmf"/><Relationship Id="rId12" Type="http://schemas.openxmlformats.org/officeDocument/2006/relationships/image" Target="../media/image207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Relationship Id="rId6" Type="http://schemas.openxmlformats.org/officeDocument/2006/relationships/image" Target="../media/image201.emf"/><Relationship Id="rId11" Type="http://schemas.openxmlformats.org/officeDocument/2006/relationships/image" Target="../media/image206.wmf"/><Relationship Id="rId5" Type="http://schemas.openxmlformats.org/officeDocument/2006/relationships/image" Target="../media/image200.wmf"/><Relationship Id="rId10" Type="http://schemas.openxmlformats.org/officeDocument/2006/relationships/image" Target="../media/image205.wmf"/><Relationship Id="rId4" Type="http://schemas.openxmlformats.org/officeDocument/2006/relationships/image" Target="../media/image199.wmf"/><Relationship Id="rId9" Type="http://schemas.openxmlformats.org/officeDocument/2006/relationships/image" Target="../media/image20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emf"/><Relationship Id="rId1" Type="http://schemas.openxmlformats.org/officeDocument/2006/relationships/image" Target="../media/image209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3" Type="http://schemas.openxmlformats.org/officeDocument/2006/relationships/image" Target="../media/image213.wmf"/><Relationship Id="rId7" Type="http://schemas.openxmlformats.org/officeDocument/2006/relationships/image" Target="../media/image217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Relationship Id="rId6" Type="http://schemas.openxmlformats.org/officeDocument/2006/relationships/image" Target="../media/image216.wmf"/><Relationship Id="rId5" Type="http://schemas.openxmlformats.org/officeDocument/2006/relationships/image" Target="../media/image215.wmf"/><Relationship Id="rId4" Type="http://schemas.openxmlformats.org/officeDocument/2006/relationships/image" Target="../media/image214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13" Type="http://schemas.openxmlformats.org/officeDocument/2006/relationships/image" Target="../media/image231.wmf"/><Relationship Id="rId3" Type="http://schemas.openxmlformats.org/officeDocument/2006/relationships/image" Target="../media/image221.wmf"/><Relationship Id="rId7" Type="http://schemas.openxmlformats.org/officeDocument/2006/relationships/image" Target="../media/image225.wmf"/><Relationship Id="rId12" Type="http://schemas.openxmlformats.org/officeDocument/2006/relationships/image" Target="../media/image230.wmf"/><Relationship Id="rId2" Type="http://schemas.openxmlformats.org/officeDocument/2006/relationships/image" Target="../media/image220.wmf"/><Relationship Id="rId1" Type="http://schemas.openxmlformats.org/officeDocument/2006/relationships/image" Target="../media/image219.wmf"/><Relationship Id="rId6" Type="http://schemas.openxmlformats.org/officeDocument/2006/relationships/image" Target="../media/image224.wmf"/><Relationship Id="rId11" Type="http://schemas.openxmlformats.org/officeDocument/2006/relationships/image" Target="../media/image229.wmf"/><Relationship Id="rId5" Type="http://schemas.openxmlformats.org/officeDocument/2006/relationships/image" Target="../media/image223.wmf"/><Relationship Id="rId10" Type="http://schemas.openxmlformats.org/officeDocument/2006/relationships/image" Target="../media/image228.wmf"/><Relationship Id="rId4" Type="http://schemas.openxmlformats.org/officeDocument/2006/relationships/image" Target="../media/image222.wmf"/><Relationship Id="rId9" Type="http://schemas.openxmlformats.org/officeDocument/2006/relationships/image" Target="../media/image227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wmf"/><Relationship Id="rId2" Type="http://schemas.openxmlformats.org/officeDocument/2006/relationships/image" Target="../media/image233.wmf"/><Relationship Id="rId1" Type="http://schemas.openxmlformats.org/officeDocument/2006/relationships/image" Target="../media/image232.wmf"/><Relationship Id="rId4" Type="http://schemas.openxmlformats.org/officeDocument/2006/relationships/image" Target="../media/image235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wmf"/><Relationship Id="rId2" Type="http://schemas.openxmlformats.org/officeDocument/2006/relationships/image" Target="../media/image237.wmf"/><Relationship Id="rId1" Type="http://schemas.openxmlformats.org/officeDocument/2006/relationships/image" Target="../media/image236.wmf"/><Relationship Id="rId6" Type="http://schemas.openxmlformats.org/officeDocument/2006/relationships/image" Target="../media/image241.wmf"/><Relationship Id="rId5" Type="http://schemas.openxmlformats.org/officeDocument/2006/relationships/image" Target="../media/image240.wmf"/><Relationship Id="rId4" Type="http://schemas.openxmlformats.org/officeDocument/2006/relationships/image" Target="../media/image23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11" Type="http://schemas.openxmlformats.org/officeDocument/2006/relationships/image" Target="../media/image41.wmf"/><Relationship Id="rId5" Type="http://schemas.openxmlformats.org/officeDocument/2006/relationships/image" Target="../media/image35.emf"/><Relationship Id="rId10" Type="http://schemas.openxmlformats.org/officeDocument/2006/relationships/image" Target="../media/image40.wmf"/><Relationship Id="rId4" Type="http://schemas.openxmlformats.org/officeDocument/2006/relationships/image" Target="../media/image34.emf"/><Relationship Id="rId9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image" Target="../media/image61.wmf"/><Relationship Id="rId3" Type="http://schemas.openxmlformats.org/officeDocument/2006/relationships/image" Target="../media/image51.emf"/><Relationship Id="rId7" Type="http://schemas.openxmlformats.org/officeDocument/2006/relationships/image" Target="../media/image55.wmf"/><Relationship Id="rId12" Type="http://schemas.openxmlformats.org/officeDocument/2006/relationships/image" Target="../media/image60.wmf"/><Relationship Id="rId2" Type="http://schemas.openxmlformats.org/officeDocument/2006/relationships/image" Target="../media/image50.emf"/><Relationship Id="rId1" Type="http://schemas.openxmlformats.org/officeDocument/2006/relationships/image" Target="../media/image49.emf"/><Relationship Id="rId6" Type="http://schemas.openxmlformats.org/officeDocument/2006/relationships/image" Target="../media/image54.wmf"/><Relationship Id="rId11" Type="http://schemas.openxmlformats.org/officeDocument/2006/relationships/image" Target="../media/image59.wmf"/><Relationship Id="rId5" Type="http://schemas.openxmlformats.org/officeDocument/2006/relationships/image" Target="../media/image53.wmf"/><Relationship Id="rId10" Type="http://schemas.openxmlformats.org/officeDocument/2006/relationships/image" Target="../media/image58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0D37EC3-28AA-42B2-AAA8-4C05FC1BCE03}" type="datetimeFigureOut">
              <a:rPr lang="en-US" altLang="zh-CN"/>
              <a:pPr>
                <a:defRPr/>
              </a:pPr>
              <a:t>11/6/2022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0F957D4-4422-4EB5-BECF-9944D14B09B0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7790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/>
          </p:cNvSpPr>
          <p:nvPr/>
        </p:nvSpPr>
        <p:spPr bwMode="auto">
          <a:xfrm>
            <a:off x="-31750" y="4321175"/>
            <a:ext cx="1395413" cy="781050"/>
          </a:xfrm>
          <a:custGeom>
            <a:avLst/>
            <a:gdLst/>
            <a:ahLst/>
            <a:cxnLst>
              <a:cxn ang="0">
                <a:pos x="5799" y="10000"/>
              </a:cxn>
              <a:cxn ang="0">
                <a:pos x="5961" y="9880"/>
              </a:cxn>
              <a:cxn ang="0">
                <a:pos x="5988" y="9820"/>
              </a:cxn>
              <a:cxn ang="0">
                <a:pos x="8042" y="5260"/>
              </a:cxn>
              <a:cxn ang="0">
                <a:pos x="8042" y="4721"/>
              </a:cxn>
              <a:cxn ang="0">
                <a:pos x="5988" y="221"/>
              </a:cxn>
              <a:cxn ang="0">
                <a:pos x="5961" y="160"/>
              </a:cxn>
              <a:cxn ang="0">
                <a:pos x="5799" y="41"/>
              </a:cxn>
              <a:cxn ang="0">
                <a:pos x="18" y="0"/>
              </a:cxn>
              <a:cxn ang="0">
                <a:pos x="0" y="9991"/>
              </a:cxn>
              <a:cxn ang="0">
                <a:pos x="5799" y="10000"/>
              </a:cxn>
            </a:cxnLst>
            <a:rect l="0" t="0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D7FBB-54F6-4F51-B6E1-5572354F9829}" type="datetimeFigureOut">
              <a:rPr lang="en-US"/>
              <a:pPr>
                <a:defRPr/>
              </a:pPr>
              <a:t>11/6/2022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863" y="4529138"/>
            <a:ext cx="584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9E8AC-89DE-49EC-BF3A-7E2567454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25FC8-2037-4D63-8634-A1EE3077B3AC}" type="datetimeFigureOut">
              <a:rPr lang="en-US"/>
              <a:pPr>
                <a:defRPr/>
              </a:pPr>
              <a:t>11/6/2022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B70AD-7FE6-4FC3-A5A4-C81645D21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TextBox 13"/>
          <p:cNvSpPr txBox="1"/>
          <p:nvPr/>
        </p:nvSpPr>
        <p:spPr>
          <a:xfrm>
            <a:off x="1808163" y="647700"/>
            <a:ext cx="457200" cy="585788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n w="3175" cmpd="sng">
                  <a:noFill/>
                </a:ln>
                <a:solidFill>
                  <a:schemeClr val="accent1"/>
                </a:solidFill>
                <a:latin typeface="Arial"/>
                <a:ea typeface="+mn-ea"/>
              </a:rPr>
              <a:t>“</a:t>
            </a:r>
          </a:p>
        </p:txBody>
      </p:sp>
      <p:sp>
        <p:nvSpPr>
          <p:cNvPr id="7" name="TextBox 14"/>
          <p:cNvSpPr txBox="1"/>
          <p:nvPr/>
        </p:nvSpPr>
        <p:spPr>
          <a:xfrm>
            <a:off x="8169275" y="2905125"/>
            <a:ext cx="457200" cy="584200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n w="3175" cmpd="sng">
                  <a:noFill/>
                </a:ln>
                <a:solidFill>
                  <a:schemeClr val="accent1"/>
                </a:solidFill>
                <a:latin typeface="Arial"/>
                <a:ea typeface="+mn-ea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DBF6E4-1F58-44FA-8B2E-B6FD70D2238B}" type="datetimeFigureOut">
              <a:rPr lang="en-US"/>
              <a:pPr>
                <a:defRPr/>
              </a:pPr>
              <a:t>11/6/2022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9231F-A5BC-4F72-9960-6470D6638E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6693F-C49C-4D4A-823B-29B55C17E9C3}" type="datetimeFigureOut">
              <a:rPr lang="en-US"/>
              <a:pPr>
                <a:defRPr/>
              </a:pPr>
              <a:t>11/6/2022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5DF48-3D28-44A7-85B4-60CBDB5C5B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TextBox 10"/>
          <p:cNvSpPr txBox="1"/>
          <p:nvPr/>
        </p:nvSpPr>
        <p:spPr>
          <a:xfrm>
            <a:off x="1808163" y="647700"/>
            <a:ext cx="457200" cy="585788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n w="3175" cmpd="sng">
                  <a:noFill/>
                </a:ln>
                <a:solidFill>
                  <a:schemeClr val="accent1"/>
                </a:solidFill>
                <a:latin typeface="Arial"/>
                <a:ea typeface="+mn-ea"/>
              </a:rPr>
              <a:t>“</a:t>
            </a:r>
          </a:p>
        </p:txBody>
      </p:sp>
      <p:sp>
        <p:nvSpPr>
          <p:cNvPr id="7" name="TextBox 11"/>
          <p:cNvSpPr txBox="1"/>
          <p:nvPr/>
        </p:nvSpPr>
        <p:spPr>
          <a:xfrm>
            <a:off x="8169275" y="2905125"/>
            <a:ext cx="457200" cy="584200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n w="3175" cmpd="sng">
                  <a:noFill/>
                </a:ln>
                <a:solidFill>
                  <a:schemeClr val="accent1"/>
                </a:solidFill>
                <a:latin typeface="Arial"/>
                <a:ea typeface="+mn-ea"/>
              </a:rPr>
              <a:t>”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3B902-0C90-473F-88CD-AF89EE0A81AC}" type="datetimeFigureOut">
              <a:rPr lang="en-US"/>
              <a:pPr>
                <a:defRPr/>
              </a:pPr>
              <a:t>11/6/2022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36A8D-52DD-45C8-A523-0DA6F94AD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FBD7F-00C1-415E-BCEA-D2D7AFDE5F79}" type="datetimeFigureOut">
              <a:rPr lang="en-US"/>
              <a:pPr>
                <a:defRPr/>
              </a:pPr>
              <a:t>11/6/2022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19542-3F4D-4A35-81AE-DCFFF5EF7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3A505-7260-4942-B16C-F66D4B1C5676}" type="datetimeFigureOut">
              <a:rPr lang="en-US"/>
              <a:pPr>
                <a:defRPr/>
              </a:pPr>
              <a:t>11/6/2022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C1969-0FC5-43DD-9E26-AE712FEF5B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25F91-053A-4B84-A3BB-27323D9C4CBF}" type="datetimeFigureOut">
              <a:rPr lang="en-US"/>
              <a:pPr>
                <a:defRPr/>
              </a:pPr>
              <a:t>11/6/2022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637BD-AE23-4C10-A05D-156D8965F2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61216-1F42-4179-A707-CA00461398F4}" type="datetimeFigureOut">
              <a:rPr lang="en-US"/>
              <a:pPr>
                <a:defRPr/>
              </a:pPr>
              <a:t>11/6/2022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29F6D-5DD3-4B6A-B4BD-0762825163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9170B-253B-4C40-A3DD-0AAEC3B8FF90}" type="datetimeFigureOut">
              <a:rPr lang="en-US"/>
              <a:pPr>
                <a:defRPr/>
              </a:pPr>
              <a:t>11/6/2022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BDAD1-5BB8-48E4-B362-949EC13FD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30B6A-B800-44FA-9361-B9FE19CEBC97}" type="datetimeFigureOut">
              <a:rPr lang="en-US"/>
              <a:pPr>
                <a:defRPr/>
              </a:pPr>
              <a:t>11/6/2022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04135-8259-4E91-84BC-4AF7AA418C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91ECF-AD4F-4D2E-BE43-3EC25B37D6D2}" type="datetimeFigureOut">
              <a:rPr lang="en-US"/>
              <a:pPr>
                <a:defRPr/>
              </a:pPr>
              <a:t>11/6/2022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B6006-1853-4AE8-B16B-9A0614CB6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F0A44-F703-47A2-B774-06E2BD47C4E2}" type="datetimeFigureOut">
              <a:rPr lang="en-US"/>
              <a:pPr>
                <a:defRPr/>
              </a:pPr>
              <a:t>11/6/2022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CD752-4163-4715-BA20-40BD170463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EEFEB-DAE9-44EF-9084-BFACD6FD9A3B}" type="datetimeFigureOut">
              <a:rPr lang="en-US"/>
              <a:pPr>
                <a:defRPr/>
              </a:pPr>
              <a:t>11/6/2022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C8E78-FC83-4ECE-ACA6-FA492C6F05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50367-A8CC-465A-8AF8-7CEC1D67EFA5}" type="datetimeFigureOut">
              <a:rPr lang="en-US"/>
              <a:pPr>
                <a:defRPr/>
              </a:pPr>
              <a:t>11/6/2022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DD7F4-E2D5-4482-998B-3F70F7DD0B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 dirty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E7AD2-3355-450D-BA3C-5ED308D3ADB0}" type="datetimeFigureOut">
              <a:rPr lang="en-US"/>
              <a:pPr>
                <a:defRPr/>
              </a:pPr>
              <a:t>11/6/2022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46621-5F57-42E9-89C1-D8C300E4E9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5"/>
          <p:cNvGrpSpPr>
            <a:grpSpLocks/>
          </p:cNvGrpSpPr>
          <p:nvPr/>
        </p:nvGrpSpPr>
        <p:grpSpPr bwMode="auto"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1046" name="Freeform 11"/>
            <p:cNvSpPr>
              <a:spLocks/>
            </p:cNvSpPr>
            <p:nvPr/>
          </p:nvSpPr>
          <p:spPr bwMode="auto">
            <a:xfrm>
              <a:off x="2487613" y="2284222"/>
              <a:ext cx="85633" cy="534098"/>
            </a:xfrm>
            <a:custGeom>
              <a:avLst/>
              <a:gdLst>
                <a:gd name="T0" fmla="*/ 0 w 22"/>
                <a:gd name="T1" fmla="*/ 0 h 136"/>
                <a:gd name="T2" fmla="*/ 22 w 22"/>
                <a:gd name="T3" fmla="*/ 136 h 136"/>
              </a:gdLst>
              <a:ahLst/>
              <a:cxnLst>
                <a:cxn ang="0">
                  <a:pos x="22" y="136"/>
                </a:cxn>
                <a:cxn ang="0">
                  <a:pos x="17" y="8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20" y="124"/>
                </a:cxn>
                <a:cxn ang="0">
                  <a:pos x="22" y="136"/>
                </a:cxn>
              </a:cxnLst>
              <a:rect l="T0" t="T1" r="T2" b="T3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7" name="Freeform 12"/>
            <p:cNvSpPr>
              <a:spLocks/>
            </p:cNvSpPr>
            <p:nvPr/>
          </p:nvSpPr>
          <p:spPr bwMode="auto">
            <a:xfrm>
              <a:off x="2596601" y="2779108"/>
              <a:ext cx="550779" cy="1978191"/>
            </a:xfrm>
            <a:custGeom>
              <a:avLst/>
              <a:gdLst>
                <a:gd name="T0" fmla="*/ 0 w 140"/>
                <a:gd name="T1" fmla="*/ 0 h 504"/>
                <a:gd name="T2" fmla="*/ 140 w 140"/>
                <a:gd name="T3" fmla="*/ 504 h 504"/>
              </a:gdLst>
              <a:ahLst/>
              <a:cxnLst>
                <a:cxn ang="0">
                  <a:pos x="86" y="350"/>
                </a:cxn>
                <a:cxn ang="0">
                  <a:pos x="139" y="504"/>
                </a:cxn>
                <a:cxn ang="0">
                  <a:pos x="140" y="478"/>
                </a:cxn>
                <a:cxn ang="0">
                  <a:pos x="95" y="347"/>
                </a:cxn>
                <a:cxn ang="0">
                  <a:pos x="0" y="0"/>
                </a:cxn>
                <a:cxn ang="0">
                  <a:pos x="6" y="61"/>
                </a:cxn>
                <a:cxn ang="0">
                  <a:pos x="86" y="350"/>
                </a:cxn>
              </a:cxnLst>
              <a:rect l="T0" t="T1" r="T2" b="T3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8" name="Freeform 13"/>
            <p:cNvSpPr>
              <a:spLocks/>
            </p:cNvSpPr>
            <p:nvPr/>
          </p:nvSpPr>
          <p:spPr bwMode="auto">
            <a:xfrm>
              <a:off x="3174627" y="4730255"/>
              <a:ext cx="519639" cy="1210171"/>
            </a:xfrm>
            <a:custGeom>
              <a:avLst/>
              <a:gdLst>
                <a:gd name="T0" fmla="*/ 0 w 132"/>
                <a:gd name="T1" fmla="*/ 0 h 308"/>
                <a:gd name="T2" fmla="*/ 132 w 132"/>
                <a:gd name="T3" fmla="*/ 308 h 308"/>
              </a:gdLst>
              <a:ahLst/>
              <a:cxnLst>
                <a:cxn ang="0">
                  <a:pos x="8" y="22"/>
                </a:cxn>
                <a:cxn ang="0">
                  <a:pos x="0" y="0"/>
                </a:cxn>
                <a:cxn ang="0">
                  <a:pos x="0" y="29"/>
                </a:cxn>
                <a:cxn ang="0">
                  <a:pos x="68" y="194"/>
                </a:cxn>
                <a:cxn ang="0">
                  <a:pos x="123" y="308"/>
                </a:cxn>
                <a:cxn ang="0">
                  <a:pos x="132" y="308"/>
                </a:cxn>
                <a:cxn ang="0">
                  <a:pos x="77" y="190"/>
                </a:cxn>
                <a:cxn ang="0">
                  <a:pos x="8" y="22"/>
                </a:cxn>
              </a:cxnLst>
              <a:rect l="T0" t="T1" r="T2" b="T3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9" name="Freeform 14"/>
            <p:cNvSpPr>
              <a:spLocks/>
            </p:cNvSpPr>
            <p:nvPr/>
          </p:nvSpPr>
          <p:spPr bwMode="auto">
            <a:xfrm>
              <a:off x="3305023" y="5630785"/>
              <a:ext cx="145967" cy="309641"/>
            </a:xfrm>
            <a:custGeom>
              <a:avLst/>
              <a:gdLst>
                <a:gd name="T0" fmla="*/ 0 w 37"/>
                <a:gd name="T1" fmla="*/ 0 h 79"/>
                <a:gd name="T2" fmla="*/ 37 w 37"/>
                <a:gd name="T3" fmla="*/ 79 h 79"/>
              </a:gdLst>
              <a:ahLst/>
              <a:cxnLst>
                <a:cxn ang="0">
                  <a:pos x="28" y="79"/>
                </a:cxn>
                <a:cxn ang="0">
                  <a:pos x="37" y="79"/>
                </a:cxn>
                <a:cxn ang="0">
                  <a:pos x="0" y="0"/>
                </a:cxn>
                <a:cxn ang="0">
                  <a:pos x="28" y="79"/>
                </a:cxn>
              </a:cxnLst>
              <a:rect l="T0" t="T1" r="T2" b="T3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0" name="Freeform 15"/>
            <p:cNvSpPr>
              <a:spLocks/>
            </p:cNvSpPr>
            <p:nvPr/>
          </p:nvSpPr>
          <p:spPr bwMode="auto">
            <a:xfrm>
              <a:off x="2573246" y="2818321"/>
              <a:ext cx="700637" cy="2834099"/>
            </a:xfrm>
            <a:custGeom>
              <a:avLst/>
              <a:gdLst>
                <a:gd name="T0" fmla="*/ 0 w 178"/>
                <a:gd name="T1" fmla="*/ 0 h 722"/>
                <a:gd name="T2" fmla="*/ 178 w 178"/>
                <a:gd name="T3" fmla="*/ 722 h 722"/>
              </a:gdLst>
              <a:ahLst/>
              <a:cxnLst>
                <a:cxn ang="0">
                  <a:pos x="162" y="660"/>
                </a:cxn>
                <a:cxn ang="0">
                  <a:pos x="116" y="534"/>
                </a:cxn>
                <a:cxn ang="0">
                  <a:pos x="40" y="236"/>
                </a:cxn>
                <a:cxn ang="0">
                  <a:pos x="12" y="51"/>
                </a:cxn>
                <a:cxn ang="0">
                  <a:pos x="0" y="0"/>
                </a:cxn>
                <a:cxn ang="0">
                  <a:pos x="33" y="237"/>
                </a:cxn>
                <a:cxn ang="0">
                  <a:pos x="107" y="537"/>
                </a:cxn>
                <a:cxn ang="0">
                  <a:pos x="160" y="681"/>
                </a:cxn>
                <a:cxn ang="0">
                  <a:pos x="178" y="722"/>
                </a:cxn>
                <a:cxn ang="0">
                  <a:pos x="174" y="708"/>
                </a:cxn>
                <a:cxn ang="0">
                  <a:pos x="162" y="660"/>
                </a:cxn>
              </a:cxnLst>
              <a:rect l="T0" t="T1" r="T2" b="T3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1" name="Freeform 16"/>
            <p:cNvSpPr>
              <a:spLocks/>
            </p:cNvSpPr>
            <p:nvPr/>
          </p:nvSpPr>
          <p:spPr bwMode="auto">
            <a:xfrm>
              <a:off x="2507075" y="285750"/>
              <a:ext cx="89526" cy="2493358"/>
            </a:xfrm>
            <a:custGeom>
              <a:avLst/>
              <a:gdLst>
                <a:gd name="T0" fmla="*/ 0 w 23"/>
                <a:gd name="T1" fmla="*/ 0 h 635"/>
                <a:gd name="T2" fmla="*/ 23 w 23"/>
                <a:gd name="T3" fmla="*/ 635 h 635"/>
              </a:gdLst>
              <a:ahLst/>
              <a:cxnLst>
                <a:cxn ang="0">
                  <a:pos x="11" y="577"/>
                </a:cxn>
                <a:cxn ang="0">
                  <a:pos x="12" y="589"/>
                </a:cxn>
                <a:cxn ang="0">
                  <a:pos x="22" y="632"/>
                </a:cxn>
                <a:cxn ang="0">
                  <a:pos x="23" y="635"/>
                </a:cxn>
                <a:cxn ang="0">
                  <a:pos x="17" y="576"/>
                </a:cxn>
                <a:cxn ang="0">
                  <a:pos x="5" y="269"/>
                </a:cxn>
                <a:cxn ang="0">
                  <a:pos x="15" y="0"/>
                </a:cxn>
                <a:cxn ang="0">
                  <a:pos x="12" y="0"/>
                </a:cxn>
                <a:cxn ang="0">
                  <a:pos x="1" y="269"/>
                </a:cxn>
                <a:cxn ang="0">
                  <a:pos x="11" y="577"/>
                </a:cxn>
              </a:cxnLst>
              <a:rect l="T0" t="T1" r="T2" b="T3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2" name="Freeform 17"/>
            <p:cNvSpPr>
              <a:spLocks/>
            </p:cNvSpPr>
            <p:nvPr/>
          </p:nvSpPr>
          <p:spPr bwMode="auto">
            <a:xfrm>
              <a:off x="2553784" y="2599273"/>
              <a:ext cx="68118" cy="420517"/>
            </a:xfrm>
            <a:custGeom>
              <a:avLst/>
              <a:gdLst>
                <a:gd name="T0" fmla="*/ 0 w 17"/>
                <a:gd name="T1" fmla="*/ 0 h 107"/>
                <a:gd name="T2" fmla="*/ 17 w 17"/>
                <a:gd name="T3" fmla="*/ 107 h 107"/>
              </a:gdLst>
              <a:ahLst/>
              <a:cxnLst>
                <a:cxn ang="0">
                  <a:pos x="0" y="0"/>
                </a:cxn>
                <a:cxn ang="0">
                  <a:pos x="5" y="56"/>
                </a:cxn>
                <a:cxn ang="0">
                  <a:pos x="17" y="107"/>
                </a:cxn>
                <a:cxn ang="0">
                  <a:pos x="11" y="46"/>
                </a:cxn>
                <a:cxn ang="0">
                  <a:pos x="10" y="43"/>
                </a:cxn>
                <a:cxn ang="0">
                  <a:pos x="0" y="0"/>
                </a:cxn>
              </a:cxnLst>
              <a:rect l="T0" t="T1" r="T2" b="T3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3" name="Freeform 18"/>
            <p:cNvSpPr>
              <a:spLocks/>
            </p:cNvSpPr>
            <p:nvPr/>
          </p:nvSpPr>
          <p:spPr bwMode="auto">
            <a:xfrm>
              <a:off x="3143488" y="4757298"/>
              <a:ext cx="161535" cy="873487"/>
            </a:xfrm>
            <a:custGeom>
              <a:avLst/>
              <a:gdLst>
                <a:gd name="T0" fmla="*/ 0 w 41"/>
                <a:gd name="T1" fmla="*/ 0 h 222"/>
                <a:gd name="T2" fmla="*/ 41 w 41"/>
                <a:gd name="T3" fmla="*/ 222 h 222"/>
              </a:gdLst>
              <a:ahLst/>
              <a:cxnLst>
                <a:cxn ang="0">
                  <a:pos x="0" y="0"/>
                </a:cxn>
                <a:cxn ang="0">
                  <a:pos x="5" y="93"/>
                </a:cxn>
                <a:cxn ang="0">
                  <a:pos x="17" y="166"/>
                </a:cxn>
                <a:cxn ang="0">
                  <a:pos x="24" y="184"/>
                </a:cxn>
                <a:cxn ang="0">
                  <a:pos x="41" y="222"/>
                </a:cxn>
                <a:cxn ang="0">
                  <a:pos x="38" y="212"/>
                </a:cxn>
                <a:cxn ang="0">
                  <a:pos x="13" y="92"/>
                </a:cxn>
                <a:cxn ang="0">
                  <a:pos x="8" y="22"/>
                </a:cxn>
                <a:cxn ang="0">
                  <a:pos x="7" y="18"/>
                </a:cxn>
                <a:cxn ang="0">
                  <a:pos x="0" y="0"/>
                </a:cxn>
              </a:cxnLst>
              <a:rect l="T0" t="T1" r="T2" b="T3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4" name="Freeform 19"/>
            <p:cNvSpPr>
              <a:spLocks/>
            </p:cNvSpPr>
            <p:nvPr/>
          </p:nvSpPr>
          <p:spPr bwMode="auto">
            <a:xfrm>
              <a:off x="3147380" y="1282282"/>
              <a:ext cx="1769108" cy="3447973"/>
            </a:xfrm>
            <a:custGeom>
              <a:avLst/>
              <a:gdLst>
                <a:gd name="T0" fmla="*/ 0 w 450"/>
                <a:gd name="T1" fmla="*/ 0 h 878"/>
                <a:gd name="T2" fmla="*/ 450 w 450"/>
                <a:gd name="T3" fmla="*/ 878 h 878"/>
              </a:gdLst>
              <a:ahLst/>
              <a:cxnLst>
                <a:cxn ang="0">
                  <a:pos x="7" y="854"/>
                </a:cxn>
                <a:cxn ang="0">
                  <a:pos x="50" y="613"/>
                </a:cxn>
                <a:cxn ang="0">
                  <a:pos x="149" y="388"/>
                </a:cxn>
                <a:cxn ang="0">
                  <a:pos x="285" y="183"/>
                </a:cxn>
                <a:cxn ang="0">
                  <a:pos x="364" y="89"/>
                </a:cxn>
                <a:cxn ang="0">
                  <a:pos x="406" y="44"/>
                </a:cxn>
                <a:cxn ang="0">
                  <a:pos x="450" y="1"/>
                </a:cxn>
                <a:cxn ang="0">
                  <a:pos x="450" y="0"/>
                </a:cxn>
                <a:cxn ang="0">
                  <a:pos x="405" y="43"/>
                </a:cxn>
                <a:cxn ang="0">
                  <a:pos x="363" y="88"/>
                </a:cxn>
                <a:cxn ang="0">
                  <a:pos x="283" y="181"/>
                </a:cxn>
                <a:cxn ang="0">
                  <a:pos x="145" y="386"/>
                </a:cxn>
                <a:cxn ang="0">
                  <a:pos x="45" y="611"/>
                </a:cxn>
                <a:cxn ang="0">
                  <a:pos x="0" y="854"/>
                </a:cxn>
                <a:cxn ang="0">
                  <a:pos x="0" y="859"/>
                </a:cxn>
                <a:cxn ang="0">
                  <a:pos x="7" y="878"/>
                </a:cxn>
                <a:cxn ang="0">
                  <a:pos x="7" y="854"/>
                </a:cxn>
              </a:cxnLst>
              <a:rect l="T0" t="T1" r="T2" b="T3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5" name="Freeform 20"/>
            <p:cNvSpPr>
              <a:spLocks/>
            </p:cNvSpPr>
            <p:nvPr/>
          </p:nvSpPr>
          <p:spPr bwMode="auto">
            <a:xfrm>
              <a:off x="3273883" y="5652419"/>
              <a:ext cx="138182" cy="288007"/>
            </a:xfrm>
            <a:custGeom>
              <a:avLst/>
              <a:gdLst>
                <a:gd name="T0" fmla="*/ 0 w 35"/>
                <a:gd name="T1" fmla="*/ 0 h 73"/>
                <a:gd name="T2" fmla="*/ 35 w 35"/>
                <a:gd name="T3" fmla="*/ 73 h 73"/>
              </a:gdLst>
              <a:ahLst/>
              <a:cxnLst>
                <a:cxn ang="0">
                  <a:pos x="0" y="0"/>
                </a:cxn>
                <a:cxn ang="0">
                  <a:pos x="26" y="73"/>
                </a:cxn>
                <a:cxn ang="0">
                  <a:pos x="35" y="73"/>
                </a:cxn>
                <a:cxn ang="0">
                  <a:pos x="0" y="0"/>
                </a:cxn>
              </a:cxnLst>
              <a:rect l="T0" t="T1" r="T2" b="T3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6" name="Freeform 21"/>
            <p:cNvSpPr>
              <a:spLocks/>
            </p:cNvSpPr>
            <p:nvPr/>
          </p:nvSpPr>
          <p:spPr bwMode="auto">
            <a:xfrm>
              <a:off x="3143488" y="4655887"/>
              <a:ext cx="31139" cy="189300"/>
            </a:xfrm>
            <a:custGeom>
              <a:avLst/>
              <a:gdLst>
                <a:gd name="T0" fmla="*/ 0 w 8"/>
                <a:gd name="T1" fmla="*/ 0 h 48"/>
                <a:gd name="T2" fmla="*/ 8 w 8"/>
                <a:gd name="T3" fmla="*/ 48 h 48"/>
              </a:gdLst>
              <a:ahLst/>
              <a:cxnLst>
                <a:cxn ang="0">
                  <a:pos x="7" y="44"/>
                </a:cxn>
                <a:cxn ang="0">
                  <a:pos x="8" y="48"/>
                </a:cxn>
                <a:cxn ang="0">
                  <a:pos x="8" y="19"/>
                </a:cxn>
                <a:cxn ang="0">
                  <a:pos x="1" y="0"/>
                </a:cxn>
                <a:cxn ang="0">
                  <a:pos x="0" y="26"/>
                </a:cxn>
                <a:cxn ang="0">
                  <a:pos x="7" y="44"/>
                </a:cxn>
              </a:cxnLst>
              <a:rect l="T0" t="T1" r="T2" b="T3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7" name="Freeform 22"/>
            <p:cNvSpPr>
              <a:spLocks/>
            </p:cNvSpPr>
            <p:nvPr/>
          </p:nvSpPr>
          <p:spPr bwMode="auto">
            <a:xfrm>
              <a:off x="3211605" y="5410385"/>
              <a:ext cx="202406" cy="530041"/>
            </a:xfrm>
            <a:custGeom>
              <a:avLst/>
              <a:gdLst>
                <a:gd name="T0" fmla="*/ 0 w 52"/>
                <a:gd name="T1" fmla="*/ 0 h 135"/>
                <a:gd name="T2" fmla="*/ 52 w 52"/>
                <a:gd name="T3" fmla="*/ 135 h 135"/>
              </a:gdLst>
              <a:ahLst/>
              <a:cxnLst>
                <a:cxn ang="0">
                  <a:pos x="7" y="18"/>
                </a:cxn>
                <a:cxn ang="0">
                  <a:pos x="0" y="0"/>
                </a:cxn>
                <a:cxn ang="0">
                  <a:pos x="12" y="48"/>
                </a:cxn>
                <a:cxn ang="0">
                  <a:pos x="16" y="62"/>
                </a:cxn>
                <a:cxn ang="0">
                  <a:pos x="51" y="135"/>
                </a:cxn>
                <a:cxn ang="0">
                  <a:pos x="52" y="135"/>
                </a:cxn>
                <a:cxn ang="0">
                  <a:pos x="24" y="56"/>
                </a:cxn>
                <a:cxn ang="0">
                  <a:pos x="7" y="18"/>
                </a:cxn>
              </a:cxnLst>
              <a:rect l="T0" t="T1" r="T2" b="T3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7" name="Group 48"/>
          <p:cNvGrpSpPr>
            <a:grpSpLocks/>
          </p:cNvGrpSpPr>
          <p:nvPr/>
        </p:nvGrpSpPr>
        <p:grpSpPr bwMode="auto">
          <a:xfrm>
            <a:off x="20638" y="0"/>
            <a:ext cx="1952625" cy="6853238"/>
            <a:chOff x="6627813" y="195717"/>
            <a:chExt cx="1952625" cy="5678034"/>
          </a:xfrm>
        </p:grpSpPr>
        <p:sp>
          <p:nvSpPr>
            <p:cNvPr id="1034" name="Freeform 27"/>
            <p:cNvSpPr>
              <a:spLocks/>
            </p:cNvSpPr>
            <p:nvPr/>
          </p:nvSpPr>
          <p:spPr bwMode="auto">
            <a:xfrm>
              <a:off x="6627813" y="195717"/>
              <a:ext cx="409575" cy="3645937"/>
            </a:xfrm>
            <a:custGeom>
              <a:avLst/>
              <a:gdLst>
                <a:gd name="T0" fmla="*/ 0 w 103"/>
                <a:gd name="T1" fmla="*/ 0 h 920"/>
                <a:gd name="T2" fmla="*/ 103 w 103"/>
                <a:gd name="T3" fmla="*/ 920 h 920"/>
              </a:gdLst>
              <a:ahLst/>
              <a:cxnLst>
                <a:cxn ang="0">
                  <a:pos x="7" y="210"/>
                </a:cxn>
                <a:cxn ang="0">
                  <a:pos x="26" y="445"/>
                </a:cxn>
                <a:cxn ang="0">
                  <a:pos x="57" y="679"/>
                </a:cxn>
                <a:cxn ang="0">
                  <a:pos x="101" y="911"/>
                </a:cxn>
                <a:cxn ang="0">
                  <a:pos x="103" y="920"/>
                </a:cxn>
                <a:cxn ang="0">
                  <a:pos x="99" y="874"/>
                </a:cxn>
                <a:cxn ang="0">
                  <a:pos x="99" y="866"/>
                </a:cxn>
                <a:cxn ang="0">
                  <a:pos x="63" y="678"/>
                </a:cxn>
                <a:cxn ang="0">
                  <a:pos x="30" y="444"/>
                </a:cxn>
                <a:cxn ang="0">
                  <a:pos x="9" y="209"/>
                </a:cxn>
                <a:cxn ang="0">
                  <a:pos x="3" y="9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92"/>
                </a:cxn>
                <a:cxn ang="0">
                  <a:pos x="7" y="210"/>
                </a:cxn>
              </a:cxnLst>
              <a:rect l="T0" t="T1" r="T2" b="T3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5" name="Freeform 28"/>
            <p:cNvSpPr>
              <a:spLocks/>
            </p:cNvSpPr>
            <p:nvPr/>
          </p:nvSpPr>
          <p:spPr bwMode="auto">
            <a:xfrm>
              <a:off x="7061200" y="3771945"/>
              <a:ext cx="350838" cy="1310012"/>
            </a:xfrm>
            <a:custGeom>
              <a:avLst/>
              <a:gdLst>
                <a:gd name="T0" fmla="*/ 0 w 88"/>
                <a:gd name="T1" fmla="*/ 0 h 330"/>
                <a:gd name="T2" fmla="*/ 88 w 88"/>
                <a:gd name="T3" fmla="*/ 330 h 330"/>
              </a:gdLst>
              <a:ahLst/>
              <a:cxnLst>
                <a:cxn ang="0">
                  <a:pos x="53" y="229"/>
                </a:cxn>
                <a:cxn ang="0">
                  <a:pos x="88" y="330"/>
                </a:cxn>
                <a:cxn ang="0">
                  <a:pos x="88" y="308"/>
                </a:cxn>
                <a:cxn ang="0">
                  <a:pos x="88" y="304"/>
                </a:cxn>
                <a:cxn ang="0">
                  <a:pos x="62" y="226"/>
                </a:cxn>
                <a:cxn ang="0">
                  <a:pos x="0" y="0"/>
                </a:cxn>
                <a:cxn ang="0">
                  <a:pos x="7" y="63"/>
                </a:cxn>
                <a:cxn ang="0">
                  <a:pos x="53" y="229"/>
                </a:cxn>
              </a:cxnLst>
              <a:rect l="T0" t="T1" r="T2" b="T3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6" name="Freeform 29"/>
            <p:cNvSpPr>
              <a:spLocks/>
            </p:cNvSpPr>
            <p:nvPr/>
          </p:nvSpPr>
          <p:spPr bwMode="auto">
            <a:xfrm>
              <a:off x="7439025" y="5053021"/>
              <a:ext cx="357188" cy="820730"/>
            </a:xfrm>
            <a:custGeom>
              <a:avLst/>
              <a:gdLst>
                <a:gd name="T0" fmla="*/ 0 w 90"/>
                <a:gd name="T1" fmla="*/ 0 h 207"/>
                <a:gd name="T2" fmla="*/ 90 w 90"/>
                <a:gd name="T3" fmla="*/ 207 h 207"/>
              </a:gdLst>
              <a:ahLst/>
              <a:cxnLst>
                <a:cxn ang="0">
                  <a:pos x="6" y="15"/>
                </a:cxn>
                <a:cxn ang="0">
                  <a:pos x="0" y="0"/>
                </a:cxn>
                <a:cxn ang="0">
                  <a:pos x="1" y="29"/>
                </a:cxn>
                <a:cxn ang="0">
                  <a:pos x="42" y="127"/>
                </a:cxn>
                <a:cxn ang="0">
                  <a:pos x="80" y="207"/>
                </a:cxn>
                <a:cxn ang="0">
                  <a:pos x="90" y="207"/>
                </a:cxn>
                <a:cxn ang="0">
                  <a:pos x="50" y="123"/>
                </a:cxn>
                <a:cxn ang="0">
                  <a:pos x="6" y="15"/>
                </a:cxn>
              </a:cxnLst>
              <a:rect l="T0" t="T1" r="T2" b="T3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7" name="Freeform 30"/>
            <p:cNvSpPr>
              <a:spLocks/>
            </p:cNvSpPr>
            <p:nvPr/>
          </p:nvSpPr>
          <p:spPr bwMode="auto">
            <a:xfrm>
              <a:off x="7037388" y="3811403"/>
              <a:ext cx="457200" cy="1853219"/>
            </a:xfrm>
            <a:custGeom>
              <a:avLst/>
              <a:gdLst>
                <a:gd name="T0" fmla="*/ 0 w 115"/>
                <a:gd name="T1" fmla="*/ 0 h 467"/>
                <a:gd name="T2" fmla="*/ 115 w 115"/>
                <a:gd name="T3" fmla="*/ 467 h 467"/>
              </a:gdLst>
              <a:ahLst/>
              <a:cxnLst>
                <a:cxn ang="0">
                  <a:pos x="101" y="409"/>
                </a:cxn>
                <a:cxn ang="0">
                  <a:pos x="78" y="344"/>
                </a:cxn>
                <a:cxn ang="0">
                  <a:pos x="29" y="151"/>
                </a:cxn>
                <a:cxn ang="0">
                  <a:pos x="13" y="53"/>
                </a:cxn>
                <a:cxn ang="0">
                  <a:pos x="0" y="0"/>
                </a:cxn>
                <a:cxn ang="0">
                  <a:pos x="21" y="152"/>
                </a:cxn>
                <a:cxn ang="0">
                  <a:pos x="69" y="347"/>
                </a:cxn>
                <a:cxn ang="0">
                  <a:pos x="103" y="441"/>
                </a:cxn>
                <a:cxn ang="0">
                  <a:pos x="115" y="467"/>
                </a:cxn>
                <a:cxn ang="0">
                  <a:pos x="112" y="458"/>
                </a:cxn>
                <a:cxn ang="0">
                  <a:pos x="101" y="409"/>
                </a:cxn>
              </a:cxnLst>
              <a:rect l="T0" t="T1" r="T2" b="T3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8" name="Freeform 31"/>
            <p:cNvSpPr>
              <a:spLocks/>
            </p:cNvSpPr>
            <p:nvPr/>
          </p:nvSpPr>
          <p:spPr bwMode="auto">
            <a:xfrm>
              <a:off x="6992938" y="1263719"/>
              <a:ext cx="144462" cy="2508226"/>
            </a:xfrm>
            <a:custGeom>
              <a:avLst/>
              <a:gdLst>
                <a:gd name="T0" fmla="*/ 0 w 36"/>
                <a:gd name="T1" fmla="*/ 0 h 633"/>
                <a:gd name="T2" fmla="*/ 36 w 36"/>
                <a:gd name="T3" fmla="*/ 633 h 633"/>
              </a:gdLst>
              <a:ahLst/>
              <a:cxnLst>
                <a:cxn ang="0">
                  <a:pos x="17" y="633"/>
                </a:cxn>
                <a:cxn ang="0">
                  <a:pos x="13" y="597"/>
                </a:cxn>
                <a:cxn ang="0">
                  <a:pos x="5" y="398"/>
                </a:cxn>
                <a:cxn ang="0">
                  <a:pos x="13" y="198"/>
                </a:cxn>
                <a:cxn ang="0">
                  <a:pos x="22" y="99"/>
                </a:cxn>
                <a:cxn ang="0">
                  <a:pos x="36" y="0"/>
                </a:cxn>
                <a:cxn ang="0">
                  <a:pos x="35" y="0"/>
                </a:cxn>
                <a:cxn ang="0">
                  <a:pos x="20" y="99"/>
                </a:cxn>
                <a:cxn ang="0">
                  <a:pos x="10" y="198"/>
                </a:cxn>
                <a:cxn ang="0">
                  <a:pos x="1" y="398"/>
                </a:cxn>
                <a:cxn ang="0">
                  <a:pos x="7" y="589"/>
                </a:cxn>
                <a:cxn ang="0">
                  <a:pos x="16" y="632"/>
                </a:cxn>
                <a:cxn ang="0">
                  <a:pos x="17" y="633"/>
                </a:cxn>
              </a:cxnLst>
              <a:rect l="T0" t="T1" r="T2" b="T3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9" name="Freeform 32"/>
            <p:cNvSpPr>
              <a:spLocks/>
            </p:cNvSpPr>
            <p:nvPr/>
          </p:nvSpPr>
          <p:spPr bwMode="auto">
            <a:xfrm>
              <a:off x="7526338" y="5640947"/>
              <a:ext cx="111125" cy="232804"/>
            </a:xfrm>
            <a:custGeom>
              <a:avLst/>
              <a:gdLst>
                <a:gd name="T0" fmla="*/ 0 w 28"/>
                <a:gd name="T1" fmla="*/ 0 h 59"/>
                <a:gd name="T2" fmla="*/ 28 w 28"/>
                <a:gd name="T3" fmla="*/ 59 h 59"/>
              </a:gdLst>
              <a:ahLst/>
              <a:cxnLst>
                <a:cxn ang="0">
                  <a:pos x="22" y="59"/>
                </a:cxn>
                <a:cxn ang="0">
                  <a:pos x="28" y="59"/>
                </a:cxn>
                <a:cxn ang="0">
                  <a:pos x="0" y="0"/>
                </a:cxn>
                <a:cxn ang="0">
                  <a:pos x="22" y="59"/>
                </a:cxn>
              </a:cxnLst>
              <a:rect l="T0" t="T1" r="T2" b="T3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0" name="Freeform 33"/>
            <p:cNvSpPr>
              <a:spLocks/>
            </p:cNvSpPr>
            <p:nvPr/>
          </p:nvSpPr>
          <p:spPr bwMode="auto">
            <a:xfrm>
              <a:off x="7021513" y="3598329"/>
              <a:ext cx="68262" cy="424833"/>
            </a:xfrm>
            <a:custGeom>
              <a:avLst/>
              <a:gdLst>
                <a:gd name="T0" fmla="*/ 0 w 17"/>
                <a:gd name="T1" fmla="*/ 0 h 107"/>
                <a:gd name="T2" fmla="*/ 17 w 17"/>
                <a:gd name="T3" fmla="*/ 107 h 107"/>
              </a:gdLst>
              <a:ahLst/>
              <a:cxnLst>
                <a:cxn ang="0">
                  <a:pos x="4" y="54"/>
                </a:cxn>
                <a:cxn ang="0">
                  <a:pos x="17" y="107"/>
                </a:cxn>
                <a:cxn ang="0">
                  <a:pos x="10" y="44"/>
                </a:cxn>
                <a:cxn ang="0">
                  <a:pos x="9" y="43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" y="54"/>
                </a:cxn>
              </a:cxnLst>
              <a:rect l="T0" t="T1" r="T2" b="T3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1" name="Freeform 34"/>
            <p:cNvSpPr>
              <a:spLocks/>
            </p:cNvSpPr>
            <p:nvPr/>
          </p:nvSpPr>
          <p:spPr bwMode="auto">
            <a:xfrm>
              <a:off x="7412038" y="2802588"/>
              <a:ext cx="1168400" cy="2250433"/>
            </a:xfrm>
            <a:custGeom>
              <a:avLst/>
              <a:gdLst>
                <a:gd name="T0" fmla="*/ 0 w 294"/>
                <a:gd name="T1" fmla="*/ 0 h 568"/>
                <a:gd name="T2" fmla="*/ 294 w 294"/>
                <a:gd name="T3" fmla="*/ 568 h 568"/>
              </a:gdLst>
              <a:ahLst/>
              <a:cxnLst>
                <a:cxn ang="0">
                  <a:pos x="8" y="553"/>
                </a:cxn>
                <a:cxn ang="0">
                  <a:pos x="35" y="397"/>
                </a:cxn>
                <a:cxn ang="0">
                  <a:pos x="99" y="252"/>
                </a:cxn>
                <a:cxn ang="0">
                  <a:pos x="187" y="119"/>
                </a:cxn>
                <a:cxn ang="0">
                  <a:pos x="238" y="58"/>
                </a:cxn>
                <a:cxn ang="0">
                  <a:pos x="265" y="28"/>
                </a:cxn>
                <a:cxn ang="0">
                  <a:pos x="294" y="0"/>
                </a:cxn>
                <a:cxn ang="0">
                  <a:pos x="293" y="0"/>
                </a:cxn>
                <a:cxn ang="0">
                  <a:pos x="264" y="27"/>
                </a:cxn>
                <a:cxn ang="0">
                  <a:pos x="237" y="56"/>
                </a:cxn>
                <a:cxn ang="0">
                  <a:pos x="185" y="117"/>
                </a:cxn>
                <a:cxn ang="0">
                  <a:pos x="95" y="249"/>
                </a:cxn>
                <a:cxn ang="0">
                  <a:pos x="30" y="396"/>
                </a:cxn>
                <a:cxn ang="0">
                  <a:pos x="0" y="549"/>
                </a:cxn>
                <a:cxn ang="0">
                  <a:pos x="7" y="568"/>
                </a:cxn>
                <a:cxn ang="0">
                  <a:pos x="8" y="553"/>
                </a:cxn>
              </a:cxnLst>
              <a:rect l="T0" t="T1" r="T2" b="T3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2" name="Freeform 35"/>
            <p:cNvSpPr>
              <a:spLocks/>
            </p:cNvSpPr>
            <p:nvPr/>
          </p:nvSpPr>
          <p:spPr bwMode="auto">
            <a:xfrm>
              <a:off x="7494588" y="5664622"/>
              <a:ext cx="100012" cy="209129"/>
            </a:xfrm>
            <a:custGeom>
              <a:avLst/>
              <a:gdLst>
                <a:gd name="T0" fmla="*/ 0 w 25"/>
                <a:gd name="T1" fmla="*/ 0 h 53"/>
                <a:gd name="T2" fmla="*/ 25 w 25"/>
                <a:gd name="T3" fmla="*/ 53 h 53"/>
              </a:gdLst>
              <a:ahLst/>
              <a:cxnLst>
                <a:cxn ang="0">
                  <a:pos x="0" y="0"/>
                </a:cxn>
                <a:cxn ang="0">
                  <a:pos x="19" y="53"/>
                </a:cxn>
                <a:cxn ang="0">
                  <a:pos x="25" y="53"/>
                </a:cxn>
                <a:cxn ang="0">
                  <a:pos x="0" y="0"/>
                </a:cxn>
              </a:cxnLst>
              <a:rect l="T0" t="T1" r="T2" b="T3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3" name="Freeform 36"/>
            <p:cNvSpPr>
              <a:spLocks/>
            </p:cNvSpPr>
            <p:nvPr/>
          </p:nvSpPr>
          <p:spPr bwMode="auto">
            <a:xfrm>
              <a:off x="7412038" y="5081957"/>
              <a:ext cx="114300" cy="558991"/>
            </a:xfrm>
            <a:custGeom>
              <a:avLst/>
              <a:gdLst>
                <a:gd name="T0" fmla="*/ 0 w 29"/>
                <a:gd name="T1" fmla="*/ 0 h 141"/>
                <a:gd name="T2" fmla="*/ 29 w 29"/>
                <a:gd name="T3" fmla="*/ 141 h 141"/>
              </a:gdLst>
              <a:ahLst/>
              <a:cxnLst>
                <a:cxn ang="0">
                  <a:pos x="0" y="0"/>
                </a:cxn>
                <a:cxn ang="0">
                  <a:pos x="7" y="89"/>
                </a:cxn>
                <a:cxn ang="0">
                  <a:pos x="18" y="117"/>
                </a:cxn>
                <a:cxn ang="0">
                  <a:pos x="29" y="141"/>
                </a:cxn>
                <a:cxn ang="0">
                  <a:pos x="27" y="135"/>
                </a:cxn>
                <a:cxn ang="0">
                  <a:pos x="8" y="22"/>
                </a:cxn>
                <a:cxn ang="0">
                  <a:pos x="4" y="11"/>
                </a:cxn>
                <a:cxn ang="0">
                  <a:pos x="0" y="0"/>
                </a:cxn>
              </a:cxnLst>
              <a:rect l="T0" t="T1" r="T2" b="T3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" name="Freeform 37"/>
            <p:cNvSpPr>
              <a:spLocks/>
            </p:cNvSpPr>
            <p:nvPr/>
          </p:nvSpPr>
          <p:spPr bwMode="auto">
            <a:xfrm>
              <a:off x="7412038" y="4978050"/>
              <a:ext cx="31750" cy="189399"/>
            </a:xfrm>
            <a:custGeom>
              <a:avLst/>
              <a:gdLst>
                <a:gd name="T0" fmla="*/ 0 w 8"/>
                <a:gd name="T1" fmla="*/ 0 h 48"/>
                <a:gd name="T2" fmla="*/ 8 w 8"/>
                <a:gd name="T3" fmla="*/ 48 h 48"/>
              </a:gdLst>
              <a:ahLst/>
              <a:cxnLst>
                <a:cxn ang="0">
                  <a:pos x="0" y="26"/>
                </a:cxn>
                <a:cxn ang="0">
                  <a:pos x="4" y="37"/>
                </a:cxn>
                <a:cxn ang="0">
                  <a:pos x="8" y="48"/>
                </a:cxn>
                <a:cxn ang="0">
                  <a:pos x="7" y="19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26"/>
                </a:cxn>
              </a:cxnLst>
              <a:rect l="T0" t="T1" r="T2" b="T3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5" name="Freeform 38"/>
            <p:cNvSpPr>
              <a:spLocks/>
            </p:cNvSpPr>
            <p:nvPr/>
          </p:nvSpPr>
          <p:spPr bwMode="auto">
            <a:xfrm>
              <a:off x="7439025" y="5434450"/>
              <a:ext cx="174625" cy="439301"/>
            </a:xfrm>
            <a:custGeom>
              <a:avLst/>
              <a:gdLst>
                <a:gd name="T0" fmla="*/ 0 w 44"/>
                <a:gd name="T1" fmla="*/ 0 h 111"/>
                <a:gd name="T2" fmla="*/ 44 w 44"/>
                <a:gd name="T3" fmla="*/ 111 h 111"/>
              </a:gdLst>
              <a:ahLst/>
              <a:cxnLst>
                <a:cxn ang="0">
                  <a:pos x="11" y="28"/>
                </a:cxn>
                <a:cxn ang="0">
                  <a:pos x="0" y="0"/>
                </a:cxn>
                <a:cxn ang="0">
                  <a:pos x="11" y="49"/>
                </a:cxn>
                <a:cxn ang="0">
                  <a:pos x="14" y="58"/>
                </a:cxn>
                <a:cxn ang="0">
                  <a:pos x="39" y="111"/>
                </a:cxn>
                <a:cxn ang="0">
                  <a:pos x="44" y="111"/>
                </a:cxn>
                <a:cxn ang="0">
                  <a:pos x="22" y="52"/>
                </a:cxn>
                <a:cxn ang="0">
                  <a:pos x="11" y="28"/>
                </a:cxn>
              </a:cxnLst>
              <a:rect l="T0" t="T1" r="T2" b="T3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1944688" y="623888"/>
            <a:ext cx="6589712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3100" y="2133600"/>
            <a:ext cx="65913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64FBBF1-EDFB-4781-BDD8-A6B992DF77A0}" type="datetimeFigureOut">
              <a:rPr lang="en-US"/>
              <a:pPr>
                <a:defRPr/>
              </a:pPr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rgbClr val="FE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32A14BE-3624-4E80-84FA-AB054F8B40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76.wmf"/><Relationship Id="rId3" Type="http://schemas.openxmlformats.org/officeDocument/2006/relationships/oleObject" Target="../embeddings/oleObject71.bin"/><Relationship Id="rId7" Type="http://schemas.openxmlformats.org/officeDocument/2006/relationships/image" Target="../media/image73.wmf"/><Relationship Id="rId12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75.wmf"/><Relationship Id="rId5" Type="http://schemas.openxmlformats.org/officeDocument/2006/relationships/slide" Target="slide27.xml"/><Relationship Id="rId10" Type="http://schemas.openxmlformats.org/officeDocument/2006/relationships/oleObject" Target="../embeddings/oleObject74.bin"/><Relationship Id="rId4" Type="http://schemas.openxmlformats.org/officeDocument/2006/relationships/image" Target="../media/image72.wmf"/><Relationship Id="rId9" Type="http://schemas.openxmlformats.org/officeDocument/2006/relationships/image" Target="../media/image7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84.wmf"/><Relationship Id="rId3" Type="http://schemas.openxmlformats.org/officeDocument/2006/relationships/oleObject" Target="../embeddings/oleObject76.bin"/><Relationship Id="rId21" Type="http://schemas.openxmlformats.org/officeDocument/2006/relationships/oleObject" Target="../embeddings/oleObject85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3.wmf"/><Relationship Id="rId20" Type="http://schemas.openxmlformats.org/officeDocument/2006/relationships/image" Target="../media/image85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8.e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10" Type="http://schemas.openxmlformats.org/officeDocument/2006/relationships/image" Target="../media/image80.emf"/><Relationship Id="rId19" Type="http://schemas.openxmlformats.org/officeDocument/2006/relationships/oleObject" Target="../embeddings/oleObject84.bin"/><Relationship Id="rId4" Type="http://schemas.openxmlformats.org/officeDocument/2006/relationships/image" Target="../media/image77.e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2.wmf"/><Relationship Id="rId22" Type="http://schemas.openxmlformats.org/officeDocument/2006/relationships/image" Target="../media/image8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94.e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1.emf"/><Relationship Id="rId17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3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8.e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10" Type="http://schemas.openxmlformats.org/officeDocument/2006/relationships/image" Target="../media/image90.e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92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9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9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0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111.e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08.wmf"/><Relationship Id="rId17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0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10" Type="http://schemas.openxmlformats.org/officeDocument/2006/relationships/image" Target="../media/image107.wmf"/><Relationship Id="rId4" Type="http://schemas.openxmlformats.org/officeDocument/2006/relationships/image" Target="../media/image104.e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09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0" Type="http://schemas.openxmlformats.org/officeDocument/2006/relationships/image" Target="../media/image116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14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18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13" Type="http://schemas.openxmlformats.org/officeDocument/2006/relationships/oleObject" Target="../embeddings/oleObject122.bin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2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122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24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2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3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131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2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oleObject136.bin"/><Relationship Id="rId18" Type="http://schemas.openxmlformats.org/officeDocument/2006/relationships/image" Target="../media/image140.e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37.wmf"/><Relationship Id="rId17" Type="http://schemas.openxmlformats.org/officeDocument/2006/relationships/oleObject" Target="../embeddings/oleObject13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9.wmf"/><Relationship Id="rId20" Type="http://schemas.openxmlformats.org/officeDocument/2006/relationships/image" Target="../media/image141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5" Type="http://schemas.openxmlformats.org/officeDocument/2006/relationships/oleObject" Target="../embeddings/oleObject137.bin"/><Relationship Id="rId10" Type="http://schemas.openxmlformats.org/officeDocument/2006/relationships/image" Target="../media/image136.wmf"/><Relationship Id="rId19" Type="http://schemas.openxmlformats.org/officeDocument/2006/relationships/oleObject" Target="../embeddings/oleObject139.bin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3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oleObject" Target="../embeddings/oleObject145.bin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46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3.w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1.bin"/><Relationship Id="rId10" Type="http://schemas.openxmlformats.org/officeDocument/2006/relationships/image" Target="../media/image145.wmf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47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13" Type="http://schemas.openxmlformats.org/officeDocument/2006/relationships/oleObject" Target="../embeddings/oleObject151.bin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5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4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49.w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5" Type="http://schemas.openxmlformats.org/officeDocument/2006/relationships/oleObject" Target="../embeddings/oleObject152.bin"/><Relationship Id="rId10" Type="http://schemas.openxmlformats.org/officeDocument/2006/relationships/image" Target="../media/image151.wmf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53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oleObject" Target="../embeddings/oleObject158.bin"/><Relationship Id="rId18" Type="http://schemas.openxmlformats.org/officeDocument/2006/relationships/image" Target="../media/image162.wmf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59.wmf"/><Relationship Id="rId17" Type="http://schemas.openxmlformats.org/officeDocument/2006/relationships/oleObject" Target="../embeddings/oleObject160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61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56.wmf"/><Relationship Id="rId11" Type="http://schemas.openxmlformats.org/officeDocument/2006/relationships/oleObject" Target="../embeddings/oleObject157.bin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10" Type="http://schemas.openxmlformats.org/officeDocument/2006/relationships/image" Target="../media/image158.wmf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6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oleObject" Target="../embeddings/oleObject166.bin"/><Relationship Id="rId18" Type="http://schemas.openxmlformats.org/officeDocument/2006/relationships/image" Target="../media/image170.wmf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67.wmf"/><Relationship Id="rId17" Type="http://schemas.openxmlformats.org/officeDocument/2006/relationships/oleObject" Target="../embeddings/oleObject1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9.wmf"/><Relationship Id="rId20" Type="http://schemas.openxmlformats.org/officeDocument/2006/relationships/image" Target="../media/image161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2.bin"/><Relationship Id="rId15" Type="http://schemas.openxmlformats.org/officeDocument/2006/relationships/oleObject" Target="../embeddings/oleObject167.bin"/><Relationship Id="rId10" Type="http://schemas.openxmlformats.org/officeDocument/2006/relationships/image" Target="../media/image166.wmf"/><Relationship Id="rId19" Type="http://schemas.openxmlformats.org/officeDocument/2006/relationships/oleObject" Target="../embeddings/oleObject169.bin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16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13" Type="http://schemas.openxmlformats.org/officeDocument/2006/relationships/oleObject" Target="../embeddings/oleObject175.bin"/><Relationship Id="rId3" Type="http://schemas.openxmlformats.org/officeDocument/2006/relationships/oleObject" Target="../embeddings/oleObject170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7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72.wmf"/><Relationship Id="rId11" Type="http://schemas.openxmlformats.org/officeDocument/2006/relationships/oleObject" Target="../embeddings/oleObject174.bin"/><Relationship Id="rId5" Type="http://schemas.openxmlformats.org/officeDocument/2006/relationships/oleObject" Target="../embeddings/oleObject171.bin"/><Relationship Id="rId10" Type="http://schemas.openxmlformats.org/officeDocument/2006/relationships/image" Target="../media/image174.wmf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173.bin"/><Relationship Id="rId14" Type="http://schemas.openxmlformats.org/officeDocument/2006/relationships/image" Target="../media/image17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6.wmf"/><Relationship Id="rId26" Type="http://schemas.openxmlformats.org/officeDocument/2006/relationships/image" Target="../media/image20.emf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7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29" Type="http://schemas.openxmlformats.org/officeDocument/2006/relationships/oleObject" Target="../embeddings/oleObject21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2.bin"/><Relationship Id="rId24" Type="http://schemas.openxmlformats.org/officeDocument/2006/relationships/image" Target="../media/image19.emf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oleObject18.bin"/><Relationship Id="rId28" Type="http://schemas.openxmlformats.org/officeDocument/2006/relationships/image" Target="../media/image21.wmf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wmf"/><Relationship Id="rId22" Type="http://schemas.openxmlformats.org/officeDocument/2006/relationships/image" Target="../media/image18.wmf"/><Relationship Id="rId27" Type="http://schemas.openxmlformats.org/officeDocument/2006/relationships/oleObject" Target="../embeddings/oleObject20.bin"/><Relationship Id="rId30" Type="http://schemas.openxmlformats.org/officeDocument/2006/relationships/image" Target="../media/image22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13" Type="http://schemas.openxmlformats.org/officeDocument/2006/relationships/oleObject" Target="../embeddings/oleObject181.bin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78.bin"/><Relationship Id="rId12" Type="http://schemas.openxmlformats.org/officeDocument/2006/relationships/image" Target="../media/image18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78.wmf"/><Relationship Id="rId11" Type="http://schemas.openxmlformats.org/officeDocument/2006/relationships/oleObject" Target="../embeddings/oleObject180.bin"/><Relationship Id="rId5" Type="http://schemas.openxmlformats.org/officeDocument/2006/relationships/oleObject" Target="../embeddings/oleObject177.bin"/><Relationship Id="rId10" Type="http://schemas.openxmlformats.org/officeDocument/2006/relationships/image" Target="../media/image180.wmf"/><Relationship Id="rId4" Type="http://schemas.openxmlformats.org/officeDocument/2006/relationships/image" Target="../media/image177.wmf"/><Relationship Id="rId9" Type="http://schemas.openxmlformats.org/officeDocument/2006/relationships/oleObject" Target="../embeddings/oleObject179.bin"/><Relationship Id="rId14" Type="http://schemas.openxmlformats.org/officeDocument/2006/relationships/image" Target="../media/image18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emf"/><Relationship Id="rId13" Type="http://schemas.openxmlformats.org/officeDocument/2006/relationships/oleObject" Target="../embeddings/oleObject187.bin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18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84.wmf"/><Relationship Id="rId11" Type="http://schemas.openxmlformats.org/officeDocument/2006/relationships/oleObject" Target="../embeddings/oleObject186.bin"/><Relationship Id="rId5" Type="http://schemas.openxmlformats.org/officeDocument/2006/relationships/oleObject" Target="../embeddings/oleObject183.bin"/><Relationship Id="rId10" Type="http://schemas.openxmlformats.org/officeDocument/2006/relationships/image" Target="../media/image186.wmf"/><Relationship Id="rId4" Type="http://schemas.openxmlformats.org/officeDocument/2006/relationships/image" Target="../media/image183.emf"/><Relationship Id="rId9" Type="http://schemas.openxmlformats.org/officeDocument/2006/relationships/oleObject" Target="../embeddings/oleObject185.bin"/><Relationship Id="rId14" Type="http://schemas.openxmlformats.org/officeDocument/2006/relationships/image" Target="../media/image188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13" Type="http://schemas.openxmlformats.org/officeDocument/2006/relationships/oleObject" Target="../embeddings/oleObject193.bin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193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95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90.wmf"/><Relationship Id="rId11" Type="http://schemas.openxmlformats.org/officeDocument/2006/relationships/oleObject" Target="../embeddings/oleObject192.bin"/><Relationship Id="rId5" Type="http://schemas.openxmlformats.org/officeDocument/2006/relationships/oleObject" Target="../embeddings/oleObject189.bin"/><Relationship Id="rId15" Type="http://schemas.openxmlformats.org/officeDocument/2006/relationships/oleObject" Target="../embeddings/oleObject194.bin"/><Relationship Id="rId10" Type="http://schemas.openxmlformats.org/officeDocument/2006/relationships/image" Target="../media/image192.wmf"/><Relationship Id="rId4" Type="http://schemas.openxmlformats.org/officeDocument/2006/relationships/image" Target="../media/image189.emf"/><Relationship Id="rId9" Type="http://schemas.openxmlformats.org/officeDocument/2006/relationships/oleObject" Target="../embeddings/oleObject191.bin"/><Relationship Id="rId14" Type="http://schemas.openxmlformats.org/officeDocument/2006/relationships/image" Target="../media/image194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13" Type="http://schemas.openxmlformats.org/officeDocument/2006/relationships/oleObject" Target="../embeddings/oleObject200.bin"/><Relationship Id="rId18" Type="http://schemas.openxmlformats.org/officeDocument/2006/relationships/image" Target="../media/image203.wmf"/><Relationship Id="rId26" Type="http://schemas.openxmlformats.org/officeDocument/2006/relationships/image" Target="../media/image207.wmf"/><Relationship Id="rId3" Type="http://schemas.openxmlformats.org/officeDocument/2006/relationships/oleObject" Target="../embeddings/oleObject195.bin"/><Relationship Id="rId21" Type="http://schemas.openxmlformats.org/officeDocument/2006/relationships/oleObject" Target="../embeddings/oleObject204.bin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200.wmf"/><Relationship Id="rId17" Type="http://schemas.openxmlformats.org/officeDocument/2006/relationships/oleObject" Target="../embeddings/oleObject202.bin"/><Relationship Id="rId25" Type="http://schemas.openxmlformats.org/officeDocument/2006/relationships/oleObject" Target="../embeddings/oleObject206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02.wmf"/><Relationship Id="rId20" Type="http://schemas.openxmlformats.org/officeDocument/2006/relationships/image" Target="../media/image204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97.wmf"/><Relationship Id="rId11" Type="http://schemas.openxmlformats.org/officeDocument/2006/relationships/oleObject" Target="../embeddings/oleObject199.bin"/><Relationship Id="rId24" Type="http://schemas.openxmlformats.org/officeDocument/2006/relationships/image" Target="../media/image206.wmf"/><Relationship Id="rId5" Type="http://schemas.openxmlformats.org/officeDocument/2006/relationships/oleObject" Target="../embeddings/oleObject196.bin"/><Relationship Id="rId15" Type="http://schemas.openxmlformats.org/officeDocument/2006/relationships/oleObject" Target="../embeddings/oleObject201.bin"/><Relationship Id="rId23" Type="http://schemas.openxmlformats.org/officeDocument/2006/relationships/oleObject" Target="../embeddings/oleObject205.bin"/><Relationship Id="rId28" Type="http://schemas.openxmlformats.org/officeDocument/2006/relationships/image" Target="../media/image208.wmf"/><Relationship Id="rId10" Type="http://schemas.openxmlformats.org/officeDocument/2006/relationships/image" Target="../media/image199.wmf"/><Relationship Id="rId19" Type="http://schemas.openxmlformats.org/officeDocument/2006/relationships/oleObject" Target="../embeddings/oleObject203.bin"/><Relationship Id="rId4" Type="http://schemas.openxmlformats.org/officeDocument/2006/relationships/image" Target="../media/image196.wmf"/><Relationship Id="rId9" Type="http://schemas.openxmlformats.org/officeDocument/2006/relationships/oleObject" Target="../embeddings/oleObject198.bin"/><Relationship Id="rId14" Type="http://schemas.openxmlformats.org/officeDocument/2006/relationships/image" Target="../media/image201.emf"/><Relationship Id="rId22" Type="http://schemas.openxmlformats.org/officeDocument/2006/relationships/image" Target="../media/image205.wmf"/><Relationship Id="rId27" Type="http://schemas.openxmlformats.org/officeDocument/2006/relationships/oleObject" Target="../embeddings/oleObject207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10.emf"/><Relationship Id="rId5" Type="http://schemas.openxmlformats.org/officeDocument/2006/relationships/oleObject" Target="../embeddings/oleObject209.bin"/><Relationship Id="rId4" Type="http://schemas.openxmlformats.org/officeDocument/2006/relationships/image" Target="../media/image209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13" Type="http://schemas.openxmlformats.org/officeDocument/2006/relationships/oleObject" Target="../embeddings/oleObject215.bin"/><Relationship Id="rId18" Type="http://schemas.openxmlformats.org/officeDocument/2006/relationships/image" Target="../media/image218.wmf"/><Relationship Id="rId3" Type="http://schemas.openxmlformats.org/officeDocument/2006/relationships/oleObject" Target="../embeddings/oleObject210.bin"/><Relationship Id="rId7" Type="http://schemas.openxmlformats.org/officeDocument/2006/relationships/oleObject" Target="../embeddings/oleObject212.bin"/><Relationship Id="rId12" Type="http://schemas.openxmlformats.org/officeDocument/2006/relationships/image" Target="../media/image215.wmf"/><Relationship Id="rId17" Type="http://schemas.openxmlformats.org/officeDocument/2006/relationships/oleObject" Target="../embeddings/oleObject2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7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12.wmf"/><Relationship Id="rId11" Type="http://schemas.openxmlformats.org/officeDocument/2006/relationships/oleObject" Target="../embeddings/oleObject214.bin"/><Relationship Id="rId5" Type="http://schemas.openxmlformats.org/officeDocument/2006/relationships/oleObject" Target="../embeddings/oleObject211.bin"/><Relationship Id="rId15" Type="http://schemas.openxmlformats.org/officeDocument/2006/relationships/oleObject" Target="../embeddings/oleObject216.bin"/><Relationship Id="rId10" Type="http://schemas.openxmlformats.org/officeDocument/2006/relationships/image" Target="../media/image214.wmf"/><Relationship Id="rId4" Type="http://schemas.openxmlformats.org/officeDocument/2006/relationships/image" Target="../media/image211.wmf"/><Relationship Id="rId9" Type="http://schemas.openxmlformats.org/officeDocument/2006/relationships/oleObject" Target="../embeddings/oleObject213.bin"/><Relationship Id="rId14" Type="http://schemas.openxmlformats.org/officeDocument/2006/relationships/image" Target="../media/image216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13" Type="http://schemas.openxmlformats.org/officeDocument/2006/relationships/oleObject" Target="../embeddings/oleObject223.bin"/><Relationship Id="rId18" Type="http://schemas.openxmlformats.org/officeDocument/2006/relationships/image" Target="../media/image226.wmf"/><Relationship Id="rId26" Type="http://schemas.openxmlformats.org/officeDocument/2006/relationships/image" Target="../media/image230.wmf"/><Relationship Id="rId3" Type="http://schemas.openxmlformats.org/officeDocument/2006/relationships/oleObject" Target="../embeddings/oleObject218.bin"/><Relationship Id="rId21" Type="http://schemas.openxmlformats.org/officeDocument/2006/relationships/oleObject" Target="../embeddings/oleObject227.bin"/><Relationship Id="rId7" Type="http://schemas.openxmlformats.org/officeDocument/2006/relationships/oleObject" Target="../embeddings/oleObject220.bin"/><Relationship Id="rId12" Type="http://schemas.openxmlformats.org/officeDocument/2006/relationships/image" Target="../media/image223.wmf"/><Relationship Id="rId17" Type="http://schemas.openxmlformats.org/officeDocument/2006/relationships/oleObject" Target="../embeddings/oleObject225.bin"/><Relationship Id="rId25" Type="http://schemas.openxmlformats.org/officeDocument/2006/relationships/oleObject" Target="../embeddings/oleObject2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5.wmf"/><Relationship Id="rId20" Type="http://schemas.openxmlformats.org/officeDocument/2006/relationships/image" Target="../media/image227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20.wmf"/><Relationship Id="rId11" Type="http://schemas.openxmlformats.org/officeDocument/2006/relationships/oleObject" Target="../embeddings/oleObject222.bin"/><Relationship Id="rId24" Type="http://schemas.openxmlformats.org/officeDocument/2006/relationships/image" Target="../media/image229.wmf"/><Relationship Id="rId5" Type="http://schemas.openxmlformats.org/officeDocument/2006/relationships/oleObject" Target="../embeddings/oleObject219.bin"/><Relationship Id="rId15" Type="http://schemas.openxmlformats.org/officeDocument/2006/relationships/oleObject" Target="../embeddings/oleObject224.bin"/><Relationship Id="rId23" Type="http://schemas.openxmlformats.org/officeDocument/2006/relationships/oleObject" Target="../embeddings/oleObject228.bin"/><Relationship Id="rId28" Type="http://schemas.openxmlformats.org/officeDocument/2006/relationships/image" Target="../media/image231.wmf"/><Relationship Id="rId10" Type="http://schemas.openxmlformats.org/officeDocument/2006/relationships/image" Target="../media/image222.wmf"/><Relationship Id="rId19" Type="http://schemas.openxmlformats.org/officeDocument/2006/relationships/oleObject" Target="../embeddings/oleObject226.bin"/><Relationship Id="rId4" Type="http://schemas.openxmlformats.org/officeDocument/2006/relationships/image" Target="../media/image219.wmf"/><Relationship Id="rId9" Type="http://schemas.openxmlformats.org/officeDocument/2006/relationships/oleObject" Target="../embeddings/oleObject221.bin"/><Relationship Id="rId14" Type="http://schemas.openxmlformats.org/officeDocument/2006/relationships/image" Target="../media/image224.wmf"/><Relationship Id="rId22" Type="http://schemas.openxmlformats.org/officeDocument/2006/relationships/image" Target="../media/image228.wmf"/><Relationship Id="rId27" Type="http://schemas.openxmlformats.org/officeDocument/2006/relationships/oleObject" Target="../embeddings/oleObject230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wmf"/><Relationship Id="rId3" Type="http://schemas.openxmlformats.org/officeDocument/2006/relationships/oleObject" Target="../embeddings/oleObject231.bin"/><Relationship Id="rId7" Type="http://schemas.openxmlformats.org/officeDocument/2006/relationships/oleObject" Target="../embeddings/oleObject2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33.wmf"/><Relationship Id="rId5" Type="http://schemas.openxmlformats.org/officeDocument/2006/relationships/oleObject" Target="../embeddings/oleObject232.bin"/><Relationship Id="rId10" Type="http://schemas.openxmlformats.org/officeDocument/2006/relationships/image" Target="../media/image235.wmf"/><Relationship Id="rId4" Type="http://schemas.openxmlformats.org/officeDocument/2006/relationships/image" Target="../media/image232.wmf"/><Relationship Id="rId9" Type="http://schemas.openxmlformats.org/officeDocument/2006/relationships/oleObject" Target="../embeddings/oleObject234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13" Type="http://schemas.openxmlformats.org/officeDocument/2006/relationships/oleObject" Target="../embeddings/oleObject240.bin"/><Relationship Id="rId3" Type="http://schemas.openxmlformats.org/officeDocument/2006/relationships/oleObject" Target="../embeddings/oleObject235.bin"/><Relationship Id="rId7" Type="http://schemas.openxmlformats.org/officeDocument/2006/relationships/oleObject" Target="../embeddings/oleObject237.bin"/><Relationship Id="rId12" Type="http://schemas.openxmlformats.org/officeDocument/2006/relationships/image" Target="../media/image24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37.wmf"/><Relationship Id="rId11" Type="http://schemas.openxmlformats.org/officeDocument/2006/relationships/oleObject" Target="../embeddings/oleObject239.bin"/><Relationship Id="rId5" Type="http://schemas.openxmlformats.org/officeDocument/2006/relationships/oleObject" Target="../embeddings/oleObject236.bin"/><Relationship Id="rId10" Type="http://schemas.openxmlformats.org/officeDocument/2006/relationships/image" Target="../media/image239.wmf"/><Relationship Id="rId4" Type="http://schemas.openxmlformats.org/officeDocument/2006/relationships/image" Target="../media/image236.wmf"/><Relationship Id="rId9" Type="http://schemas.openxmlformats.org/officeDocument/2006/relationships/oleObject" Target="../embeddings/oleObject238.bin"/><Relationship Id="rId14" Type="http://schemas.openxmlformats.org/officeDocument/2006/relationships/image" Target="../media/image24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30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7.e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26.e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38.wmf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39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5.e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wmf"/><Relationship Id="rId20" Type="http://schemas.openxmlformats.org/officeDocument/2006/relationships/image" Target="../media/image3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4.bin"/><Relationship Id="rId24" Type="http://schemas.openxmlformats.org/officeDocument/2006/relationships/image" Target="../media/image41.wmf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oleObject" Target="../embeddings/oleObject40.bin"/><Relationship Id="rId10" Type="http://schemas.openxmlformats.org/officeDocument/2006/relationships/image" Target="../media/image34.e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6.wmf"/><Relationship Id="rId22" Type="http://schemas.openxmlformats.org/officeDocument/2006/relationships/image" Target="../media/image4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56.wmf"/><Relationship Id="rId26" Type="http://schemas.openxmlformats.org/officeDocument/2006/relationships/image" Target="../media/image60.wmf"/><Relationship Id="rId3" Type="http://schemas.openxmlformats.org/officeDocument/2006/relationships/oleObject" Target="../embeddings/oleObject48.bin"/><Relationship Id="rId21" Type="http://schemas.openxmlformats.org/officeDocument/2006/relationships/oleObject" Target="../embeddings/oleObject57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55.bin"/><Relationship Id="rId25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.wmf"/><Relationship Id="rId20" Type="http://schemas.openxmlformats.org/officeDocument/2006/relationships/image" Target="../media/image5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0.emf"/><Relationship Id="rId11" Type="http://schemas.openxmlformats.org/officeDocument/2006/relationships/oleObject" Target="../embeddings/oleObject52.bin"/><Relationship Id="rId24" Type="http://schemas.openxmlformats.org/officeDocument/2006/relationships/image" Target="../media/image59.wmf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23" Type="http://schemas.openxmlformats.org/officeDocument/2006/relationships/oleObject" Target="../embeddings/oleObject58.bin"/><Relationship Id="rId28" Type="http://schemas.openxmlformats.org/officeDocument/2006/relationships/image" Target="../media/image61.wmf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49.e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4.wmf"/><Relationship Id="rId22" Type="http://schemas.openxmlformats.org/officeDocument/2006/relationships/image" Target="../media/image58.wmf"/><Relationship Id="rId27" Type="http://schemas.openxmlformats.org/officeDocument/2006/relationships/oleObject" Target="../embeddings/oleObject6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4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876425" y="860425"/>
          <a:ext cx="4927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72" name="Equation" r:id="rId3" imgW="4857598" imgH="343016" progId="Equation.DSMT4">
                  <p:embed/>
                </p:oleObj>
              </mc:Choice>
              <mc:Fallback>
                <p:oleObj name="Equation" r:id="rId3" imgW="4857598" imgH="34301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860425"/>
                        <a:ext cx="4927600" cy="406400"/>
                      </a:xfrm>
                      <a:prstGeom prst="rect">
                        <a:avLst/>
                      </a:prstGeom>
                      <a:solidFill>
                        <a:srgbClr val="C3DED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611188" y="765175"/>
            <a:ext cx="950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类型</a:t>
            </a:r>
            <a:r>
              <a:rPr lang="en-US" altLang="zh-CN" sz="2400" b="1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1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2228850" y="1582738"/>
          <a:ext cx="4394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73" name="Equation" r:id="rId5" imgW="4394200" imgH="406400" progId="Equation.DSMT4">
                  <p:embed/>
                </p:oleObj>
              </mc:Choice>
              <mc:Fallback>
                <p:oleObj name="Equation" r:id="rId5" imgW="43942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1582738"/>
                        <a:ext cx="4394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1992313" y="2366963"/>
          <a:ext cx="30257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74" name="Equation" r:id="rId7" imgW="2971887" imgH="371514" progId="Equation.DSMT4">
                  <p:embed/>
                </p:oleObj>
              </mc:Choice>
              <mc:Fallback>
                <p:oleObj name="Equation" r:id="rId7" imgW="2971887" imgH="3715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2366963"/>
                        <a:ext cx="3025775" cy="422275"/>
                      </a:xfrm>
                      <a:prstGeom prst="rect">
                        <a:avLst/>
                      </a:prstGeom>
                      <a:solidFill>
                        <a:srgbClr val="F9CFC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468313" y="2349500"/>
            <a:ext cx="950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b="1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类型</a:t>
            </a:r>
            <a:r>
              <a:rPr lang="en-US" altLang="zh-CN" sz="2400" b="1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2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6804025" y="2436813"/>
            <a:ext cx="2055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>
                <a:solidFill>
                  <a:schemeClr val="accent1"/>
                </a:solidFill>
                <a:latin typeface="Arial" charset="0"/>
                <a:ea typeface="楷体_GB2312" pitchFamily="49" charset="-122"/>
              </a:rPr>
              <a:t>(</a:t>
            </a:r>
            <a:r>
              <a:rPr lang="zh-CN" altLang="en-US" sz="2000" b="1">
                <a:solidFill>
                  <a:schemeClr val="accent1"/>
                </a:solidFill>
                <a:latin typeface="Arial" charset="0"/>
                <a:ea typeface="楷体" pitchFamily="49" charset="-122"/>
              </a:rPr>
              <a:t>不显含自变量</a:t>
            </a:r>
            <a:r>
              <a:rPr lang="zh-CN" altLang="en-US" sz="2000">
                <a:solidFill>
                  <a:schemeClr val="accent1"/>
                </a:solidFill>
                <a:latin typeface="Arial" charset="0"/>
                <a:ea typeface="楷体" pitchFamily="49" charset="-122"/>
              </a:rPr>
              <a:t>）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468313" y="3933825"/>
            <a:ext cx="3743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类型</a:t>
            </a:r>
            <a:r>
              <a:rPr lang="en-US" altLang="zh-CN" sz="2400" b="1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.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齐线性方程</a:t>
            </a:r>
          </a:p>
        </p:txBody>
      </p:sp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2168525" y="5407025"/>
          <a:ext cx="59182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75" name="Equation" r:id="rId9" imgW="5848343" imgH="790639" progId="Equation.DSMT4">
                  <p:embed/>
                </p:oleObj>
              </mc:Choice>
              <mc:Fallback>
                <p:oleObj name="Equation" r:id="rId9" imgW="5848343" imgH="790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5407025"/>
                        <a:ext cx="5918200" cy="849313"/>
                      </a:xfrm>
                      <a:prstGeom prst="rect">
                        <a:avLst/>
                      </a:prstGeom>
                      <a:solidFill>
                        <a:srgbClr val="D1DDB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1746250" y="2997200"/>
          <a:ext cx="62992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76" name="Equation" r:id="rId11" imgW="6299200" imgH="774700" progId="Equation.DSMT4">
                  <p:embed/>
                </p:oleObj>
              </mc:Choice>
              <mc:Fallback>
                <p:oleObj name="Equation" r:id="rId11" imgW="6299200" imgH="774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2997200"/>
                        <a:ext cx="62992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1"/>
          <p:cNvGraphicFramePr>
            <a:graphicFrameLocks noChangeAspect="1"/>
          </p:cNvGraphicFramePr>
          <p:nvPr/>
        </p:nvGraphicFramePr>
        <p:xfrm>
          <a:off x="3563938" y="4032250"/>
          <a:ext cx="29527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77" name="公式" r:id="rId13" imgW="2692400" imgH="368300" progId="Equation.3">
                  <p:embed/>
                </p:oleObj>
              </mc:Choice>
              <mc:Fallback>
                <p:oleObj name="公式" r:id="rId13" imgW="26924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032250"/>
                        <a:ext cx="2952750" cy="403225"/>
                      </a:xfrm>
                      <a:prstGeom prst="rect">
                        <a:avLst/>
                      </a:prstGeom>
                      <a:solidFill>
                        <a:srgbClr val="C3DED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2"/>
          <p:cNvGraphicFramePr>
            <a:graphicFrameLocks noChangeAspect="1"/>
          </p:cNvGraphicFramePr>
          <p:nvPr/>
        </p:nvGraphicFramePr>
        <p:xfrm>
          <a:off x="4211638" y="4868863"/>
          <a:ext cx="1054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78" name="公式" r:id="rId15" imgW="1054100" imgH="368300" progId="Equation.3">
                  <p:embed/>
                </p:oleObj>
              </mc:Choice>
              <mc:Fallback>
                <p:oleObj name="公式" r:id="rId15" imgW="10541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868863"/>
                        <a:ext cx="1054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1116013" y="4868863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Arial" charset="0"/>
                <a:ea typeface="楷体" pitchFamily="49" charset="-122"/>
              </a:rPr>
              <a:t>已知其一个解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1019175" y="5478463"/>
            <a:ext cx="145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Arial" charset="0"/>
                <a:ea typeface="楷体" pitchFamily="49" charset="-122"/>
              </a:rPr>
              <a:t>通解为</a:t>
            </a:r>
            <a:r>
              <a:rPr lang="zh-CN" altLang="en-US" sz="2800">
                <a:solidFill>
                  <a:schemeClr val="tx1"/>
                </a:solidFill>
                <a:latin typeface="Arial" charset="0"/>
                <a:ea typeface="楷体_GB2312" pitchFamily="49" charset="-122"/>
              </a:rPr>
              <a:t>：</a:t>
            </a: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7042150" y="815975"/>
            <a:ext cx="2101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000" b="1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不显含未知元）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879475" y="136525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latin typeface="Arial" charset="0"/>
                <a:ea typeface="楷体" pitchFamily="49" charset="-122"/>
              </a:rPr>
              <a:t>可降阶的方程</a:t>
            </a:r>
          </a:p>
        </p:txBody>
      </p:sp>
    </p:spTree>
    <p:extLst>
      <p:ext uri="{BB962C8B-B14F-4D97-AF65-F5344CB8AC3E}">
        <p14:creationId xmlns:p14="http://schemas.microsoft.com/office/powerpoint/2010/main" val="336476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  <p:bldP spid="25606" grpId="0"/>
      <p:bldP spid="25607" grpId="0"/>
      <p:bldP spid="25608" grpId="0"/>
      <p:bldP spid="25613" grpId="0"/>
      <p:bldP spid="25614" grpId="0"/>
      <p:bldP spid="256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03213" y="63500"/>
            <a:ext cx="29543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考虑二阶齐线性方程</a:t>
            </a: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3976688" y="252413"/>
          <a:ext cx="4165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120" name="Equation" r:id="rId3" imgW="4165600" imgH="889000" progId="Equation.DSMT4">
                  <p:embed/>
                </p:oleObj>
              </mc:Choice>
              <mc:Fallback>
                <p:oleObj name="Equation" r:id="rId3" imgW="4165600" imgH="889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8" y="252413"/>
                        <a:ext cx="4165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303213" y="1320800"/>
            <a:ext cx="43465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400" b="1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10</a:t>
            </a:r>
            <a:r>
              <a:rPr lang="en-US" altLang="zh-CN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. </a:t>
            </a:r>
            <a:r>
              <a:rPr lang="zh-CN" altLang="en-US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若方程</a:t>
            </a:r>
            <a:r>
              <a:rPr lang="en-US" altLang="zh-CN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中系数函数</a:t>
            </a:r>
          </a:p>
        </p:txBody>
      </p:sp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1712913" y="2052638"/>
          <a:ext cx="4965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121" name="Equation" r:id="rId5" imgW="4965700" imgH="787400" progId="Equation.DSMT4">
                  <p:embed/>
                </p:oleObj>
              </mc:Choice>
              <mc:Fallback>
                <p:oleObj name="Equation" r:id="rId5" imgW="4965700" imgH="78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913" y="2052638"/>
                        <a:ext cx="49657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303213" y="2903538"/>
            <a:ext cx="52625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则初值问题</a:t>
            </a:r>
            <a:r>
              <a:rPr lang="en-US" altLang="zh-CN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的特解具有幂级数形式</a:t>
            </a:r>
          </a:p>
        </p:txBody>
      </p:sp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5740400" y="2825750"/>
          <a:ext cx="2387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122" name="Equation" r:id="rId7" imgW="2387600" imgH="787400" progId="Equation.DSMT4">
                  <p:embed/>
                </p:oleObj>
              </mc:Choice>
              <mc:Fallback>
                <p:oleObj name="Equation" r:id="rId7" imgW="2387600" imgH="78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400" y="2825750"/>
                        <a:ext cx="2387600" cy="787400"/>
                      </a:xfrm>
                      <a:prstGeom prst="rect">
                        <a:avLst/>
                      </a:prstGeom>
                      <a:solidFill>
                        <a:srgbClr val="F9CFC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303213" y="3746500"/>
            <a:ext cx="49609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400" b="1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11</a:t>
            </a:r>
            <a:r>
              <a:rPr lang="en-US" altLang="zh-CN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. </a:t>
            </a:r>
            <a:r>
              <a:rPr lang="zh-CN" altLang="en-US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若方程</a:t>
            </a:r>
            <a:r>
              <a:rPr lang="en-US" altLang="zh-CN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中系数函数满足</a:t>
            </a:r>
          </a:p>
        </p:txBody>
      </p:sp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1460500" y="4292600"/>
          <a:ext cx="52451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123" name="Equation" r:id="rId9" imgW="5245100" imgH="787400" progId="Equation.DSMT4">
                  <p:embed/>
                </p:oleObj>
              </mc:Choice>
              <mc:Fallback>
                <p:oleObj name="Equation" r:id="rId9" imgW="5245100" imgH="78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4292600"/>
                        <a:ext cx="52451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895350" y="5291138"/>
            <a:ext cx="43386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楷体" pitchFamily="49" charset="-122"/>
                <a:ea typeface="楷体" pitchFamily="49" charset="-122"/>
              </a:rPr>
              <a:t>则初值问题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的特解具有形式</a:t>
            </a:r>
            <a:endParaRPr lang="zh-CN" altLang="en-US" sz="2400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1563688" y="5840413"/>
          <a:ext cx="3759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124" name="Equation" r:id="rId11" imgW="3759200" imgH="787400" progId="Equation.DSMT4">
                  <p:embed/>
                </p:oleObj>
              </mc:Choice>
              <mc:Fallback>
                <p:oleObj name="Equation" r:id="rId11" imgW="3759200" imgH="78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5840413"/>
                        <a:ext cx="3759200" cy="787400"/>
                      </a:xfrm>
                      <a:prstGeom prst="rect">
                        <a:avLst/>
                      </a:prstGeom>
                      <a:solidFill>
                        <a:srgbClr val="F9CFC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5565775" y="5975350"/>
            <a:ext cx="213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为待定常数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232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12294" grpId="0"/>
      <p:bldP spid="12296" grpId="0"/>
      <p:bldP spid="12299" grpId="0"/>
      <p:bldP spid="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519113" y="115888"/>
            <a:ext cx="34210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5</a:t>
            </a:r>
            <a:r>
              <a:rPr lang="en-US" altLang="zh-CN" sz="28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求解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Bessel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方程</a:t>
            </a:r>
          </a:p>
        </p:txBody>
      </p:sp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4187825" y="193675"/>
          <a:ext cx="4483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44" name="Equation" r:id="rId3" imgW="4483100" imgH="457200" progId="Equation.DSMT4">
                  <p:embed/>
                </p:oleObj>
              </mc:Choice>
              <mc:Fallback>
                <p:oleObj name="Equation" r:id="rId3" imgW="4483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193675"/>
                        <a:ext cx="4483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403350" y="744538"/>
            <a:ext cx="61087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为非负常数</a:t>
            </a:r>
            <a:r>
              <a:rPr lang="en-US" altLang="zh-CN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不一定为整数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  <a:hlinkClick r:id="rId5" action="ppaction://hlinksldjump"/>
              </a:rPr>
              <a:t>幻灯片 </a:t>
            </a:r>
            <a:r>
              <a:rPr lang="en-US" altLang="zh-CN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  <a:hlinkClick r:id="rId5" action="ppaction://hlinksldjump"/>
              </a:rPr>
              <a:t>25</a:t>
            </a:r>
            <a:endParaRPr lang="en-US" altLang="zh-CN" sz="2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501650" y="1368425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解</a:t>
            </a:r>
            <a:r>
              <a:rPr lang="en-US" altLang="zh-CN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由于</a:t>
            </a:r>
          </a:p>
        </p:txBody>
      </p:sp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2230438" y="1314450"/>
          <a:ext cx="2959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45" name="Equation" r:id="rId6" imgW="2959100" imgH="774700" progId="Equation.DSMT4">
                  <p:embed/>
                </p:oleObj>
              </mc:Choice>
              <mc:Fallback>
                <p:oleObj name="Equation" r:id="rId6" imgW="2959100" imgH="774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1314450"/>
                        <a:ext cx="29591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314950" y="1452563"/>
            <a:ext cx="3206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满足定理</a:t>
            </a:r>
            <a:r>
              <a:rPr lang="en-US" altLang="zh-CN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11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的条件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755650" y="2152650"/>
            <a:ext cx="356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则设</a:t>
            </a:r>
            <a:r>
              <a:rPr lang="en-US" altLang="zh-CN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的解具有形式</a:t>
            </a:r>
          </a:p>
        </p:txBody>
      </p:sp>
      <p:graphicFrame>
        <p:nvGraphicFramePr>
          <p:cNvPr id="13326" name="Object 14"/>
          <p:cNvGraphicFramePr>
            <a:graphicFrameLocks noChangeAspect="1"/>
          </p:cNvGraphicFramePr>
          <p:nvPr/>
        </p:nvGraphicFramePr>
        <p:xfrm>
          <a:off x="1270000" y="3022600"/>
          <a:ext cx="4762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46" name="Equation" r:id="rId8" imgW="4762500" imgH="469900" progId="Equation.DSMT4">
                  <p:embed/>
                </p:oleObj>
              </mc:Choice>
              <mc:Fallback>
                <p:oleObj name="Equation" r:id="rId8" imgW="47625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3022600"/>
                        <a:ext cx="4762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5"/>
          <p:cNvGraphicFramePr>
            <a:graphicFrameLocks noChangeAspect="1"/>
          </p:cNvGraphicFramePr>
          <p:nvPr/>
        </p:nvGraphicFramePr>
        <p:xfrm>
          <a:off x="1257300" y="3836988"/>
          <a:ext cx="7264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47" name="Equation" r:id="rId10" imgW="7264400" imgH="469900" progId="Equation.DSMT4">
                  <p:embed/>
                </p:oleObj>
              </mc:Choice>
              <mc:Fallback>
                <p:oleObj name="Equation" r:id="rId10" imgW="72644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3836988"/>
                        <a:ext cx="7264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257300" y="4652963"/>
          <a:ext cx="7353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48" name="Equation" r:id="rId12" imgW="7353300" imgH="469900" progId="Equation.DSMT4">
                  <p:embed/>
                </p:oleObj>
              </mc:Choice>
              <mc:Fallback>
                <p:oleObj name="Equation" r:id="rId12" imgW="73533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4652963"/>
                        <a:ext cx="7353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63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/>
      <p:bldP spid="13321" grpId="0"/>
      <p:bldP spid="13322" grpId="0"/>
      <p:bldP spid="13324" grpId="0"/>
      <p:bldP spid="133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354013" y="69850"/>
          <a:ext cx="7823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278" name="Equation" r:id="rId3" imgW="7753487" imgH="400011" progId="Equation.DSMT4">
                  <p:embed/>
                </p:oleObj>
              </mc:Choice>
              <mc:Fallback>
                <p:oleObj name="Equation" r:id="rId3" imgW="7753487" imgH="40001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3" y="69850"/>
                        <a:ext cx="7823200" cy="469900"/>
                      </a:xfrm>
                      <a:prstGeom prst="rect">
                        <a:avLst/>
                      </a:prstGeom>
                      <a:solidFill>
                        <a:srgbClr val="E5E3DB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369888" y="620713"/>
          <a:ext cx="7327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279" name="Equation" r:id="rId5" imgW="7257942" imgH="400011" progId="Equation.DSMT4">
                  <p:embed/>
                </p:oleObj>
              </mc:Choice>
              <mc:Fallback>
                <p:oleObj name="Equation" r:id="rId5" imgW="7257942" imgH="40001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8" y="620713"/>
                        <a:ext cx="7327900" cy="4699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395288" y="1341438"/>
          <a:ext cx="6019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280" name="Equation" r:id="rId7" imgW="5953143" imgH="400011" progId="Equation.DSMT4">
                  <p:embed/>
                </p:oleObj>
              </mc:Choice>
              <mc:Fallback>
                <p:oleObj name="Equation" r:id="rId7" imgW="5953143" imgH="40001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341438"/>
                        <a:ext cx="6019800" cy="469900"/>
                      </a:xfrm>
                      <a:prstGeom prst="rect">
                        <a:avLst/>
                      </a:prstGeom>
                      <a:solidFill>
                        <a:srgbClr val="FAE5C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376238" y="2011363"/>
          <a:ext cx="6108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281" name="Equation" r:id="rId9" imgW="6038857" imgH="400011" progId="Equation.DSMT4">
                  <p:embed/>
                </p:oleObj>
              </mc:Choice>
              <mc:Fallback>
                <p:oleObj name="Equation" r:id="rId9" imgW="6038857" imgH="40001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8" y="2011363"/>
                        <a:ext cx="6108700" cy="4699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376238" y="2655888"/>
            <a:ext cx="8001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代入</a:t>
            </a:r>
          </a:p>
        </p:txBody>
      </p:sp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1258888" y="2708275"/>
          <a:ext cx="3060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282" name="Equation" r:id="rId11" imgW="3060700" imgH="457200" progId="Equation.DSMT4">
                  <p:embed/>
                </p:oleObj>
              </mc:Choice>
              <mc:Fallback>
                <p:oleObj name="Equation" r:id="rId11" imgW="30607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708275"/>
                        <a:ext cx="3060700" cy="457200"/>
                      </a:xfrm>
                      <a:prstGeom prst="rect">
                        <a:avLst/>
                      </a:prstGeom>
                      <a:solidFill>
                        <a:srgbClr val="E1EEE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159250" y="2687638"/>
            <a:ext cx="43402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比较等式两边</a:t>
            </a:r>
            <a:r>
              <a:rPr lang="en-US" altLang="zh-CN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的同次幂的系数</a:t>
            </a:r>
          </a:p>
        </p:txBody>
      </p:sp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501650" y="3506788"/>
          <a:ext cx="3594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283" name="Equation" r:id="rId13" imgW="3594100" imgH="419100" progId="Equation.DSMT4">
                  <p:embed/>
                </p:oleObj>
              </mc:Choice>
              <mc:Fallback>
                <p:oleObj name="Equation" r:id="rId13" imgW="35941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3506788"/>
                        <a:ext cx="3594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4"/>
          <p:cNvGraphicFramePr>
            <a:graphicFrameLocks noChangeAspect="1"/>
          </p:cNvGraphicFramePr>
          <p:nvPr/>
        </p:nvGraphicFramePr>
        <p:xfrm>
          <a:off x="250825" y="4149725"/>
          <a:ext cx="4864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284" name="Equation" r:id="rId15" imgW="4864100" imgH="457200" progId="Equation.DSMT4">
                  <p:embed/>
                </p:oleObj>
              </mc:Choice>
              <mc:Fallback>
                <p:oleObj name="Equation" r:id="rId15" imgW="4864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149725"/>
                        <a:ext cx="4864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15"/>
          <p:cNvGraphicFramePr>
            <a:graphicFrameLocks noChangeAspect="1"/>
          </p:cNvGraphicFramePr>
          <p:nvPr/>
        </p:nvGraphicFramePr>
        <p:xfrm>
          <a:off x="279400" y="4849813"/>
          <a:ext cx="6464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285" name="Equation" r:id="rId17" imgW="6464300" imgH="469900" progId="Equation.DSMT4">
                  <p:embed/>
                </p:oleObj>
              </mc:Choice>
              <mc:Fallback>
                <p:oleObj name="Equation" r:id="rId17" imgW="64643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" y="4849813"/>
                        <a:ext cx="6464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Object 16"/>
          <p:cNvGraphicFramePr>
            <a:graphicFrameLocks noChangeAspect="1"/>
          </p:cNvGraphicFramePr>
          <p:nvPr/>
        </p:nvGraphicFramePr>
        <p:xfrm>
          <a:off x="250825" y="5589588"/>
          <a:ext cx="7150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286" name="Equation" r:id="rId19" imgW="7086513" imgH="400011" progId="Equation.DSMT4">
                  <p:embed/>
                </p:oleObj>
              </mc:Choice>
              <mc:Fallback>
                <p:oleObj name="Equation" r:id="rId19" imgW="7086513" imgH="40001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589588"/>
                        <a:ext cx="7150100" cy="4699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Object 17"/>
          <p:cNvGraphicFramePr>
            <a:graphicFrameLocks noChangeAspect="1"/>
          </p:cNvGraphicFramePr>
          <p:nvPr/>
        </p:nvGraphicFramePr>
        <p:xfrm>
          <a:off x="1908175" y="5373688"/>
          <a:ext cx="19177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287" name="公式" r:id="rId21" imgW="1916868" imgH="152334" progId="Equation.3">
                  <p:embed/>
                </p:oleObj>
              </mc:Choice>
              <mc:Fallback>
                <p:oleObj name="公式" r:id="rId21" imgW="1916868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373688"/>
                        <a:ext cx="19177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234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5" grpId="0"/>
      <p:bldP spid="143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31775" y="63500"/>
            <a:ext cx="492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即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31775" y="2728913"/>
            <a:ext cx="8001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由于</a:t>
            </a:r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1476375" y="2852738"/>
          <a:ext cx="2451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58" name="Equation" r:id="rId3" imgW="2451100" imgH="431800" progId="Equation.DSMT4">
                  <p:embed/>
                </p:oleObj>
              </mc:Choice>
              <mc:Fallback>
                <p:oleObj name="Equation" r:id="rId3" imgW="24511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852738"/>
                        <a:ext cx="2451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723900" y="3659188"/>
          <a:ext cx="1181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59" name="Equation" r:id="rId5" imgW="1114284" imgH="323901" progId="Equation.DSMT4">
                  <p:embed/>
                </p:oleObj>
              </mc:Choice>
              <mc:Fallback>
                <p:oleObj name="Equation" r:id="rId5" imgW="1114284" imgH="3239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3659188"/>
                        <a:ext cx="1181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992188" y="4291013"/>
          <a:ext cx="5219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60" name="Equation" r:id="rId7" imgW="5219700" imgH="901700" progId="Equation.DSMT4">
                  <p:embed/>
                </p:oleObj>
              </mc:Choice>
              <mc:Fallback>
                <p:oleObj name="Equation" r:id="rId7" imgW="5219700" imgH="901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4291013"/>
                        <a:ext cx="52197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827088" y="5373688"/>
          <a:ext cx="7162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61" name="Equation" r:id="rId9" imgW="7096230" imgH="838251" progId="Equation.DSMT4">
                  <p:embed/>
                </p:oleObj>
              </mc:Choice>
              <mc:Fallback>
                <p:oleObj name="Equation" r:id="rId9" imgW="7096230" imgH="8382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373688"/>
                        <a:ext cx="71628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1230313" y="265113"/>
          <a:ext cx="2247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62" name="公式" r:id="rId11" imgW="2181373" imgH="400011" progId="Equation.3">
                  <p:embed/>
                </p:oleObj>
              </mc:Choice>
              <mc:Fallback>
                <p:oleObj name="公式" r:id="rId11" imgW="2181373" imgH="400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265113"/>
                        <a:ext cx="2247900" cy="469900"/>
                      </a:xfrm>
                      <a:prstGeom prst="rect">
                        <a:avLst/>
                      </a:prstGeom>
                      <a:solidFill>
                        <a:srgbClr val="3333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1254125" y="1122363"/>
          <a:ext cx="289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63" name="公式" r:id="rId13" imgW="2828914" imgH="390628" progId="Equation.3">
                  <p:embed/>
                </p:oleObj>
              </mc:Choice>
              <mc:Fallback>
                <p:oleObj name="公式" r:id="rId13" imgW="2828914" imgH="3906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1122363"/>
                        <a:ext cx="2895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1403350" y="1916113"/>
          <a:ext cx="6604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64" name="公式" r:id="rId15" imgW="660113" imgH="165028" progId="Equation.3">
                  <p:embed/>
                </p:oleObj>
              </mc:Choice>
              <mc:Fallback>
                <p:oleObj name="公式" r:id="rId15" imgW="660113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916113"/>
                        <a:ext cx="6604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1208088" y="2206625"/>
          <a:ext cx="4838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65" name="Equation" r:id="rId17" imgW="4771884" imgH="400011" progId="Equation.DSMT4">
                  <p:embed/>
                </p:oleObj>
              </mc:Choice>
              <mc:Fallback>
                <p:oleObj name="Equation" r:id="rId17" imgW="4771884" imgH="40001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2206625"/>
                        <a:ext cx="4838700" cy="4699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538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45023" y="3937578"/>
            <a:ext cx="9794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则得</a:t>
            </a:r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847366"/>
              </p:ext>
            </p:extLst>
          </p:nvPr>
        </p:nvGraphicFramePr>
        <p:xfrm>
          <a:off x="910042" y="4711384"/>
          <a:ext cx="7454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34" name="Equation" r:id="rId3" imgW="7454880" imgH="952200" progId="Equation.DSMT4">
                  <p:embed/>
                </p:oleObj>
              </mc:Choice>
              <mc:Fallback>
                <p:oleObj name="Equation" r:id="rId3" imgW="745488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042" y="4711384"/>
                        <a:ext cx="7454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684213" y="260350"/>
          <a:ext cx="2705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35" name="公式" r:id="rId5" imgW="2705100" imgH="901700" progId="Equation.3">
                  <p:embed/>
                </p:oleObj>
              </mc:Choice>
              <mc:Fallback>
                <p:oleObj name="公式" r:id="rId5" imgW="27051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0350"/>
                        <a:ext cx="27051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971550" y="1196975"/>
          <a:ext cx="5016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36" name="公式" r:id="rId7" imgW="5016500" imgH="901700" progId="Equation.3">
                  <p:embed/>
                </p:oleObj>
              </mc:Choice>
              <mc:Fallback>
                <p:oleObj name="公式" r:id="rId7" imgW="50165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196975"/>
                        <a:ext cx="50165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49210"/>
              </p:ext>
            </p:extLst>
          </p:nvPr>
        </p:nvGraphicFramePr>
        <p:xfrm>
          <a:off x="846282" y="2365317"/>
          <a:ext cx="5803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37" name="Equation" r:id="rId9" imgW="5803560" imgH="825480" progId="Equation.DSMT4">
                  <p:embed/>
                </p:oleObj>
              </mc:Choice>
              <mc:Fallback>
                <p:oleObj name="Equation" r:id="rId9" imgW="5803560" imgH="825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282" y="2365317"/>
                        <a:ext cx="5803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844082"/>
              </p:ext>
            </p:extLst>
          </p:nvPr>
        </p:nvGraphicFramePr>
        <p:xfrm>
          <a:off x="1115147" y="3556578"/>
          <a:ext cx="2705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38" name="Equation" r:id="rId11" imgW="2705040" imgH="380880" progId="Equation.DSMT4">
                  <p:embed/>
                </p:oleObj>
              </mc:Choice>
              <mc:Fallback>
                <p:oleObj name="Equation" r:id="rId11" imgW="27050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147" y="3556578"/>
                        <a:ext cx="2705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667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03213" y="-7938"/>
            <a:ext cx="492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取</a:t>
            </a: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1042988" y="260350"/>
          <a:ext cx="7366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27" name="Equation" r:id="rId3" imgW="7366000" imgH="901700" progId="Equation.DSMT4">
                  <p:embed/>
                </p:oleObj>
              </mc:Choice>
              <mc:Fallback>
                <p:oleObj name="Equation" r:id="rId3" imgW="7366000" imgH="901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60350"/>
                        <a:ext cx="7366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303213" y="1431925"/>
            <a:ext cx="492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则</a:t>
            </a:r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639494"/>
              </p:ext>
            </p:extLst>
          </p:nvPr>
        </p:nvGraphicFramePr>
        <p:xfrm>
          <a:off x="1033463" y="1395413"/>
          <a:ext cx="6985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28" name="Equation" r:id="rId5" imgW="6984720" imgH="698400" progId="Equation.DSMT4">
                  <p:embed/>
                </p:oleObj>
              </mc:Choice>
              <mc:Fallback>
                <p:oleObj name="Equation" r:id="rId5" imgW="698472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1395413"/>
                        <a:ext cx="6985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046264"/>
              </p:ext>
            </p:extLst>
          </p:nvPr>
        </p:nvGraphicFramePr>
        <p:xfrm>
          <a:off x="1569374" y="2606040"/>
          <a:ext cx="4851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29" name="Equation" r:id="rId7" imgW="4781601" imgH="885864" progId="Equation.DSMT4">
                  <p:embed/>
                </p:oleObj>
              </mc:Choice>
              <mc:Fallback>
                <p:oleObj name="Equation" r:id="rId7" imgW="4781601" imgH="88586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9374" y="2606040"/>
                        <a:ext cx="4851400" cy="9525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765673"/>
              </p:ext>
            </p:extLst>
          </p:nvPr>
        </p:nvGraphicFramePr>
        <p:xfrm>
          <a:off x="498475" y="4428331"/>
          <a:ext cx="81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30" name="Equation" r:id="rId9" imgW="812447" imgH="431613" progId="Equation.DSMT4">
                  <p:embed/>
                </p:oleObj>
              </mc:Choice>
              <mc:Fallback>
                <p:oleObj name="Equation" r:id="rId9" imgW="812447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" y="4428331"/>
                        <a:ext cx="812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1311275" y="4384675"/>
            <a:ext cx="7296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称为由</a:t>
            </a:r>
            <a:r>
              <a:rPr lang="en-US" altLang="zh-CN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Bessel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方程</a:t>
            </a:r>
            <a:r>
              <a:rPr lang="en-US" altLang="zh-CN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所定义的特殊函数</a:t>
            </a:r>
            <a:r>
              <a:rPr lang="en-US" altLang="zh-CN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称为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303213" y="5103813"/>
            <a:ext cx="2673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阶</a:t>
            </a:r>
            <a:r>
              <a:rPr lang="en-US" altLang="zh-CN" sz="280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Bessel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函数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494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4" grpId="0"/>
      <p:bldP spid="17420" grpId="0"/>
      <p:bldP spid="174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395288" y="188913"/>
          <a:ext cx="1485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30" name="Equation" r:id="rId3" imgW="1419315" imgH="323901" progId="Equation.DSMT4">
                  <p:embed/>
                </p:oleObj>
              </mc:Choice>
              <mc:Fallback>
                <p:oleObj name="Equation" r:id="rId3" imgW="1419315" imgH="3239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88913"/>
                        <a:ext cx="1485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539750" y="836613"/>
          <a:ext cx="31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31" name="Equation" r:id="rId5" imgW="317225" imgH="380670" progId="Equation.DSMT4">
                  <p:embed/>
                </p:oleObj>
              </mc:Choice>
              <mc:Fallback>
                <p:oleObj name="Equation" r:id="rId5" imgW="317225" imgH="38067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836613"/>
                        <a:ext cx="317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023938" y="784225"/>
            <a:ext cx="694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n 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不是正整数</a:t>
            </a:r>
            <a:r>
              <a:rPr lang="en-US" altLang="zh-CN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与上同理可得</a:t>
            </a:r>
            <a:r>
              <a:rPr lang="en-US" altLang="zh-CN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的另一个解</a:t>
            </a:r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900113" y="1484313"/>
          <a:ext cx="5981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32" name="Equation" r:id="rId7" imgW="5914971" imgH="885864" progId="Equation.DSMT4">
                  <p:embed/>
                </p:oleObj>
              </mc:Choice>
              <mc:Fallback>
                <p:oleObj name="Equation" r:id="rId7" imgW="5914971" imgH="88586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484313"/>
                        <a:ext cx="5981700" cy="952500"/>
                      </a:xfrm>
                      <a:prstGeom prst="rect">
                        <a:avLst/>
                      </a:prstGeom>
                      <a:solidFill>
                        <a:srgbClr val="E5E3DB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808038" y="2944813"/>
            <a:ext cx="32623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利用达朗贝尔判别法得</a:t>
            </a:r>
          </a:p>
        </p:txBody>
      </p:sp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4500563" y="2997200"/>
          <a:ext cx="1841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33" name="Equation" r:id="rId9" imgW="1841500" imgH="431800" progId="Equation.DSMT4">
                  <p:embed/>
                </p:oleObj>
              </mc:Choice>
              <mc:Fallback>
                <p:oleObj name="Equation" r:id="rId9" imgW="18415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997200"/>
                        <a:ext cx="1841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6351588" y="2871788"/>
            <a:ext cx="2851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为收敛的</a:t>
            </a:r>
            <a:r>
              <a:rPr lang="en-US" altLang="zh-CN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且它们</a:t>
            </a:r>
          </a:p>
        </p:txBody>
      </p:sp>
      <p:graphicFrame>
        <p:nvGraphicFramePr>
          <p:cNvPr id="34825" name="Object 11"/>
          <p:cNvGraphicFramePr>
            <a:graphicFrameLocks noChangeAspect="1"/>
          </p:cNvGraphicFramePr>
          <p:nvPr/>
        </p:nvGraphicFramePr>
        <p:xfrm>
          <a:off x="3441700" y="2082800"/>
          <a:ext cx="9144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34" name="Equation" r:id="rId11" imgW="457677" imgH="793306" progId="Equation.DSMT4">
                  <p:embed/>
                </p:oleObj>
              </mc:Choice>
              <mc:Fallback>
                <p:oleObj name="Equation" r:id="rId11" imgW="457677" imgH="7933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2082800"/>
                        <a:ext cx="9144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735013" y="3663950"/>
            <a:ext cx="4806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线性无关</a:t>
            </a:r>
            <a:r>
              <a:rPr lang="en-US" altLang="zh-CN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则此时</a:t>
            </a:r>
            <a:r>
              <a:rPr lang="en-US" altLang="zh-CN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的通解为</a:t>
            </a:r>
          </a:p>
        </p:txBody>
      </p:sp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1908175" y="4365625"/>
          <a:ext cx="316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35" name="Equation" r:id="rId13" imgW="3095773" imgH="361783" progId="Equation.DSMT4">
                  <p:embed/>
                </p:oleObj>
              </mc:Choice>
              <mc:Fallback>
                <p:oleObj name="Equation" r:id="rId13" imgW="3095773" imgH="36178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365625"/>
                        <a:ext cx="3162300" cy="4318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4"/>
          <p:cNvGraphicFramePr>
            <a:graphicFrameLocks noChangeAspect="1"/>
          </p:cNvGraphicFramePr>
          <p:nvPr/>
        </p:nvGraphicFramePr>
        <p:xfrm>
          <a:off x="611188" y="5157788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36" name="Equation" r:id="rId15" imgW="380835" imgH="380835" progId="Equation.DSMT4">
                  <p:embed/>
                </p:oleObj>
              </mc:Choice>
              <mc:Fallback>
                <p:oleObj name="Equation" r:id="rId15" imgW="380835" imgH="3808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157788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1023938" y="5054600"/>
            <a:ext cx="7064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为正整数时</a:t>
            </a:r>
            <a:r>
              <a:rPr lang="en-US" altLang="zh-CN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由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Liouville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公式可得</a:t>
            </a:r>
            <a:r>
              <a:rPr lang="en-US" altLang="zh-CN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的通解</a:t>
            </a:r>
          </a:p>
        </p:txBody>
      </p:sp>
      <p:graphicFrame>
        <p:nvGraphicFramePr>
          <p:cNvPr id="18448" name="Object 16"/>
          <p:cNvGraphicFramePr>
            <a:graphicFrameLocks noChangeAspect="1"/>
          </p:cNvGraphicFramePr>
          <p:nvPr/>
        </p:nvGraphicFramePr>
        <p:xfrm>
          <a:off x="1476375" y="5661025"/>
          <a:ext cx="4800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37" name="Equation" r:id="rId17" imgW="4734059" imgH="924092" progId="Equation.DSMT4">
                  <p:embed/>
                </p:oleObj>
              </mc:Choice>
              <mc:Fallback>
                <p:oleObj name="Equation" r:id="rId17" imgW="4734059" imgH="9240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661025"/>
                        <a:ext cx="4800600" cy="9906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809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/>
      <p:bldP spid="18440" grpId="0"/>
      <p:bldP spid="18442" grpId="0"/>
      <p:bldP spid="18444" grpId="0"/>
      <p:bldP spid="184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765175"/>
            <a:ext cx="53213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421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33388" y="74613"/>
            <a:ext cx="20351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求解方程</a:t>
            </a: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2771775" y="260350"/>
          <a:ext cx="3975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88" name="Equation" r:id="rId3" imgW="3975100" imgH="838200" progId="Equation.DSMT4">
                  <p:embed/>
                </p:oleObj>
              </mc:Choice>
              <mc:Fallback>
                <p:oleObj name="Equation" r:id="rId3" imgW="3975100" imgH="83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60350"/>
                        <a:ext cx="3975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808038" y="1503363"/>
            <a:ext cx="9540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解</a:t>
            </a:r>
            <a:r>
              <a:rPr lang="en-US" altLang="zh-CN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令</a:t>
            </a:r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1884363" y="1665288"/>
          <a:ext cx="876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89" name="Equation" r:id="rId5" imgW="875920" imgH="317362" progId="Equation.DSMT4">
                  <p:embed/>
                </p:oleObj>
              </mc:Choice>
              <mc:Fallback>
                <p:oleObj name="Equation" r:id="rId5" imgW="875920" imgH="3173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3" y="1665288"/>
                        <a:ext cx="876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2751138" y="1503363"/>
            <a:ext cx="19034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原方程化为</a:t>
            </a:r>
          </a:p>
        </p:txBody>
      </p:sp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2074863" y="2117725"/>
          <a:ext cx="3594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90" name="Equation" r:id="rId7" imgW="3594100" imgH="774700" progId="Equation.DSMT4">
                  <p:embed/>
                </p:oleObj>
              </mc:Choice>
              <mc:Fallback>
                <p:oleObj name="Equation" r:id="rId7" imgW="3594100" imgH="774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2117725"/>
                        <a:ext cx="35941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808038" y="3016250"/>
            <a:ext cx="4648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由上例的结论得</a:t>
            </a:r>
            <a:r>
              <a:rPr lang="en-US" altLang="zh-CN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该方程的通解为</a:t>
            </a:r>
          </a:p>
        </p:txBody>
      </p:sp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2706688" y="3624263"/>
          <a:ext cx="2641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91" name="Equation" r:id="rId9" imgW="2641600" imgH="622300" progId="Equation.DSMT4">
                  <p:embed/>
                </p:oleObj>
              </mc:Choice>
              <mc:Fallback>
                <p:oleObj name="Equation" r:id="rId9" imgW="2641600" imgH="622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688" y="3624263"/>
                        <a:ext cx="2641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808038" y="4311650"/>
            <a:ext cx="26463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则原方程的通解为</a:t>
            </a:r>
          </a:p>
        </p:txBody>
      </p:sp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2305050" y="5208588"/>
          <a:ext cx="3073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92" name="Equation" r:id="rId11" imgW="3073400" imgH="622300" progId="Equation.DSMT4">
                  <p:embed/>
                </p:oleObj>
              </mc:Choice>
              <mc:Fallback>
                <p:oleObj name="Equation" r:id="rId11" imgW="3073400" imgH="622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5208588"/>
                        <a:ext cx="30734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481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19462" grpId="0"/>
      <p:bldP spid="19464" grpId="0"/>
      <p:bldP spid="19466" grpId="0"/>
      <p:bldP spid="1946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2160588" y="225425"/>
            <a:ext cx="46720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CC0066"/>
                </a:solidFill>
                <a:latin typeface="楷体" pitchFamily="49" charset="-122"/>
                <a:ea typeface="楷体" pitchFamily="49" charset="-122"/>
                <a:cs typeface="楷体_GB2312"/>
              </a:rPr>
              <a:t>高阶方程习题探索及讨论</a:t>
            </a: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384175" y="15351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一</a:t>
            </a:r>
            <a:r>
              <a:rPr lang="en-US" altLang="zh-CN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.</a:t>
            </a:r>
            <a:r>
              <a:rPr lang="zh-CN" altLang="en-US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基本概念</a:t>
            </a:r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1654175" y="2124075"/>
            <a:ext cx="551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函数的线性相关性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,W-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行列式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基本解组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,</a:t>
            </a:r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525463" y="3382963"/>
            <a:ext cx="2827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二</a:t>
            </a:r>
            <a:r>
              <a:rPr lang="en-US" altLang="zh-CN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.</a:t>
            </a:r>
            <a:r>
              <a:rPr lang="zh-CN" altLang="en-US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基本定理</a:t>
            </a:r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1735138" y="4014788"/>
            <a:ext cx="4202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楷体" pitchFamily="49" charset="-122"/>
                <a:ea typeface="楷体_GB2312"/>
                <a:cs typeface="楷体_GB2312"/>
              </a:rPr>
              <a:t>1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.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解的存在唯一性定理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(Th4.1)</a:t>
            </a:r>
          </a:p>
        </p:txBody>
      </p:sp>
      <p:sp>
        <p:nvSpPr>
          <p:cNvPr id="162823" name="Text Box 7"/>
          <p:cNvSpPr txBox="1">
            <a:spLocks noChangeArrowheads="1"/>
          </p:cNvSpPr>
          <p:nvPr/>
        </p:nvSpPr>
        <p:spPr bwMode="auto">
          <a:xfrm>
            <a:off x="1781175" y="4591050"/>
            <a:ext cx="2800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2.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叠加原理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(Th4.2</a:t>
            </a:r>
            <a:r>
              <a:rPr lang="en-US" altLang="zh-CN" sz="2800">
                <a:latin typeface="楷体_GB2312"/>
                <a:ea typeface="楷体" pitchFamily="49" charset="-122"/>
                <a:cs typeface="楷体_GB2312"/>
              </a:rPr>
              <a:t>)</a:t>
            </a:r>
          </a:p>
        </p:txBody>
      </p:sp>
      <p:sp>
        <p:nvSpPr>
          <p:cNvPr id="162824" name="Text Box 8"/>
          <p:cNvSpPr txBox="1">
            <a:spLocks noChangeArrowheads="1"/>
          </p:cNvSpPr>
          <p:nvPr/>
        </p:nvSpPr>
        <p:spPr bwMode="auto">
          <a:xfrm>
            <a:off x="1747838" y="5140325"/>
            <a:ext cx="612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楷体" pitchFamily="49" charset="-122"/>
                <a:ea typeface="楷体_GB2312"/>
                <a:cs typeface="楷体_GB2312"/>
              </a:rPr>
              <a:t>3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.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函数的线性相关性判定定理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(Th4.3,Th4.4)</a:t>
            </a:r>
          </a:p>
        </p:txBody>
      </p:sp>
      <p:sp>
        <p:nvSpPr>
          <p:cNvPr id="162825" name="Text Box 9"/>
          <p:cNvSpPr txBox="1">
            <a:spLocks noChangeArrowheads="1"/>
          </p:cNvSpPr>
          <p:nvPr/>
        </p:nvSpPr>
        <p:spPr bwMode="auto">
          <a:xfrm>
            <a:off x="1722438" y="5676900"/>
            <a:ext cx="429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4.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通解结构定理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(Th4.6,Th4.7)</a:t>
            </a:r>
          </a:p>
        </p:txBody>
      </p:sp>
      <p:sp>
        <p:nvSpPr>
          <p:cNvPr id="162826" name="Text Box 10"/>
          <p:cNvSpPr txBox="1">
            <a:spLocks noChangeArrowheads="1"/>
          </p:cNvSpPr>
          <p:nvPr/>
        </p:nvSpPr>
        <p:spPr bwMode="auto">
          <a:xfrm>
            <a:off x="376238" y="575310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800">
              <a:solidFill>
                <a:schemeClr val="folHlink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162827" name="Text Box 11"/>
          <p:cNvSpPr txBox="1">
            <a:spLocks noChangeArrowheads="1"/>
          </p:cNvSpPr>
          <p:nvPr/>
        </p:nvSpPr>
        <p:spPr bwMode="auto">
          <a:xfrm>
            <a:off x="1771650" y="6253163"/>
            <a:ext cx="429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5.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复值解的性质（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Th4.8,4.9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）</a:t>
            </a:r>
          </a:p>
        </p:txBody>
      </p:sp>
      <p:sp>
        <p:nvSpPr>
          <p:cNvPr id="162828" name="Text Box 12"/>
          <p:cNvSpPr txBox="1">
            <a:spLocks noChangeArrowheads="1"/>
          </p:cNvSpPr>
          <p:nvPr/>
        </p:nvSpPr>
        <p:spPr bwMode="auto">
          <a:xfrm>
            <a:off x="1652588" y="2684463"/>
            <a:ext cx="29178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ea typeface="楷体" pitchFamily="49" charset="-122"/>
                <a:cs typeface="楷体_GB2312"/>
              </a:rPr>
              <a:t>复值函数，复值解</a:t>
            </a:r>
            <a:r>
              <a:rPr lang="zh-CN" altLang="en-US" sz="2800">
                <a:ea typeface="楷体" pitchFamily="49" charset="-122"/>
                <a:cs typeface="楷体_GB2312"/>
              </a:rPr>
              <a:t>  </a:t>
            </a:r>
            <a:r>
              <a:rPr lang="en-US" altLang="zh-CN" sz="2800">
                <a:ea typeface="楷体" pitchFamily="49" charset="-122"/>
                <a:cs typeface="楷体_GB2312"/>
              </a:rPr>
              <a:t>.</a:t>
            </a:r>
          </a:p>
        </p:txBody>
      </p:sp>
      <p:sp>
        <p:nvSpPr>
          <p:cNvPr id="19468" name="Text Box 33"/>
          <p:cNvSpPr txBox="1">
            <a:spLocks noChangeArrowheads="1"/>
          </p:cNvSpPr>
          <p:nvPr/>
        </p:nvSpPr>
        <p:spPr bwMode="auto">
          <a:xfrm>
            <a:off x="603250" y="831850"/>
            <a:ext cx="1419225" cy="466725"/>
          </a:xfrm>
          <a:prstGeom prst="rect">
            <a:avLst/>
          </a:prstGeom>
          <a:solidFill>
            <a:srgbClr val="333399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FF66"/>
                </a:solidFill>
                <a:ea typeface="楷体" pitchFamily="49" charset="-122"/>
              </a:rPr>
              <a:t>本章总结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2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2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8" grpId="0"/>
      <p:bldP spid="162819" grpId="0"/>
      <p:bldP spid="162820" grpId="0"/>
      <p:bldP spid="162821" grpId="0"/>
      <p:bldP spid="19461" grpId="0"/>
      <p:bldP spid="162823" grpId="0"/>
      <p:bldP spid="162825" grpId="0"/>
      <p:bldP spid="162826" grpId="0"/>
      <p:bldP spid="162828" grpId="0"/>
      <p:bldP spid="194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401763" y="136525"/>
            <a:ext cx="5784850" cy="523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Ch4,4.3.2.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高阶方程的幂级数解法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376238" y="784225"/>
            <a:ext cx="88026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 上次课我们讨论了</a:t>
            </a:r>
            <a:r>
              <a:rPr lang="en-US" altLang="zh-CN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对于二阶变系数齐线性方程而言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76238" y="1525588"/>
            <a:ext cx="91614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若已知其一个非零解</a:t>
            </a:r>
            <a:r>
              <a:rPr lang="en-US" altLang="zh-CN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则可以用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Liouville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公式来求出其通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376238" y="2152650"/>
            <a:ext cx="8642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解</a:t>
            </a:r>
            <a:r>
              <a:rPr lang="en-US" altLang="zh-CN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但是</a:t>
            </a:r>
            <a:r>
              <a:rPr lang="en-US" altLang="zh-CN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这</a:t>
            </a:r>
            <a:r>
              <a:rPr lang="zh-CN" altLang="en-US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一个非零解</a:t>
            </a:r>
            <a:r>
              <a:rPr lang="en-US" altLang="zh-CN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又怎么求呢</a:t>
            </a:r>
            <a:r>
              <a:rPr lang="en-US" altLang="zh-CN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?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一般情况下</a:t>
            </a:r>
            <a:r>
              <a:rPr lang="en-US" altLang="zh-CN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仍是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376238" y="2944813"/>
            <a:ext cx="8718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求不出来</a:t>
            </a:r>
            <a:r>
              <a:rPr lang="en-US" altLang="zh-CN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但有时我们可以尝试去求其幂级数解</a:t>
            </a:r>
            <a:r>
              <a:rPr lang="en-US" altLang="zh-CN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在介绍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376238" y="3663950"/>
            <a:ext cx="5873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这个方法之前</a:t>
            </a:r>
            <a:r>
              <a:rPr lang="en-US" altLang="zh-CN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我们先来看几个例子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384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nimBg="1"/>
      <p:bldP spid="2053" grpId="0"/>
      <p:bldP spid="2054" grpId="0"/>
      <p:bldP spid="2055" grpId="0"/>
      <p:bldP spid="2056" grpId="0"/>
      <p:bldP spid="205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1193800" y="1350963"/>
            <a:ext cx="368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楷体" pitchFamily="49" charset="-122"/>
                <a:ea typeface="楷体_GB2312"/>
                <a:cs typeface="楷体_GB2312"/>
              </a:rPr>
              <a:t>1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. 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验证函数的线性相关性</a:t>
            </a:r>
            <a:endParaRPr lang="en-US" altLang="zh-CN" sz="2400">
              <a:latin typeface="楷体" pitchFamily="49" charset="-122"/>
              <a:ea typeface="楷体" pitchFamily="49" charset="-122"/>
              <a:cs typeface="楷体_GB2312"/>
            </a:endParaRPr>
          </a:p>
        </p:txBody>
      </p:sp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1168400" y="2144713"/>
            <a:ext cx="414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楷体" pitchFamily="49" charset="-122"/>
                <a:ea typeface="楷体_GB2312"/>
                <a:cs typeface="楷体_GB2312"/>
              </a:rPr>
              <a:t>2. 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求解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n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阶常系数齐线性方程</a:t>
            </a:r>
            <a:endParaRPr lang="en-US" altLang="zh-CN" sz="2400">
              <a:latin typeface="楷体" pitchFamily="49" charset="-122"/>
              <a:ea typeface="楷体" pitchFamily="49" charset="-122"/>
              <a:cs typeface="楷体_GB2312"/>
            </a:endParaRPr>
          </a:p>
        </p:txBody>
      </p:sp>
      <p:sp>
        <p:nvSpPr>
          <p:cNvPr id="20491" name="Text Box 5"/>
          <p:cNvSpPr txBox="1">
            <a:spLocks noChangeArrowheads="1"/>
          </p:cNvSpPr>
          <p:nvPr/>
        </p:nvSpPr>
        <p:spPr bwMode="auto">
          <a:xfrm>
            <a:off x="684213" y="404813"/>
            <a:ext cx="2879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三</a:t>
            </a:r>
            <a:r>
              <a:rPr lang="en-US" altLang="zh-CN" sz="28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.</a:t>
            </a:r>
            <a:r>
              <a:rPr lang="zh-CN" altLang="en-US" sz="28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基本训练</a:t>
            </a:r>
            <a:endParaRPr lang="zh-CN" altLang="en-US" sz="2800">
              <a:latin typeface="楷体" pitchFamily="49" charset="-122"/>
              <a:ea typeface="楷体" pitchFamily="49" charset="-122"/>
              <a:cs typeface="楷体_GB2312"/>
            </a:endParaRPr>
          </a:p>
        </p:txBody>
      </p:sp>
      <p:sp>
        <p:nvSpPr>
          <p:cNvPr id="163846" name="Text Box 6"/>
          <p:cNvSpPr txBox="1">
            <a:spLocks noChangeArrowheads="1"/>
          </p:cNvSpPr>
          <p:nvPr/>
        </p:nvSpPr>
        <p:spPr bwMode="auto">
          <a:xfrm>
            <a:off x="1127125" y="2946400"/>
            <a:ext cx="353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楷体" pitchFamily="49" charset="-122"/>
                <a:ea typeface="楷体_GB2312"/>
                <a:cs typeface="楷体_GB2312"/>
              </a:rPr>
              <a:t>3. 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求解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n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阶非齐线性方程</a:t>
            </a:r>
            <a:endParaRPr lang="en-US" altLang="zh-CN" sz="2400">
              <a:latin typeface="楷体" pitchFamily="49" charset="-122"/>
              <a:ea typeface="楷体" pitchFamily="49" charset="-122"/>
              <a:cs typeface="楷体_GB2312"/>
            </a:endParaRPr>
          </a:p>
        </p:txBody>
      </p:sp>
      <p:sp>
        <p:nvSpPr>
          <p:cNvPr id="163847" name="Text Box 7"/>
          <p:cNvSpPr txBox="1">
            <a:spLocks noChangeArrowheads="1"/>
          </p:cNvSpPr>
          <p:nvPr/>
        </p:nvSpPr>
        <p:spPr bwMode="auto">
          <a:xfrm>
            <a:off x="1158875" y="3725863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楷体" pitchFamily="49" charset="-122"/>
                <a:ea typeface="楷体_GB2312"/>
                <a:cs typeface="楷体_GB2312"/>
              </a:rPr>
              <a:t>4. 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求解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Euler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方程</a:t>
            </a:r>
            <a:endParaRPr lang="en-US" altLang="zh-CN" sz="2400">
              <a:latin typeface="楷体" pitchFamily="49" charset="-122"/>
              <a:ea typeface="楷体" pitchFamily="49" charset="-122"/>
              <a:cs typeface="楷体_GB2312"/>
            </a:endParaRPr>
          </a:p>
        </p:txBody>
      </p:sp>
      <p:sp>
        <p:nvSpPr>
          <p:cNvPr id="163848" name="Text Box 8"/>
          <p:cNvSpPr txBox="1">
            <a:spLocks noChangeArrowheads="1"/>
          </p:cNvSpPr>
          <p:nvPr/>
        </p:nvSpPr>
        <p:spPr bwMode="auto">
          <a:xfrm>
            <a:off x="1204913" y="4432300"/>
            <a:ext cx="6142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楷体" pitchFamily="49" charset="-122"/>
                <a:ea typeface="楷体_GB2312"/>
                <a:cs typeface="楷体_GB2312"/>
              </a:rPr>
              <a:t>5. 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求一般高阶方程（</a:t>
            </a:r>
            <a:r>
              <a:rPr lang="zh-CN" altLang="en-US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降阶法，幂级数解法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）</a:t>
            </a:r>
            <a:endParaRPr lang="en-US" altLang="zh-CN" sz="2400">
              <a:latin typeface="楷体" pitchFamily="49" charset="-122"/>
              <a:ea typeface="楷体" pitchFamily="49" charset="-122"/>
              <a:cs typeface="楷体_GB2312"/>
            </a:endParaRPr>
          </a:p>
        </p:txBody>
      </p:sp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3767138" y="3762375"/>
          <a:ext cx="1003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" name="公式" r:id="rId3" imgW="1002960" imgH="380880" progId="Equation.3">
                  <p:embed/>
                </p:oleObj>
              </mc:Choice>
              <mc:Fallback>
                <p:oleObj name="公式" r:id="rId3" imgW="1002960" imgH="3808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138" y="3762375"/>
                        <a:ext cx="10033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4610100" y="28956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常数变易法，比较系数法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)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5187950" y="2127250"/>
            <a:ext cx="163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ea typeface="楷体" pitchFamily="49" charset="-122"/>
              </a:rPr>
              <a:t>(</a:t>
            </a:r>
            <a:r>
              <a:rPr lang="zh-CN" altLang="en-US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特征根法</a:t>
            </a:r>
            <a:r>
              <a:rPr lang="en-US" altLang="zh-CN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</a:t>
            </a:r>
            <a:endParaRPr lang="zh-CN" altLang="en-US" sz="24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4613275" y="1363663"/>
            <a:ext cx="2790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定义或</a:t>
            </a:r>
            <a:r>
              <a:rPr lang="en-US" altLang="zh-CN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W </a:t>
            </a:r>
            <a:r>
              <a:rPr lang="zh-CN" altLang="en-US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行列式）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/>
      <p:bldP spid="163844" grpId="0"/>
      <p:bldP spid="163846" grpId="0"/>
      <p:bldP spid="163847" grpId="0"/>
      <p:bldP spid="163848" grpId="0"/>
      <p:bldP spid="2049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523875" y="604838"/>
            <a:ext cx="44719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1.</a:t>
            </a:r>
            <a:r>
              <a:rPr lang="zh-CN" altLang="en-US" sz="28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常系数齐线性方程的求解</a:t>
            </a:r>
          </a:p>
        </p:txBody>
      </p:sp>
      <p:graphicFrame>
        <p:nvGraphicFramePr>
          <p:cNvPr id="164867" name="Object 3"/>
          <p:cNvGraphicFramePr>
            <a:graphicFrameLocks noChangeAspect="1"/>
          </p:cNvGraphicFramePr>
          <p:nvPr/>
        </p:nvGraphicFramePr>
        <p:xfrm>
          <a:off x="1981200" y="1509713"/>
          <a:ext cx="4064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92" name="Equation" r:id="rId3" imgW="4063680" imgH="419040" progId="Equation.DSMT4">
                  <p:embed/>
                </p:oleObj>
              </mc:Choice>
              <mc:Fallback>
                <p:oleObj name="Equation" r:id="rId3" imgW="40636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09713"/>
                        <a:ext cx="4064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8" name="Object 4"/>
          <p:cNvGraphicFramePr>
            <a:graphicFrameLocks noChangeAspect="1"/>
          </p:cNvGraphicFramePr>
          <p:nvPr/>
        </p:nvGraphicFramePr>
        <p:xfrm>
          <a:off x="2028825" y="2230438"/>
          <a:ext cx="3810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93" name="Equation" r:id="rId5" imgW="3809880" imgH="419040" progId="Equation.DSMT4">
                  <p:embed/>
                </p:oleObj>
              </mc:Choice>
              <mc:Fallback>
                <p:oleObj name="Equation" r:id="rId5" imgW="3809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5" y="2230438"/>
                        <a:ext cx="3810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1311275" y="2871788"/>
            <a:ext cx="323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为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k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重实根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对应的特解</a:t>
            </a:r>
          </a:p>
        </p:txBody>
      </p:sp>
      <p:sp>
        <p:nvSpPr>
          <p:cNvPr id="164870" name="Text Box 6"/>
          <p:cNvSpPr txBox="1">
            <a:spLocks noChangeArrowheads="1"/>
          </p:cNvSpPr>
          <p:nvPr/>
        </p:nvSpPr>
        <p:spPr bwMode="auto">
          <a:xfrm>
            <a:off x="2411413" y="3500438"/>
            <a:ext cx="353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为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k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重复根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对应的特解为</a:t>
            </a:r>
          </a:p>
        </p:txBody>
      </p:sp>
      <p:graphicFrame>
        <p:nvGraphicFramePr>
          <p:cNvPr id="164871" name="Object 7"/>
          <p:cNvGraphicFramePr>
            <a:graphicFrameLocks noChangeAspect="1"/>
          </p:cNvGraphicFramePr>
          <p:nvPr/>
        </p:nvGraphicFramePr>
        <p:xfrm>
          <a:off x="1898650" y="4276725"/>
          <a:ext cx="4572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94" name="Equation" r:id="rId7" imgW="4572000" imgH="914400" progId="Equation.DSMT4">
                  <p:embed/>
                </p:oleObj>
              </mc:Choice>
              <mc:Fallback>
                <p:oleObj name="Equation" r:id="rId7" imgW="45720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4276725"/>
                        <a:ext cx="4572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2" name="Object 8"/>
          <p:cNvGraphicFramePr>
            <a:graphicFrameLocks noChangeAspect="1"/>
          </p:cNvGraphicFramePr>
          <p:nvPr/>
        </p:nvGraphicFramePr>
        <p:xfrm>
          <a:off x="1042988" y="2997200"/>
          <a:ext cx="228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95" name="公式" r:id="rId9" imgW="228600" imgH="291960" progId="Equation.3">
                  <p:embed/>
                </p:oleObj>
              </mc:Choice>
              <mc:Fallback>
                <p:oleObj name="公式" r:id="rId9" imgW="22860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997200"/>
                        <a:ext cx="2286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3" name="Object 9"/>
          <p:cNvGraphicFramePr>
            <a:graphicFrameLocks noChangeAspect="1"/>
          </p:cNvGraphicFramePr>
          <p:nvPr/>
        </p:nvGraphicFramePr>
        <p:xfrm>
          <a:off x="1068388" y="3657600"/>
          <a:ext cx="1295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96" name="Equation" r:id="rId11" imgW="1295280" imgH="330120" progId="Equation.DSMT4">
                  <p:embed/>
                </p:oleObj>
              </mc:Choice>
              <mc:Fallback>
                <p:oleObj name="Equation" r:id="rId11" imgW="12952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3657600"/>
                        <a:ext cx="12954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4" name="Object 10"/>
          <p:cNvGraphicFramePr>
            <a:graphicFrameLocks noChangeAspect="1"/>
          </p:cNvGraphicFramePr>
          <p:nvPr/>
        </p:nvGraphicFramePr>
        <p:xfrm>
          <a:off x="4879975" y="2930525"/>
          <a:ext cx="2324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97" name="Equation" r:id="rId13" imgW="2323800" imgH="406080" progId="Equation.DSMT4">
                  <p:embed/>
                </p:oleObj>
              </mc:Choice>
              <mc:Fallback>
                <p:oleObj name="Equation" r:id="rId13" imgW="2323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9975" y="2930525"/>
                        <a:ext cx="2324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621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6" grpId="0"/>
      <p:bldP spid="16487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514350" y="552450"/>
            <a:ext cx="2105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2.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楷体_GB2312"/>
              </a:rPr>
              <a:t>Euler</a:t>
            </a:r>
            <a:r>
              <a:rPr lang="zh-CN" altLang="en-US" sz="28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方程</a:t>
            </a:r>
          </a:p>
        </p:txBody>
      </p:sp>
      <p:graphicFrame>
        <p:nvGraphicFramePr>
          <p:cNvPr id="165891" name="Object 3"/>
          <p:cNvGraphicFramePr>
            <a:graphicFrameLocks noChangeAspect="1"/>
          </p:cNvGraphicFramePr>
          <p:nvPr/>
        </p:nvGraphicFramePr>
        <p:xfrm>
          <a:off x="1976438" y="1368425"/>
          <a:ext cx="4978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295" name="Equation" r:id="rId3" imgW="4978080" imgH="774360" progId="Equation.DSMT4">
                  <p:embed/>
                </p:oleObj>
              </mc:Choice>
              <mc:Fallback>
                <p:oleObj name="Equation" r:id="rId3" imgW="497808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1368425"/>
                        <a:ext cx="49784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727075" y="2536825"/>
            <a:ext cx="216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方法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1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. 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作变换</a:t>
            </a:r>
          </a:p>
        </p:txBody>
      </p:sp>
      <p:graphicFrame>
        <p:nvGraphicFramePr>
          <p:cNvPr id="165893" name="Object 5"/>
          <p:cNvGraphicFramePr>
            <a:graphicFrameLocks noChangeAspect="1"/>
          </p:cNvGraphicFramePr>
          <p:nvPr/>
        </p:nvGraphicFramePr>
        <p:xfrm>
          <a:off x="3128963" y="2560638"/>
          <a:ext cx="762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296" name="Equation" r:id="rId5" imgW="761760" imgH="380880" progId="Equation.DSMT4">
                  <p:embed/>
                </p:oleObj>
              </mc:Choice>
              <mc:Fallback>
                <p:oleObj name="Equation" r:id="rId5" imgW="7617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3" y="2560638"/>
                        <a:ext cx="762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715963" y="3208338"/>
            <a:ext cx="247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方法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2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. 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特征根法</a:t>
            </a:r>
          </a:p>
        </p:txBody>
      </p:sp>
      <p:graphicFrame>
        <p:nvGraphicFramePr>
          <p:cNvPr id="165895" name="Object 7"/>
          <p:cNvGraphicFramePr>
            <a:graphicFrameLocks noChangeAspect="1"/>
          </p:cNvGraphicFramePr>
          <p:nvPr/>
        </p:nvGraphicFramePr>
        <p:xfrm>
          <a:off x="1266825" y="3935413"/>
          <a:ext cx="6781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297" name="Equation" r:id="rId7" imgW="6781680" imgH="380880" progId="Equation.DSMT4">
                  <p:embed/>
                </p:oleObj>
              </mc:Choice>
              <mc:Fallback>
                <p:oleObj name="Equation" r:id="rId7" imgW="67816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3935413"/>
                        <a:ext cx="6781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838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0" grpId="0"/>
      <p:bldP spid="165892" grpId="0"/>
      <p:bldP spid="16589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4992688" y="163513"/>
            <a:ext cx="2024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CC0066"/>
                </a:solidFill>
                <a:latin typeface="楷体" pitchFamily="49" charset="-122"/>
                <a:ea typeface="楷体" pitchFamily="49" charset="-122"/>
                <a:cs typeface="楷体_GB2312"/>
              </a:rPr>
              <a:t>  </a:t>
            </a:r>
            <a:r>
              <a:rPr lang="zh-CN" altLang="en-US" sz="2400" b="1">
                <a:solidFill>
                  <a:srgbClr val="9933FF"/>
                </a:solidFill>
                <a:latin typeface="楷体" pitchFamily="49" charset="-122"/>
                <a:ea typeface="楷体" pitchFamily="49" charset="-122"/>
                <a:cs typeface="楷体_GB2312"/>
              </a:rPr>
              <a:t>比较系数法</a:t>
            </a:r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522288" y="1435100"/>
            <a:ext cx="1255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类型</a:t>
            </a:r>
            <a:r>
              <a:rPr lang="en-US" altLang="zh-CN" sz="28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1</a:t>
            </a:r>
            <a:r>
              <a:rPr lang="en-US" altLang="zh-CN" sz="2800">
                <a:latin typeface="楷体" pitchFamily="49" charset="-122"/>
                <a:ea typeface="楷体" pitchFamily="49" charset="-122"/>
                <a:cs typeface="楷体_GB2312"/>
              </a:rPr>
              <a:t>.</a:t>
            </a:r>
          </a:p>
        </p:txBody>
      </p:sp>
      <p:graphicFrame>
        <p:nvGraphicFramePr>
          <p:cNvPr id="167943" name="Object 4"/>
          <p:cNvGraphicFramePr>
            <a:graphicFrameLocks noChangeAspect="1"/>
          </p:cNvGraphicFramePr>
          <p:nvPr/>
        </p:nvGraphicFramePr>
        <p:xfrm>
          <a:off x="2454275" y="1474788"/>
          <a:ext cx="3822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33" name="Equation" r:id="rId3" imgW="3822480" imgH="419040" progId="Equation.DSMT4">
                  <p:embed/>
                </p:oleObj>
              </mc:Choice>
              <mc:Fallback>
                <p:oleObj name="Equation" r:id="rId3" imgW="38224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1474788"/>
                        <a:ext cx="3822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639071"/>
              </p:ext>
            </p:extLst>
          </p:nvPr>
        </p:nvGraphicFramePr>
        <p:xfrm>
          <a:off x="2413000" y="2298700"/>
          <a:ext cx="3860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34" name="Equation" r:id="rId5" imgW="3860640" imgH="419040" progId="Equation.DSMT4">
                  <p:embed/>
                </p:oleObj>
              </mc:Choice>
              <mc:Fallback>
                <p:oleObj name="Equation" r:id="rId5" imgW="38606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2298700"/>
                        <a:ext cx="3860800" cy="4191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5" name="Text Box 9"/>
          <p:cNvSpPr txBox="1">
            <a:spLocks noChangeArrowheads="1"/>
          </p:cNvSpPr>
          <p:nvPr/>
        </p:nvSpPr>
        <p:spPr bwMode="auto">
          <a:xfrm>
            <a:off x="950913" y="431165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楷体_GB2312"/>
                <a:ea typeface="楷体_GB2312"/>
                <a:cs typeface="楷体_GB2312"/>
              </a:rPr>
              <a:t> </a:t>
            </a:r>
          </a:p>
        </p:txBody>
      </p:sp>
      <p:sp>
        <p:nvSpPr>
          <p:cNvPr id="167948" name="Text Box 12"/>
          <p:cNvSpPr txBox="1">
            <a:spLocks noChangeArrowheads="1"/>
          </p:cNvSpPr>
          <p:nvPr/>
        </p:nvSpPr>
        <p:spPr bwMode="auto">
          <a:xfrm>
            <a:off x="587375" y="3319463"/>
            <a:ext cx="1257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类型</a:t>
            </a:r>
            <a:r>
              <a:rPr lang="en-US" altLang="zh-CN" sz="28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2.</a:t>
            </a:r>
          </a:p>
        </p:txBody>
      </p:sp>
      <p:graphicFrame>
        <p:nvGraphicFramePr>
          <p:cNvPr id="167949" name="Object 8"/>
          <p:cNvGraphicFramePr>
            <a:graphicFrameLocks noChangeAspect="1"/>
          </p:cNvGraphicFramePr>
          <p:nvPr/>
        </p:nvGraphicFramePr>
        <p:xfrm>
          <a:off x="2317750" y="3381375"/>
          <a:ext cx="417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35" name="Equation" r:id="rId7" imgW="4178160" imgH="406080" progId="Equation.DSMT4">
                  <p:embed/>
                </p:oleObj>
              </mc:Choice>
              <mc:Fallback>
                <p:oleObj name="Equation" r:id="rId7" imgW="41781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3381375"/>
                        <a:ext cx="4178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5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679027"/>
              </p:ext>
            </p:extLst>
          </p:nvPr>
        </p:nvGraphicFramePr>
        <p:xfrm>
          <a:off x="2430463" y="4584700"/>
          <a:ext cx="4064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36" name="Equation" r:id="rId9" imgW="4063680" imgH="406080" progId="Equation.DSMT4">
                  <p:embed/>
                </p:oleObj>
              </mc:Choice>
              <mc:Fallback>
                <p:oleObj name="Equation" r:id="rId9" imgW="4063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463" y="4584700"/>
                        <a:ext cx="4064000" cy="4064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58" name="Text Box 22"/>
          <p:cNvSpPr txBox="1">
            <a:spLocks noChangeArrowheads="1"/>
          </p:cNvSpPr>
          <p:nvPr/>
        </p:nvSpPr>
        <p:spPr bwMode="auto">
          <a:xfrm>
            <a:off x="376238" y="42863"/>
            <a:ext cx="3937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楷体" pitchFamily="49" charset="-122"/>
                <a:ea typeface="楷体_GB2312"/>
                <a:cs typeface="楷体_GB2312"/>
              </a:rPr>
              <a:t>3. </a:t>
            </a:r>
            <a:r>
              <a:rPr lang="zh-CN" altLang="en-US" sz="28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常系数非齐线性方程</a:t>
            </a:r>
          </a:p>
        </p:txBody>
      </p:sp>
      <p:graphicFrame>
        <p:nvGraphicFramePr>
          <p:cNvPr id="167959" name="Object 11"/>
          <p:cNvGraphicFramePr>
            <a:graphicFrameLocks noChangeAspect="1"/>
          </p:cNvGraphicFramePr>
          <p:nvPr/>
        </p:nvGraphicFramePr>
        <p:xfrm>
          <a:off x="2298700" y="774700"/>
          <a:ext cx="4368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37" name="Equation" r:id="rId11" imgW="4368600" imgH="419040" progId="Equation.DSMT4">
                  <p:embed/>
                </p:oleObj>
              </mc:Choice>
              <mc:Fallback>
                <p:oleObj name="Equation" r:id="rId11" imgW="43686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774700"/>
                        <a:ext cx="43688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488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7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1" grpId="0"/>
      <p:bldP spid="167942" grpId="0"/>
      <p:bldP spid="167945" grpId="0"/>
      <p:bldP spid="167948" grpId="0"/>
      <p:bldP spid="16795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80" name="Text Box 5"/>
          <p:cNvSpPr txBox="1">
            <a:spLocks noChangeArrowheads="1"/>
          </p:cNvSpPr>
          <p:nvPr/>
        </p:nvSpPr>
        <p:spPr bwMode="auto">
          <a:xfrm>
            <a:off x="414338" y="414338"/>
            <a:ext cx="2693987" cy="528637"/>
          </a:xfrm>
          <a:prstGeom prst="rect">
            <a:avLst/>
          </a:prstGeom>
          <a:solidFill>
            <a:srgbClr val="000080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FF66"/>
                </a:solidFill>
                <a:latin typeface="楷体" pitchFamily="49" charset="-122"/>
                <a:ea typeface="楷体" pitchFamily="49" charset="-122"/>
                <a:cs typeface="楷体_GB2312"/>
              </a:rPr>
              <a:t>应用</a:t>
            </a:r>
            <a:r>
              <a:rPr lang="zh-CN" altLang="en-US" sz="2800" b="1">
                <a:solidFill>
                  <a:srgbClr val="FFFF66"/>
                </a:solidFill>
                <a:latin typeface="楷体_GB2312"/>
                <a:ea typeface="楷体" pitchFamily="49" charset="-122"/>
                <a:cs typeface="楷体_GB2312"/>
              </a:rPr>
              <a:t>讨论（一）</a:t>
            </a: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944563" y="1271588"/>
            <a:ext cx="84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楷体" pitchFamily="49" charset="-122"/>
                <a:ea typeface="楷体" pitchFamily="49" charset="-122"/>
                <a:cs typeface="楷体_GB2312"/>
              </a:rPr>
              <a:t>1.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设</a:t>
            </a:r>
          </a:p>
        </p:txBody>
      </p:sp>
      <p:sp>
        <p:nvSpPr>
          <p:cNvPr id="237576" name="Text Box 8"/>
          <p:cNvSpPr txBox="1">
            <a:spLocks noChangeArrowheads="1"/>
          </p:cNvSpPr>
          <p:nvPr/>
        </p:nvSpPr>
        <p:spPr bwMode="auto">
          <a:xfrm>
            <a:off x="2960688" y="1260475"/>
            <a:ext cx="1149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是方</a:t>
            </a:r>
            <a:r>
              <a:rPr lang="zh-CN" altLang="en-US" sz="2800">
                <a:latin typeface="楷体" pitchFamily="49" charset="-122"/>
                <a:ea typeface="楷体" pitchFamily="49" charset="-122"/>
                <a:cs typeface="楷体_GB2312"/>
              </a:rPr>
              <a:t>程</a:t>
            </a:r>
          </a:p>
        </p:txBody>
      </p:sp>
      <p:graphicFrame>
        <p:nvGraphicFramePr>
          <p:cNvPr id="237577" name="Object 9"/>
          <p:cNvGraphicFramePr>
            <a:graphicFrameLocks noChangeAspect="1"/>
          </p:cNvGraphicFramePr>
          <p:nvPr/>
        </p:nvGraphicFramePr>
        <p:xfrm>
          <a:off x="2130425" y="2117725"/>
          <a:ext cx="320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34" name="Equation" r:id="rId3" imgW="3200400" imgH="431640" progId="Equation.DSMT4">
                  <p:embed/>
                </p:oleObj>
              </mc:Choice>
              <mc:Fallback>
                <p:oleObj name="Equation" r:id="rId3" imgW="3200400" imgH="4316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5" y="2117725"/>
                        <a:ext cx="3200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578" name="Text Box 10"/>
          <p:cNvSpPr txBox="1">
            <a:spLocks noChangeArrowheads="1"/>
          </p:cNvSpPr>
          <p:nvPr/>
        </p:nvSpPr>
        <p:spPr bwMode="auto">
          <a:xfrm>
            <a:off x="717550" y="3101975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满足条件</a:t>
            </a:r>
          </a:p>
        </p:txBody>
      </p:sp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3182938" y="3063875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的解，则</a:t>
            </a:r>
          </a:p>
        </p:txBody>
      </p:sp>
      <p:sp>
        <p:nvSpPr>
          <p:cNvPr id="237581" name="Text Box 13"/>
          <p:cNvSpPr txBox="1">
            <a:spLocks noChangeArrowheads="1"/>
          </p:cNvSpPr>
          <p:nvPr/>
        </p:nvSpPr>
        <p:spPr bwMode="auto">
          <a:xfrm>
            <a:off x="774700" y="4060825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这里</a:t>
            </a:r>
          </a:p>
        </p:txBody>
      </p:sp>
      <p:graphicFrame>
        <p:nvGraphicFramePr>
          <p:cNvPr id="237587" name="Object 19"/>
          <p:cNvGraphicFramePr>
            <a:graphicFrameLocks noChangeAspect="1"/>
          </p:cNvGraphicFramePr>
          <p:nvPr/>
        </p:nvGraphicFramePr>
        <p:xfrm>
          <a:off x="1952625" y="1397000"/>
          <a:ext cx="990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35" name="公式" r:id="rId5" imgW="990360" imgH="355320" progId="Equation.3">
                  <p:embed/>
                </p:oleObj>
              </mc:Choice>
              <mc:Fallback>
                <p:oleObj name="公式" r:id="rId5" imgW="990360" imgH="35532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1397000"/>
                        <a:ext cx="9906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88" name="Object 20"/>
          <p:cNvGraphicFramePr>
            <a:graphicFrameLocks noChangeAspect="1"/>
          </p:cNvGraphicFramePr>
          <p:nvPr/>
        </p:nvGraphicFramePr>
        <p:xfrm>
          <a:off x="2074863" y="3124200"/>
          <a:ext cx="1092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36" name="公式" r:id="rId7" imgW="1091880" imgH="393480" progId="Equation.3">
                  <p:embed/>
                </p:oleObj>
              </mc:Choice>
              <mc:Fallback>
                <p:oleObj name="公式" r:id="rId7" imgW="1091880" imgH="39348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3124200"/>
                        <a:ext cx="1092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89" name="Object 21"/>
          <p:cNvGraphicFramePr>
            <a:graphicFrameLocks noChangeAspect="1"/>
          </p:cNvGraphicFramePr>
          <p:nvPr/>
        </p:nvGraphicFramePr>
        <p:xfrm>
          <a:off x="4600575" y="3143250"/>
          <a:ext cx="1231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37" name="公式" r:id="rId9" imgW="1231560" imgH="393480" progId="Equation.3">
                  <p:embed/>
                </p:oleObj>
              </mc:Choice>
              <mc:Fallback>
                <p:oleObj name="公式" r:id="rId9" imgW="1231560" imgH="39348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575" y="3143250"/>
                        <a:ext cx="1231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9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557298"/>
              </p:ext>
            </p:extLst>
          </p:nvPr>
        </p:nvGraphicFramePr>
        <p:xfrm>
          <a:off x="1490663" y="4129088"/>
          <a:ext cx="1282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38" name="Equation" r:id="rId11" imgW="1282680" imgH="380880" progId="Equation.DSMT4">
                  <p:embed/>
                </p:oleObj>
              </mc:Choice>
              <mc:Fallback>
                <p:oleObj name="Equation" r:id="rId11" imgW="1282680" imgH="38088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4129088"/>
                        <a:ext cx="12827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601" name="Text Box 23"/>
          <p:cNvSpPr txBox="1">
            <a:spLocks noChangeArrowheads="1"/>
          </p:cNvSpPr>
          <p:nvPr/>
        </p:nvSpPr>
        <p:spPr bwMode="auto">
          <a:xfrm>
            <a:off x="2716213" y="40655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ea typeface="楷体" pitchFamily="49" charset="-122"/>
              </a:rPr>
              <a:t>在</a:t>
            </a:r>
          </a:p>
        </p:txBody>
      </p:sp>
      <p:graphicFrame>
        <p:nvGraphicFramePr>
          <p:cNvPr id="237592" name="Object 24"/>
          <p:cNvGraphicFramePr>
            <a:graphicFrameLocks noChangeAspect="1"/>
          </p:cNvGraphicFramePr>
          <p:nvPr/>
        </p:nvGraphicFramePr>
        <p:xfrm>
          <a:off x="3170238" y="4157663"/>
          <a:ext cx="6477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39" name="公式" r:id="rId13" imgW="647640" imgH="355320" progId="Equation.3">
                  <p:embed/>
                </p:oleObj>
              </mc:Choice>
              <mc:Fallback>
                <p:oleObj name="公式" r:id="rId13" imgW="647640" imgH="35532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238" y="4157663"/>
                        <a:ext cx="6477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602" name="Text Box 25"/>
          <p:cNvSpPr txBox="1">
            <a:spLocks noChangeArrowheads="1"/>
          </p:cNvSpPr>
          <p:nvPr/>
        </p:nvSpPr>
        <p:spPr bwMode="auto">
          <a:xfrm>
            <a:off x="3825875" y="4079875"/>
            <a:ext cx="132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ea typeface="楷体" pitchFamily="49" charset="-122"/>
              </a:rPr>
              <a:t>上连续</a:t>
            </a:r>
            <a:r>
              <a:rPr lang="zh-CN" altLang="en-US"/>
              <a:t>，</a:t>
            </a:r>
          </a:p>
        </p:txBody>
      </p:sp>
      <p:graphicFrame>
        <p:nvGraphicFramePr>
          <p:cNvPr id="237594" name="Object 26"/>
          <p:cNvGraphicFramePr>
            <a:graphicFrameLocks noChangeAspect="1"/>
          </p:cNvGraphicFramePr>
          <p:nvPr/>
        </p:nvGraphicFramePr>
        <p:xfrm>
          <a:off x="5067300" y="4122738"/>
          <a:ext cx="1244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40" name="公式" r:id="rId15" imgW="1244520" imgH="393480" progId="Equation.3">
                  <p:embed/>
                </p:oleObj>
              </mc:Choice>
              <mc:Fallback>
                <p:oleObj name="公式" r:id="rId15" imgW="1244520" imgH="39348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4122738"/>
                        <a:ext cx="1244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7612" name="Group 44"/>
          <p:cNvGrpSpPr>
            <a:grpSpLocks/>
          </p:cNvGrpSpPr>
          <p:nvPr/>
        </p:nvGrpSpPr>
        <p:grpSpPr bwMode="auto">
          <a:xfrm>
            <a:off x="6016625" y="430213"/>
            <a:ext cx="2686050" cy="1690687"/>
            <a:chOff x="3877" y="1578"/>
            <a:chExt cx="1692" cy="1065"/>
          </a:xfrm>
        </p:grpSpPr>
        <p:sp>
          <p:nvSpPr>
            <p:cNvPr id="237619" name="Rectangle 43"/>
            <p:cNvSpPr>
              <a:spLocks noChangeArrowheads="1"/>
            </p:cNvSpPr>
            <p:nvPr/>
          </p:nvSpPr>
          <p:spPr bwMode="auto">
            <a:xfrm>
              <a:off x="3877" y="1578"/>
              <a:ext cx="1692" cy="10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楷体" pitchFamily="49" charset="-122"/>
              </a:endParaRPr>
            </a:p>
          </p:txBody>
        </p:sp>
        <p:graphicFrame>
          <p:nvGraphicFramePr>
            <p:cNvPr id="237605" name="Object 37"/>
            <p:cNvGraphicFramePr>
              <a:graphicFrameLocks noChangeAspect="1"/>
            </p:cNvGraphicFramePr>
            <p:nvPr/>
          </p:nvGraphicFramePr>
          <p:xfrm>
            <a:off x="3965" y="1676"/>
            <a:ext cx="126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41" name="公式" r:id="rId17" imgW="2006280" imgH="317160" progId="Equation.3">
                    <p:embed/>
                  </p:oleObj>
                </mc:Choice>
                <mc:Fallback>
                  <p:oleObj name="公式" r:id="rId17" imgW="2006280" imgH="317160" progId="Equation.3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5" y="1676"/>
                          <a:ext cx="126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609" name="Object 41"/>
            <p:cNvGraphicFramePr>
              <a:graphicFrameLocks noChangeAspect="1"/>
            </p:cNvGraphicFramePr>
            <p:nvPr/>
          </p:nvGraphicFramePr>
          <p:xfrm>
            <a:off x="3975" y="1944"/>
            <a:ext cx="1488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42" name="公式" r:id="rId19" imgW="2361960" imgH="736560" progId="Equation.3">
                    <p:embed/>
                  </p:oleObj>
                </mc:Choice>
                <mc:Fallback>
                  <p:oleObj name="公式" r:id="rId19" imgW="2361960" imgH="736560" progId="Equation.3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5" y="1944"/>
                          <a:ext cx="1488" cy="4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7620" name="Text Box 42"/>
            <p:cNvSpPr txBox="1">
              <a:spLocks noChangeArrowheads="1"/>
            </p:cNvSpPr>
            <p:nvPr/>
          </p:nvSpPr>
          <p:spPr bwMode="auto">
            <a:xfrm>
              <a:off x="4117" y="2382"/>
              <a:ext cx="9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FFFF66"/>
                  </a:solidFill>
                  <a:ea typeface="楷体" pitchFamily="49" charset="-122"/>
                </a:rPr>
                <a:t>解存在唯一</a:t>
              </a:r>
              <a:r>
                <a:rPr lang="zh-CN" altLang="en-US" b="1">
                  <a:solidFill>
                    <a:srgbClr val="FFFF66"/>
                  </a:solidFill>
                </a:rPr>
                <a:t> </a:t>
              </a:r>
              <a:r>
                <a:rPr lang="en-US" altLang="zh-CN" b="1">
                  <a:solidFill>
                    <a:srgbClr val="FFFF66"/>
                  </a:solidFill>
                </a:rPr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7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7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7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3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3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3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80" grpId="0" animBg="1"/>
      <p:bldP spid="237578" grpId="0"/>
      <p:bldP spid="2" grpId="0"/>
      <p:bldP spid="237581" grpId="0"/>
      <p:bldP spid="237601" grpId="0"/>
      <p:bldP spid="23760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2" name="Text Box 6"/>
          <p:cNvSpPr txBox="1">
            <a:spLocks noChangeArrowheads="1"/>
          </p:cNvSpPr>
          <p:nvPr/>
        </p:nvSpPr>
        <p:spPr bwMode="auto">
          <a:xfrm>
            <a:off x="358775" y="1204913"/>
            <a:ext cx="1200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0066"/>
                </a:solidFill>
                <a:latin typeface="楷体_GB2312"/>
                <a:ea typeface="楷体_GB2312"/>
                <a:cs typeface="楷体_GB2312"/>
              </a:rPr>
              <a:t>1.</a:t>
            </a:r>
            <a:r>
              <a:rPr lang="en-US" altLang="zh-CN" sz="2800">
                <a:latin typeface="楷体_GB2312"/>
                <a:ea typeface="楷体_GB2312"/>
                <a:cs typeface="楷体_GB2312"/>
              </a:rPr>
              <a:t>  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设</a:t>
            </a:r>
          </a:p>
        </p:txBody>
      </p:sp>
      <p:graphicFrame>
        <p:nvGraphicFramePr>
          <p:cNvPr id="234503" name="Object 7"/>
          <p:cNvGraphicFramePr>
            <a:graphicFrameLocks noChangeAspect="1"/>
          </p:cNvGraphicFramePr>
          <p:nvPr/>
        </p:nvGraphicFramePr>
        <p:xfrm>
          <a:off x="1485900" y="1319213"/>
          <a:ext cx="132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736" name="Equation" r:id="rId3" imgW="1320480" imgH="393480" progId="Equation.DSMT4">
                  <p:embed/>
                </p:oleObj>
              </mc:Choice>
              <mc:Fallback>
                <p:oleObj name="Equation" r:id="rId3" imgW="1320480" imgH="393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1319213"/>
                        <a:ext cx="1320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04" name="Text Box 8"/>
          <p:cNvSpPr txBox="1">
            <a:spLocks noChangeArrowheads="1"/>
          </p:cNvSpPr>
          <p:nvPr/>
        </p:nvSpPr>
        <p:spPr bwMode="auto">
          <a:xfrm>
            <a:off x="2759075" y="1282700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为齐线性方程</a:t>
            </a:r>
          </a:p>
        </p:txBody>
      </p:sp>
      <p:graphicFrame>
        <p:nvGraphicFramePr>
          <p:cNvPr id="234505" name="Object 9"/>
          <p:cNvGraphicFramePr>
            <a:graphicFrameLocks noChangeAspect="1"/>
          </p:cNvGraphicFramePr>
          <p:nvPr/>
        </p:nvGraphicFramePr>
        <p:xfrm>
          <a:off x="1312863" y="2127250"/>
          <a:ext cx="3797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737" name="Equation" r:id="rId5" imgW="3797280" imgH="393480" progId="Equation.DSMT4">
                  <p:embed/>
                </p:oleObj>
              </mc:Choice>
              <mc:Fallback>
                <p:oleObj name="Equation" r:id="rId5" imgW="3797280" imgH="393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2127250"/>
                        <a:ext cx="3797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06" name="Text Box 10"/>
          <p:cNvSpPr txBox="1">
            <a:spLocks noChangeArrowheads="1"/>
          </p:cNvSpPr>
          <p:nvPr/>
        </p:nvSpPr>
        <p:spPr bwMode="auto">
          <a:xfrm>
            <a:off x="941388" y="3116263"/>
            <a:ext cx="216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的任意两解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则</a:t>
            </a:r>
          </a:p>
        </p:txBody>
      </p:sp>
      <p:graphicFrame>
        <p:nvGraphicFramePr>
          <p:cNvPr id="234507" name="Object 11"/>
          <p:cNvGraphicFramePr>
            <a:graphicFrameLocks noChangeAspect="1"/>
          </p:cNvGraphicFramePr>
          <p:nvPr/>
        </p:nvGraphicFramePr>
        <p:xfrm>
          <a:off x="3200400" y="3181350"/>
          <a:ext cx="1181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738" name="Equation" r:id="rId7" imgW="1180800" imgH="393480" progId="Equation.DSMT4">
                  <p:embed/>
                </p:oleObj>
              </mc:Choice>
              <mc:Fallback>
                <p:oleObj name="Equation" r:id="rId7" imgW="1180800" imgH="3934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181350"/>
                        <a:ext cx="1181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08" name="Text Box 12"/>
          <p:cNvSpPr txBox="1">
            <a:spLocks noChangeArrowheads="1"/>
          </p:cNvSpPr>
          <p:nvPr/>
        </p:nvSpPr>
        <p:spPr bwMode="auto">
          <a:xfrm>
            <a:off x="4452938" y="314325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满足</a:t>
            </a:r>
          </a:p>
        </p:txBody>
      </p:sp>
      <p:graphicFrame>
        <p:nvGraphicFramePr>
          <p:cNvPr id="234509" name="Object 13"/>
          <p:cNvGraphicFramePr>
            <a:graphicFrameLocks noChangeAspect="1"/>
          </p:cNvGraphicFramePr>
          <p:nvPr/>
        </p:nvGraphicFramePr>
        <p:xfrm>
          <a:off x="2062163" y="3876675"/>
          <a:ext cx="293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739" name="Equation" r:id="rId9" imgW="2933640" imgH="393480" progId="Equation.DSMT4">
                  <p:embed/>
                </p:oleObj>
              </mc:Choice>
              <mc:Fallback>
                <p:oleObj name="Equation" r:id="rId9" imgW="2933640" imgH="3934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3876675"/>
                        <a:ext cx="2933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10" name="Text Box 14"/>
          <p:cNvSpPr txBox="1">
            <a:spLocks noChangeArrowheads="1"/>
          </p:cNvSpPr>
          <p:nvPr/>
        </p:nvSpPr>
        <p:spPr bwMode="auto">
          <a:xfrm>
            <a:off x="1352550" y="4435475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则有</a:t>
            </a:r>
          </a:p>
        </p:txBody>
      </p:sp>
      <p:graphicFrame>
        <p:nvGraphicFramePr>
          <p:cNvPr id="234511" name="Object 15"/>
          <p:cNvGraphicFramePr>
            <a:graphicFrameLocks noChangeAspect="1"/>
          </p:cNvGraphicFramePr>
          <p:nvPr/>
        </p:nvGraphicFramePr>
        <p:xfrm>
          <a:off x="1293813" y="5281613"/>
          <a:ext cx="4978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740" name="Equation" r:id="rId11" imgW="4978080" imgH="660240" progId="Equation.DSMT4">
                  <p:embed/>
                </p:oleObj>
              </mc:Choice>
              <mc:Fallback>
                <p:oleObj name="Equation" r:id="rId11" imgW="4978080" imgH="66024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5281613"/>
                        <a:ext cx="4978400" cy="6604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25" name="Text Box 22"/>
          <p:cNvSpPr txBox="1">
            <a:spLocks noChangeArrowheads="1"/>
          </p:cNvSpPr>
          <p:nvPr/>
        </p:nvSpPr>
        <p:spPr bwMode="auto">
          <a:xfrm>
            <a:off x="676275" y="330200"/>
            <a:ext cx="2693988" cy="528638"/>
          </a:xfrm>
          <a:prstGeom prst="rect">
            <a:avLst/>
          </a:prstGeom>
          <a:solidFill>
            <a:srgbClr val="333399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FF66"/>
                </a:solidFill>
                <a:ea typeface="楷体" pitchFamily="49" charset="-122"/>
              </a:rPr>
              <a:t>探究证明（二）</a:t>
            </a:r>
          </a:p>
        </p:txBody>
      </p:sp>
      <p:graphicFrame>
        <p:nvGraphicFramePr>
          <p:cNvPr id="234519" name="Object 23"/>
          <p:cNvGraphicFramePr>
            <a:graphicFrameLocks noChangeAspect="1"/>
          </p:cNvGraphicFramePr>
          <p:nvPr/>
        </p:nvGraphicFramePr>
        <p:xfrm>
          <a:off x="5810250" y="246063"/>
          <a:ext cx="3073400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741" name="公式" r:id="rId13" imgW="3073320" imgH="2171520" progId="Equation.3">
                  <p:embed/>
                </p:oleObj>
              </mc:Choice>
              <mc:Fallback>
                <p:oleObj name="公式" r:id="rId13" imgW="3073320" imgH="217152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0" y="246063"/>
                        <a:ext cx="3073400" cy="21717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4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4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4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2" grpId="0"/>
      <p:bldP spid="234504" grpId="0"/>
      <p:bldP spid="234506" grpId="0"/>
      <p:bldP spid="234508" grpId="0"/>
      <p:bldP spid="2345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03213" y="136525"/>
            <a:ext cx="187743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证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由题意得</a:t>
            </a:r>
          </a:p>
          <a:p>
            <a:endParaRPr lang="zh-CN" altLang="en-US" dirty="0"/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781487"/>
              </p:ext>
            </p:extLst>
          </p:nvPr>
        </p:nvGraphicFramePr>
        <p:xfrm>
          <a:off x="2827338" y="1568589"/>
          <a:ext cx="3441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90" name="Equation" r:id="rId3" imgW="3441600" imgH="888840" progId="Equation.DSMT4">
                  <p:embed/>
                </p:oleObj>
              </mc:Choice>
              <mc:Fallback>
                <p:oleObj name="Equation" r:id="rId3" imgW="3441600" imgH="888840" progId="Equation.DSMT4">
                  <p:embed/>
                  <p:pic>
                    <p:nvPicPr>
                      <p:cNvPr id="71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1568589"/>
                        <a:ext cx="3441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52756" y="3723303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即</a:t>
            </a:r>
          </a:p>
        </p:txBody>
      </p:sp>
      <p:graphicFrame>
        <p:nvGraphicFramePr>
          <p:cNvPr id="71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375786"/>
              </p:ext>
            </p:extLst>
          </p:nvPr>
        </p:nvGraphicFramePr>
        <p:xfrm>
          <a:off x="1058228" y="3878601"/>
          <a:ext cx="622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91" name="Equation" r:id="rId5" imgW="622080" imgH="342720" progId="Equation.DSMT4">
                  <p:embed/>
                </p:oleObj>
              </mc:Choice>
              <mc:Fallback>
                <p:oleObj name="Equation" r:id="rId5" imgW="622080" imgH="342720" progId="Equation.DSMT4">
                  <p:embed/>
                  <p:pic>
                    <p:nvPicPr>
                      <p:cNvPr id="71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228" y="3878601"/>
                        <a:ext cx="622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1849755" y="3755371"/>
            <a:ext cx="63401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的解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为变量分离方程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易求其解为</a:t>
            </a:r>
          </a:p>
        </p:txBody>
      </p:sp>
      <p:graphicFrame>
        <p:nvGraphicFramePr>
          <p:cNvPr id="71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34664"/>
              </p:ext>
            </p:extLst>
          </p:nvPr>
        </p:nvGraphicFramePr>
        <p:xfrm>
          <a:off x="3050858" y="4599623"/>
          <a:ext cx="3683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92" name="Equation" r:id="rId7" imgW="3682800" imgH="634680" progId="Equation.DSMT4">
                  <p:embed/>
                </p:oleObj>
              </mc:Choice>
              <mc:Fallback>
                <p:oleObj name="Equation" r:id="rId7" imgW="3682800" imgH="634680" progId="Equation.DSMT4">
                  <p:embed/>
                  <p:pic>
                    <p:nvPicPr>
                      <p:cNvPr id="71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0858" y="4599623"/>
                        <a:ext cx="36830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329885"/>
              </p:ext>
            </p:extLst>
          </p:nvPr>
        </p:nvGraphicFramePr>
        <p:xfrm>
          <a:off x="2889568" y="315357"/>
          <a:ext cx="3073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93" name="Equation" r:id="rId9" imgW="3073320" imgH="380880" progId="Equation.DSMT4">
                  <p:embed/>
                </p:oleObj>
              </mc:Choice>
              <mc:Fallback>
                <p:oleObj name="Equation" r:id="rId9" imgW="3073320" imgH="380880" progId="Equation.DSMT4">
                  <p:embed/>
                  <p:pic>
                    <p:nvPicPr>
                      <p:cNvPr id="616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568" y="315357"/>
                        <a:ext cx="3073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299669"/>
              </p:ext>
            </p:extLst>
          </p:nvPr>
        </p:nvGraphicFramePr>
        <p:xfrm>
          <a:off x="2889568" y="1024970"/>
          <a:ext cx="3162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94" name="Equation" r:id="rId11" imgW="3162240" imgH="380880" progId="Equation.DSMT4">
                  <p:embed/>
                </p:oleObj>
              </mc:Choice>
              <mc:Fallback>
                <p:oleObj name="Equation" r:id="rId11" imgW="31622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89568" y="1024970"/>
                        <a:ext cx="3162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410276"/>
              </p:ext>
            </p:extLst>
          </p:nvPr>
        </p:nvGraphicFramePr>
        <p:xfrm>
          <a:off x="3389173" y="2620208"/>
          <a:ext cx="3581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95" name="Equation" r:id="rId13" imgW="3581280" imgH="888840" progId="Equation.DSMT4">
                  <p:embed/>
                </p:oleObj>
              </mc:Choice>
              <mc:Fallback>
                <p:oleObj name="Equation" r:id="rId13" imgW="358128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89173" y="2620208"/>
                        <a:ext cx="35814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202113"/>
              </p:ext>
            </p:extLst>
          </p:nvPr>
        </p:nvGraphicFramePr>
        <p:xfrm>
          <a:off x="6970573" y="2874208"/>
          <a:ext cx="1308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96" name="Equation" r:id="rId15" imgW="1307880" imgH="380880" progId="Equation.DSMT4">
                  <p:embed/>
                </p:oleObj>
              </mc:Choice>
              <mc:Fallback>
                <p:oleObj name="Equation" r:id="rId15" imgW="13078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70573" y="2874208"/>
                        <a:ext cx="1308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20117" y="175993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347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4" grpId="0"/>
      <p:bldP spid="7176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546" name="Object 2"/>
          <p:cNvGraphicFramePr>
            <a:graphicFrameLocks noChangeAspect="1"/>
          </p:cNvGraphicFramePr>
          <p:nvPr/>
        </p:nvGraphicFramePr>
        <p:xfrm>
          <a:off x="668338" y="2836863"/>
          <a:ext cx="1066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66" name="Equation" r:id="rId3" imgW="1066680" imgH="393480" progId="Equation.DSMT4">
                  <p:embed/>
                </p:oleObj>
              </mc:Choice>
              <mc:Fallback>
                <p:oleObj name="Equation" r:id="rId3" imgW="106668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2836863"/>
                        <a:ext cx="1066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47" name="Text Box 3"/>
          <p:cNvSpPr txBox="1">
            <a:spLocks noChangeArrowheads="1"/>
          </p:cNvSpPr>
          <p:nvPr/>
        </p:nvSpPr>
        <p:spPr bwMode="auto">
          <a:xfrm>
            <a:off x="1725613" y="2806700"/>
            <a:ext cx="368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也是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(1)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的解的充要条件为</a:t>
            </a:r>
          </a:p>
        </p:txBody>
      </p:sp>
      <p:graphicFrame>
        <p:nvGraphicFramePr>
          <p:cNvPr id="236548" name="Object 4"/>
          <p:cNvGraphicFramePr>
            <a:graphicFrameLocks noChangeAspect="1"/>
          </p:cNvGraphicFramePr>
          <p:nvPr/>
        </p:nvGraphicFramePr>
        <p:xfrm>
          <a:off x="1843088" y="3582988"/>
          <a:ext cx="3606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67" name="Equation" r:id="rId5" imgW="3606480" imgH="380880" progId="Equation.DSMT4">
                  <p:embed/>
                </p:oleObj>
              </mc:Choice>
              <mc:Fallback>
                <p:oleObj name="Equation" r:id="rId5" imgW="3606480" imgH="3808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088" y="3582988"/>
                        <a:ext cx="3606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49" name="Text Box 5"/>
          <p:cNvSpPr txBox="1">
            <a:spLocks noChangeArrowheads="1"/>
          </p:cNvSpPr>
          <p:nvPr/>
        </p:nvSpPr>
        <p:spPr bwMode="auto">
          <a:xfrm>
            <a:off x="620713" y="4098925"/>
            <a:ext cx="384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楷体_GB2312"/>
                <a:ea typeface="楷体_GB2312"/>
                <a:cs typeface="楷体_GB2312"/>
              </a:rPr>
              <a:t>2).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方程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(1)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的通解可表示为</a:t>
            </a:r>
          </a:p>
        </p:txBody>
      </p:sp>
      <p:graphicFrame>
        <p:nvGraphicFramePr>
          <p:cNvPr id="236550" name="Object 6"/>
          <p:cNvGraphicFramePr>
            <a:graphicFrameLocks noChangeAspect="1"/>
          </p:cNvGraphicFramePr>
          <p:nvPr/>
        </p:nvGraphicFramePr>
        <p:xfrm>
          <a:off x="1485900" y="4710113"/>
          <a:ext cx="4495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68" name="Equation" r:id="rId7" imgW="4495680" imgH="825480" progId="Equation.DSMT4">
                  <p:embed/>
                </p:oleObj>
              </mc:Choice>
              <mc:Fallback>
                <p:oleObj name="Equation" r:id="rId7" imgW="4495680" imgH="825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4710113"/>
                        <a:ext cx="4495800" cy="8255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51" name="Text Box 7"/>
          <p:cNvSpPr txBox="1">
            <a:spLocks noChangeArrowheads="1"/>
          </p:cNvSpPr>
          <p:nvPr/>
        </p:nvSpPr>
        <p:spPr bwMode="auto">
          <a:xfrm>
            <a:off x="555625" y="5748338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其中</a:t>
            </a:r>
          </a:p>
        </p:txBody>
      </p:sp>
      <p:graphicFrame>
        <p:nvGraphicFramePr>
          <p:cNvPr id="236552" name="Object 8"/>
          <p:cNvGraphicFramePr>
            <a:graphicFrameLocks noChangeAspect="1"/>
          </p:cNvGraphicFramePr>
          <p:nvPr/>
        </p:nvGraphicFramePr>
        <p:xfrm>
          <a:off x="1389063" y="5797550"/>
          <a:ext cx="596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69" name="Equation" r:id="rId9" imgW="596880" imgH="393480" progId="Equation.DSMT4">
                  <p:embed/>
                </p:oleObj>
              </mc:Choice>
              <mc:Fallback>
                <p:oleObj name="Equation" r:id="rId9" imgW="596880" imgH="3934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3" y="5797550"/>
                        <a:ext cx="596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53" name="Text Box 9"/>
          <p:cNvSpPr txBox="1">
            <a:spLocks noChangeArrowheads="1"/>
          </p:cNvSpPr>
          <p:nvPr/>
        </p:nvSpPr>
        <p:spPr bwMode="auto">
          <a:xfrm>
            <a:off x="1944688" y="5683250"/>
            <a:ext cx="1885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为任意常数</a:t>
            </a:r>
            <a:r>
              <a:rPr lang="en-US" altLang="zh-CN" sz="2800">
                <a:latin typeface="楷体" pitchFamily="49" charset="-122"/>
                <a:ea typeface="楷体" pitchFamily="49" charset="-122"/>
                <a:cs typeface="楷体_GB2312"/>
              </a:rPr>
              <a:t>,</a:t>
            </a:r>
          </a:p>
        </p:txBody>
      </p:sp>
      <p:graphicFrame>
        <p:nvGraphicFramePr>
          <p:cNvPr id="236554" name="Object 10"/>
          <p:cNvGraphicFramePr>
            <a:graphicFrameLocks noChangeAspect="1"/>
          </p:cNvGraphicFramePr>
          <p:nvPr/>
        </p:nvGraphicFramePr>
        <p:xfrm>
          <a:off x="3744913" y="5773738"/>
          <a:ext cx="1435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70" name="Equation" r:id="rId11" imgW="1434960" imgH="393480" progId="Equation.DSMT4">
                  <p:embed/>
                </p:oleObj>
              </mc:Choice>
              <mc:Fallback>
                <p:oleObj name="Equation" r:id="rId11" imgW="1434960" imgH="3934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913" y="5773738"/>
                        <a:ext cx="1435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63" name="Text Box 19"/>
          <p:cNvSpPr txBox="1">
            <a:spLocks noChangeArrowheads="1"/>
          </p:cNvSpPr>
          <p:nvPr/>
        </p:nvSpPr>
        <p:spPr bwMode="auto">
          <a:xfrm>
            <a:off x="6213475" y="4886325"/>
            <a:ext cx="2365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---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楷体_GB2312"/>
              </a:rPr>
              <a:t>Liouville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公式</a:t>
            </a:r>
          </a:p>
        </p:txBody>
      </p:sp>
      <p:sp>
        <p:nvSpPr>
          <p:cNvPr id="236564" name="Text Box 20"/>
          <p:cNvSpPr txBox="1">
            <a:spLocks noChangeArrowheads="1"/>
          </p:cNvSpPr>
          <p:nvPr/>
        </p:nvSpPr>
        <p:spPr bwMode="auto">
          <a:xfrm>
            <a:off x="509588" y="655638"/>
            <a:ext cx="1022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0066"/>
                </a:solidFill>
                <a:latin typeface="楷体" pitchFamily="49" charset="-122"/>
                <a:ea typeface="楷体" pitchFamily="49" charset="-122"/>
                <a:cs typeface="楷体_GB2312"/>
              </a:rPr>
              <a:t>2.</a:t>
            </a:r>
            <a:r>
              <a:rPr lang="en-US" altLang="zh-CN" sz="2800">
                <a:latin typeface="楷体" pitchFamily="49" charset="-122"/>
                <a:ea typeface="楷体" pitchFamily="49" charset="-122"/>
                <a:cs typeface="楷体_GB2312"/>
              </a:rPr>
              <a:t> 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设</a:t>
            </a:r>
          </a:p>
        </p:txBody>
      </p:sp>
      <p:graphicFrame>
        <p:nvGraphicFramePr>
          <p:cNvPr id="236565" name="Object 21"/>
          <p:cNvGraphicFramePr>
            <a:graphicFrameLocks noChangeAspect="1"/>
          </p:cNvGraphicFramePr>
          <p:nvPr/>
        </p:nvGraphicFramePr>
        <p:xfrm>
          <a:off x="1400175" y="731838"/>
          <a:ext cx="1079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71" name="Equation" r:id="rId13" imgW="1079280" imgH="393480" progId="Equation.DSMT4">
                  <p:embed/>
                </p:oleObj>
              </mc:Choice>
              <mc:Fallback>
                <p:oleObj name="Equation" r:id="rId13" imgW="1079280" imgH="39348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731838"/>
                        <a:ext cx="1079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66" name="Text Box 22"/>
          <p:cNvSpPr txBox="1">
            <a:spLocks noChangeArrowheads="1"/>
          </p:cNvSpPr>
          <p:nvPr/>
        </p:nvSpPr>
        <p:spPr bwMode="auto">
          <a:xfrm>
            <a:off x="2652713" y="714375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为二阶齐线性方程</a:t>
            </a:r>
          </a:p>
        </p:txBody>
      </p:sp>
      <p:graphicFrame>
        <p:nvGraphicFramePr>
          <p:cNvPr id="236567" name="Object 23"/>
          <p:cNvGraphicFramePr>
            <a:graphicFrameLocks noChangeAspect="1"/>
          </p:cNvGraphicFramePr>
          <p:nvPr/>
        </p:nvGraphicFramePr>
        <p:xfrm>
          <a:off x="2238375" y="1373188"/>
          <a:ext cx="3683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72" name="Equation" r:id="rId15" imgW="3682800" imgH="393480" progId="Equation.DSMT4">
                  <p:embed/>
                </p:oleObj>
              </mc:Choice>
              <mc:Fallback>
                <p:oleObj name="Equation" r:id="rId15" imgW="3682800" imgH="39348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1373188"/>
                        <a:ext cx="3683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68" name="Text Box 24"/>
          <p:cNvSpPr txBox="1">
            <a:spLocks noChangeArrowheads="1"/>
          </p:cNvSpPr>
          <p:nvPr/>
        </p:nvSpPr>
        <p:spPr bwMode="auto">
          <a:xfrm>
            <a:off x="563563" y="2030413"/>
            <a:ext cx="155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的解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.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其中</a:t>
            </a:r>
          </a:p>
        </p:txBody>
      </p:sp>
      <p:graphicFrame>
        <p:nvGraphicFramePr>
          <p:cNvPr id="236569" name="Object 25"/>
          <p:cNvGraphicFramePr>
            <a:graphicFrameLocks noChangeAspect="1"/>
          </p:cNvGraphicFramePr>
          <p:nvPr/>
        </p:nvGraphicFramePr>
        <p:xfrm>
          <a:off x="2371725" y="2060575"/>
          <a:ext cx="2540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73" name="Equation" r:id="rId17" imgW="2539800" imgH="393480" progId="Equation.DSMT4">
                  <p:embed/>
                </p:oleObj>
              </mc:Choice>
              <mc:Fallback>
                <p:oleObj name="Equation" r:id="rId17" imgW="2539800" imgH="39348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5" y="2060575"/>
                        <a:ext cx="2540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70" name="Text Box 26"/>
          <p:cNvSpPr txBox="1">
            <a:spLocks noChangeArrowheads="1"/>
          </p:cNvSpPr>
          <p:nvPr/>
        </p:nvSpPr>
        <p:spPr bwMode="auto">
          <a:xfrm>
            <a:off x="5189538" y="2022475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试证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:</a:t>
            </a:r>
          </a:p>
        </p:txBody>
      </p:sp>
      <p:sp>
        <p:nvSpPr>
          <p:cNvPr id="236579" name="Text Box 36"/>
          <p:cNvSpPr txBox="1">
            <a:spLocks noChangeArrowheads="1"/>
          </p:cNvSpPr>
          <p:nvPr/>
        </p:nvSpPr>
        <p:spPr bwMode="auto">
          <a:xfrm>
            <a:off x="674688" y="69850"/>
            <a:ext cx="2682875" cy="528638"/>
          </a:xfrm>
          <a:prstGeom prst="rect">
            <a:avLst/>
          </a:prstGeom>
          <a:solidFill>
            <a:srgbClr val="003366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FF66"/>
                </a:solidFill>
                <a:ea typeface="楷体" pitchFamily="49" charset="-122"/>
              </a:rPr>
              <a:t>探究证明（三）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6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3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36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36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3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/>
      <p:bldP spid="236549" grpId="0"/>
      <p:bldP spid="236551" grpId="0"/>
      <p:bldP spid="236553" grpId="0"/>
      <p:bldP spid="236564" grpId="0"/>
      <p:bldP spid="236568" grpId="0"/>
      <p:bldP spid="23657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606426" y="756423"/>
            <a:ext cx="77893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证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1).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必要性由上题的结论可得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下证充分性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成立</a:t>
            </a:r>
            <a:r>
              <a:rPr lang="en-US" altLang="zh-CN" dirty="0"/>
              <a:t>,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818198" y="1474956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即</a:t>
            </a:r>
          </a:p>
        </p:txBody>
      </p:sp>
      <p:graphicFrame>
        <p:nvGraphicFramePr>
          <p:cNvPr id="820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527158"/>
              </p:ext>
            </p:extLst>
          </p:nvPr>
        </p:nvGraphicFramePr>
        <p:xfrm>
          <a:off x="2487585" y="1444059"/>
          <a:ext cx="3517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80" name="Equation" r:id="rId3" imgW="3517560" imgH="888840" progId="Equation.DSMT4">
                  <p:embed/>
                </p:oleObj>
              </mc:Choice>
              <mc:Fallback>
                <p:oleObj name="Equation" r:id="rId3" imgW="3517560" imgH="888840" progId="Equation.DSMT4">
                  <p:embed/>
                  <p:pic>
                    <p:nvPicPr>
                      <p:cNvPr id="820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585" y="1444059"/>
                        <a:ext cx="3517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368300" y="3200410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又由于</a:t>
            </a:r>
          </a:p>
        </p:txBody>
      </p:sp>
      <p:graphicFrame>
        <p:nvGraphicFramePr>
          <p:cNvPr id="821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862372"/>
              </p:ext>
            </p:extLst>
          </p:nvPr>
        </p:nvGraphicFramePr>
        <p:xfrm>
          <a:off x="1336596" y="3230275"/>
          <a:ext cx="27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81" name="Equation" r:id="rId5" imgW="279360" imgH="431640" progId="Equation.DSMT4">
                  <p:embed/>
                </p:oleObj>
              </mc:Choice>
              <mc:Fallback>
                <p:oleObj name="Equation" r:id="rId5" imgW="279360" imgH="431640" progId="Equation.DSMT4">
                  <p:embed/>
                  <p:pic>
                    <p:nvPicPr>
                      <p:cNvPr id="821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596" y="3230275"/>
                        <a:ext cx="279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06880" y="3224082"/>
            <a:ext cx="2031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的解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</a:p>
        </p:txBody>
      </p:sp>
      <p:graphicFrame>
        <p:nvGraphicFramePr>
          <p:cNvPr id="82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874353"/>
              </p:ext>
            </p:extLst>
          </p:nvPr>
        </p:nvGraphicFramePr>
        <p:xfrm>
          <a:off x="3829089" y="3303419"/>
          <a:ext cx="287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82" name="Equation" r:id="rId7" imgW="2869920" imgH="380880" progId="Equation.DSMT4">
                  <p:embed/>
                </p:oleObj>
              </mc:Choice>
              <mc:Fallback>
                <p:oleObj name="Equation" r:id="rId7" imgW="2869920" imgH="380880" progId="Equation.DSMT4">
                  <p:embed/>
                  <p:pic>
                    <p:nvPicPr>
                      <p:cNvPr id="821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89" y="3303419"/>
                        <a:ext cx="2870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411380" y="3865731"/>
            <a:ext cx="233910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将此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代入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上式得</a:t>
            </a:r>
          </a:p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068415"/>
              </p:ext>
            </p:extLst>
          </p:nvPr>
        </p:nvGraphicFramePr>
        <p:xfrm>
          <a:off x="2259330" y="2592556"/>
          <a:ext cx="4686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83" name="Equation" r:id="rId9" imgW="4686120" imgH="380880" progId="Equation.DSMT4">
                  <p:embed/>
                </p:oleObj>
              </mc:Choice>
              <mc:Fallback>
                <p:oleObj name="Equation" r:id="rId9" imgW="46861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59330" y="2592556"/>
                        <a:ext cx="4686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467490"/>
              </p:ext>
            </p:extLst>
          </p:nvPr>
        </p:nvGraphicFramePr>
        <p:xfrm>
          <a:off x="2037080" y="4464627"/>
          <a:ext cx="5130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84" name="Equation" r:id="rId11" imgW="5130720" imgH="380880" progId="Equation.DSMT4">
                  <p:embed/>
                </p:oleObj>
              </mc:Choice>
              <mc:Fallback>
                <p:oleObj name="Equation" r:id="rId11" imgW="5130720" imgH="380880" progId="Equation.DSMT4">
                  <p:embed/>
                  <p:pic>
                    <p:nvPicPr>
                      <p:cNvPr id="92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7080" y="4464627"/>
                        <a:ext cx="5130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502805"/>
              </p:ext>
            </p:extLst>
          </p:nvPr>
        </p:nvGraphicFramePr>
        <p:xfrm>
          <a:off x="2121495" y="5105124"/>
          <a:ext cx="3289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85" name="Equation" r:id="rId13" imgW="3288960" imgH="380880" progId="Equation.DSMT4">
                  <p:embed/>
                </p:oleObj>
              </mc:Choice>
              <mc:Fallback>
                <p:oleObj name="Equation" r:id="rId13" imgW="32889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21495" y="5105124"/>
                        <a:ext cx="3289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818198" y="5572919"/>
            <a:ext cx="8886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由于</a:t>
            </a:r>
          </a:p>
        </p:txBody>
      </p:sp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260847"/>
              </p:ext>
            </p:extLst>
          </p:nvPr>
        </p:nvGraphicFramePr>
        <p:xfrm>
          <a:off x="1687485" y="5653584"/>
          <a:ext cx="800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86" name="Equation" r:id="rId15" imgW="799920" imgH="380880" progId="Equation.DSMT4">
                  <p:embed/>
                </p:oleObj>
              </mc:Choice>
              <mc:Fallback>
                <p:oleObj name="Equation" r:id="rId15" imgW="799920" imgH="380880" progId="Equation.DSMT4">
                  <p:embed/>
                  <p:pic>
                    <p:nvPicPr>
                      <p:cNvPr id="92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485" y="5653584"/>
                        <a:ext cx="800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388078"/>
              </p:ext>
            </p:extLst>
          </p:nvPr>
        </p:nvGraphicFramePr>
        <p:xfrm>
          <a:off x="3323012" y="5683419"/>
          <a:ext cx="2501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87" name="Equation" r:id="rId17" imgW="2501640" imgH="380880" progId="Equation.DSMT4">
                  <p:embed/>
                </p:oleObj>
              </mc:Choice>
              <mc:Fallback>
                <p:oleObj name="Equation" r:id="rId17" imgW="2501640" imgH="380880" progId="Equation.DSMT4">
                  <p:embed/>
                  <p:pic>
                    <p:nvPicPr>
                      <p:cNvPr id="92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3012" y="5683419"/>
                        <a:ext cx="2501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2570508" y="5650141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</a:p>
        </p:txBody>
      </p:sp>
      <p:sp>
        <p:nvSpPr>
          <p:cNvPr id="5" name="矩形 4"/>
          <p:cNvSpPr/>
          <p:nvPr/>
        </p:nvSpPr>
        <p:spPr>
          <a:xfrm>
            <a:off x="818198" y="629063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即充分性得证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graphicFrame>
        <p:nvGraphicFramePr>
          <p:cNvPr id="28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256331"/>
              </p:ext>
            </p:extLst>
          </p:nvPr>
        </p:nvGraphicFramePr>
        <p:xfrm>
          <a:off x="2586673" y="169469"/>
          <a:ext cx="3683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88" name="Equation" r:id="rId19" imgW="3682800" imgH="393480" progId="Equation.DSMT4">
                  <p:embed/>
                </p:oleObj>
              </mc:Choice>
              <mc:Fallback>
                <p:oleObj name="Equation" r:id="rId19" imgW="3682800" imgH="393480" progId="Equation.DSMT4">
                  <p:embed/>
                  <p:pic>
                    <p:nvPicPr>
                      <p:cNvPr id="23656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673" y="169469"/>
                        <a:ext cx="3683000" cy="3937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155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6" grpId="0"/>
      <p:bldP spid="8207" grpId="0"/>
      <p:bldP spid="8209" grpId="0"/>
      <p:bldP spid="8211" grpId="0"/>
      <p:bldP spid="8213" grpId="0"/>
      <p:bldP spid="23" grpId="0"/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493713" y="314008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2).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</a:p>
        </p:txBody>
      </p:sp>
      <p:graphicFrame>
        <p:nvGraphicFramePr>
          <p:cNvPr id="92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991342"/>
              </p:ext>
            </p:extLst>
          </p:nvPr>
        </p:nvGraphicFramePr>
        <p:xfrm>
          <a:off x="1639888" y="401638"/>
          <a:ext cx="508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02" name="Equation" r:id="rId3" imgW="507960" imgH="342720" progId="Equation.DSMT4">
                  <p:embed/>
                </p:oleObj>
              </mc:Choice>
              <mc:Fallback>
                <p:oleObj name="Equation" r:id="rId3" imgW="507960" imgH="342720" progId="Equation.DSMT4">
                  <p:embed/>
                  <p:pic>
                    <p:nvPicPr>
                      <p:cNvPr id="92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401638"/>
                        <a:ext cx="508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247027" y="311131"/>
            <a:ext cx="41857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的任一解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则由结论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得</a:t>
            </a:r>
          </a:p>
        </p:txBody>
      </p:sp>
      <p:graphicFrame>
        <p:nvGraphicFramePr>
          <p:cNvPr id="92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872896"/>
              </p:ext>
            </p:extLst>
          </p:nvPr>
        </p:nvGraphicFramePr>
        <p:xfrm>
          <a:off x="2654618" y="913448"/>
          <a:ext cx="2984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03" name="Equation" r:id="rId5" imgW="2984400" imgH="380880" progId="Equation.DSMT4">
                  <p:embed/>
                </p:oleObj>
              </mc:Choice>
              <mc:Fallback>
                <p:oleObj name="Equation" r:id="rId5" imgW="2984400" imgH="380880" progId="Equation.DSMT4">
                  <p:embed/>
                  <p:pic>
                    <p:nvPicPr>
                      <p:cNvPr id="923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618" y="913448"/>
                        <a:ext cx="2984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081850"/>
              </p:ext>
            </p:extLst>
          </p:nvPr>
        </p:nvGraphicFramePr>
        <p:xfrm>
          <a:off x="1850707" y="1621790"/>
          <a:ext cx="4978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04" name="Equation" r:id="rId7" imgW="4978080" imgH="634680" progId="Equation.DSMT4">
                  <p:embed/>
                </p:oleObj>
              </mc:Choice>
              <mc:Fallback>
                <p:oleObj name="Equation" r:id="rId7" imgW="497808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50707" y="1621790"/>
                        <a:ext cx="497840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09622"/>
              </p:ext>
            </p:extLst>
          </p:nvPr>
        </p:nvGraphicFramePr>
        <p:xfrm>
          <a:off x="1898888" y="2460942"/>
          <a:ext cx="45339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05" name="Equation" r:id="rId9" imgW="4533840" imgH="634680" progId="Equation.DSMT4">
                  <p:embed/>
                </p:oleObj>
              </mc:Choice>
              <mc:Fallback>
                <p:oleObj name="Equation" r:id="rId9" imgW="453384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98888" y="2460942"/>
                        <a:ext cx="453390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238275"/>
              </p:ext>
            </p:extLst>
          </p:nvPr>
        </p:nvGraphicFramePr>
        <p:xfrm>
          <a:off x="1954847" y="3270249"/>
          <a:ext cx="4572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06" name="Equation" r:id="rId11" imgW="4572000" imgH="799920" progId="Equation.DSMT4">
                  <p:embed/>
                </p:oleObj>
              </mc:Choice>
              <mc:Fallback>
                <p:oleObj name="Equation" r:id="rId11" imgW="4572000" imgH="799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54847" y="3270249"/>
                        <a:ext cx="45720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965904"/>
              </p:ext>
            </p:extLst>
          </p:nvPr>
        </p:nvGraphicFramePr>
        <p:xfrm>
          <a:off x="1990407" y="4186553"/>
          <a:ext cx="4699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07" name="Equation" r:id="rId13" imgW="4698720" imgH="799920" progId="Equation.DSMT4">
                  <p:embed/>
                </p:oleObj>
              </mc:Choice>
              <mc:Fallback>
                <p:oleObj name="Equation" r:id="rId13" imgW="4698720" imgH="799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90407" y="4186553"/>
                        <a:ext cx="46990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787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7" grpId="0"/>
      <p:bldP spid="92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15925" y="167163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415925" y="2986088"/>
            <a:ext cx="46466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比较等式两边</a:t>
            </a:r>
            <a:r>
              <a:rPr lang="en-US" altLang="zh-CN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的同次幂的系数得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280988" y="61277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则</a:t>
            </a:r>
          </a:p>
        </p:txBody>
      </p:sp>
      <p:graphicFrame>
        <p:nvGraphicFramePr>
          <p:cNvPr id="3084" name="Object 12"/>
          <p:cNvGraphicFramePr>
            <a:graphicFrameLocks noChangeAspect="1"/>
          </p:cNvGraphicFramePr>
          <p:nvPr/>
        </p:nvGraphicFramePr>
        <p:xfrm>
          <a:off x="3273425" y="3703638"/>
          <a:ext cx="2590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50" name="Equation" r:id="rId3" imgW="2590800" imgH="381000" progId="Equation.DSMT4">
                  <p:embed/>
                </p:oleObj>
              </mc:Choice>
              <mc:Fallback>
                <p:oleObj name="Equation" r:id="rId3" imgW="25908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5" y="3703638"/>
                        <a:ext cx="2590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5" name="Object 13"/>
          <p:cNvGraphicFramePr>
            <a:graphicFrameLocks noChangeAspect="1"/>
          </p:cNvGraphicFramePr>
          <p:nvPr/>
        </p:nvGraphicFramePr>
        <p:xfrm>
          <a:off x="3284538" y="4189413"/>
          <a:ext cx="1485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51" name="Equation" r:id="rId5" imgW="1485255" imgH="723586" progId="Equation.DSMT4">
                  <p:embed/>
                </p:oleObj>
              </mc:Choice>
              <mc:Fallback>
                <p:oleObj name="Equation" r:id="rId5" imgW="1485255" imgH="72358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8" y="4189413"/>
                        <a:ext cx="1485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6" name="Object 14"/>
          <p:cNvGraphicFramePr>
            <a:graphicFrameLocks noChangeAspect="1"/>
          </p:cNvGraphicFramePr>
          <p:nvPr/>
        </p:nvGraphicFramePr>
        <p:xfrm>
          <a:off x="3268663" y="5180013"/>
          <a:ext cx="2006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52" name="Equation" r:id="rId7" imgW="2006600" imgH="736600" progId="Equation.DSMT4">
                  <p:embed/>
                </p:oleObj>
              </mc:Choice>
              <mc:Fallback>
                <p:oleObj name="Equation" r:id="rId7" imgW="2006600" imgH="736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663" y="5180013"/>
                        <a:ext cx="20066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7" name="Object 15"/>
          <p:cNvGraphicFramePr>
            <a:graphicFrameLocks noChangeAspect="1"/>
          </p:cNvGraphicFramePr>
          <p:nvPr/>
        </p:nvGraphicFramePr>
        <p:xfrm>
          <a:off x="5245100" y="5183188"/>
          <a:ext cx="3556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53" name="Equation" r:id="rId9" imgW="3556000" imgH="787400" progId="Equation.DSMT4">
                  <p:embed/>
                </p:oleObj>
              </mc:Choice>
              <mc:Fallback>
                <p:oleObj name="Equation" r:id="rId9" imgW="3556000" imgH="78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100" y="5183188"/>
                        <a:ext cx="3556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8" name="Object 16"/>
          <p:cNvGraphicFramePr>
            <a:graphicFrameLocks noChangeAspect="1"/>
          </p:cNvGraphicFramePr>
          <p:nvPr/>
        </p:nvGraphicFramePr>
        <p:xfrm>
          <a:off x="1717675" y="5946775"/>
          <a:ext cx="3949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54" name="Equation" r:id="rId11" imgW="3949700" imgH="736600" progId="Equation.DSMT4">
                  <p:embed/>
                </p:oleObj>
              </mc:Choice>
              <mc:Fallback>
                <p:oleObj name="Equation" r:id="rId11" imgW="3949700" imgH="736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75" y="5946775"/>
                        <a:ext cx="39497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0" name="Object 18"/>
          <p:cNvGraphicFramePr>
            <a:graphicFrameLocks noChangeAspect="1"/>
          </p:cNvGraphicFramePr>
          <p:nvPr/>
        </p:nvGraphicFramePr>
        <p:xfrm>
          <a:off x="6156325" y="6215063"/>
          <a:ext cx="1511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55" name="Equation" r:id="rId13" imgW="1511300" imgH="342900" progId="Equation.DSMT4">
                  <p:embed/>
                </p:oleObj>
              </mc:Choice>
              <mc:Fallback>
                <p:oleObj name="Equation" r:id="rId13" imgW="15113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6215063"/>
                        <a:ext cx="1511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1" name="Object 19"/>
          <p:cNvGraphicFramePr>
            <a:graphicFrameLocks noChangeAspect="1"/>
          </p:cNvGraphicFramePr>
          <p:nvPr/>
        </p:nvGraphicFramePr>
        <p:xfrm>
          <a:off x="485775" y="3656013"/>
          <a:ext cx="1473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56" name="Equation" r:id="rId15" imgW="1473200" imgH="419100" progId="Equation.DSMT4">
                  <p:embed/>
                </p:oleObj>
              </mc:Choice>
              <mc:Fallback>
                <p:oleObj name="Equation" r:id="rId15" imgW="14732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" y="3656013"/>
                        <a:ext cx="1473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" name="Object 20"/>
          <p:cNvGraphicFramePr>
            <a:graphicFrameLocks noChangeAspect="1"/>
          </p:cNvGraphicFramePr>
          <p:nvPr/>
        </p:nvGraphicFramePr>
        <p:xfrm>
          <a:off x="512763" y="4214813"/>
          <a:ext cx="1943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57" name="Equation" r:id="rId17" imgW="1943100" imgH="419100" progId="Equation.DSMT4">
                  <p:embed/>
                </p:oleObj>
              </mc:Choice>
              <mc:Fallback>
                <p:oleObj name="Equation" r:id="rId17" imgW="19431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4214813"/>
                        <a:ext cx="1943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3" name="Object 21"/>
          <p:cNvGraphicFramePr>
            <a:graphicFrameLocks noChangeAspect="1"/>
          </p:cNvGraphicFramePr>
          <p:nvPr/>
        </p:nvGraphicFramePr>
        <p:xfrm>
          <a:off x="284163" y="5295900"/>
          <a:ext cx="2336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58" name="Equation" r:id="rId19" imgW="2336800" imgH="419100" progId="Equation.DSMT4">
                  <p:embed/>
                </p:oleObj>
              </mc:Choice>
              <mc:Fallback>
                <p:oleObj name="Equation" r:id="rId19" imgW="23368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3" y="5295900"/>
                        <a:ext cx="2336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4" name="Object 22"/>
          <p:cNvGraphicFramePr>
            <a:graphicFrameLocks noChangeAspect="1"/>
          </p:cNvGraphicFramePr>
          <p:nvPr/>
        </p:nvGraphicFramePr>
        <p:xfrm>
          <a:off x="3419475" y="5026025"/>
          <a:ext cx="6985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59" name="公式" r:id="rId21" imgW="698197" imgH="165028" progId="Equation.3">
                  <p:embed/>
                </p:oleObj>
              </mc:Choice>
              <mc:Fallback>
                <p:oleObj name="公式" r:id="rId21" imgW="698197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026025"/>
                        <a:ext cx="6985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5" name="Object 23"/>
          <p:cNvGraphicFramePr>
            <a:graphicFrameLocks noChangeAspect="1"/>
          </p:cNvGraphicFramePr>
          <p:nvPr/>
        </p:nvGraphicFramePr>
        <p:xfrm>
          <a:off x="1974850" y="1789113"/>
          <a:ext cx="53657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60" name="Equation" r:id="rId23" imgW="5305255" imgH="380897" progId="Equation.DSMT4">
                  <p:embed/>
                </p:oleObj>
              </mc:Choice>
              <mc:Fallback>
                <p:oleObj name="Equation" r:id="rId23" imgW="5305255" imgH="38089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1789113"/>
                        <a:ext cx="5365750" cy="439737"/>
                      </a:xfrm>
                      <a:prstGeom prst="rect">
                        <a:avLst/>
                      </a:prstGeom>
                      <a:solidFill>
                        <a:srgbClr val="3399FF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7" name="Object 25"/>
          <p:cNvGraphicFramePr>
            <a:graphicFrameLocks noChangeAspect="1"/>
          </p:cNvGraphicFramePr>
          <p:nvPr/>
        </p:nvGraphicFramePr>
        <p:xfrm>
          <a:off x="1974850" y="2425700"/>
          <a:ext cx="50482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61" name="Equation" r:id="rId25" imgW="4991201" imgH="380897" progId="Equation.DSMT4">
                  <p:embed/>
                </p:oleObj>
              </mc:Choice>
              <mc:Fallback>
                <p:oleObj name="Equation" r:id="rId25" imgW="4991201" imgH="38089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2425700"/>
                        <a:ext cx="5048250" cy="441325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301625" y="-28575"/>
            <a:ext cx="16240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sz="2800" b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8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8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求解</a:t>
            </a:r>
          </a:p>
        </p:txBody>
      </p:sp>
      <p:graphicFrame>
        <p:nvGraphicFramePr>
          <p:cNvPr id="20" name="Object 11"/>
          <p:cNvGraphicFramePr>
            <a:graphicFrameLocks noChangeAspect="1"/>
          </p:cNvGraphicFramePr>
          <p:nvPr/>
        </p:nvGraphicFramePr>
        <p:xfrm>
          <a:off x="2363788" y="1588"/>
          <a:ext cx="2451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62" name="Equation" r:id="rId27" imgW="2451100" imgH="736600" progId="Equation.DSMT4">
                  <p:embed/>
                </p:oleObj>
              </mc:Choice>
              <mc:Fallback>
                <p:oleObj name="Equation" r:id="rId27" imgW="2451100" imgH="736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1588"/>
                        <a:ext cx="24511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1143000" y="657225"/>
            <a:ext cx="34163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解</a:t>
            </a:r>
            <a:r>
              <a:rPr lang="en-US" altLang="zh-CN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设该方程有幂级数解</a:t>
            </a:r>
          </a:p>
        </p:txBody>
      </p:sp>
      <p:graphicFrame>
        <p:nvGraphicFramePr>
          <p:cNvPr id="22" name="Object 13"/>
          <p:cNvGraphicFramePr>
            <a:graphicFrameLocks noChangeAspect="1"/>
          </p:cNvGraphicFramePr>
          <p:nvPr/>
        </p:nvGraphicFramePr>
        <p:xfrm>
          <a:off x="1974850" y="1158875"/>
          <a:ext cx="4013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63" name="Equation" r:id="rId29" imgW="4013200" imgH="419100" progId="Equation.DSMT4">
                  <p:embed/>
                </p:oleObj>
              </mc:Choice>
              <mc:Fallback>
                <p:oleObj name="Equation" r:id="rId29" imgW="40132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1158875"/>
                        <a:ext cx="4013200" cy="419100"/>
                      </a:xfrm>
                      <a:prstGeom prst="rect">
                        <a:avLst/>
                      </a:prstGeom>
                      <a:solidFill>
                        <a:srgbClr val="EDE6DB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865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3078" grpId="0"/>
      <p:bldP spid="3080" grpId="0"/>
      <p:bldP spid="19" grpId="0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422275" y="1231900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66"/>
                </a:solidFill>
                <a:latin typeface="楷体" pitchFamily="49" charset="-122"/>
                <a:ea typeface="楷体" pitchFamily="49" charset="-122"/>
                <a:cs typeface="楷体_GB2312"/>
              </a:rPr>
              <a:t>1.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已知</a:t>
            </a:r>
          </a:p>
        </p:txBody>
      </p:sp>
      <p:graphicFrame>
        <p:nvGraphicFramePr>
          <p:cNvPr id="179203" name="Object 3"/>
          <p:cNvGraphicFramePr>
            <a:graphicFrameLocks noChangeAspect="1"/>
          </p:cNvGraphicFramePr>
          <p:nvPr/>
        </p:nvGraphicFramePr>
        <p:xfrm>
          <a:off x="1781175" y="1292225"/>
          <a:ext cx="2184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72" name="Equation" r:id="rId3" imgW="2184120" imgH="380880" progId="Equation.DSMT4">
                  <p:embed/>
                </p:oleObj>
              </mc:Choice>
              <mc:Fallback>
                <p:oleObj name="Equation" r:id="rId3" imgW="2184120" imgH="3808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1292225"/>
                        <a:ext cx="21844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4302125" y="1271588"/>
            <a:ext cx="231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为非齐线性方程</a:t>
            </a: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949325" y="2536825"/>
            <a:ext cx="475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的三个线性无关解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试写出其通解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.</a:t>
            </a:r>
          </a:p>
        </p:txBody>
      </p:sp>
      <p:sp>
        <p:nvSpPr>
          <p:cNvPr id="179210" name="Text Box 10"/>
          <p:cNvSpPr txBox="1">
            <a:spLocks noChangeArrowheads="1"/>
          </p:cNvSpPr>
          <p:nvPr/>
        </p:nvSpPr>
        <p:spPr bwMode="auto">
          <a:xfrm>
            <a:off x="377825" y="3292475"/>
            <a:ext cx="384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CC0066"/>
                </a:solidFill>
                <a:latin typeface="楷体" pitchFamily="49" charset="-122"/>
                <a:ea typeface="楷体" pitchFamily="49" charset="-122"/>
                <a:cs typeface="楷体_GB2312"/>
              </a:rPr>
              <a:t>2.</a:t>
            </a:r>
            <a:r>
              <a:rPr lang="zh-CN" altLang="en-US" sz="2400">
                <a:solidFill>
                  <a:srgbClr val="CC0066"/>
                </a:solidFill>
                <a:latin typeface="楷体" pitchFamily="49" charset="-122"/>
                <a:ea typeface="楷体" pitchFamily="49" charset="-122"/>
                <a:cs typeface="楷体_GB2312"/>
              </a:rPr>
              <a:t>证明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二阶常系数线性方程</a:t>
            </a:r>
          </a:p>
        </p:txBody>
      </p:sp>
      <p:graphicFrame>
        <p:nvGraphicFramePr>
          <p:cNvPr id="179211" name="Object 7"/>
          <p:cNvGraphicFramePr>
            <a:graphicFrameLocks noChangeAspect="1"/>
          </p:cNvGraphicFramePr>
          <p:nvPr/>
        </p:nvGraphicFramePr>
        <p:xfrm>
          <a:off x="2392363" y="3995738"/>
          <a:ext cx="2527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73" name="Equation" r:id="rId5" imgW="2527200" imgH="406080" progId="Equation.DSMT4">
                  <p:embed/>
                </p:oleObj>
              </mc:Choice>
              <mc:Fallback>
                <p:oleObj name="Equation" r:id="rId5" imgW="2527200" imgH="4060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3995738"/>
                        <a:ext cx="2527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12" name="Text Box 12"/>
          <p:cNvSpPr txBox="1">
            <a:spLocks noChangeArrowheads="1"/>
          </p:cNvSpPr>
          <p:nvPr/>
        </p:nvSpPr>
        <p:spPr bwMode="auto">
          <a:xfrm>
            <a:off x="1525588" y="4784725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的任一解</a:t>
            </a:r>
          </a:p>
        </p:txBody>
      </p:sp>
      <p:graphicFrame>
        <p:nvGraphicFramePr>
          <p:cNvPr id="179217" name="Object 11"/>
          <p:cNvGraphicFramePr>
            <a:graphicFrameLocks noChangeAspect="1"/>
          </p:cNvGraphicFramePr>
          <p:nvPr/>
        </p:nvGraphicFramePr>
        <p:xfrm>
          <a:off x="1808163" y="1989138"/>
          <a:ext cx="3733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74" name="Equation" r:id="rId7" imgW="3733560" imgH="342720" progId="Equation.DSMT4">
                  <p:embed/>
                </p:oleObj>
              </mc:Choice>
              <mc:Fallback>
                <p:oleObj name="Equation" r:id="rId7" imgW="3733560" imgH="34272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1989138"/>
                        <a:ext cx="37338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68" name="Text Box 20"/>
          <p:cNvSpPr txBox="1">
            <a:spLocks noChangeArrowheads="1"/>
          </p:cNvSpPr>
          <p:nvPr/>
        </p:nvSpPr>
        <p:spPr bwMode="auto">
          <a:xfrm>
            <a:off x="692150" y="269875"/>
            <a:ext cx="2682875" cy="528638"/>
          </a:xfrm>
          <a:prstGeom prst="rect">
            <a:avLst/>
          </a:prstGeom>
          <a:solidFill>
            <a:srgbClr val="000080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FF66"/>
                </a:solidFill>
                <a:ea typeface="华文楷体" pitchFamily="2" charset="-122"/>
              </a:rPr>
              <a:t>讨论解答（一）</a:t>
            </a:r>
          </a:p>
        </p:txBody>
      </p:sp>
      <p:graphicFrame>
        <p:nvGraphicFramePr>
          <p:cNvPr id="309270" name="Object 22"/>
          <p:cNvGraphicFramePr>
            <a:graphicFrameLocks noChangeAspect="1"/>
          </p:cNvGraphicFramePr>
          <p:nvPr/>
        </p:nvGraphicFramePr>
        <p:xfrm>
          <a:off x="2870200" y="4868863"/>
          <a:ext cx="495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75" name="公式" r:id="rId9" imgW="495000" imgH="304560" progId="Equation.3">
                  <p:embed/>
                </p:oleObj>
              </mc:Choice>
              <mc:Fallback>
                <p:oleObj name="公式" r:id="rId9" imgW="495000" imgH="30456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4868863"/>
                        <a:ext cx="4953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71" name="Text Box 23"/>
          <p:cNvSpPr txBox="1">
            <a:spLocks noChangeArrowheads="1"/>
          </p:cNvSpPr>
          <p:nvPr/>
        </p:nvSpPr>
        <p:spPr bwMode="auto">
          <a:xfrm>
            <a:off x="3386138" y="4803775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成立</a:t>
            </a:r>
          </a:p>
        </p:txBody>
      </p:sp>
      <p:graphicFrame>
        <p:nvGraphicFramePr>
          <p:cNvPr id="30927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317108"/>
              </p:ext>
            </p:extLst>
          </p:nvPr>
        </p:nvGraphicFramePr>
        <p:xfrm>
          <a:off x="4373880" y="4846340"/>
          <a:ext cx="1409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76" name="公式" r:id="rId11" imgW="1409400" imgH="419040" progId="Equation.3">
                  <p:embed/>
                </p:oleObj>
              </mc:Choice>
              <mc:Fallback>
                <p:oleObj name="公式" r:id="rId11" imgW="1409400" imgH="41904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880" y="4846340"/>
                        <a:ext cx="1409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552450" y="5419769"/>
            <a:ext cx="7808913" cy="571500"/>
            <a:chOff x="552450" y="3767138"/>
            <a:chExt cx="7808913" cy="571500"/>
          </a:xfrm>
        </p:grpSpPr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552450" y="3767138"/>
              <a:ext cx="7969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0066"/>
                  </a:solidFill>
                  <a:latin typeface="楷体" pitchFamily="49" charset="-122"/>
                  <a:ea typeface="楷体" pitchFamily="49" charset="-122"/>
                  <a:cs typeface="楷体_GB2312"/>
                </a:rPr>
                <a:t>3</a:t>
              </a:r>
              <a:r>
                <a:rPr lang="en-US" altLang="zh-CN" sz="2400" dirty="0">
                  <a:latin typeface="楷体" pitchFamily="49" charset="-122"/>
                  <a:ea typeface="楷体" pitchFamily="49" charset="-122"/>
                  <a:cs typeface="楷体_GB2312"/>
                </a:rPr>
                <a:t>.</a:t>
              </a:r>
              <a:r>
                <a:rPr lang="zh-CN" altLang="en-US" sz="2400" b="1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楷体_GB2312"/>
                </a:rPr>
                <a:t>设</a:t>
              </a:r>
            </a:p>
          </p:txBody>
        </p:sp>
        <p:graphicFrame>
          <p:nvGraphicFramePr>
            <p:cNvPr id="16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4924554"/>
                </p:ext>
              </p:extLst>
            </p:nvPr>
          </p:nvGraphicFramePr>
          <p:xfrm>
            <a:off x="1500188" y="3894138"/>
            <a:ext cx="50292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77" name="Equation" r:id="rId13" imgW="5029200" imgH="368280" progId="Equation.DSMT4">
                    <p:embed/>
                  </p:oleObj>
                </mc:Choice>
                <mc:Fallback>
                  <p:oleObj name="Equation" r:id="rId13" imgW="5029200" imgH="368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0188" y="3894138"/>
                          <a:ext cx="50292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6600825" y="3881438"/>
              <a:ext cx="7937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楷体" pitchFamily="49" charset="-122"/>
                  <a:ea typeface="楷体" pitchFamily="49" charset="-122"/>
                  <a:cs typeface="楷体_GB2312"/>
                </a:rPr>
                <a:t>为某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7262813" y="3860800"/>
              <a:ext cx="1098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楷体" pitchFamily="49" charset="-122"/>
                  <a:ea typeface="楷体" pitchFamily="49" charset="-122"/>
                  <a:cs typeface="楷体_GB2312"/>
                </a:rPr>
                <a:t>四阶常</a:t>
              </a:r>
            </a:p>
          </p:txBody>
        </p:sp>
      </p:grp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692150" y="5991269"/>
            <a:ext cx="506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楷体" pitchFamily="49" charset="-122"/>
                <a:ea typeface="楷体" pitchFamily="49" charset="-122"/>
                <a:cs typeface="楷体_GB2312"/>
              </a:rPr>
              <a:t>系数齐线性方程的解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  <a:cs typeface="楷体_GB2312"/>
              </a:rPr>
              <a:t>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  <a:cs typeface="楷体_GB2312"/>
              </a:rPr>
              <a:t>试写出该方程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  <a:cs typeface="楷体_GB231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250"/>
                                        <p:tgtEl>
                                          <p:spTgt spid="30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0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2" grpId="0"/>
      <p:bldP spid="179204" grpId="0"/>
      <p:bldP spid="179205" grpId="0"/>
      <p:bldP spid="179210" grpId="0"/>
      <p:bldP spid="179212" grpId="0"/>
      <p:bldP spid="309271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376238" y="784225"/>
            <a:ext cx="1104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1.</a:t>
            </a:r>
            <a:r>
              <a:rPr lang="zh-CN" altLang="en-US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求解</a:t>
            </a:r>
          </a:p>
        </p:txBody>
      </p:sp>
      <p:graphicFrame>
        <p:nvGraphicFramePr>
          <p:cNvPr id="173059" name="Object 3"/>
          <p:cNvGraphicFramePr>
            <a:graphicFrameLocks noChangeAspect="1"/>
          </p:cNvGraphicFramePr>
          <p:nvPr/>
        </p:nvGraphicFramePr>
        <p:xfrm>
          <a:off x="1782763" y="806450"/>
          <a:ext cx="401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92" name="Equation" r:id="rId3" imgW="4012920" imgH="457200" progId="Equation.DSMT4">
                  <p:embed/>
                </p:oleObj>
              </mc:Choice>
              <mc:Fallback>
                <p:oleObj name="Equation" r:id="rId3" imgW="401292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806450"/>
                        <a:ext cx="4013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735013" y="1503363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解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: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令</a:t>
            </a:r>
          </a:p>
        </p:txBody>
      </p:sp>
      <p:graphicFrame>
        <p:nvGraphicFramePr>
          <p:cNvPr id="173061" name="Object 5"/>
          <p:cNvGraphicFramePr>
            <a:graphicFrameLocks noChangeAspect="1"/>
          </p:cNvGraphicFramePr>
          <p:nvPr/>
        </p:nvGraphicFramePr>
        <p:xfrm>
          <a:off x="1979613" y="1484313"/>
          <a:ext cx="39751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93" name="Equation" r:id="rId5" imgW="3974760" imgH="1828800" progId="Equation.DSMT4">
                  <p:embed/>
                </p:oleObj>
              </mc:Choice>
              <mc:Fallback>
                <p:oleObj name="Equation" r:id="rId5" imgW="3974760" imgH="1828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484313"/>
                        <a:ext cx="3975100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2" name="Text Box 6"/>
          <p:cNvSpPr txBox="1">
            <a:spLocks noChangeArrowheads="1"/>
          </p:cNvSpPr>
          <p:nvPr/>
        </p:nvSpPr>
        <p:spPr bwMode="auto">
          <a:xfrm>
            <a:off x="755650" y="3644900"/>
            <a:ext cx="155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代入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(1)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得</a:t>
            </a:r>
          </a:p>
        </p:txBody>
      </p:sp>
      <p:graphicFrame>
        <p:nvGraphicFramePr>
          <p:cNvPr id="1730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282943"/>
              </p:ext>
            </p:extLst>
          </p:nvPr>
        </p:nvGraphicFramePr>
        <p:xfrm>
          <a:off x="2771775" y="3349625"/>
          <a:ext cx="3810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94" name="Equation" r:id="rId7" imgW="3809880" imgH="888840" progId="Equation.DSMT4">
                  <p:embed/>
                </p:oleObj>
              </mc:Choice>
              <mc:Fallback>
                <p:oleObj name="Equation" r:id="rId7" imgW="3809880" imgH="8888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349625"/>
                        <a:ext cx="3810000" cy="889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4" name="Text Box 8"/>
          <p:cNvSpPr txBox="1">
            <a:spLocks noChangeArrowheads="1"/>
          </p:cNvSpPr>
          <p:nvPr/>
        </p:nvSpPr>
        <p:spPr bwMode="auto">
          <a:xfrm>
            <a:off x="735013" y="4384675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对应的齐线性方程</a:t>
            </a:r>
          </a:p>
        </p:txBody>
      </p:sp>
      <p:graphicFrame>
        <p:nvGraphicFramePr>
          <p:cNvPr id="173065" name="Object 9"/>
          <p:cNvGraphicFramePr>
            <a:graphicFrameLocks noChangeAspect="1"/>
          </p:cNvGraphicFramePr>
          <p:nvPr/>
        </p:nvGraphicFramePr>
        <p:xfrm>
          <a:off x="3851275" y="4292600"/>
          <a:ext cx="3581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95" name="Equation" r:id="rId9" imgW="3581280" imgH="888840" progId="Equation.DSMT4">
                  <p:embed/>
                </p:oleObj>
              </mc:Choice>
              <mc:Fallback>
                <p:oleObj name="Equation" r:id="rId9" imgW="3581280" imgH="8888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292600"/>
                        <a:ext cx="35814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6" name="Text Box 10"/>
          <p:cNvSpPr txBox="1">
            <a:spLocks noChangeArrowheads="1"/>
          </p:cNvSpPr>
          <p:nvPr/>
        </p:nvSpPr>
        <p:spPr bwMode="auto">
          <a:xfrm>
            <a:off x="735013" y="5176838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特征方程为</a:t>
            </a:r>
          </a:p>
        </p:txBody>
      </p:sp>
      <p:graphicFrame>
        <p:nvGraphicFramePr>
          <p:cNvPr id="173067" name="Object 11"/>
          <p:cNvGraphicFramePr>
            <a:graphicFrameLocks noChangeAspect="1"/>
          </p:cNvGraphicFramePr>
          <p:nvPr/>
        </p:nvGraphicFramePr>
        <p:xfrm>
          <a:off x="2895600" y="5300663"/>
          <a:ext cx="6248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96" name="Equation" r:id="rId11" imgW="6248160" imgH="457200" progId="Equation.DSMT4">
                  <p:embed/>
                </p:oleObj>
              </mc:Choice>
              <mc:Fallback>
                <p:oleObj name="Equation" r:id="rId11" imgW="6248160" imgH="4572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00663"/>
                        <a:ext cx="6248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8" name="Text Box 12"/>
          <p:cNvSpPr txBox="1">
            <a:spLocks noChangeArrowheads="1"/>
          </p:cNvSpPr>
          <p:nvPr/>
        </p:nvSpPr>
        <p:spPr bwMode="auto">
          <a:xfrm>
            <a:off x="735013" y="5824538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(3)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的通解为</a:t>
            </a:r>
          </a:p>
        </p:txBody>
      </p:sp>
      <p:graphicFrame>
        <p:nvGraphicFramePr>
          <p:cNvPr id="173069" name="Object 13"/>
          <p:cNvGraphicFramePr>
            <a:graphicFrameLocks noChangeAspect="1"/>
          </p:cNvGraphicFramePr>
          <p:nvPr/>
        </p:nvGraphicFramePr>
        <p:xfrm>
          <a:off x="3406775" y="5949950"/>
          <a:ext cx="2273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97" name="Equation" r:id="rId13" imgW="2273040" imgH="469800" progId="Equation.DSMT4">
                  <p:embed/>
                </p:oleObj>
              </mc:Choice>
              <mc:Fallback>
                <p:oleObj name="Equation" r:id="rId13" imgW="2273040" imgH="4698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5" y="5949950"/>
                        <a:ext cx="22733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76" name="Text Box 21"/>
          <p:cNvSpPr txBox="1">
            <a:spLocks noChangeArrowheads="1"/>
          </p:cNvSpPr>
          <p:nvPr/>
        </p:nvSpPr>
        <p:spPr bwMode="auto">
          <a:xfrm>
            <a:off x="741363" y="180975"/>
            <a:ext cx="2682875" cy="528638"/>
          </a:xfrm>
          <a:prstGeom prst="rect">
            <a:avLst/>
          </a:prstGeom>
          <a:solidFill>
            <a:srgbClr val="003366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FF66"/>
                </a:solidFill>
                <a:ea typeface="华文楷体" pitchFamily="2" charset="-122"/>
              </a:rPr>
              <a:t>讨论解答（二）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3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/>
      <p:bldP spid="173062" grpId="0"/>
      <p:bldP spid="173064" grpId="0"/>
      <p:bldP spid="173066" grpId="0"/>
      <p:bldP spid="17306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376238" y="63500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考虑辅助方程</a:t>
            </a:r>
          </a:p>
        </p:txBody>
      </p:sp>
      <p:graphicFrame>
        <p:nvGraphicFramePr>
          <p:cNvPr id="174083" name="Object 3"/>
          <p:cNvGraphicFramePr>
            <a:graphicFrameLocks noChangeAspect="1"/>
          </p:cNvGraphicFramePr>
          <p:nvPr/>
        </p:nvGraphicFramePr>
        <p:xfrm>
          <a:off x="2700338" y="188913"/>
          <a:ext cx="3860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8" name="Equation" r:id="rId3" imgW="3860640" imgH="888840" progId="Equation.DSMT4">
                  <p:embed/>
                </p:oleObj>
              </mc:Choice>
              <mc:Fallback>
                <p:oleObj name="Equation" r:id="rId3" imgW="3860640" imgH="8888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88913"/>
                        <a:ext cx="3860800" cy="8890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376238" y="1503363"/>
            <a:ext cx="2774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设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(4)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的形式特解为</a:t>
            </a:r>
          </a:p>
        </p:txBody>
      </p:sp>
      <p:graphicFrame>
        <p:nvGraphicFramePr>
          <p:cNvPr id="174085" name="Object 5"/>
          <p:cNvGraphicFramePr>
            <a:graphicFrameLocks noChangeAspect="1"/>
          </p:cNvGraphicFramePr>
          <p:nvPr/>
        </p:nvGraphicFramePr>
        <p:xfrm>
          <a:off x="3708400" y="1628775"/>
          <a:ext cx="1257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9" name="Equation" r:id="rId5" imgW="1257120" imgH="431640" progId="Equation.DSMT4">
                  <p:embed/>
                </p:oleObj>
              </mc:Choice>
              <mc:Fallback>
                <p:oleObj name="Equation" r:id="rId5" imgW="125712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628775"/>
                        <a:ext cx="1257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6" name="Text Box 6"/>
          <p:cNvSpPr txBox="1">
            <a:spLocks noChangeArrowheads="1"/>
          </p:cNvSpPr>
          <p:nvPr/>
        </p:nvSpPr>
        <p:spPr bwMode="auto">
          <a:xfrm>
            <a:off x="5076825" y="1557338"/>
            <a:ext cx="155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代入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(4)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得</a:t>
            </a:r>
          </a:p>
        </p:txBody>
      </p:sp>
      <p:graphicFrame>
        <p:nvGraphicFramePr>
          <p:cNvPr id="174087" name="Object 7"/>
          <p:cNvGraphicFramePr>
            <a:graphicFrameLocks noChangeAspect="1"/>
          </p:cNvGraphicFramePr>
          <p:nvPr/>
        </p:nvGraphicFramePr>
        <p:xfrm>
          <a:off x="2408238" y="2320925"/>
          <a:ext cx="4953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0" name="Equation" r:id="rId7" imgW="4952880" imgH="901440" progId="Equation.DSMT4">
                  <p:embed/>
                </p:oleObj>
              </mc:Choice>
              <mc:Fallback>
                <p:oleObj name="Equation" r:id="rId7" imgW="4952880" imgH="9014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8" y="2320925"/>
                        <a:ext cx="49530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8" name="Text Box 8"/>
          <p:cNvSpPr txBox="1">
            <a:spLocks noChangeArrowheads="1"/>
          </p:cNvSpPr>
          <p:nvPr/>
        </p:nvSpPr>
        <p:spPr bwMode="auto">
          <a:xfrm>
            <a:off x="376238" y="337661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则</a:t>
            </a:r>
          </a:p>
        </p:txBody>
      </p:sp>
      <p:graphicFrame>
        <p:nvGraphicFramePr>
          <p:cNvPr id="174089" name="Object 9"/>
          <p:cNvGraphicFramePr>
            <a:graphicFrameLocks noChangeAspect="1"/>
          </p:cNvGraphicFramePr>
          <p:nvPr/>
        </p:nvGraphicFramePr>
        <p:xfrm>
          <a:off x="2670175" y="3254375"/>
          <a:ext cx="4622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1" name="Equation" r:id="rId9" imgW="4622760" imgH="838080" progId="Equation.DSMT4">
                  <p:embed/>
                </p:oleObj>
              </mc:Choice>
              <mc:Fallback>
                <p:oleObj name="Equation" r:id="rId9" imgW="4622760" imgH="8380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3254375"/>
                        <a:ext cx="4622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90" name="Text Box 10"/>
          <p:cNvSpPr txBox="1">
            <a:spLocks noChangeArrowheads="1"/>
          </p:cNvSpPr>
          <p:nvPr/>
        </p:nvSpPr>
        <p:spPr bwMode="auto">
          <a:xfrm>
            <a:off x="376238" y="4240213"/>
            <a:ext cx="216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则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(2)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的特解为</a:t>
            </a:r>
          </a:p>
        </p:txBody>
      </p:sp>
      <p:graphicFrame>
        <p:nvGraphicFramePr>
          <p:cNvPr id="174091" name="Object 11"/>
          <p:cNvGraphicFramePr>
            <a:graphicFrameLocks noChangeAspect="1"/>
          </p:cNvGraphicFramePr>
          <p:nvPr/>
        </p:nvGraphicFramePr>
        <p:xfrm>
          <a:off x="3438525" y="4240213"/>
          <a:ext cx="4114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2" name="Equation" r:id="rId11" imgW="4114800" imgH="838080" progId="Equation.DSMT4">
                  <p:embed/>
                </p:oleObj>
              </mc:Choice>
              <mc:Fallback>
                <p:oleObj name="Equation" r:id="rId11" imgW="4114800" imgH="8380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525" y="4240213"/>
                        <a:ext cx="4114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92" name="Text Box 12"/>
          <p:cNvSpPr txBox="1">
            <a:spLocks noChangeArrowheads="1"/>
          </p:cNvSpPr>
          <p:nvPr/>
        </p:nvSpPr>
        <p:spPr bwMode="auto">
          <a:xfrm>
            <a:off x="376238" y="5103813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(2)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的通解为</a:t>
            </a:r>
          </a:p>
        </p:txBody>
      </p:sp>
      <p:graphicFrame>
        <p:nvGraphicFramePr>
          <p:cNvPr id="174093" name="Object 13"/>
          <p:cNvGraphicFramePr>
            <a:graphicFrameLocks noChangeAspect="1"/>
          </p:cNvGraphicFramePr>
          <p:nvPr/>
        </p:nvGraphicFramePr>
        <p:xfrm>
          <a:off x="3203575" y="4941888"/>
          <a:ext cx="4876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3" name="Equation" r:id="rId13" imgW="4876560" imgH="838080" progId="Equation.DSMT4">
                  <p:embed/>
                </p:oleObj>
              </mc:Choice>
              <mc:Fallback>
                <p:oleObj name="Equation" r:id="rId13" imgW="4876560" imgH="8380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941888"/>
                        <a:ext cx="4876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94" name="Text Box 14"/>
          <p:cNvSpPr txBox="1">
            <a:spLocks noChangeArrowheads="1"/>
          </p:cNvSpPr>
          <p:nvPr/>
        </p:nvSpPr>
        <p:spPr bwMode="auto">
          <a:xfrm>
            <a:off x="376238" y="5680075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(1)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的通解为</a:t>
            </a:r>
          </a:p>
        </p:txBody>
      </p:sp>
      <p:graphicFrame>
        <p:nvGraphicFramePr>
          <p:cNvPr id="174095" name="Object 15"/>
          <p:cNvGraphicFramePr>
            <a:graphicFrameLocks noChangeAspect="1"/>
          </p:cNvGraphicFramePr>
          <p:nvPr/>
        </p:nvGraphicFramePr>
        <p:xfrm>
          <a:off x="3059113" y="5805488"/>
          <a:ext cx="5118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4" name="Equation" r:id="rId15" imgW="5117760" imgH="838080" progId="Equation.DSMT4">
                  <p:embed/>
                </p:oleObj>
              </mc:Choice>
              <mc:Fallback>
                <p:oleObj name="Equation" r:id="rId15" imgW="5117760" imgH="83808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805488"/>
                        <a:ext cx="5118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2" grpId="0"/>
      <p:bldP spid="174084" grpId="0"/>
      <p:bldP spid="174086" grpId="0"/>
      <p:bldP spid="174088" grpId="0"/>
      <p:bldP spid="174090" grpId="0"/>
      <p:bldP spid="174092" grpId="0"/>
      <p:bldP spid="17409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460375" y="365125"/>
            <a:ext cx="1871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4. </a:t>
            </a:r>
            <a:r>
              <a:rPr lang="zh-CN" altLang="en-US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求解方程</a:t>
            </a:r>
          </a:p>
        </p:txBody>
      </p:sp>
      <p:graphicFrame>
        <p:nvGraphicFramePr>
          <p:cNvPr id="182275" name="Object 3"/>
          <p:cNvGraphicFramePr>
            <a:graphicFrameLocks noChangeAspect="1"/>
          </p:cNvGraphicFramePr>
          <p:nvPr/>
        </p:nvGraphicFramePr>
        <p:xfrm>
          <a:off x="2806700" y="463550"/>
          <a:ext cx="2413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15" name="Equation" r:id="rId3" imgW="2412720" imgH="393480" progId="Equation.DSMT4">
                  <p:embed/>
                </p:oleObj>
              </mc:Choice>
              <mc:Fallback>
                <p:oleObj name="Equation" r:id="rId3" imgW="241272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463550"/>
                        <a:ext cx="2413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755650" y="1216025"/>
            <a:ext cx="384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ea typeface="楷体" pitchFamily="49" charset="-122"/>
                <a:cs typeface="楷体_GB2312"/>
              </a:rPr>
              <a:t>解：该方程为可降解的方程</a:t>
            </a: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5426075" y="419100"/>
            <a:ext cx="2733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latin typeface="楷体" pitchFamily="49" charset="-122"/>
                <a:ea typeface="楷体_GB2312"/>
                <a:cs typeface="楷体_GB2312"/>
              </a:rPr>
              <a:t>（</a:t>
            </a:r>
            <a:r>
              <a:rPr lang="zh-CN" altLang="en-US" sz="2000" b="1">
                <a:solidFill>
                  <a:srgbClr val="0000FF"/>
                </a:solidFill>
                <a:latin typeface="楷体" pitchFamily="49" charset="-122"/>
                <a:ea typeface="楷体_GB2312"/>
                <a:cs typeface="楷体_GB2312"/>
              </a:rPr>
              <a:t>不显含未知元</a:t>
            </a:r>
            <a:r>
              <a:rPr lang="zh-CN" altLang="en-US" sz="2000">
                <a:latin typeface="楷体" pitchFamily="49" charset="-122"/>
                <a:ea typeface="楷体_GB2312"/>
                <a:cs typeface="楷体_GB2312"/>
              </a:rPr>
              <a:t>    ）</a:t>
            </a:r>
          </a:p>
        </p:txBody>
      </p:sp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7373938" y="531813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16" name="公式" r:id="rId5" imgW="228600" imgH="241200" progId="Equation.3">
                  <p:embed/>
                </p:oleObj>
              </mc:Choice>
              <mc:Fallback>
                <p:oleObj name="公式" r:id="rId5" imgW="22860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3938" y="531813"/>
                        <a:ext cx="228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79" name="Text Box 7"/>
          <p:cNvSpPr txBox="1">
            <a:spLocks noChangeArrowheads="1"/>
          </p:cNvSpPr>
          <p:nvPr/>
        </p:nvSpPr>
        <p:spPr bwMode="auto">
          <a:xfrm>
            <a:off x="755650" y="18589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ea typeface="楷体" pitchFamily="49" charset="-122"/>
                <a:cs typeface="楷体_GB2312"/>
              </a:rPr>
              <a:t>令</a:t>
            </a:r>
          </a:p>
        </p:txBody>
      </p:sp>
      <p:graphicFrame>
        <p:nvGraphicFramePr>
          <p:cNvPr id="182280" name="Object 8"/>
          <p:cNvGraphicFramePr>
            <a:graphicFrameLocks noChangeAspect="1"/>
          </p:cNvGraphicFramePr>
          <p:nvPr/>
        </p:nvGraphicFramePr>
        <p:xfrm>
          <a:off x="1981200" y="2027238"/>
          <a:ext cx="1016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17" name="Equation" r:id="rId7" imgW="1015920" imgH="342720" progId="Equation.DSMT4">
                  <p:embed/>
                </p:oleObj>
              </mc:Choice>
              <mc:Fallback>
                <p:oleObj name="Equation" r:id="rId7" imgW="1015920" imgH="34272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027238"/>
                        <a:ext cx="10160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3571875" y="1795463"/>
          <a:ext cx="1270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18" name="Equation" r:id="rId9" imgW="1269720" imgH="698400" progId="Equation.DSMT4">
                  <p:embed/>
                </p:oleObj>
              </mc:Choice>
              <mc:Fallback>
                <p:oleObj name="Equation" r:id="rId9" imgW="1269720" imgH="6984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1795463"/>
                        <a:ext cx="12700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2" name="Object 10"/>
          <p:cNvGraphicFramePr>
            <a:graphicFrameLocks noChangeAspect="1"/>
          </p:cNvGraphicFramePr>
          <p:nvPr/>
        </p:nvGraphicFramePr>
        <p:xfrm>
          <a:off x="1787525" y="2746375"/>
          <a:ext cx="673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19" name="Equation" r:id="rId11" imgW="672840" imgH="342720" progId="Equation.DSMT4">
                  <p:embed/>
                </p:oleObj>
              </mc:Choice>
              <mc:Fallback>
                <p:oleObj name="Equation" r:id="rId11" imgW="672840" imgH="34272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2746375"/>
                        <a:ext cx="6731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35" name="Object 11"/>
          <p:cNvGraphicFramePr>
            <a:graphicFrameLocks noChangeAspect="1"/>
          </p:cNvGraphicFramePr>
          <p:nvPr/>
        </p:nvGraphicFramePr>
        <p:xfrm>
          <a:off x="2997200" y="2674938"/>
          <a:ext cx="2209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20" name="Equation" r:id="rId13" imgW="2209680" imgH="393480" progId="Equation.DSMT4">
                  <p:embed/>
                </p:oleObj>
              </mc:Choice>
              <mc:Fallback>
                <p:oleObj name="Equation" r:id="rId13" imgW="2209680" imgH="3934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2674938"/>
                        <a:ext cx="2209800" cy="3937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84" name="Text Box 12"/>
          <p:cNvSpPr txBox="1">
            <a:spLocks noChangeArrowheads="1"/>
          </p:cNvSpPr>
          <p:nvPr/>
        </p:nvSpPr>
        <p:spPr bwMode="auto">
          <a:xfrm>
            <a:off x="5364163" y="2636838"/>
            <a:ext cx="2555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楷体_GB2312"/>
                <a:ea typeface="楷体_GB2312"/>
                <a:cs typeface="楷体_GB2312"/>
              </a:rPr>
              <a:t>---</a:t>
            </a:r>
            <a:r>
              <a:rPr lang="zh-CN" altLang="en-US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一阶隐式方程</a:t>
            </a:r>
          </a:p>
        </p:txBody>
      </p:sp>
      <p:sp>
        <p:nvSpPr>
          <p:cNvPr id="182285" name="Text Box 13"/>
          <p:cNvSpPr txBox="1">
            <a:spLocks noChangeArrowheads="1"/>
          </p:cNvSpPr>
          <p:nvPr/>
        </p:nvSpPr>
        <p:spPr bwMode="auto">
          <a:xfrm>
            <a:off x="755650" y="328453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ea typeface="楷体" pitchFamily="49" charset="-122"/>
                <a:cs typeface="楷体_GB2312"/>
              </a:rPr>
              <a:t>令</a:t>
            </a:r>
          </a:p>
        </p:txBody>
      </p:sp>
      <p:graphicFrame>
        <p:nvGraphicFramePr>
          <p:cNvPr id="182286" name="Object 14"/>
          <p:cNvGraphicFramePr>
            <a:graphicFrameLocks noChangeAspect="1"/>
          </p:cNvGraphicFramePr>
          <p:nvPr/>
        </p:nvGraphicFramePr>
        <p:xfrm>
          <a:off x="1546225" y="3395663"/>
          <a:ext cx="762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21" name="Equation" r:id="rId15" imgW="761760" imgH="330120" progId="Equation.DSMT4">
                  <p:embed/>
                </p:oleObj>
              </mc:Choice>
              <mc:Fallback>
                <p:oleObj name="Equation" r:id="rId15" imgW="761760" imgH="33012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3395663"/>
                        <a:ext cx="7620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7" name="Object 15"/>
          <p:cNvGraphicFramePr>
            <a:graphicFrameLocks noChangeAspect="1"/>
          </p:cNvGraphicFramePr>
          <p:nvPr/>
        </p:nvGraphicFramePr>
        <p:xfrm>
          <a:off x="2911475" y="3328988"/>
          <a:ext cx="269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22" name="Equation" r:id="rId17" imgW="2692080" imgH="393480" progId="Equation.DSMT4">
                  <p:embed/>
                </p:oleObj>
              </mc:Choice>
              <mc:Fallback>
                <p:oleObj name="Equation" r:id="rId17" imgW="2692080" imgH="39348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75" y="3328988"/>
                        <a:ext cx="2692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40" name="Object 16"/>
          <p:cNvGraphicFramePr>
            <a:graphicFrameLocks noChangeAspect="1"/>
          </p:cNvGraphicFramePr>
          <p:nvPr/>
        </p:nvGraphicFramePr>
        <p:xfrm>
          <a:off x="4470400" y="3206750"/>
          <a:ext cx="203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23" name="公式" r:id="rId19" imgW="203040" imgH="444240" progId="Equation.3">
                  <p:embed/>
                </p:oleObj>
              </mc:Choice>
              <mc:Fallback>
                <p:oleObj name="公式" r:id="rId19" imgW="203040" imgH="44424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206750"/>
                        <a:ext cx="203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89" name="Text Box 17"/>
          <p:cNvSpPr txBox="1">
            <a:spLocks noChangeArrowheads="1"/>
          </p:cNvSpPr>
          <p:nvPr/>
        </p:nvSpPr>
        <p:spPr bwMode="auto">
          <a:xfrm>
            <a:off x="755650" y="4005263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对（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3)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求导得</a:t>
            </a:r>
          </a:p>
        </p:txBody>
      </p:sp>
      <p:graphicFrame>
        <p:nvGraphicFramePr>
          <p:cNvPr id="182290" name="Object 18"/>
          <p:cNvGraphicFramePr>
            <a:graphicFrameLocks noChangeAspect="1"/>
          </p:cNvGraphicFramePr>
          <p:nvPr/>
        </p:nvGraphicFramePr>
        <p:xfrm>
          <a:off x="3413125" y="4114800"/>
          <a:ext cx="1625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24" name="Equation" r:id="rId21" imgW="1625400" imgH="342720" progId="Equation.DSMT4">
                  <p:embed/>
                </p:oleObj>
              </mc:Choice>
              <mc:Fallback>
                <p:oleObj name="Equation" r:id="rId21" imgW="1625400" imgH="34272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25" y="4114800"/>
                        <a:ext cx="16256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91" name="Object 19"/>
          <p:cNvGraphicFramePr>
            <a:graphicFrameLocks noChangeAspect="1"/>
          </p:cNvGraphicFramePr>
          <p:nvPr/>
        </p:nvGraphicFramePr>
        <p:xfrm>
          <a:off x="5643563" y="3900488"/>
          <a:ext cx="218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25" name="Equation" r:id="rId23" imgW="2184120" imgH="685800" progId="Equation.DSMT4">
                  <p:embed/>
                </p:oleObj>
              </mc:Choice>
              <mc:Fallback>
                <p:oleObj name="Equation" r:id="rId23" imgW="2184120" imgH="6858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3900488"/>
                        <a:ext cx="21844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92" name="Object 20"/>
          <p:cNvGraphicFramePr>
            <a:graphicFrameLocks noChangeAspect="1"/>
          </p:cNvGraphicFramePr>
          <p:nvPr/>
        </p:nvGraphicFramePr>
        <p:xfrm>
          <a:off x="2354263" y="4603750"/>
          <a:ext cx="2857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26" name="Equation" r:id="rId25" imgW="2857320" imgH="723600" progId="Equation.DSMT4">
                  <p:embed/>
                </p:oleObj>
              </mc:Choice>
              <mc:Fallback>
                <p:oleObj name="Equation" r:id="rId25" imgW="2857320" imgH="7236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4603750"/>
                        <a:ext cx="28575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93" name="Text Box 21"/>
          <p:cNvSpPr txBox="1">
            <a:spLocks noChangeArrowheads="1"/>
          </p:cNvSpPr>
          <p:nvPr/>
        </p:nvSpPr>
        <p:spPr bwMode="auto">
          <a:xfrm>
            <a:off x="755650" y="5373688"/>
            <a:ext cx="2520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（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1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）的通解为</a:t>
            </a:r>
            <a:r>
              <a:rPr lang="zh-CN" altLang="en-US" sz="2800">
                <a:latin typeface="楷体_GB2312"/>
                <a:ea typeface="楷体" pitchFamily="49" charset="-122"/>
                <a:cs typeface="楷体_GB2312"/>
              </a:rPr>
              <a:t>：</a:t>
            </a:r>
          </a:p>
        </p:txBody>
      </p:sp>
      <p:graphicFrame>
        <p:nvGraphicFramePr>
          <p:cNvPr id="182294" name="Object 22"/>
          <p:cNvGraphicFramePr>
            <a:graphicFrameLocks noChangeAspect="1"/>
          </p:cNvGraphicFramePr>
          <p:nvPr/>
        </p:nvGraphicFramePr>
        <p:xfrm>
          <a:off x="3344863" y="5480050"/>
          <a:ext cx="3962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27" name="Equation" r:id="rId27" imgW="3962160" imgH="723600" progId="Equation.DSMT4">
                  <p:embed/>
                </p:oleObj>
              </mc:Choice>
              <mc:Fallback>
                <p:oleObj name="Equation" r:id="rId27" imgW="3962160" imgH="7236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863" y="5480050"/>
                        <a:ext cx="39624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0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8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8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8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8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8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8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/>
      <p:bldP spid="182276" grpId="0"/>
      <p:bldP spid="182277" grpId="0"/>
      <p:bldP spid="182279" grpId="0"/>
      <p:bldP spid="182284" grpId="0"/>
      <p:bldP spid="182285" grpId="0"/>
      <p:bldP spid="182289" grpId="0"/>
      <p:bldP spid="18229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Text Box 2"/>
          <p:cNvSpPr txBox="1">
            <a:spLocks noChangeArrowheads="1"/>
          </p:cNvSpPr>
          <p:nvPr/>
        </p:nvSpPr>
        <p:spPr bwMode="auto">
          <a:xfrm>
            <a:off x="1349536" y="767126"/>
            <a:ext cx="313419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66"/>
                </a:solidFill>
                <a:latin typeface="楷体" pitchFamily="49" charset="-122"/>
                <a:ea typeface="楷体" pitchFamily="49" charset="-122"/>
                <a:cs typeface="楷体_GB2312"/>
              </a:rPr>
              <a:t>第十次作业</a:t>
            </a:r>
            <a:r>
              <a:rPr lang="en-US" altLang="zh-CN" sz="2400" dirty="0" smtClean="0">
                <a:solidFill>
                  <a:srgbClr val="FF0066"/>
                </a:solidFill>
                <a:latin typeface="楷体" pitchFamily="49" charset="-122"/>
                <a:ea typeface="楷体" pitchFamily="49" charset="-122"/>
                <a:cs typeface="楷体_GB2312"/>
              </a:rPr>
              <a:t>:</a:t>
            </a:r>
          </a:p>
          <a:p>
            <a:endParaRPr lang="en-US" altLang="zh-CN" sz="2400" dirty="0" smtClean="0">
              <a:solidFill>
                <a:srgbClr val="FF0066"/>
              </a:solidFill>
              <a:latin typeface="楷体" pitchFamily="49" charset="-122"/>
              <a:ea typeface="楷体" pitchFamily="49" charset="-122"/>
              <a:cs typeface="楷体_GB2312"/>
            </a:endParaRPr>
          </a:p>
          <a:p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习题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4.3. 2(1,3),3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400" dirty="0">
              <a:latin typeface="楷体" pitchFamily="49" charset="-122"/>
              <a:ea typeface="楷体" pitchFamily="49" charset="-122"/>
              <a:cs typeface="楷体_GB2312"/>
            </a:endParaRPr>
          </a:p>
          <a:p>
            <a:endParaRPr lang="en-US" altLang="zh-CN" sz="2400" dirty="0" smtClean="0">
              <a:latin typeface="楷体" pitchFamily="49" charset="-122"/>
              <a:ea typeface="楷体" pitchFamily="49" charset="-122"/>
              <a:cs typeface="楷体_GB2312"/>
            </a:endParaRPr>
          </a:p>
          <a:p>
            <a:r>
              <a:rPr lang="zh-CN" altLang="en-US" sz="2400" dirty="0" smtClean="0">
                <a:latin typeface="楷体" pitchFamily="49" charset="-122"/>
                <a:ea typeface="楷体" pitchFamily="49" charset="-122"/>
                <a:cs typeface="楷体_GB2312"/>
              </a:rPr>
              <a:t>习题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  <a:cs typeface="楷体_GB2312"/>
              </a:rPr>
              <a:t>4.2, 2(15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  <a:cs typeface="楷体_GB2312"/>
              </a:rPr>
              <a:t>，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  <a:cs typeface="楷体_GB2312"/>
              </a:rPr>
              <a:t>17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  <a:cs typeface="楷体_GB2312"/>
              </a:rPr>
              <a:t>)</a:t>
            </a:r>
            <a:endParaRPr lang="en-US" altLang="zh-CN" sz="2400" dirty="0">
              <a:latin typeface="楷体" pitchFamily="49" charset="-122"/>
              <a:ea typeface="楷体" pitchFamily="49" charset="-12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Text Box 2"/>
          <p:cNvSpPr txBox="1">
            <a:spLocks noChangeArrowheads="1"/>
          </p:cNvSpPr>
          <p:nvPr/>
        </p:nvSpPr>
        <p:spPr bwMode="auto">
          <a:xfrm>
            <a:off x="684213" y="981075"/>
            <a:ext cx="5695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0066"/>
                </a:solidFill>
                <a:latin typeface="楷体_GB2312"/>
                <a:ea typeface="楷体_GB2312"/>
                <a:cs typeface="楷体_GB2312"/>
              </a:rPr>
              <a:t>1</a:t>
            </a:r>
            <a:r>
              <a:rPr lang="en-US" altLang="zh-CN" sz="2800">
                <a:latin typeface="楷体_GB2312"/>
                <a:ea typeface="楷体_GB2312"/>
                <a:cs typeface="楷体_GB2312"/>
              </a:rPr>
              <a:t>. P132, 7. </a:t>
            </a:r>
            <a:r>
              <a:rPr lang="zh-CN" altLang="en-US" sz="2800">
                <a:latin typeface="楷体" pitchFamily="49" charset="-122"/>
                <a:ea typeface="楷体" pitchFamily="49" charset="-122"/>
                <a:cs typeface="楷体_GB2312"/>
              </a:rPr>
              <a:t>试证</a:t>
            </a:r>
            <a:r>
              <a:rPr lang="en-US" altLang="zh-CN" sz="2800">
                <a:latin typeface="楷体" pitchFamily="49" charset="-122"/>
                <a:ea typeface="楷体" pitchFamily="49" charset="-122"/>
                <a:cs typeface="楷体_GB2312"/>
              </a:rPr>
              <a:t>n</a:t>
            </a:r>
            <a:r>
              <a:rPr lang="zh-CN" altLang="en-US" sz="2800">
                <a:latin typeface="楷体" pitchFamily="49" charset="-122"/>
                <a:ea typeface="楷体" pitchFamily="49" charset="-122"/>
                <a:cs typeface="楷体_GB2312"/>
              </a:rPr>
              <a:t>阶非齐线性方程</a:t>
            </a:r>
          </a:p>
        </p:txBody>
      </p:sp>
      <p:graphicFrame>
        <p:nvGraphicFramePr>
          <p:cNvPr id="370691" name="Object 3"/>
          <p:cNvGraphicFramePr>
            <a:graphicFrameLocks noChangeAspect="1"/>
          </p:cNvGraphicFramePr>
          <p:nvPr/>
        </p:nvGraphicFramePr>
        <p:xfrm>
          <a:off x="977900" y="1914525"/>
          <a:ext cx="670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50" name="Equation" r:id="rId3" imgW="6705360" imgH="469800" progId="Equation.DSMT4">
                  <p:embed/>
                </p:oleObj>
              </mc:Choice>
              <mc:Fallback>
                <p:oleObj name="Equation" r:id="rId3" imgW="67053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1914525"/>
                        <a:ext cx="6705600" cy="4699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0692" name="Text Box 4"/>
          <p:cNvSpPr txBox="1">
            <a:spLocks noChangeArrowheads="1"/>
          </p:cNvSpPr>
          <p:nvPr/>
        </p:nvSpPr>
        <p:spPr bwMode="auto">
          <a:xfrm>
            <a:off x="1071563" y="2816225"/>
            <a:ext cx="551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楷体" pitchFamily="49" charset="-122"/>
                <a:ea typeface="楷体" pitchFamily="49" charset="-122"/>
                <a:cs typeface="楷体_GB2312"/>
              </a:rPr>
              <a:t>存在且最多存在</a:t>
            </a:r>
            <a:r>
              <a:rPr lang="en-US" altLang="zh-CN" sz="2800">
                <a:latin typeface="楷体" pitchFamily="49" charset="-122"/>
                <a:ea typeface="楷体" pitchFamily="49" charset="-122"/>
                <a:cs typeface="楷体_GB2312"/>
              </a:rPr>
              <a:t>n+1</a:t>
            </a:r>
            <a:r>
              <a:rPr lang="zh-CN" altLang="en-US" sz="2800">
                <a:latin typeface="楷体" pitchFamily="49" charset="-122"/>
                <a:ea typeface="楷体" pitchFamily="49" charset="-122"/>
                <a:cs typeface="楷体_GB2312"/>
              </a:rPr>
              <a:t>个线性无关解</a:t>
            </a:r>
            <a:r>
              <a:rPr lang="en-US" altLang="zh-CN" sz="2800">
                <a:latin typeface="楷体" pitchFamily="49" charset="-122"/>
                <a:ea typeface="楷体" pitchFamily="49" charset="-122"/>
                <a:cs typeface="楷体_GB2312"/>
              </a:rPr>
              <a:t>.</a:t>
            </a:r>
          </a:p>
        </p:txBody>
      </p:sp>
      <p:graphicFrame>
        <p:nvGraphicFramePr>
          <p:cNvPr id="370693" name="Object 5"/>
          <p:cNvGraphicFramePr>
            <a:graphicFrameLocks noChangeAspect="1"/>
          </p:cNvGraphicFramePr>
          <p:nvPr/>
        </p:nvGraphicFramePr>
        <p:xfrm>
          <a:off x="1108075" y="3806825"/>
          <a:ext cx="6273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51" name="Equation" r:id="rId5" imgW="6273720" imgH="469800" progId="Equation.DSMT4">
                  <p:embed/>
                </p:oleObj>
              </mc:Choice>
              <mc:Fallback>
                <p:oleObj name="Equation" r:id="rId5" imgW="62737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3806825"/>
                        <a:ext cx="6273800" cy="4699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0696" name="Text Box 22"/>
          <p:cNvSpPr txBox="1">
            <a:spLocks noChangeArrowheads="1"/>
          </p:cNvSpPr>
          <p:nvPr/>
        </p:nvSpPr>
        <p:spPr bwMode="auto">
          <a:xfrm>
            <a:off x="676275" y="330200"/>
            <a:ext cx="2693988" cy="528638"/>
          </a:xfrm>
          <a:prstGeom prst="rect">
            <a:avLst/>
          </a:prstGeom>
          <a:solidFill>
            <a:srgbClr val="333399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FF66"/>
                </a:solidFill>
                <a:ea typeface="楷体" pitchFamily="49" charset="-122"/>
              </a:rPr>
              <a:t>探究证明（一）</a:t>
            </a:r>
          </a:p>
        </p:txBody>
      </p:sp>
    </p:spTree>
    <p:extLst>
      <p:ext uri="{BB962C8B-B14F-4D97-AF65-F5344CB8AC3E}">
        <p14:creationId xmlns:p14="http://schemas.microsoft.com/office/powerpoint/2010/main" val="6690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0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03213" y="12700"/>
            <a:ext cx="2031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证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: 1.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存在性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879475" y="78422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设</a:t>
            </a: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38177"/>
              </p:ext>
            </p:extLst>
          </p:nvPr>
        </p:nvGraphicFramePr>
        <p:xfrm>
          <a:off x="1762125" y="711200"/>
          <a:ext cx="2273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86" name="Equation" r:id="rId3" imgW="2273040" imgH="380880" progId="Equation.DSMT4">
                  <p:embed/>
                </p:oleObj>
              </mc:Choice>
              <mc:Fallback>
                <p:oleObj name="Equation" r:id="rId3" imgW="22730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711200"/>
                        <a:ext cx="2273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264025" y="712788"/>
            <a:ext cx="2031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为齐线性方程</a:t>
            </a:r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910553"/>
              </p:ext>
            </p:extLst>
          </p:nvPr>
        </p:nvGraphicFramePr>
        <p:xfrm>
          <a:off x="1470025" y="1444794"/>
          <a:ext cx="5588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87" name="Equation" r:id="rId5" imgW="5587920" imgH="419040" progId="Equation.DSMT4">
                  <p:embed/>
                </p:oleObj>
              </mc:Choice>
              <mc:Fallback>
                <p:oleObj name="Equation" r:id="rId5" imgW="55879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1444794"/>
                        <a:ext cx="5588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735013" y="2173288"/>
            <a:ext cx="17876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的基本解组</a:t>
            </a:r>
            <a:r>
              <a:rPr lang="en-US" altLang="zh-CN" dirty="0"/>
              <a:t>,</a:t>
            </a:r>
          </a:p>
        </p:txBody>
      </p:sp>
      <p:graphicFrame>
        <p:nvGraphicFramePr>
          <p:cNvPr id="122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943795"/>
              </p:ext>
            </p:extLst>
          </p:nvPr>
        </p:nvGraphicFramePr>
        <p:xfrm>
          <a:off x="2522682" y="2259013"/>
          <a:ext cx="533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88" name="Equation" r:id="rId7" imgW="533160" imgH="342720" progId="Equation.DSMT4">
                  <p:embed/>
                </p:oleObj>
              </mc:Choice>
              <mc:Fallback>
                <p:oleObj name="Equation" r:id="rId7" imgW="5331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682" y="2259013"/>
                        <a:ext cx="533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3146683" y="2173287"/>
            <a:ext cx="29546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的一个特解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</a:p>
        </p:txBody>
      </p:sp>
      <p:graphicFrame>
        <p:nvGraphicFramePr>
          <p:cNvPr id="123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955505"/>
              </p:ext>
            </p:extLst>
          </p:nvPr>
        </p:nvGraphicFramePr>
        <p:xfrm>
          <a:off x="2727325" y="2936335"/>
          <a:ext cx="4330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89" name="Equation" r:id="rId9" imgW="4330440" imgH="380880" progId="Equation.DSMT4">
                  <p:embed/>
                </p:oleObj>
              </mc:Choice>
              <mc:Fallback>
                <p:oleObj name="Equation" r:id="rId9" imgW="43304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2936335"/>
                        <a:ext cx="4330700" cy="381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663575" y="3605361"/>
            <a:ext cx="51090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n+1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个解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下证它们线性无关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1006475" y="4262079"/>
            <a:ext cx="28007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事实上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若存在常数</a:t>
            </a:r>
          </a:p>
        </p:txBody>
      </p:sp>
      <p:graphicFrame>
        <p:nvGraphicFramePr>
          <p:cNvPr id="1230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671033"/>
              </p:ext>
            </p:extLst>
          </p:nvPr>
        </p:nvGraphicFramePr>
        <p:xfrm>
          <a:off x="3909060" y="4313703"/>
          <a:ext cx="2044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90" name="Equation" r:id="rId11" imgW="2044440" imgH="380880" progId="Equation.DSMT4">
                  <p:embed/>
                </p:oleObj>
              </mc:Choice>
              <mc:Fallback>
                <p:oleObj name="Equation" r:id="rId11" imgW="20444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9060" y="4313703"/>
                        <a:ext cx="2044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575069"/>
              </p:ext>
            </p:extLst>
          </p:nvPr>
        </p:nvGraphicFramePr>
        <p:xfrm>
          <a:off x="1144588" y="5110163"/>
          <a:ext cx="5930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91" name="Equation" r:id="rId13" imgW="5930640" imgH="380880" progId="Equation.DSMT4">
                  <p:embed/>
                </p:oleObj>
              </mc:Choice>
              <mc:Fallback>
                <p:oleObj name="Equation" r:id="rId13" imgW="59306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5110163"/>
                        <a:ext cx="5930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376238" y="5824538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即</a:t>
            </a:r>
          </a:p>
        </p:txBody>
      </p:sp>
      <p:graphicFrame>
        <p:nvGraphicFramePr>
          <p:cNvPr id="1230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019448"/>
              </p:ext>
            </p:extLst>
          </p:nvPr>
        </p:nvGraphicFramePr>
        <p:xfrm>
          <a:off x="2177733" y="5658401"/>
          <a:ext cx="4699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92" name="Equation" r:id="rId15" imgW="4698720" imgH="787320" progId="Equation.DSMT4">
                  <p:embed/>
                </p:oleObj>
              </mc:Choice>
              <mc:Fallback>
                <p:oleObj name="Equation" r:id="rId15" imgW="469872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7733" y="5658401"/>
                        <a:ext cx="4699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159217"/>
              </p:ext>
            </p:extLst>
          </p:nvPr>
        </p:nvGraphicFramePr>
        <p:xfrm>
          <a:off x="3148152" y="102275"/>
          <a:ext cx="577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93" name="Equation" r:id="rId17" imgW="5778360" imgH="419040" progId="Equation.DSMT4">
                  <p:embed/>
                </p:oleObj>
              </mc:Choice>
              <mc:Fallback>
                <p:oleObj name="Equation" r:id="rId17" imgW="57783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152" y="102275"/>
                        <a:ext cx="5778500" cy="4191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304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  <p:bldP spid="12295" grpId="0"/>
      <p:bldP spid="12297" grpId="0"/>
      <p:bldP spid="12299" grpId="0"/>
      <p:bldP spid="12301" grpId="0"/>
      <p:bldP spid="12302" grpId="0"/>
      <p:bldP spid="1230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33653" y="122385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下面证明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447024"/>
              </p:ext>
            </p:extLst>
          </p:nvPr>
        </p:nvGraphicFramePr>
        <p:xfrm>
          <a:off x="1749425" y="-46038"/>
          <a:ext cx="1638300" cy="787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20" name="Equation" r:id="rId3" imgW="1638000" imgH="787320" progId="Equation.DSMT4">
                  <p:embed/>
                </p:oleObj>
              </mc:Choice>
              <mc:Fallback>
                <p:oleObj name="Equation" r:id="rId3" imgW="163800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-46038"/>
                        <a:ext cx="1638300" cy="787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632993" y="115888"/>
            <a:ext cx="12618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否则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33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671110"/>
              </p:ext>
            </p:extLst>
          </p:nvPr>
        </p:nvGraphicFramePr>
        <p:xfrm>
          <a:off x="5154613" y="163761"/>
          <a:ext cx="774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21" name="Equation" r:id="rId5" imgW="774360" imgH="330120" progId="Equation.DSMT4">
                  <p:embed/>
                </p:oleObj>
              </mc:Choice>
              <mc:Fallback>
                <p:oleObj name="Equation" r:id="rId5" imgW="7743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613" y="163761"/>
                        <a:ext cx="774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5936636" y="108110"/>
            <a:ext cx="15696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则由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(4)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得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679335"/>
              </p:ext>
            </p:extLst>
          </p:nvPr>
        </p:nvGraphicFramePr>
        <p:xfrm>
          <a:off x="2568575" y="893061"/>
          <a:ext cx="3352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22" name="Equation" r:id="rId7" imgW="3352680" imgH="380880" progId="Equation.DSMT4">
                  <p:embed/>
                </p:oleObj>
              </mc:Choice>
              <mc:Fallback>
                <p:oleObj name="Equation" r:id="rId7" imgW="33526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893061"/>
                        <a:ext cx="3352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250825" y="1484313"/>
            <a:ext cx="2031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由叠加原理得</a:t>
            </a:r>
          </a:p>
        </p:txBody>
      </p:sp>
      <p:graphicFrame>
        <p:nvGraphicFramePr>
          <p:cNvPr id="133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319345"/>
              </p:ext>
            </p:extLst>
          </p:nvPr>
        </p:nvGraphicFramePr>
        <p:xfrm>
          <a:off x="2425700" y="1563688"/>
          <a:ext cx="419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23" name="Equation" r:id="rId9" imgW="419040" imgH="317160" progId="Equation.DSMT4">
                  <p:embed/>
                </p:oleObj>
              </mc:Choice>
              <mc:Fallback>
                <p:oleObj name="Equation" r:id="rId9" imgW="41904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1563688"/>
                        <a:ext cx="419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3059113" y="1484313"/>
            <a:ext cx="23391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的解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从而</a:t>
            </a:r>
          </a:p>
        </p:txBody>
      </p:sp>
      <p:graphicFrame>
        <p:nvGraphicFramePr>
          <p:cNvPr id="133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064072"/>
              </p:ext>
            </p:extLst>
          </p:nvPr>
        </p:nvGraphicFramePr>
        <p:xfrm>
          <a:off x="5326063" y="1581150"/>
          <a:ext cx="2159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24" name="Equation" r:id="rId11" imgW="215640" imgH="266400" progId="Equation.DSMT4">
                  <p:embed/>
                </p:oleObj>
              </mc:Choice>
              <mc:Fallback>
                <p:oleObj name="Equation" r:id="rId11" imgW="2156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6063" y="1581150"/>
                        <a:ext cx="2159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5654675" y="1499554"/>
            <a:ext cx="23391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的解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与假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250825" y="2133600"/>
            <a:ext cx="15696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设矛盾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</a:p>
        </p:txBody>
      </p:sp>
      <p:graphicFrame>
        <p:nvGraphicFramePr>
          <p:cNvPr id="1332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916710"/>
              </p:ext>
            </p:extLst>
          </p:nvPr>
        </p:nvGraphicFramePr>
        <p:xfrm>
          <a:off x="1838325" y="2216150"/>
          <a:ext cx="762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25" name="Equation" r:id="rId13" imgW="761760" imgH="330120" progId="Equation.DSMT4">
                  <p:embed/>
                </p:oleObj>
              </mc:Choice>
              <mc:Fallback>
                <p:oleObj name="Equation" r:id="rId13" imgW="7617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2216150"/>
                        <a:ext cx="762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2824163" y="2079625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从而</a:t>
            </a:r>
          </a:p>
        </p:txBody>
      </p:sp>
      <p:graphicFrame>
        <p:nvGraphicFramePr>
          <p:cNvPr id="1333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615573"/>
              </p:ext>
            </p:extLst>
          </p:nvPr>
        </p:nvGraphicFramePr>
        <p:xfrm>
          <a:off x="3986213" y="2147888"/>
          <a:ext cx="3009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26" name="Equation" r:id="rId15" imgW="3009600" imgH="380880" progId="Equation.DSMT4">
                  <p:embed/>
                </p:oleObj>
              </mc:Choice>
              <mc:Fallback>
                <p:oleObj name="Equation" r:id="rId15" imgW="30096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213" y="2147888"/>
                        <a:ext cx="3009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7432675" y="2152650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又由于</a:t>
            </a:r>
          </a:p>
        </p:txBody>
      </p:sp>
      <p:graphicFrame>
        <p:nvGraphicFramePr>
          <p:cNvPr id="1333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086268"/>
              </p:ext>
            </p:extLst>
          </p:nvPr>
        </p:nvGraphicFramePr>
        <p:xfrm>
          <a:off x="419100" y="2949575"/>
          <a:ext cx="1320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27" name="Equation" r:id="rId17" imgW="1320480" imgH="380880" progId="Equation.DSMT4">
                  <p:embed/>
                </p:oleObj>
              </mc:Choice>
              <mc:Fallback>
                <p:oleObj name="Equation" r:id="rId17" imgW="13204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2949575"/>
                        <a:ext cx="1320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1887538" y="2892425"/>
            <a:ext cx="29546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的基本解组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</a:p>
        </p:txBody>
      </p:sp>
      <p:graphicFrame>
        <p:nvGraphicFramePr>
          <p:cNvPr id="1333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112657"/>
              </p:ext>
            </p:extLst>
          </p:nvPr>
        </p:nvGraphicFramePr>
        <p:xfrm>
          <a:off x="4989831" y="2966812"/>
          <a:ext cx="2463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28" name="Equation" r:id="rId19" imgW="2463480" imgH="380880" progId="Equation.DSMT4">
                  <p:embed/>
                </p:oleObj>
              </mc:Choice>
              <mc:Fallback>
                <p:oleObj name="Equation" r:id="rId19" imgW="24634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831" y="2966812"/>
                        <a:ext cx="2463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7696914" y="2916931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又</a:t>
            </a:r>
          </a:p>
        </p:txBody>
      </p:sp>
      <p:graphicFrame>
        <p:nvGraphicFramePr>
          <p:cNvPr id="1333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377054"/>
              </p:ext>
            </p:extLst>
          </p:nvPr>
        </p:nvGraphicFramePr>
        <p:xfrm>
          <a:off x="430848" y="3716698"/>
          <a:ext cx="762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29" name="Equation" r:id="rId21" imgW="761760" imgH="330120" progId="Equation.DSMT4">
                  <p:embed/>
                </p:oleObj>
              </mc:Choice>
              <mc:Fallback>
                <p:oleObj name="Equation" r:id="rId21" imgW="7617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848" y="3716698"/>
                        <a:ext cx="762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1228566" y="3632959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得</a:t>
            </a:r>
          </a:p>
        </p:txBody>
      </p:sp>
      <p:graphicFrame>
        <p:nvGraphicFramePr>
          <p:cNvPr id="1333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423517"/>
              </p:ext>
            </p:extLst>
          </p:nvPr>
        </p:nvGraphicFramePr>
        <p:xfrm>
          <a:off x="1846263" y="3670798"/>
          <a:ext cx="977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30" name="Equation" r:id="rId23" imgW="977760" imgH="380880" progId="Equation.DSMT4">
                  <p:embed/>
                </p:oleObj>
              </mc:Choice>
              <mc:Fallback>
                <p:oleObj name="Equation" r:id="rId23" imgW="9777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3" y="3670798"/>
                        <a:ext cx="977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9" name="Text Box 27"/>
          <p:cNvSpPr txBox="1">
            <a:spLocks noChangeArrowheads="1"/>
          </p:cNvSpPr>
          <p:nvPr/>
        </p:nvSpPr>
        <p:spPr bwMode="auto">
          <a:xfrm>
            <a:off x="2895600" y="3613150"/>
            <a:ext cx="48013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从而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(3)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n+1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个线性无关解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13340" name="Text Box 28"/>
          <p:cNvSpPr txBox="1">
            <a:spLocks noChangeArrowheads="1"/>
          </p:cNvSpPr>
          <p:nvPr/>
        </p:nvSpPr>
        <p:spPr bwMode="auto">
          <a:xfrm>
            <a:off x="939661" y="4461670"/>
            <a:ext cx="69525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最多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n+1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个线性无关解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即任意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n+2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个解线性相关</a:t>
            </a:r>
            <a:r>
              <a:rPr lang="en-US" altLang="zh-CN" dirty="0"/>
              <a:t>.</a:t>
            </a:r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auto">
          <a:xfrm>
            <a:off x="592138" y="5103813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</a:p>
        </p:txBody>
      </p:sp>
      <p:graphicFrame>
        <p:nvGraphicFramePr>
          <p:cNvPr id="1334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735460"/>
              </p:ext>
            </p:extLst>
          </p:nvPr>
        </p:nvGraphicFramePr>
        <p:xfrm>
          <a:off x="1296988" y="5183188"/>
          <a:ext cx="2057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31" name="Equation" r:id="rId25" imgW="2057400" imgH="380880" progId="Equation.DSMT4">
                  <p:embed/>
                </p:oleObj>
              </mc:Choice>
              <mc:Fallback>
                <p:oleObj name="Equation" r:id="rId25" imgW="20574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5183188"/>
                        <a:ext cx="2057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3471863" y="5124450"/>
            <a:ext cx="34163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的任意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n+2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个解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</a:p>
        </p:txBody>
      </p:sp>
      <p:graphicFrame>
        <p:nvGraphicFramePr>
          <p:cNvPr id="1334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903039"/>
              </p:ext>
            </p:extLst>
          </p:nvPr>
        </p:nvGraphicFramePr>
        <p:xfrm>
          <a:off x="1825625" y="5902325"/>
          <a:ext cx="4610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32" name="Equation" r:id="rId27" imgW="4609800" imgH="380880" progId="Equation.DSMT4">
                  <p:embed/>
                </p:oleObj>
              </mc:Choice>
              <mc:Fallback>
                <p:oleObj name="Equation" r:id="rId27" imgW="46098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5" y="5902325"/>
                        <a:ext cx="4610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962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3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3318" grpId="0"/>
      <p:bldP spid="13320" grpId="0"/>
      <p:bldP spid="13322" grpId="0"/>
      <p:bldP spid="13324" grpId="0"/>
      <p:bldP spid="13326" grpId="0"/>
      <p:bldP spid="13327" grpId="0"/>
      <p:bldP spid="13329" grpId="0"/>
      <p:bldP spid="13331" grpId="0"/>
      <p:bldP spid="13333" grpId="0"/>
      <p:bldP spid="13335" grpId="0"/>
      <p:bldP spid="13337" grpId="0"/>
      <p:bldP spid="13339" grpId="0"/>
      <p:bldP spid="13340" grpId="0"/>
      <p:bldP spid="1334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31775" y="157163"/>
            <a:ext cx="78790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n+1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个解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由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的推论得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它们线性相关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即存在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069975" y="862013"/>
            <a:ext cx="29546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一组不全为零的常数</a:t>
            </a:r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4114165" y="862013"/>
          <a:ext cx="1612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26" name="Equation" r:id="rId3" imgW="1612800" imgH="380880" progId="Equation.DSMT4">
                  <p:embed/>
                </p:oleObj>
              </mc:Choice>
              <mc:Fallback>
                <p:oleObj name="Equation" r:id="rId3" imgW="16128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165" y="862013"/>
                        <a:ext cx="1612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1308100" y="1582738"/>
          <a:ext cx="6261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27" name="Equation" r:id="rId5" imgW="6260760" imgH="380880" progId="Equation.DSMT4">
                  <p:embed/>
                </p:oleObj>
              </mc:Choice>
              <mc:Fallback>
                <p:oleObj name="Equation" r:id="rId5" imgW="62607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1582738"/>
                        <a:ext cx="6261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376238" y="2152650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即</a:t>
            </a:r>
          </a:p>
        </p:txBody>
      </p:sp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1587500" y="2124075"/>
          <a:ext cx="4635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28" name="Equation" r:id="rId7" imgW="4635360" imgH="787320" progId="Equation.DSMT4">
                  <p:embed/>
                </p:oleObj>
              </mc:Choice>
              <mc:Fallback>
                <p:oleObj name="Equation" r:id="rId7" imgW="463536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2124075"/>
                        <a:ext cx="46355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76238" y="2944813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由于</a:t>
            </a:r>
          </a:p>
        </p:txBody>
      </p:sp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2011363" y="3022600"/>
          <a:ext cx="3149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29" name="Equation" r:id="rId9" imgW="3149280" imgH="380880" progId="Equation.DSMT4">
                  <p:embed/>
                </p:oleObj>
              </mc:Choice>
              <mc:Fallback>
                <p:oleObj name="Equation" r:id="rId9" imgW="31492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3" y="3022600"/>
                        <a:ext cx="3149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447675" y="3684588"/>
            <a:ext cx="28648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则解组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(5)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线性相关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204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1" grpId="0"/>
      <p:bldP spid="14345" grpId="0"/>
      <p:bldP spid="14347" grpId="0"/>
      <p:bldP spid="1434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3" name="Text Box 7"/>
          <p:cNvSpPr txBox="1">
            <a:spLocks noChangeArrowheads="1"/>
          </p:cNvSpPr>
          <p:nvPr/>
        </p:nvSpPr>
        <p:spPr bwMode="auto">
          <a:xfrm>
            <a:off x="347663" y="144463"/>
            <a:ext cx="26484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505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2</a:t>
            </a:r>
            <a:r>
              <a:rPr lang="en-US" altLang="zh-CN" sz="2400" dirty="0" smtClean="0">
                <a:solidFill>
                  <a:srgbClr val="FF505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.</a:t>
            </a:r>
            <a:r>
              <a:rPr lang="zh-CN" altLang="en-US" sz="2400" dirty="0" smtClean="0">
                <a:solidFill>
                  <a:srgbClr val="FF505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（课后思考）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设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</p:txBody>
      </p:sp>
      <p:graphicFrame>
        <p:nvGraphicFramePr>
          <p:cNvPr id="239624" name="Object 3"/>
          <p:cNvGraphicFramePr>
            <a:graphicFrameLocks noChangeAspect="1"/>
          </p:cNvGraphicFramePr>
          <p:nvPr/>
        </p:nvGraphicFramePr>
        <p:xfrm>
          <a:off x="2170113" y="722313"/>
          <a:ext cx="3124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54" name="Equation" r:id="rId3" imgW="3124080" imgH="380880" progId="Equation.DSMT4">
                  <p:embed/>
                </p:oleObj>
              </mc:Choice>
              <mc:Fallback>
                <p:oleObj name="Equation" r:id="rId3" imgW="31240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722313"/>
                        <a:ext cx="3124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5" name="Object 4"/>
          <p:cNvGraphicFramePr>
            <a:graphicFrameLocks noChangeAspect="1"/>
          </p:cNvGraphicFramePr>
          <p:nvPr/>
        </p:nvGraphicFramePr>
        <p:xfrm>
          <a:off x="1778000" y="1463675"/>
          <a:ext cx="546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55" name="Equation" r:id="rId5" imgW="5460840" imgH="419040" progId="Equation.DSMT4">
                  <p:embed/>
                </p:oleObj>
              </mc:Choice>
              <mc:Fallback>
                <p:oleObj name="Equation" r:id="rId5" imgW="54608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1463675"/>
                        <a:ext cx="5461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6" name="Text Box 10"/>
          <p:cNvSpPr txBox="1">
            <a:spLocks noChangeArrowheads="1"/>
          </p:cNvSpPr>
          <p:nvPr/>
        </p:nvSpPr>
        <p:spPr bwMode="auto">
          <a:xfrm>
            <a:off x="714375" y="2141538"/>
            <a:ext cx="567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的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n+1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个线性无关解。则该方程的 任一解</a:t>
            </a:r>
          </a:p>
        </p:txBody>
      </p:sp>
      <p:graphicFrame>
        <p:nvGraphicFramePr>
          <p:cNvPr id="239627" name="Object 6"/>
          <p:cNvGraphicFramePr>
            <a:graphicFrameLocks noChangeAspect="1"/>
          </p:cNvGraphicFramePr>
          <p:nvPr/>
        </p:nvGraphicFramePr>
        <p:xfrm>
          <a:off x="6653213" y="2203450"/>
          <a:ext cx="508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56" name="Equation" r:id="rId7" imgW="507960" imgH="342720" progId="Equation.DSMT4">
                  <p:embed/>
                </p:oleObj>
              </mc:Choice>
              <mc:Fallback>
                <p:oleObj name="Equation" r:id="rId7" imgW="5079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3213" y="2203450"/>
                        <a:ext cx="5080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8" name="Text Box 12"/>
          <p:cNvSpPr txBox="1">
            <a:spLocks noChangeArrowheads="1"/>
          </p:cNvSpPr>
          <p:nvPr/>
        </p:nvSpPr>
        <p:spPr bwMode="auto">
          <a:xfrm>
            <a:off x="874713" y="283210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ea typeface="楷体" pitchFamily="49" charset="-122"/>
                <a:cs typeface="楷体_GB2312"/>
              </a:rPr>
              <a:t>均可表示为</a:t>
            </a:r>
          </a:p>
        </p:txBody>
      </p:sp>
      <p:graphicFrame>
        <p:nvGraphicFramePr>
          <p:cNvPr id="239629" name="Object 8"/>
          <p:cNvGraphicFramePr>
            <a:graphicFrameLocks noChangeAspect="1"/>
          </p:cNvGraphicFramePr>
          <p:nvPr/>
        </p:nvGraphicFramePr>
        <p:xfrm>
          <a:off x="2501900" y="3476625"/>
          <a:ext cx="4991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57" name="Equation" r:id="rId9" imgW="4991040" imgH="380880" progId="Equation.DSMT4">
                  <p:embed/>
                </p:oleObj>
              </mc:Choice>
              <mc:Fallback>
                <p:oleObj name="Equation" r:id="rId9" imgW="49910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3476625"/>
                        <a:ext cx="49911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30" name="Object 9"/>
          <p:cNvGraphicFramePr>
            <a:graphicFrameLocks noChangeAspect="1"/>
          </p:cNvGraphicFramePr>
          <p:nvPr/>
        </p:nvGraphicFramePr>
        <p:xfrm>
          <a:off x="1908175" y="3976688"/>
          <a:ext cx="1016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58" name="Equation" r:id="rId11" imgW="1015920" imgH="787320" progId="Equation.DSMT4">
                  <p:embed/>
                </p:oleObj>
              </mc:Choice>
              <mc:Fallback>
                <p:oleObj name="Equation" r:id="rId11" imgW="101592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976688"/>
                        <a:ext cx="10160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31" name="Text Box 15"/>
          <p:cNvSpPr txBox="1">
            <a:spLocks noChangeArrowheads="1"/>
          </p:cNvSpPr>
          <p:nvPr/>
        </p:nvSpPr>
        <p:spPr bwMode="auto">
          <a:xfrm>
            <a:off x="1012825" y="4117975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ea typeface="楷体" pitchFamily="49" charset="-122"/>
                <a:cs typeface="楷体_GB2312"/>
              </a:rPr>
              <a:t>其中</a:t>
            </a:r>
            <a:endParaRPr lang="zh-CN" altLang="en-US" sz="2800">
              <a:ea typeface="楷体" pitchFamily="49" charset="-122"/>
              <a:cs typeface="楷体_GB2312"/>
            </a:endParaRPr>
          </a:p>
        </p:txBody>
      </p:sp>
      <p:sp>
        <p:nvSpPr>
          <p:cNvPr id="239632" name="Text Box 16"/>
          <p:cNvSpPr txBox="1">
            <a:spLocks noChangeArrowheads="1"/>
          </p:cNvSpPr>
          <p:nvPr/>
        </p:nvSpPr>
        <p:spPr bwMode="auto">
          <a:xfrm>
            <a:off x="3173413" y="4132263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ea typeface="楷体_GB2312"/>
                <a:cs typeface="楷体_GB2312"/>
              </a:rPr>
              <a:t>。</a:t>
            </a:r>
            <a:r>
              <a:rPr lang="zh-CN" altLang="en-US" sz="2400">
                <a:ea typeface="楷体" pitchFamily="49" charset="-122"/>
                <a:cs typeface="楷体_GB2312"/>
              </a:rPr>
              <a:t>反之，若</a:t>
            </a:r>
          </a:p>
        </p:txBody>
      </p:sp>
      <p:graphicFrame>
        <p:nvGraphicFramePr>
          <p:cNvPr id="239633" name="Object 12"/>
          <p:cNvGraphicFramePr>
            <a:graphicFrameLocks noChangeAspect="1"/>
          </p:cNvGraphicFramePr>
          <p:nvPr/>
        </p:nvGraphicFramePr>
        <p:xfrm>
          <a:off x="3119438" y="4916488"/>
          <a:ext cx="3124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59" name="Equation" r:id="rId13" imgW="3124080" imgH="380880" progId="Equation.DSMT4">
                  <p:embed/>
                </p:oleObj>
              </mc:Choice>
              <mc:Fallback>
                <p:oleObj name="Equation" r:id="rId13" imgW="31240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38" y="4916488"/>
                        <a:ext cx="3124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34" name="Text Box 18"/>
          <p:cNvSpPr txBox="1">
            <a:spLocks noChangeArrowheads="1"/>
          </p:cNvSpPr>
          <p:nvPr/>
        </p:nvSpPr>
        <p:spPr bwMode="auto">
          <a:xfrm>
            <a:off x="1050925" y="5632450"/>
            <a:ext cx="643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为（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1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）的线性无关解，则（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2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）为（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1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）的解。</a:t>
            </a:r>
          </a:p>
        </p:txBody>
      </p:sp>
      <p:sp>
        <p:nvSpPr>
          <p:cNvPr id="283668" name="Text Box 20"/>
          <p:cNvSpPr txBox="1">
            <a:spLocks noChangeArrowheads="1"/>
          </p:cNvSpPr>
          <p:nvPr/>
        </p:nvSpPr>
        <p:spPr bwMode="auto">
          <a:xfrm>
            <a:off x="5630863" y="701675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ea typeface="楷体" pitchFamily="49" charset="-122"/>
              </a:rPr>
              <a:t>为方程</a:t>
            </a:r>
          </a:p>
        </p:txBody>
      </p:sp>
    </p:spTree>
    <p:extLst>
      <p:ext uri="{BB962C8B-B14F-4D97-AF65-F5344CB8AC3E}">
        <p14:creationId xmlns:p14="http://schemas.microsoft.com/office/powerpoint/2010/main" val="35633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9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9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9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3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3" grpId="0"/>
      <p:bldP spid="239626" grpId="0"/>
      <p:bldP spid="239628" grpId="0"/>
      <p:bldP spid="239631" grpId="0"/>
      <p:bldP spid="239632" grpId="0"/>
      <p:bldP spid="239634" grpId="0"/>
      <p:bldP spid="2836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447675" y="63500"/>
            <a:ext cx="18049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FF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求解</a:t>
            </a:r>
          </a:p>
        </p:txBody>
      </p:sp>
      <p:graphicFrame>
        <p:nvGraphicFramePr>
          <p:cNvPr id="4113" name="Object 17"/>
          <p:cNvGraphicFramePr>
            <a:graphicFrameLocks noChangeAspect="1"/>
          </p:cNvGraphicFramePr>
          <p:nvPr/>
        </p:nvGraphicFramePr>
        <p:xfrm>
          <a:off x="2268538" y="188913"/>
          <a:ext cx="284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78" name="Equation" r:id="rId3" imgW="2844800" imgH="393700" progId="Equation.DSMT4">
                  <p:embed/>
                </p:oleObj>
              </mc:Choice>
              <mc:Fallback>
                <p:oleObj name="Equation" r:id="rId3" imgW="28448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88913"/>
                        <a:ext cx="2844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663575" y="784225"/>
            <a:ext cx="3206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解</a:t>
            </a:r>
            <a:r>
              <a:rPr lang="en-US" altLang="zh-CN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设其有幂级数解</a:t>
            </a:r>
          </a:p>
        </p:txBody>
      </p:sp>
      <p:graphicFrame>
        <p:nvGraphicFramePr>
          <p:cNvPr id="4115" name="Object 19"/>
          <p:cNvGraphicFramePr>
            <a:graphicFrameLocks noChangeAspect="1"/>
          </p:cNvGraphicFramePr>
          <p:nvPr/>
        </p:nvGraphicFramePr>
        <p:xfrm>
          <a:off x="1733550" y="1492250"/>
          <a:ext cx="4724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79" name="Equation" r:id="rId5" imgW="4724400" imgH="469900" progId="Equation.DSMT4">
                  <p:embed/>
                </p:oleObj>
              </mc:Choice>
              <mc:Fallback>
                <p:oleObj name="Equation" r:id="rId5" imgW="47244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1492250"/>
                        <a:ext cx="4724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" name="Text Box 20"/>
          <p:cNvSpPr txBox="1">
            <a:spLocks noChangeArrowheads="1"/>
          </p:cNvSpPr>
          <p:nvPr/>
        </p:nvSpPr>
        <p:spPr bwMode="auto">
          <a:xfrm>
            <a:off x="592138" y="21526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则</a:t>
            </a:r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592138" y="4095750"/>
            <a:ext cx="4806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比较等式两边</a:t>
            </a:r>
            <a:r>
              <a:rPr lang="en-US" altLang="zh-CN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x 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同次幂系数得</a:t>
            </a:r>
          </a:p>
        </p:txBody>
      </p:sp>
      <p:graphicFrame>
        <p:nvGraphicFramePr>
          <p:cNvPr id="4120" name="Object 24"/>
          <p:cNvGraphicFramePr>
            <a:graphicFrameLocks noChangeAspect="1"/>
          </p:cNvGraphicFramePr>
          <p:nvPr/>
        </p:nvGraphicFramePr>
        <p:xfrm>
          <a:off x="1736725" y="2160588"/>
          <a:ext cx="430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80" name="公式" r:id="rId7" imgW="4305300" imgH="469900" progId="Equation.3">
                  <p:embed/>
                </p:oleObj>
              </mc:Choice>
              <mc:Fallback>
                <p:oleObj name="公式" r:id="rId7" imgW="4305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2160588"/>
                        <a:ext cx="430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1" name="Object 25"/>
          <p:cNvGraphicFramePr>
            <a:graphicFrameLocks noChangeAspect="1"/>
          </p:cNvGraphicFramePr>
          <p:nvPr/>
        </p:nvGraphicFramePr>
        <p:xfrm>
          <a:off x="1733550" y="2795588"/>
          <a:ext cx="47831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81" name="Equation" r:id="rId9" imgW="4790970" imgH="409742" progId="Equation.DSMT4">
                  <p:embed/>
                </p:oleObj>
              </mc:Choice>
              <mc:Fallback>
                <p:oleObj name="Equation" r:id="rId9" imgW="4790970" imgH="40974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2795588"/>
                        <a:ext cx="4783138" cy="460375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2" name="Object 26"/>
          <p:cNvGraphicFramePr>
            <a:graphicFrameLocks noChangeAspect="1"/>
          </p:cNvGraphicFramePr>
          <p:nvPr/>
        </p:nvGraphicFramePr>
        <p:xfrm>
          <a:off x="1739900" y="3378200"/>
          <a:ext cx="4965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82" name="公式" r:id="rId11" imgW="4895770" imgH="400011" progId="Equation.3">
                  <p:embed/>
                </p:oleObj>
              </mc:Choice>
              <mc:Fallback>
                <p:oleObj name="公式" r:id="rId11" imgW="4895770" imgH="400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3378200"/>
                        <a:ext cx="4965700" cy="4699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3" name="Object 27"/>
          <p:cNvGraphicFramePr>
            <a:graphicFrameLocks noChangeAspect="1"/>
          </p:cNvGraphicFramePr>
          <p:nvPr/>
        </p:nvGraphicFramePr>
        <p:xfrm>
          <a:off x="1547813" y="4724400"/>
          <a:ext cx="1663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83" name="公式" r:id="rId13" imgW="1663700" imgH="469900" progId="Equation.3">
                  <p:embed/>
                </p:oleObj>
              </mc:Choice>
              <mc:Fallback>
                <p:oleObj name="公式" r:id="rId1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724400"/>
                        <a:ext cx="1663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4" name="Object 28"/>
          <p:cNvGraphicFramePr>
            <a:graphicFrameLocks noChangeAspect="1"/>
          </p:cNvGraphicFramePr>
          <p:nvPr/>
        </p:nvGraphicFramePr>
        <p:xfrm>
          <a:off x="1547813" y="5178425"/>
          <a:ext cx="205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84" name="公式" r:id="rId15" imgW="2057400" imgH="457200" progId="Equation.3">
                  <p:embed/>
                </p:oleObj>
              </mc:Choice>
              <mc:Fallback>
                <p:oleObj name="公式" r:id="rId15" imgW="2057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178425"/>
                        <a:ext cx="2057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8" name="Object 32"/>
          <p:cNvGraphicFramePr>
            <a:graphicFrameLocks noChangeAspect="1"/>
          </p:cNvGraphicFramePr>
          <p:nvPr/>
        </p:nvGraphicFramePr>
        <p:xfrm>
          <a:off x="3995738" y="5241925"/>
          <a:ext cx="1244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85" name="公式" r:id="rId17" imgW="1181259" imgH="352399" progId="Equation.3">
                  <p:embed/>
                </p:oleObj>
              </mc:Choice>
              <mc:Fallback>
                <p:oleObj name="公式" r:id="rId17" imgW="1181259" imgH="352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241925"/>
                        <a:ext cx="1244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13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2" grpId="0"/>
      <p:bldP spid="4114" grpId="0"/>
      <p:bldP spid="4116" grpId="0"/>
      <p:bldP spid="41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31775" y="103188"/>
            <a:ext cx="32416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求解初值问题</a:t>
            </a: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3635375" y="188913"/>
          <a:ext cx="3073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56" name="Equation" r:id="rId3" imgW="3073400" imgH="457200" progId="Equation.DSMT4">
                  <p:embed/>
                </p:oleObj>
              </mc:Choice>
              <mc:Fallback>
                <p:oleObj name="Equation" r:id="rId3" imgW="3073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88913"/>
                        <a:ext cx="3073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376238" y="712788"/>
            <a:ext cx="3206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解</a:t>
            </a:r>
            <a:r>
              <a:rPr lang="en-US" altLang="zh-CN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设其有幂级数解</a:t>
            </a:r>
          </a:p>
        </p:txBody>
      </p:sp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1270000" y="1381125"/>
          <a:ext cx="4724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57" name="Equation" r:id="rId5" imgW="4724400" imgH="469900" progId="Equation.DSMT4">
                  <p:embed/>
                </p:oleObj>
              </mc:Choice>
              <mc:Fallback>
                <p:oleObj name="Equation" r:id="rId5" imgW="47244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1381125"/>
                        <a:ext cx="4724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1274763" y="2119313"/>
          <a:ext cx="5295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58" name="Equation" r:id="rId7" imgW="5295900" imgH="469900" progId="Equation.DSMT4">
                  <p:embed/>
                </p:oleObj>
              </mc:Choice>
              <mc:Fallback>
                <p:oleObj name="Equation" r:id="rId7" imgW="52959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2119313"/>
                        <a:ext cx="5295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1258888" y="2852738"/>
          <a:ext cx="6172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59" name="Equation" r:id="rId9" imgW="6105485" imgH="400011" progId="Equation.DSMT4">
                  <p:embed/>
                </p:oleObj>
              </mc:Choice>
              <mc:Fallback>
                <p:oleObj name="Equation" r:id="rId9" imgW="6105485" imgH="40001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852738"/>
                        <a:ext cx="6172200" cy="4699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1225550" y="3621088"/>
          <a:ext cx="5867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60" name="Equation" r:id="rId11" imgW="5800801" imgH="400011" progId="Equation.DSMT4">
                  <p:embed/>
                </p:oleObj>
              </mc:Choice>
              <mc:Fallback>
                <p:oleObj name="Equation" r:id="rId11" imgW="5800801" imgH="40001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3621088"/>
                        <a:ext cx="5867400" cy="4699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376238" y="4344988"/>
            <a:ext cx="5340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比较等式两边</a:t>
            </a:r>
            <a:r>
              <a:rPr lang="en-US" altLang="zh-CN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的同次幂的系数得</a:t>
            </a:r>
          </a:p>
        </p:txBody>
      </p:sp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1331913" y="5013325"/>
          <a:ext cx="1460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61" name="公式" r:id="rId13" imgW="1459866" imgH="469696" progId="Equation.3">
                  <p:embed/>
                </p:oleObj>
              </mc:Choice>
              <mc:Fallback>
                <p:oleObj name="公式" r:id="rId13" imgW="1459866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013325"/>
                        <a:ext cx="1460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Object 14"/>
          <p:cNvGraphicFramePr>
            <a:graphicFrameLocks noChangeAspect="1"/>
          </p:cNvGraphicFramePr>
          <p:nvPr/>
        </p:nvGraphicFramePr>
        <p:xfrm>
          <a:off x="1331913" y="5516563"/>
          <a:ext cx="185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62" name="公式" r:id="rId15" imgW="1854200" imgH="457200" progId="Equation.3">
                  <p:embed/>
                </p:oleObj>
              </mc:Choice>
              <mc:Fallback>
                <p:oleObj name="公式" r:id="rId15" imgW="1854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516563"/>
                        <a:ext cx="1854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15"/>
          <p:cNvGraphicFramePr>
            <a:graphicFrameLocks noChangeAspect="1"/>
          </p:cNvGraphicFramePr>
          <p:nvPr/>
        </p:nvGraphicFramePr>
        <p:xfrm>
          <a:off x="1258888" y="6237288"/>
          <a:ext cx="2565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63" name="公式" r:id="rId17" imgW="2565400" imgH="469900" progId="Equation.3">
                  <p:embed/>
                </p:oleObj>
              </mc:Choice>
              <mc:Fallback>
                <p:oleObj name="公式" r:id="rId17" imgW="2565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6237288"/>
                        <a:ext cx="2565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8" name="Object 16"/>
          <p:cNvGraphicFramePr>
            <a:graphicFrameLocks noChangeAspect="1"/>
          </p:cNvGraphicFramePr>
          <p:nvPr/>
        </p:nvGraphicFramePr>
        <p:xfrm>
          <a:off x="3635375" y="4941888"/>
          <a:ext cx="1308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64" name="公式" r:id="rId19" imgW="1307532" imgH="431613" progId="Equation.3">
                  <p:embed/>
                </p:oleObj>
              </mc:Choice>
              <mc:Fallback>
                <p:oleObj name="公式" r:id="rId19" imgW="1307532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941888"/>
                        <a:ext cx="1308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9" name="Object 17"/>
          <p:cNvGraphicFramePr>
            <a:graphicFrameLocks noChangeAspect="1"/>
          </p:cNvGraphicFramePr>
          <p:nvPr/>
        </p:nvGraphicFramePr>
        <p:xfrm>
          <a:off x="3635375" y="5445125"/>
          <a:ext cx="1206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65" name="公式" r:id="rId21" imgW="1206500" imgH="419100" progId="Equation.3">
                  <p:embed/>
                </p:oleObj>
              </mc:Choice>
              <mc:Fallback>
                <p:oleObj name="公式" r:id="rId21" imgW="1206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445125"/>
                        <a:ext cx="1206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Object 18"/>
          <p:cNvGraphicFramePr>
            <a:graphicFrameLocks noChangeAspect="1"/>
          </p:cNvGraphicFramePr>
          <p:nvPr/>
        </p:nvGraphicFramePr>
        <p:xfrm>
          <a:off x="3641725" y="6237288"/>
          <a:ext cx="537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66" name="公式" r:id="rId23" imgW="5372100" imgH="431800" progId="Equation.3">
                  <p:embed/>
                </p:oleObj>
              </mc:Choice>
              <mc:Fallback>
                <p:oleObj name="公式" r:id="rId23" imgW="5372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725" y="6237288"/>
                        <a:ext cx="5372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181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8" grpId="0"/>
      <p:bldP spid="820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76238" y="635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则</a:t>
            </a: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1403350" y="188913"/>
          <a:ext cx="5168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92" name="Equation" r:id="rId3" imgW="5168900" imgH="457200" progId="Equation.DSMT4">
                  <p:embed/>
                </p:oleObj>
              </mc:Choice>
              <mc:Fallback>
                <p:oleObj name="Equation" r:id="rId3" imgW="51689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88913"/>
                        <a:ext cx="5168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76238" y="712788"/>
            <a:ext cx="231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该级数对任何</a:t>
            </a:r>
          </a:p>
        </p:txBody>
      </p:sp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2692400" y="809625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93" name="Equation" r:id="rId5" imgW="761669" imgH="317362" progId="Equation.DSMT4">
                  <p:embed/>
                </p:oleObj>
              </mc:Choice>
              <mc:Fallback>
                <p:oleObj name="Equation" r:id="rId5" imgW="761669" imgH="3173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809625"/>
                        <a:ext cx="762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3471863" y="712788"/>
            <a:ext cx="50353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都</a:t>
            </a:r>
            <a:r>
              <a:rPr lang="zh-CN" altLang="en-US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发散</a:t>
            </a:r>
            <a:r>
              <a:rPr lang="en-US" altLang="zh-CN" sz="28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8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这是因为其收敛半径为</a:t>
            </a:r>
          </a:p>
        </p:txBody>
      </p:sp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1979613" y="1268413"/>
          <a:ext cx="3873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94" name="Equation" r:id="rId7" imgW="3873500" imgH="977900" progId="Equation.DSMT4">
                  <p:embed/>
                </p:oleObj>
              </mc:Choice>
              <mc:Fallback>
                <p:oleObj name="Equation" r:id="rId7" imgW="3873500" imgH="977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268413"/>
                        <a:ext cx="3873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376238" y="2224088"/>
            <a:ext cx="30607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求解初值问题</a:t>
            </a:r>
          </a:p>
        </p:txBody>
      </p:sp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3492500" y="2420938"/>
          <a:ext cx="2794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95" name="Equation" r:id="rId9" imgW="2794000" imgH="1016000" progId="Equation.DSMT4">
                  <p:embed/>
                </p:oleObj>
              </mc:Choice>
              <mc:Fallback>
                <p:oleObj name="Equation" r:id="rId9" imgW="2794000" imgH="1016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420938"/>
                        <a:ext cx="2794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376238" y="3663950"/>
            <a:ext cx="3206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解</a:t>
            </a:r>
            <a:r>
              <a:rPr lang="en-US" altLang="zh-CN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设其有幂级数解</a:t>
            </a:r>
          </a:p>
        </p:txBody>
      </p:sp>
      <p:graphicFrame>
        <p:nvGraphicFramePr>
          <p:cNvPr id="7181" name="Object 13"/>
          <p:cNvGraphicFramePr>
            <a:graphicFrameLocks noChangeAspect="1"/>
          </p:cNvGraphicFramePr>
          <p:nvPr/>
        </p:nvGraphicFramePr>
        <p:xfrm>
          <a:off x="1547813" y="4365625"/>
          <a:ext cx="4724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96" name="Equation" r:id="rId11" imgW="4724400" imgH="469900" progId="Equation.DSMT4">
                  <p:embed/>
                </p:oleObj>
              </mc:Choice>
              <mc:Fallback>
                <p:oleObj name="Equation" r:id="rId11" imgW="47244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365625"/>
                        <a:ext cx="4724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376238" y="50323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则</a:t>
            </a:r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1476375" y="5157788"/>
          <a:ext cx="666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97" name="Equation" r:id="rId13" imgW="6667500" imgH="469900" progId="Equation.DSMT4">
                  <p:embed/>
                </p:oleObj>
              </mc:Choice>
              <mc:Fallback>
                <p:oleObj name="Equation" r:id="rId13" imgW="66675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157788"/>
                        <a:ext cx="666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16"/>
          <p:cNvGraphicFramePr>
            <a:graphicFrameLocks noChangeAspect="1"/>
          </p:cNvGraphicFramePr>
          <p:nvPr/>
        </p:nvGraphicFramePr>
        <p:xfrm>
          <a:off x="4727575" y="5946775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98" name="Equation" r:id="rId15" imgW="190417" imgH="330057" progId="Equation.DSMT4">
                  <p:embed/>
                </p:oleObj>
              </mc:Choice>
              <mc:Fallback>
                <p:oleObj name="Equation" r:id="rId15" imgW="190417" imgH="3300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5946775"/>
                        <a:ext cx="190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379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4" grpId="0"/>
      <p:bldP spid="7176" grpId="0"/>
      <p:bldP spid="7178" grpId="0"/>
      <p:bldP spid="7180" grpId="0"/>
      <p:bldP spid="71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116013" y="844550"/>
          <a:ext cx="5257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48" name="Equation" r:id="rId3" imgW="5191085" imgH="400011" progId="Equation.DSMT4">
                  <p:embed/>
                </p:oleObj>
              </mc:Choice>
              <mc:Fallback>
                <p:oleObj name="Equation" r:id="rId3" imgW="5191085" imgH="40001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844550"/>
                        <a:ext cx="5257800" cy="4699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1116013" y="188913"/>
          <a:ext cx="669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49" name="Equation" r:id="rId5" imgW="6629487" imgH="400011" progId="Equation.DSMT4">
                  <p:embed/>
                </p:oleObj>
              </mc:Choice>
              <mc:Fallback>
                <p:oleObj name="Equation" r:id="rId5" imgW="6629487" imgH="40001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88913"/>
                        <a:ext cx="6692900" cy="4699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1116013" y="1458913"/>
          <a:ext cx="4356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50" name="Equation" r:id="rId7" imgW="4286402" imgH="400011" progId="Equation.DSMT4">
                  <p:embed/>
                </p:oleObj>
              </mc:Choice>
              <mc:Fallback>
                <p:oleObj name="Equation" r:id="rId7" imgW="4286402" imgH="40001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458913"/>
                        <a:ext cx="4356100" cy="4699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47675" y="21526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代入</a:t>
            </a:r>
          </a:p>
        </p:txBody>
      </p:sp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1554163" y="2205038"/>
          <a:ext cx="209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51" name="Equation" r:id="rId9" imgW="2095500" imgH="393700" progId="Equation.DSMT4">
                  <p:embed/>
                </p:oleObj>
              </mc:Choice>
              <mc:Fallback>
                <p:oleObj name="Equation" r:id="rId9" imgW="20955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2205038"/>
                        <a:ext cx="2095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3832225" y="2079625"/>
            <a:ext cx="462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比较等式两边</a:t>
            </a:r>
            <a:r>
              <a:rPr lang="en-US" altLang="zh-CN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同次幂系数得</a:t>
            </a:r>
          </a:p>
        </p:txBody>
      </p:sp>
      <p:graphicFrame>
        <p:nvGraphicFramePr>
          <p:cNvPr id="9227" name="Object 11"/>
          <p:cNvGraphicFramePr>
            <a:graphicFrameLocks noChangeAspect="1"/>
          </p:cNvGraphicFramePr>
          <p:nvPr/>
        </p:nvGraphicFramePr>
        <p:xfrm>
          <a:off x="755650" y="2852738"/>
          <a:ext cx="1854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52" name="公式" r:id="rId11" imgW="1854200" imgH="469900" progId="Equation.3">
                  <p:embed/>
                </p:oleObj>
              </mc:Choice>
              <mc:Fallback>
                <p:oleObj name="公式" r:id="rId11" imgW="18542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852738"/>
                        <a:ext cx="1854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755650" y="3573463"/>
          <a:ext cx="2933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53" name="公式" r:id="rId13" imgW="2933700" imgH="469900" progId="Equation.3">
                  <p:embed/>
                </p:oleObj>
              </mc:Choice>
              <mc:Fallback>
                <p:oleObj name="公式" r:id="rId13" imgW="293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573463"/>
                        <a:ext cx="2933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684213" y="4508500"/>
          <a:ext cx="4749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54" name="公式" r:id="rId15" imgW="4749800" imgH="469900" progId="Equation.3">
                  <p:embed/>
                </p:oleObj>
              </mc:Choice>
              <mc:Fallback>
                <p:oleObj name="公式" r:id="rId15" imgW="4749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508500"/>
                        <a:ext cx="4749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14"/>
          <p:cNvGraphicFramePr>
            <a:graphicFrameLocks noChangeAspect="1"/>
          </p:cNvGraphicFramePr>
          <p:nvPr/>
        </p:nvGraphicFramePr>
        <p:xfrm>
          <a:off x="2771775" y="2852738"/>
          <a:ext cx="342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55" name="公式" r:id="rId17" imgW="3429000" imgH="431800" progId="Equation.3">
                  <p:embed/>
                </p:oleObj>
              </mc:Choice>
              <mc:Fallback>
                <p:oleObj name="公式" r:id="rId17" imgW="3429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852738"/>
                        <a:ext cx="3429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Object 15"/>
          <p:cNvGraphicFramePr>
            <a:graphicFrameLocks noChangeAspect="1"/>
          </p:cNvGraphicFramePr>
          <p:nvPr/>
        </p:nvGraphicFramePr>
        <p:xfrm>
          <a:off x="3851275" y="3573463"/>
          <a:ext cx="2959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56" name="公式" r:id="rId19" imgW="2959100" imgH="431800" progId="Equation.3">
                  <p:embed/>
                </p:oleObj>
              </mc:Choice>
              <mc:Fallback>
                <p:oleObj name="公式" r:id="rId19" imgW="2959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573463"/>
                        <a:ext cx="2959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16"/>
          <p:cNvGraphicFramePr>
            <a:graphicFrameLocks noChangeAspect="1"/>
          </p:cNvGraphicFramePr>
          <p:nvPr/>
        </p:nvGraphicFramePr>
        <p:xfrm>
          <a:off x="2771775" y="5516563"/>
          <a:ext cx="2006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57" name="公式" r:id="rId21" imgW="2006600" imgH="825500" progId="Equation.3">
                  <p:embed/>
                </p:oleObj>
              </mc:Choice>
              <mc:Fallback>
                <p:oleObj name="公式" r:id="rId21" imgW="20066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516563"/>
                        <a:ext cx="2006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17"/>
          <p:cNvGraphicFramePr>
            <a:graphicFrameLocks noChangeAspect="1"/>
          </p:cNvGraphicFramePr>
          <p:nvPr/>
        </p:nvGraphicFramePr>
        <p:xfrm>
          <a:off x="5651500" y="4868863"/>
          <a:ext cx="2298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58" name="公式" r:id="rId23" imgW="2298700" imgH="825500" progId="Equation.3">
                  <p:embed/>
                </p:oleObj>
              </mc:Choice>
              <mc:Fallback>
                <p:oleObj name="公式" r:id="rId23" imgW="22987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868863"/>
                        <a:ext cx="2298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Object 18"/>
          <p:cNvGraphicFramePr>
            <a:graphicFrameLocks noChangeAspect="1"/>
          </p:cNvGraphicFramePr>
          <p:nvPr/>
        </p:nvGraphicFramePr>
        <p:xfrm>
          <a:off x="5651500" y="5805488"/>
          <a:ext cx="2463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59" name="公式" r:id="rId25" imgW="2463800" imgH="825500" progId="Equation.3">
                  <p:embed/>
                </p:oleObj>
              </mc:Choice>
              <mc:Fallback>
                <p:oleObj name="公式" r:id="rId25" imgW="24638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5805488"/>
                        <a:ext cx="2463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5" name="AutoShape 19"/>
          <p:cNvSpPr>
            <a:spLocks/>
          </p:cNvSpPr>
          <p:nvPr/>
        </p:nvSpPr>
        <p:spPr bwMode="auto">
          <a:xfrm>
            <a:off x="5148263" y="5516563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2800">
              <a:latin typeface="Arial" charset="0"/>
              <a:ea typeface="宋体" charset="-122"/>
            </a:endParaRPr>
          </a:p>
        </p:txBody>
      </p:sp>
      <p:graphicFrame>
        <p:nvGraphicFramePr>
          <p:cNvPr id="9236" name="Object 20"/>
          <p:cNvGraphicFramePr>
            <a:graphicFrameLocks noChangeAspect="1"/>
          </p:cNvGraphicFramePr>
          <p:nvPr/>
        </p:nvGraphicFramePr>
        <p:xfrm>
          <a:off x="2051050" y="4292600"/>
          <a:ext cx="711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60" name="公式" r:id="rId27" imgW="710891" imgH="165028" progId="Equation.3">
                  <p:embed/>
                </p:oleObj>
              </mc:Choice>
              <mc:Fallback>
                <p:oleObj name="公式" r:id="rId27" imgW="710891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292600"/>
                        <a:ext cx="7112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104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/>
      <p:bldP spid="92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76238" y="635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则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303213" y="2944813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从而原方程的通解为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468313" y="5734050"/>
            <a:ext cx="889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综上看出</a:t>
            </a:r>
            <a:r>
              <a:rPr lang="en-US" altLang="zh-CN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有些方程</a:t>
            </a:r>
            <a:r>
              <a:rPr lang="en-US" altLang="zh-CN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如例</a:t>
            </a:r>
            <a:r>
              <a:rPr lang="en-US" altLang="zh-CN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1,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的解可表示为</a:t>
            </a:r>
            <a:r>
              <a:rPr lang="en-US" altLang="zh-CN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的幂级数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1763713" y="188913"/>
          <a:ext cx="4762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96" name="公式" r:id="rId3" imgW="4762500" imgH="825500" progId="Equation.3">
                  <p:embed/>
                </p:oleObj>
              </mc:Choice>
              <mc:Fallback>
                <p:oleObj name="公式" r:id="rId3" imgW="47625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88913"/>
                        <a:ext cx="4762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1908175" y="1125538"/>
          <a:ext cx="4648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97" name="公式" r:id="rId5" imgW="4648200" imgH="825500" progId="Equation.3">
                  <p:embed/>
                </p:oleObj>
              </mc:Choice>
              <mc:Fallback>
                <p:oleObj name="公式" r:id="rId5" imgW="46482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125538"/>
                        <a:ext cx="4648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1908175" y="2060575"/>
          <a:ext cx="88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98" name="公式" r:id="rId7" imgW="889000" imgH="457200" progId="Equation.3">
                  <p:embed/>
                </p:oleObj>
              </mc:Choice>
              <mc:Fallback>
                <p:oleObj name="公式" r:id="rId7" imgW="889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060575"/>
                        <a:ext cx="889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1763713" y="3500438"/>
          <a:ext cx="4648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99" name="公式" r:id="rId9" imgW="4648200" imgH="825500" progId="Equation.3">
                  <p:embed/>
                </p:oleObj>
              </mc:Choice>
              <mc:Fallback>
                <p:oleObj name="公式" r:id="rId9" imgW="46482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500438"/>
                        <a:ext cx="4648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14"/>
          <p:cNvGraphicFramePr>
            <a:graphicFrameLocks noChangeAspect="1"/>
          </p:cNvGraphicFramePr>
          <p:nvPr/>
        </p:nvGraphicFramePr>
        <p:xfrm>
          <a:off x="2011363" y="4652963"/>
          <a:ext cx="3352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00" name="公式" r:id="rId11" imgW="3352800" imgH="825500" progId="Equation.3">
                  <p:embed/>
                </p:oleObj>
              </mc:Choice>
              <mc:Fallback>
                <p:oleObj name="公式" r:id="rId11" imgW="33528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3" y="4652963"/>
                        <a:ext cx="3352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819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6" grpId="0"/>
      <p:bldP spid="102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03213" y="63500"/>
            <a:ext cx="8540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但例</a:t>
            </a:r>
            <a:r>
              <a:rPr lang="en-US" altLang="zh-CN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2,3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的解却不能表示为</a:t>
            </a:r>
            <a:r>
              <a:rPr lang="en-US" altLang="zh-CN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的幂级数形式</a:t>
            </a:r>
            <a:r>
              <a:rPr lang="en-US" altLang="zh-CN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它们或因为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03213" y="855663"/>
            <a:ext cx="6584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级数的系数数无法确定</a:t>
            </a:r>
            <a:r>
              <a:rPr lang="en-US" altLang="zh-CN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或所得级数发散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03213" y="1503363"/>
            <a:ext cx="8482012" cy="523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方程满足什么条件时</a:t>
            </a:r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才能保证其解可用幂级数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144588" y="2233613"/>
            <a:ext cx="6858000" cy="523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表示呢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?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该幂级数的形式如何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?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收敛性如何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?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827088" y="3068638"/>
            <a:ext cx="72961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在微分方程的解析理论中有完满的解答</a:t>
            </a:r>
            <a:r>
              <a:rPr lang="en-US" altLang="zh-CN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参见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303213" y="3663950"/>
            <a:ext cx="7473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B.H.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斯米尔诺夫著</a:t>
            </a:r>
            <a:r>
              <a:rPr lang="en-US" altLang="zh-CN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叶彦谦译</a:t>
            </a:r>
            <a:r>
              <a:rPr lang="en-US" altLang="zh-CN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&lt;&lt;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高等数学教程</a:t>
            </a:r>
            <a:r>
              <a:rPr lang="en-US" altLang="zh-CN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&gt;&gt;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663575" y="4333875"/>
            <a:ext cx="2554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Vol.3. no5. Ch5.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303213" y="5103813"/>
            <a:ext cx="5873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04040"/>
                </a:solidFill>
                <a:latin typeface="Century Gothic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Century Gothic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Century Gothic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Century Gothic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Century Gothic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这里我们给出定理的结论</a:t>
            </a:r>
            <a:r>
              <a:rPr lang="en-US" altLang="zh-CN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不加证明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27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69" grpId="0"/>
      <p:bldP spid="11270" grpId="0" animBg="1"/>
      <p:bldP spid="11271" grpId="0" animBg="1"/>
      <p:bldP spid="11272" grpId="0"/>
      <p:bldP spid="11273" grpId="0"/>
      <p:bldP spid="11274" grpId="0"/>
      <p:bldP spid="11275" grpId="0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1188</TotalTime>
  <Words>1360</Words>
  <Application>Microsoft Office PowerPoint</Application>
  <PresentationFormat>全屏显示(4:3)</PresentationFormat>
  <Paragraphs>222</Paragraphs>
  <Slides>39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42" baseType="lpstr">
      <vt:lpstr>丝状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110</cp:revision>
  <dcterms:created xsi:type="dcterms:W3CDTF">2014-09-16T21:34:59Z</dcterms:created>
  <dcterms:modified xsi:type="dcterms:W3CDTF">2022-11-06T01:35:14Z</dcterms:modified>
</cp:coreProperties>
</file>