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3"/>
  </p:handoutMasterIdLst>
  <p:sldIdLst>
    <p:sldId id="302"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96" r:id="rId16"/>
    <p:sldId id="297" r:id="rId17"/>
    <p:sldId id="298"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03" r:id="rId32"/>
    <p:sldId id="304" r:id="rId33"/>
    <p:sldId id="281" r:id="rId34"/>
    <p:sldId id="282" r:id="rId35"/>
    <p:sldId id="283" r:id="rId36"/>
    <p:sldId id="284" r:id="rId37"/>
    <p:sldId id="285" r:id="rId38"/>
    <p:sldId id="286" r:id="rId39"/>
    <p:sldId id="287" r:id="rId40"/>
    <p:sldId id="288" r:id="rId41"/>
    <p:sldId id="289" r:id="rId42"/>
  </p:sldIdLst>
  <p:sldSz cx="9144000" cy="6858000" type="screen4x3"/>
  <p:notesSz cx="6858000" cy="9144000"/>
  <p:defaultTextStyle>
    <a:defPPr>
      <a:defRPr lang="zh-CN"/>
    </a:defPPr>
    <a:lvl1pPr algn="l" rtl="0" eaLnBrk="0" fontAlgn="base" hangingPunct="0">
      <a:spcBef>
        <a:spcPct val="0"/>
      </a:spcBef>
      <a:spcAft>
        <a:spcPct val="0"/>
      </a:spcAft>
      <a:defRPr sz="2800" kern="1200">
        <a:solidFill>
          <a:schemeClr val="tx1"/>
        </a:solidFill>
        <a:latin typeface="Arial" charset="0"/>
        <a:ea typeface="楷体_GB2312" pitchFamily="49" charset="-122"/>
        <a:cs typeface="+mn-cs"/>
      </a:defRPr>
    </a:lvl1pPr>
    <a:lvl2pPr marL="457200" algn="l" rtl="0" eaLnBrk="0" fontAlgn="base" hangingPunct="0">
      <a:spcBef>
        <a:spcPct val="0"/>
      </a:spcBef>
      <a:spcAft>
        <a:spcPct val="0"/>
      </a:spcAft>
      <a:defRPr sz="2800" kern="1200">
        <a:solidFill>
          <a:schemeClr val="tx1"/>
        </a:solidFill>
        <a:latin typeface="Arial" charset="0"/>
        <a:ea typeface="楷体_GB2312" pitchFamily="49" charset="-122"/>
        <a:cs typeface="+mn-cs"/>
      </a:defRPr>
    </a:lvl2pPr>
    <a:lvl3pPr marL="914400" algn="l" rtl="0" eaLnBrk="0" fontAlgn="base" hangingPunct="0">
      <a:spcBef>
        <a:spcPct val="0"/>
      </a:spcBef>
      <a:spcAft>
        <a:spcPct val="0"/>
      </a:spcAft>
      <a:defRPr sz="2800" kern="1200">
        <a:solidFill>
          <a:schemeClr val="tx1"/>
        </a:solidFill>
        <a:latin typeface="Arial" charset="0"/>
        <a:ea typeface="楷体_GB2312" pitchFamily="49" charset="-122"/>
        <a:cs typeface="+mn-cs"/>
      </a:defRPr>
    </a:lvl3pPr>
    <a:lvl4pPr marL="1371600" algn="l" rtl="0" eaLnBrk="0" fontAlgn="base" hangingPunct="0">
      <a:spcBef>
        <a:spcPct val="0"/>
      </a:spcBef>
      <a:spcAft>
        <a:spcPct val="0"/>
      </a:spcAft>
      <a:defRPr sz="2800" kern="1200">
        <a:solidFill>
          <a:schemeClr val="tx1"/>
        </a:solidFill>
        <a:latin typeface="Arial" charset="0"/>
        <a:ea typeface="楷体_GB2312" pitchFamily="49" charset="-122"/>
        <a:cs typeface="+mn-cs"/>
      </a:defRPr>
    </a:lvl4pPr>
    <a:lvl5pPr marL="1828800" algn="l" rtl="0" eaLnBrk="0" fontAlgn="base" hangingPunct="0">
      <a:spcBef>
        <a:spcPct val="0"/>
      </a:spcBef>
      <a:spcAft>
        <a:spcPct val="0"/>
      </a:spcAft>
      <a:defRPr sz="2800" kern="1200">
        <a:solidFill>
          <a:schemeClr val="tx1"/>
        </a:solidFill>
        <a:latin typeface="Arial" charset="0"/>
        <a:ea typeface="楷体_GB2312" pitchFamily="49" charset="-122"/>
        <a:cs typeface="+mn-cs"/>
      </a:defRPr>
    </a:lvl5pPr>
    <a:lvl6pPr marL="2286000" algn="l" defTabSz="914400" rtl="0" eaLnBrk="1" latinLnBrk="0" hangingPunct="1">
      <a:defRPr sz="2800" kern="1200">
        <a:solidFill>
          <a:schemeClr val="tx1"/>
        </a:solidFill>
        <a:latin typeface="Arial" charset="0"/>
        <a:ea typeface="楷体_GB2312" pitchFamily="49" charset="-122"/>
        <a:cs typeface="+mn-cs"/>
      </a:defRPr>
    </a:lvl6pPr>
    <a:lvl7pPr marL="2743200" algn="l" defTabSz="914400" rtl="0" eaLnBrk="1" latinLnBrk="0" hangingPunct="1">
      <a:defRPr sz="2800" kern="1200">
        <a:solidFill>
          <a:schemeClr val="tx1"/>
        </a:solidFill>
        <a:latin typeface="Arial" charset="0"/>
        <a:ea typeface="楷体_GB2312" pitchFamily="49" charset="-122"/>
        <a:cs typeface="+mn-cs"/>
      </a:defRPr>
    </a:lvl7pPr>
    <a:lvl8pPr marL="3200400" algn="l" defTabSz="914400" rtl="0" eaLnBrk="1" latinLnBrk="0" hangingPunct="1">
      <a:defRPr sz="2800" kern="1200">
        <a:solidFill>
          <a:schemeClr val="tx1"/>
        </a:solidFill>
        <a:latin typeface="Arial" charset="0"/>
        <a:ea typeface="楷体_GB2312" pitchFamily="49" charset="-122"/>
        <a:cs typeface="+mn-cs"/>
      </a:defRPr>
    </a:lvl8pPr>
    <a:lvl9pPr marL="3657600" algn="l" defTabSz="914400" rtl="0" eaLnBrk="1" latinLnBrk="0" hangingPunct="1">
      <a:defRPr sz="2800" kern="1200">
        <a:solidFill>
          <a:schemeClr val="tx1"/>
        </a:solidFill>
        <a:latin typeface="Arial" charset="0"/>
        <a:ea typeface="楷体_GB2312"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ECFF"/>
    <a:srgbClr val="FFFFFF"/>
    <a:srgbClr val="0000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44" autoAdjust="0"/>
    <p:restoredTop sz="94660"/>
  </p:normalViewPr>
  <p:slideViewPr>
    <p:cSldViewPr>
      <p:cViewPr>
        <p:scale>
          <a:sx n="116" d="100"/>
          <a:sy n="116" d="100"/>
        </p:scale>
        <p:origin x="-1596" y="26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3.wmf"/><Relationship Id="rId2" Type="http://schemas.openxmlformats.org/officeDocument/2006/relationships/image" Target="../media/image72.emf"/><Relationship Id="rId1" Type="http://schemas.openxmlformats.org/officeDocument/2006/relationships/image" Target="../media/image71.emf"/><Relationship Id="rId5" Type="http://schemas.openxmlformats.org/officeDocument/2006/relationships/image" Target="../media/image75.wmf"/><Relationship Id="rId4" Type="http://schemas.openxmlformats.org/officeDocument/2006/relationships/image" Target="../media/image74.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83.wmf"/><Relationship Id="rId3" Type="http://schemas.openxmlformats.org/officeDocument/2006/relationships/image" Target="../media/image78.wmf"/><Relationship Id="rId7" Type="http://schemas.openxmlformats.org/officeDocument/2006/relationships/image" Target="../media/image82.wmf"/><Relationship Id="rId2" Type="http://schemas.openxmlformats.org/officeDocument/2006/relationships/image" Target="../media/image77.wmf"/><Relationship Id="rId1" Type="http://schemas.openxmlformats.org/officeDocument/2006/relationships/image" Target="../media/image76.wmf"/><Relationship Id="rId6" Type="http://schemas.openxmlformats.org/officeDocument/2006/relationships/image" Target="../media/image81.wmf"/><Relationship Id="rId5" Type="http://schemas.openxmlformats.org/officeDocument/2006/relationships/image" Target="../media/image80.wmf"/><Relationship Id="rId4" Type="http://schemas.openxmlformats.org/officeDocument/2006/relationships/image" Target="../media/image79.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6.wmf"/><Relationship Id="rId7" Type="http://schemas.openxmlformats.org/officeDocument/2006/relationships/image" Target="../media/image90.wmf"/><Relationship Id="rId2" Type="http://schemas.openxmlformats.org/officeDocument/2006/relationships/image" Target="../media/image85.wmf"/><Relationship Id="rId1" Type="http://schemas.openxmlformats.org/officeDocument/2006/relationships/image" Target="../media/image84.emf"/><Relationship Id="rId6" Type="http://schemas.openxmlformats.org/officeDocument/2006/relationships/image" Target="../media/image89.wmf"/><Relationship Id="rId5" Type="http://schemas.openxmlformats.org/officeDocument/2006/relationships/image" Target="../media/image88.wmf"/><Relationship Id="rId4" Type="http://schemas.openxmlformats.org/officeDocument/2006/relationships/image" Target="../media/image8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93.emf"/><Relationship Id="rId2" Type="http://schemas.openxmlformats.org/officeDocument/2006/relationships/image" Target="../media/image92.wmf"/><Relationship Id="rId1" Type="http://schemas.openxmlformats.org/officeDocument/2006/relationships/image" Target="../media/image91.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5.wmf"/><Relationship Id="rId1" Type="http://schemas.openxmlformats.org/officeDocument/2006/relationships/image" Target="../media/image94.wmf"/><Relationship Id="rId5" Type="http://schemas.openxmlformats.org/officeDocument/2006/relationships/image" Target="../media/image98.wmf"/><Relationship Id="rId4" Type="http://schemas.openxmlformats.org/officeDocument/2006/relationships/image" Target="../media/image97.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01.emf"/><Relationship Id="rId2" Type="http://schemas.openxmlformats.org/officeDocument/2006/relationships/image" Target="../media/image100.wmf"/><Relationship Id="rId1" Type="http://schemas.openxmlformats.org/officeDocument/2006/relationships/image" Target="../media/image99.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 Id="rId4" Type="http://schemas.openxmlformats.org/officeDocument/2006/relationships/image" Target="../media/image105.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 Id="rId6" Type="http://schemas.openxmlformats.org/officeDocument/2006/relationships/image" Target="../media/image111.wmf"/><Relationship Id="rId5" Type="http://schemas.openxmlformats.org/officeDocument/2006/relationships/image" Target="../media/image110.wmf"/><Relationship Id="rId4" Type="http://schemas.openxmlformats.org/officeDocument/2006/relationships/image" Target="../media/image109.wmf"/></Relationships>
</file>

<file path=ppt/drawings/_rels/vmlDrawing18.vml.rels><?xml version="1.0" encoding="UTF-8" standalone="yes"?>
<Relationships xmlns="http://schemas.openxmlformats.org/package/2006/relationships"><Relationship Id="rId8" Type="http://schemas.openxmlformats.org/officeDocument/2006/relationships/image" Target="../media/image119.wmf"/><Relationship Id="rId13" Type="http://schemas.openxmlformats.org/officeDocument/2006/relationships/image" Target="../media/image124.wmf"/><Relationship Id="rId18" Type="http://schemas.openxmlformats.org/officeDocument/2006/relationships/image" Target="../media/image129.wmf"/><Relationship Id="rId3" Type="http://schemas.openxmlformats.org/officeDocument/2006/relationships/image" Target="../media/image114.wmf"/><Relationship Id="rId21" Type="http://schemas.openxmlformats.org/officeDocument/2006/relationships/image" Target="../media/image132.wmf"/><Relationship Id="rId7" Type="http://schemas.openxmlformats.org/officeDocument/2006/relationships/image" Target="../media/image118.wmf"/><Relationship Id="rId12" Type="http://schemas.openxmlformats.org/officeDocument/2006/relationships/image" Target="../media/image123.wmf"/><Relationship Id="rId17" Type="http://schemas.openxmlformats.org/officeDocument/2006/relationships/image" Target="../media/image128.wmf"/><Relationship Id="rId2" Type="http://schemas.openxmlformats.org/officeDocument/2006/relationships/image" Target="../media/image113.wmf"/><Relationship Id="rId16" Type="http://schemas.openxmlformats.org/officeDocument/2006/relationships/image" Target="../media/image127.emf"/><Relationship Id="rId20" Type="http://schemas.openxmlformats.org/officeDocument/2006/relationships/image" Target="../media/image131.wmf"/><Relationship Id="rId1" Type="http://schemas.openxmlformats.org/officeDocument/2006/relationships/image" Target="../media/image112.wmf"/><Relationship Id="rId6" Type="http://schemas.openxmlformats.org/officeDocument/2006/relationships/image" Target="../media/image117.wmf"/><Relationship Id="rId11" Type="http://schemas.openxmlformats.org/officeDocument/2006/relationships/image" Target="../media/image122.wmf"/><Relationship Id="rId5" Type="http://schemas.openxmlformats.org/officeDocument/2006/relationships/image" Target="../media/image116.wmf"/><Relationship Id="rId15" Type="http://schemas.openxmlformats.org/officeDocument/2006/relationships/image" Target="../media/image126.wmf"/><Relationship Id="rId10" Type="http://schemas.openxmlformats.org/officeDocument/2006/relationships/image" Target="../media/image121.wmf"/><Relationship Id="rId19" Type="http://schemas.openxmlformats.org/officeDocument/2006/relationships/image" Target="../media/image130.wmf"/><Relationship Id="rId4" Type="http://schemas.openxmlformats.org/officeDocument/2006/relationships/image" Target="../media/image115.wmf"/><Relationship Id="rId9" Type="http://schemas.openxmlformats.org/officeDocument/2006/relationships/image" Target="../media/image120.wmf"/><Relationship Id="rId14" Type="http://schemas.openxmlformats.org/officeDocument/2006/relationships/image" Target="../media/image125.wmf"/><Relationship Id="rId22" Type="http://schemas.openxmlformats.org/officeDocument/2006/relationships/image" Target="../media/image133.wmf"/></Relationships>
</file>

<file path=ppt/drawings/_rels/vmlDrawing19.vml.rels><?xml version="1.0" encoding="UTF-8" standalone="yes"?>
<Relationships xmlns="http://schemas.openxmlformats.org/package/2006/relationships"><Relationship Id="rId8" Type="http://schemas.openxmlformats.org/officeDocument/2006/relationships/image" Target="../media/image141.wmf"/><Relationship Id="rId3" Type="http://schemas.openxmlformats.org/officeDocument/2006/relationships/image" Target="../media/image136.wmf"/><Relationship Id="rId7" Type="http://schemas.openxmlformats.org/officeDocument/2006/relationships/image" Target="../media/image140.wmf"/><Relationship Id="rId2" Type="http://schemas.openxmlformats.org/officeDocument/2006/relationships/image" Target="../media/image135.wmf"/><Relationship Id="rId1" Type="http://schemas.openxmlformats.org/officeDocument/2006/relationships/image" Target="../media/image134.wmf"/><Relationship Id="rId6" Type="http://schemas.openxmlformats.org/officeDocument/2006/relationships/image" Target="../media/image139.wmf"/><Relationship Id="rId5" Type="http://schemas.openxmlformats.org/officeDocument/2006/relationships/image" Target="../media/image138.wmf"/><Relationship Id="rId4" Type="http://schemas.openxmlformats.org/officeDocument/2006/relationships/image" Target="../media/image137.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image" Target="../media/image143.wmf"/><Relationship Id="rId1" Type="http://schemas.openxmlformats.org/officeDocument/2006/relationships/image" Target="../media/image142.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147.wmf"/><Relationship Id="rId2" Type="http://schemas.openxmlformats.org/officeDocument/2006/relationships/image" Target="../media/image146.wmf"/><Relationship Id="rId1" Type="http://schemas.openxmlformats.org/officeDocument/2006/relationships/image" Target="../media/image145.wmf"/><Relationship Id="rId5" Type="http://schemas.openxmlformats.org/officeDocument/2006/relationships/image" Target="../media/image149.wmf"/><Relationship Id="rId4" Type="http://schemas.openxmlformats.org/officeDocument/2006/relationships/image" Target="../media/image148.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image" Target="../media/image162.wmf"/><Relationship Id="rId18" Type="http://schemas.openxmlformats.org/officeDocument/2006/relationships/image" Target="../media/image167.wmf"/><Relationship Id="rId3" Type="http://schemas.openxmlformats.org/officeDocument/2006/relationships/image" Target="../media/image152.wmf"/><Relationship Id="rId7" Type="http://schemas.openxmlformats.org/officeDocument/2006/relationships/image" Target="../media/image156.wmf"/><Relationship Id="rId12" Type="http://schemas.openxmlformats.org/officeDocument/2006/relationships/image" Target="../media/image161.wmf"/><Relationship Id="rId17" Type="http://schemas.openxmlformats.org/officeDocument/2006/relationships/image" Target="../media/image166.wmf"/><Relationship Id="rId2" Type="http://schemas.openxmlformats.org/officeDocument/2006/relationships/image" Target="../media/image151.wmf"/><Relationship Id="rId16" Type="http://schemas.openxmlformats.org/officeDocument/2006/relationships/image" Target="../media/image165.wmf"/><Relationship Id="rId1" Type="http://schemas.openxmlformats.org/officeDocument/2006/relationships/image" Target="../media/image150.wmf"/><Relationship Id="rId6" Type="http://schemas.openxmlformats.org/officeDocument/2006/relationships/image" Target="../media/image155.wmf"/><Relationship Id="rId11" Type="http://schemas.openxmlformats.org/officeDocument/2006/relationships/image" Target="../media/image160.wmf"/><Relationship Id="rId5" Type="http://schemas.openxmlformats.org/officeDocument/2006/relationships/image" Target="../media/image154.wmf"/><Relationship Id="rId15" Type="http://schemas.openxmlformats.org/officeDocument/2006/relationships/image" Target="../media/image164.wmf"/><Relationship Id="rId10" Type="http://schemas.openxmlformats.org/officeDocument/2006/relationships/image" Target="../media/image159.wmf"/><Relationship Id="rId19" Type="http://schemas.openxmlformats.org/officeDocument/2006/relationships/image" Target="../media/image168.wmf"/><Relationship Id="rId4" Type="http://schemas.openxmlformats.org/officeDocument/2006/relationships/image" Target="../media/image153.wmf"/><Relationship Id="rId9" Type="http://schemas.openxmlformats.org/officeDocument/2006/relationships/image" Target="../media/image158.wmf"/><Relationship Id="rId14" Type="http://schemas.openxmlformats.org/officeDocument/2006/relationships/image" Target="../media/image163.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176.emf"/><Relationship Id="rId3" Type="http://schemas.openxmlformats.org/officeDocument/2006/relationships/image" Target="../media/image171.wmf"/><Relationship Id="rId7" Type="http://schemas.openxmlformats.org/officeDocument/2006/relationships/image" Target="../media/image175.wmf"/><Relationship Id="rId2" Type="http://schemas.openxmlformats.org/officeDocument/2006/relationships/image" Target="../media/image170.wmf"/><Relationship Id="rId1" Type="http://schemas.openxmlformats.org/officeDocument/2006/relationships/image" Target="../media/image169.wmf"/><Relationship Id="rId6" Type="http://schemas.openxmlformats.org/officeDocument/2006/relationships/image" Target="../media/image174.wmf"/><Relationship Id="rId5" Type="http://schemas.openxmlformats.org/officeDocument/2006/relationships/image" Target="../media/image173.wmf"/><Relationship Id="rId4" Type="http://schemas.openxmlformats.org/officeDocument/2006/relationships/image" Target="../media/image172.wmf"/><Relationship Id="rId9" Type="http://schemas.openxmlformats.org/officeDocument/2006/relationships/image" Target="../media/image177.wmf"/></Relationships>
</file>

<file path=ppt/drawings/_rels/vmlDrawing24.vml.rels><?xml version="1.0" encoding="UTF-8" standalone="yes"?>
<Relationships xmlns="http://schemas.openxmlformats.org/package/2006/relationships"><Relationship Id="rId3" Type="http://schemas.openxmlformats.org/officeDocument/2006/relationships/image" Target="../media/image179.wmf"/><Relationship Id="rId7" Type="http://schemas.openxmlformats.org/officeDocument/2006/relationships/image" Target="../media/image183.wmf"/><Relationship Id="rId2" Type="http://schemas.openxmlformats.org/officeDocument/2006/relationships/image" Target="../media/image110.wmf"/><Relationship Id="rId1" Type="http://schemas.openxmlformats.org/officeDocument/2006/relationships/image" Target="../media/image178.wmf"/><Relationship Id="rId6" Type="http://schemas.openxmlformats.org/officeDocument/2006/relationships/image" Target="../media/image182.wmf"/><Relationship Id="rId5" Type="http://schemas.openxmlformats.org/officeDocument/2006/relationships/image" Target="../media/image181.wmf"/><Relationship Id="rId4" Type="http://schemas.openxmlformats.org/officeDocument/2006/relationships/image" Target="../media/image180.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86.wmf"/><Relationship Id="rId2" Type="http://schemas.openxmlformats.org/officeDocument/2006/relationships/image" Target="../media/image185.wmf"/><Relationship Id="rId1" Type="http://schemas.openxmlformats.org/officeDocument/2006/relationships/image" Target="../media/image184.wmf"/><Relationship Id="rId4" Type="http://schemas.openxmlformats.org/officeDocument/2006/relationships/image" Target="../media/image187.wmf"/></Relationships>
</file>

<file path=ppt/drawings/_rels/vmlDrawing26.vml.rels><?xml version="1.0" encoding="UTF-8" standalone="yes"?>
<Relationships xmlns="http://schemas.openxmlformats.org/package/2006/relationships"><Relationship Id="rId3" Type="http://schemas.openxmlformats.org/officeDocument/2006/relationships/image" Target="../media/image190.emf"/><Relationship Id="rId2" Type="http://schemas.openxmlformats.org/officeDocument/2006/relationships/image" Target="../media/image189.emf"/><Relationship Id="rId1" Type="http://schemas.openxmlformats.org/officeDocument/2006/relationships/image" Target="../media/image188.wmf"/></Relationships>
</file>

<file path=ppt/drawings/_rels/vmlDrawing27.vml.rels><?xml version="1.0" encoding="UTF-8" standalone="yes"?>
<Relationships xmlns="http://schemas.openxmlformats.org/package/2006/relationships"><Relationship Id="rId8" Type="http://schemas.openxmlformats.org/officeDocument/2006/relationships/image" Target="../media/image200.wmf"/><Relationship Id="rId3" Type="http://schemas.openxmlformats.org/officeDocument/2006/relationships/image" Target="../media/image195.wmf"/><Relationship Id="rId7" Type="http://schemas.openxmlformats.org/officeDocument/2006/relationships/image" Target="../media/image199.wmf"/><Relationship Id="rId2" Type="http://schemas.openxmlformats.org/officeDocument/2006/relationships/image" Target="../media/image194.wmf"/><Relationship Id="rId1" Type="http://schemas.openxmlformats.org/officeDocument/2006/relationships/image" Target="../media/image193.wmf"/><Relationship Id="rId6" Type="http://schemas.openxmlformats.org/officeDocument/2006/relationships/image" Target="../media/image198.wmf"/><Relationship Id="rId5" Type="http://schemas.openxmlformats.org/officeDocument/2006/relationships/image" Target="../media/image197.wmf"/><Relationship Id="rId4" Type="http://schemas.openxmlformats.org/officeDocument/2006/relationships/image" Target="../media/image196.wmf"/></Relationships>
</file>

<file path=ppt/drawings/_rels/vmlDrawing28.vml.rels><?xml version="1.0" encoding="UTF-8" standalone="yes"?>
<Relationships xmlns="http://schemas.openxmlformats.org/package/2006/relationships"><Relationship Id="rId8" Type="http://schemas.openxmlformats.org/officeDocument/2006/relationships/image" Target="../media/image208.wmf"/><Relationship Id="rId3" Type="http://schemas.openxmlformats.org/officeDocument/2006/relationships/image" Target="../media/image203.wmf"/><Relationship Id="rId7" Type="http://schemas.openxmlformats.org/officeDocument/2006/relationships/image" Target="../media/image207.wmf"/><Relationship Id="rId2" Type="http://schemas.openxmlformats.org/officeDocument/2006/relationships/image" Target="../media/image202.wmf"/><Relationship Id="rId1" Type="http://schemas.openxmlformats.org/officeDocument/2006/relationships/image" Target="../media/image201.wmf"/><Relationship Id="rId6" Type="http://schemas.openxmlformats.org/officeDocument/2006/relationships/image" Target="../media/image206.wmf"/><Relationship Id="rId5" Type="http://schemas.openxmlformats.org/officeDocument/2006/relationships/image" Target="../media/image205.wmf"/><Relationship Id="rId4" Type="http://schemas.openxmlformats.org/officeDocument/2006/relationships/image" Target="../media/image204.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 Id="rId5" Type="http://schemas.openxmlformats.org/officeDocument/2006/relationships/image" Target="../media/image213.wmf"/><Relationship Id="rId4" Type="http://schemas.openxmlformats.org/officeDocument/2006/relationships/image" Target="../media/image21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emf"/><Relationship Id="rId6" Type="http://schemas.openxmlformats.org/officeDocument/2006/relationships/image" Target="../media/image22.wmf"/><Relationship Id="rId5" Type="http://schemas.openxmlformats.org/officeDocument/2006/relationships/image" Target="../media/image21.wmf"/><Relationship Id="rId4" Type="http://schemas.openxmlformats.org/officeDocument/2006/relationships/image" Target="../media/image20.wmf"/></Relationships>
</file>

<file path=ppt/drawings/_rels/vmlDrawing30.vml.rels><?xml version="1.0" encoding="UTF-8" standalone="yes"?>
<Relationships xmlns="http://schemas.openxmlformats.org/package/2006/relationships"><Relationship Id="rId8" Type="http://schemas.openxmlformats.org/officeDocument/2006/relationships/image" Target="../media/image221.wmf"/><Relationship Id="rId3" Type="http://schemas.openxmlformats.org/officeDocument/2006/relationships/image" Target="../media/image216.wmf"/><Relationship Id="rId7" Type="http://schemas.openxmlformats.org/officeDocument/2006/relationships/image" Target="../media/image220.wmf"/><Relationship Id="rId2" Type="http://schemas.openxmlformats.org/officeDocument/2006/relationships/image" Target="../media/image215.wmf"/><Relationship Id="rId1" Type="http://schemas.openxmlformats.org/officeDocument/2006/relationships/image" Target="../media/image214.wmf"/><Relationship Id="rId6" Type="http://schemas.openxmlformats.org/officeDocument/2006/relationships/image" Target="../media/image219.wmf"/><Relationship Id="rId5" Type="http://schemas.openxmlformats.org/officeDocument/2006/relationships/image" Target="../media/image218.wmf"/><Relationship Id="rId4" Type="http://schemas.openxmlformats.org/officeDocument/2006/relationships/image" Target="../media/image217.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222.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25.wmf"/><Relationship Id="rId7" Type="http://schemas.openxmlformats.org/officeDocument/2006/relationships/image" Target="../media/image29.wmf"/><Relationship Id="rId2" Type="http://schemas.openxmlformats.org/officeDocument/2006/relationships/image" Target="../media/image24.wmf"/><Relationship Id="rId1" Type="http://schemas.openxmlformats.org/officeDocument/2006/relationships/image" Target="../media/image23.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emf"/><Relationship Id="rId2" Type="http://schemas.openxmlformats.org/officeDocument/2006/relationships/image" Target="../media/image31.wmf"/><Relationship Id="rId1" Type="http://schemas.openxmlformats.org/officeDocument/2006/relationships/image" Target="../media/image30.wmf"/><Relationship Id="rId6" Type="http://schemas.openxmlformats.org/officeDocument/2006/relationships/image" Target="../media/image35.emf"/><Relationship Id="rId5" Type="http://schemas.openxmlformats.org/officeDocument/2006/relationships/image" Target="../media/image34.emf"/><Relationship Id="rId10" Type="http://schemas.openxmlformats.org/officeDocument/2006/relationships/image" Target="../media/image39.emf"/><Relationship Id="rId4" Type="http://schemas.openxmlformats.org/officeDocument/2006/relationships/image" Target="../media/image33.wmf"/><Relationship Id="rId9" Type="http://schemas.openxmlformats.org/officeDocument/2006/relationships/image" Target="../media/image3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2.wmf"/><Relationship Id="rId7" Type="http://schemas.openxmlformats.org/officeDocument/2006/relationships/image" Target="../media/image46.wmf"/><Relationship Id="rId2" Type="http://schemas.openxmlformats.org/officeDocument/2006/relationships/image" Target="../media/image41.wmf"/><Relationship Id="rId1" Type="http://schemas.openxmlformats.org/officeDocument/2006/relationships/image" Target="../media/image40.wmf"/><Relationship Id="rId6" Type="http://schemas.openxmlformats.org/officeDocument/2006/relationships/image" Target="../media/image45.wmf"/><Relationship Id="rId5" Type="http://schemas.openxmlformats.org/officeDocument/2006/relationships/image" Target="../media/image44.wmf"/><Relationship Id="rId4" Type="http://schemas.openxmlformats.org/officeDocument/2006/relationships/image" Target="../media/image43.wmf"/><Relationship Id="rId9" Type="http://schemas.openxmlformats.org/officeDocument/2006/relationships/image" Target="../media/image48.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image" Target="../media/image50.emf"/><Relationship Id="rId1" Type="http://schemas.openxmlformats.org/officeDocument/2006/relationships/image" Target="../media/image49.wmf"/><Relationship Id="rId6" Type="http://schemas.openxmlformats.org/officeDocument/2006/relationships/image" Target="../media/image54.wmf"/><Relationship Id="rId5" Type="http://schemas.openxmlformats.org/officeDocument/2006/relationships/image" Target="../media/image53.wmf"/><Relationship Id="rId4" Type="http://schemas.openxmlformats.org/officeDocument/2006/relationships/image" Target="../media/image52.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62.wmf"/><Relationship Id="rId3" Type="http://schemas.openxmlformats.org/officeDocument/2006/relationships/image" Target="../media/image57.wmf"/><Relationship Id="rId7" Type="http://schemas.openxmlformats.org/officeDocument/2006/relationships/image" Target="../media/image61.wmf"/><Relationship Id="rId2" Type="http://schemas.openxmlformats.org/officeDocument/2006/relationships/image" Target="../media/image56.wmf"/><Relationship Id="rId1" Type="http://schemas.openxmlformats.org/officeDocument/2006/relationships/image" Target="../media/image55.w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5" Type="http://schemas.openxmlformats.org/officeDocument/2006/relationships/image" Target="../media/image67.wmf"/><Relationship Id="rId4" Type="http://schemas.openxmlformats.org/officeDocument/2006/relationships/image" Target="../media/image66.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2771"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2772"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anose="020B0604020202020204" pitchFamily="34" charset="0"/>
                <a:ea typeface="宋体" panose="02010600030101010101" pitchFamily="2" charset="-122"/>
              </a:defRPr>
            </a:lvl1pPr>
          </a:lstStyle>
          <a:p>
            <a:pPr>
              <a:defRPr/>
            </a:pPr>
            <a:endParaRPr lang="en-US" altLang="zh-CN"/>
          </a:p>
        </p:txBody>
      </p:sp>
      <p:sp>
        <p:nvSpPr>
          <p:cNvPr id="32773"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ea typeface="宋体" pitchFamily="2" charset="-122"/>
              </a:defRPr>
            </a:lvl1pPr>
          </a:lstStyle>
          <a:p>
            <a:pPr>
              <a:defRPr/>
            </a:pPr>
            <a:fld id="{C399A024-65DF-49E4-957F-822F85847717}" type="slidenum">
              <a:rPr lang="en-US" altLang="zh-CN"/>
              <a:pPr>
                <a:defRPr/>
              </a:pPr>
              <a:t>‹#›</a:t>
            </a:fld>
            <a:endParaRPr lang="en-US" altLang="zh-CN"/>
          </a:p>
        </p:txBody>
      </p:sp>
    </p:spTree>
    <p:extLst>
      <p:ext uri="{BB962C8B-B14F-4D97-AF65-F5344CB8AC3E}">
        <p14:creationId xmlns:p14="http://schemas.microsoft.com/office/powerpoint/2010/main" val="1441811599"/>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4F446F0-00CF-45BE-AC67-E0C3F2F2BCC1}" type="slidenum">
              <a:rPr lang="en-US" altLang="zh-CN"/>
              <a:pPr>
                <a:defRPr/>
              </a:pPr>
              <a:t>‹#›</a:t>
            </a:fld>
            <a:endParaRPr lang="en-US" altLang="zh-CN"/>
          </a:p>
        </p:txBody>
      </p:sp>
    </p:spTree>
    <p:extLst>
      <p:ext uri="{BB962C8B-B14F-4D97-AF65-F5344CB8AC3E}">
        <p14:creationId xmlns:p14="http://schemas.microsoft.com/office/powerpoint/2010/main" val="2021938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8EA62A-3B0A-4DD8-ABB4-93F6E1A0717D}" type="slidenum">
              <a:rPr lang="en-US" altLang="zh-CN"/>
              <a:pPr>
                <a:defRPr/>
              </a:pPr>
              <a:t>‹#›</a:t>
            </a:fld>
            <a:endParaRPr lang="en-US" altLang="zh-CN"/>
          </a:p>
        </p:txBody>
      </p:sp>
    </p:spTree>
    <p:extLst>
      <p:ext uri="{BB962C8B-B14F-4D97-AF65-F5344CB8AC3E}">
        <p14:creationId xmlns:p14="http://schemas.microsoft.com/office/powerpoint/2010/main" val="16208364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7B27A04E-F364-44A6-8DA7-CDAA77221FD4}" type="slidenum">
              <a:rPr lang="en-US" altLang="zh-CN"/>
              <a:pPr>
                <a:defRPr/>
              </a:pPr>
              <a:t>‹#›</a:t>
            </a:fld>
            <a:endParaRPr lang="en-US" altLang="zh-CN"/>
          </a:p>
        </p:txBody>
      </p:sp>
    </p:spTree>
    <p:extLst>
      <p:ext uri="{BB962C8B-B14F-4D97-AF65-F5344CB8AC3E}">
        <p14:creationId xmlns:p14="http://schemas.microsoft.com/office/powerpoint/2010/main" val="38443776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391984-8FC9-4B16-B09F-2CA06EED6D6E}" type="slidenum">
              <a:rPr lang="en-US" altLang="zh-CN"/>
              <a:pPr>
                <a:defRPr/>
              </a:pPr>
              <a:t>‹#›</a:t>
            </a:fld>
            <a:endParaRPr lang="en-US" altLang="zh-CN"/>
          </a:p>
        </p:txBody>
      </p:sp>
    </p:spTree>
    <p:extLst>
      <p:ext uri="{BB962C8B-B14F-4D97-AF65-F5344CB8AC3E}">
        <p14:creationId xmlns:p14="http://schemas.microsoft.com/office/powerpoint/2010/main" val="1006171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1DA94DB5-5B00-4AE0-9775-9B2F5CC4D941}" type="slidenum">
              <a:rPr lang="en-US" altLang="zh-CN"/>
              <a:pPr>
                <a:defRPr/>
              </a:pPr>
              <a:t>‹#›</a:t>
            </a:fld>
            <a:endParaRPr lang="en-US" altLang="zh-CN"/>
          </a:p>
        </p:txBody>
      </p:sp>
    </p:spTree>
    <p:extLst>
      <p:ext uri="{BB962C8B-B14F-4D97-AF65-F5344CB8AC3E}">
        <p14:creationId xmlns:p14="http://schemas.microsoft.com/office/powerpoint/2010/main" val="3526715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B0335417-6B2E-40BC-828F-BEAF0719A1A4}" type="slidenum">
              <a:rPr lang="en-US" altLang="zh-CN"/>
              <a:pPr>
                <a:defRPr/>
              </a:pPr>
              <a:t>‹#›</a:t>
            </a:fld>
            <a:endParaRPr lang="en-US" altLang="zh-CN"/>
          </a:p>
        </p:txBody>
      </p:sp>
    </p:spTree>
    <p:extLst>
      <p:ext uri="{BB962C8B-B14F-4D97-AF65-F5344CB8AC3E}">
        <p14:creationId xmlns:p14="http://schemas.microsoft.com/office/powerpoint/2010/main" val="2327685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C7852CBE-5C97-4F60-BC84-80E82AF8C854}" type="slidenum">
              <a:rPr lang="en-US" altLang="zh-CN"/>
              <a:pPr>
                <a:defRPr/>
              </a:pPr>
              <a:t>‹#›</a:t>
            </a:fld>
            <a:endParaRPr lang="en-US" altLang="zh-CN"/>
          </a:p>
        </p:txBody>
      </p:sp>
    </p:spTree>
    <p:extLst>
      <p:ext uri="{BB962C8B-B14F-4D97-AF65-F5344CB8AC3E}">
        <p14:creationId xmlns:p14="http://schemas.microsoft.com/office/powerpoint/2010/main" val="18617237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2ACFF3C-1923-407A-9532-C6323D182D56}" type="slidenum">
              <a:rPr lang="en-US" altLang="zh-CN"/>
              <a:pPr>
                <a:defRPr/>
              </a:pPr>
              <a:t>‹#›</a:t>
            </a:fld>
            <a:endParaRPr lang="en-US" altLang="zh-CN"/>
          </a:p>
        </p:txBody>
      </p:sp>
    </p:spTree>
    <p:extLst>
      <p:ext uri="{BB962C8B-B14F-4D97-AF65-F5344CB8AC3E}">
        <p14:creationId xmlns:p14="http://schemas.microsoft.com/office/powerpoint/2010/main" val="856872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495D9825-8F8E-41A4-B23A-CC782B0BA4E4}" type="slidenum">
              <a:rPr lang="en-US" altLang="zh-CN"/>
              <a:pPr>
                <a:defRPr/>
              </a:pPr>
              <a:t>‹#›</a:t>
            </a:fld>
            <a:endParaRPr lang="en-US" altLang="zh-CN"/>
          </a:p>
        </p:txBody>
      </p:sp>
    </p:spTree>
    <p:extLst>
      <p:ext uri="{BB962C8B-B14F-4D97-AF65-F5344CB8AC3E}">
        <p14:creationId xmlns:p14="http://schemas.microsoft.com/office/powerpoint/2010/main" val="142162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8273B55F-9B80-441C-9DA6-C14AF6EAF28B}" type="slidenum">
              <a:rPr lang="en-US" altLang="zh-CN"/>
              <a:pPr>
                <a:defRPr/>
              </a:pPr>
              <a:t>‹#›</a:t>
            </a:fld>
            <a:endParaRPr lang="en-US" altLang="zh-CN"/>
          </a:p>
        </p:txBody>
      </p:sp>
    </p:spTree>
    <p:extLst>
      <p:ext uri="{BB962C8B-B14F-4D97-AF65-F5344CB8AC3E}">
        <p14:creationId xmlns:p14="http://schemas.microsoft.com/office/powerpoint/2010/main" val="340979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A9FBFDF3-0720-43BE-8932-823E2B270293}" type="slidenum">
              <a:rPr lang="en-US" altLang="zh-CN"/>
              <a:pPr>
                <a:defRPr/>
              </a:pPr>
              <a:t>‹#›</a:t>
            </a:fld>
            <a:endParaRPr lang="en-US" altLang="zh-CN"/>
          </a:p>
        </p:txBody>
      </p:sp>
    </p:spTree>
    <p:extLst>
      <p:ext uri="{BB962C8B-B14F-4D97-AF65-F5344CB8AC3E}">
        <p14:creationId xmlns:p14="http://schemas.microsoft.com/office/powerpoint/2010/main" val="8232627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CCECFF"/>
            </a:gs>
            <a:gs pos="74001">
              <a:srgbClr val="E0F1F2"/>
            </a:gs>
            <a:gs pos="83000">
              <a:srgbClr val="E0F1F2"/>
            </a:gs>
            <a:gs pos="100000">
              <a:srgbClr val="EBF6F7"/>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anose="020B0604020202020204" pitchFamily="34" charset="0"/>
                <a:ea typeface="+mn-ea"/>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anose="020B0604020202020204" pitchFamily="34" charset="0"/>
                <a:ea typeface="+mn-ea"/>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ea typeface="宋体" pitchFamily="2" charset="-122"/>
              </a:defRPr>
            </a:lvl1pPr>
          </a:lstStyle>
          <a:p>
            <a:pPr>
              <a:defRPr/>
            </a:pPr>
            <a:fld id="{2F27C6CC-464E-4A42-A0D9-2DAF5369B16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wmf"/><Relationship Id="rId13" Type="http://schemas.openxmlformats.org/officeDocument/2006/relationships/oleObject" Target="../embeddings/oleObject6.bin"/><Relationship Id="rId18" Type="http://schemas.openxmlformats.org/officeDocument/2006/relationships/image" Target="../media/image8.wmf"/><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5.wmf"/><Relationship Id="rId17" Type="http://schemas.openxmlformats.org/officeDocument/2006/relationships/oleObject" Target="../embeddings/oleObject8.bin"/><Relationship Id="rId2" Type="http://schemas.openxmlformats.org/officeDocument/2006/relationships/slideLayout" Target="../slideLayouts/slideLayout7.xml"/><Relationship Id="rId16" Type="http://schemas.openxmlformats.org/officeDocument/2006/relationships/image" Target="../media/image7.wmf"/><Relationship Id="rId1" Type="http://schemas.openxmlformats.org/officeDocument/2006/relationships/vmlDrawing" Target="../drawings/vmlDrawing1.vml"/><Relationship Id="rId6" Type="http://schemas.openxmlformats.org/officeDocument/2006/relationships/image" Target="../media/image2.wmf"/><Relationship Id="rId11" Type="http://schemas.openxmlformats.org/officeDocument/2006/relationships/oleObject" Target="../embeddings/oleObject5.bin"/><Relationship Id="rId5" Type="http://schemas.openxmlformats.org/officeDocument/2006/relationships/oleObject" Target="../embeddings/oleObject2.bin"/><Relationship Id="rId15" Type="http://schemas.openxmlformats.org/officeDocument/2006/relationships/oleObject" Target="../embeddings/oleObject7.bin"/><Relationship Id="rId10" Type="http://schemas.openxmlformats.org/officeDocument/2006/relationships/image" Target="../media/image4.wmf"/><Relationship Id="rId4" Type="http://schemas.openxmlformats.org/officeDocument/2006/relationships/image" Target="../media/image1.wmf"/><Relationship Id="rId9" Type="http://schemas.openxmlformats.org/officeDocument/2006/relationships/oleObject" Target="../embeddings/oleObject4.bin"/><Relationship Id="rId14" Type="http://schemas.openxmlformats.org/officeDocument/2006/relationships/image" Target="../media/image6.wmf"/></Relationships>
</file>

<file path=ppt/slides/_rels/slide10.xml.rels><?xml version="1.0" encoding="UTF-8" standalone="yes"?>
<Relationships xmlns="http://schemas.openxmlformats.org/package/2006/relationships"><Relationship Id="rId8" Type="http://schemas.openxmlformats.org/officeDocument/2006/relationships/image" Target="../media/image73.wmf"/><Relationship Id="rId3" Type="http://schemas.openxmlformats.org/officeDocument/2006/relationships/oleObject" Target="../embeddings/oleObject71.bin"/><Relationship Id="rId7" Type="http://schemas.openxmlformats.org/officeDocument/2006/relationships/oleObject" Target="../embeddings/oleObject73.bin"/><Relationship Id="rId12" Type="http://schemas.openxmlformats.org/officeDocument/2006/relationships/image" Target="../media/image75.wmf"/><Relationship Id="rId2" Type="http://schemas.openxmlformats.org/officeDocument/2006/relationships/slideLayout" Target="../slideLayouts/slideLayout7.xml"/><Relationship Id="rId1" Type="http://schemas.openxmlformats.org/officeDocument/2006/relationships/vmlDrawing" Target="../drawings/vmlDrawing10.vml"/><Relationship Id="rId6" Type="http://schemas.openxmlformats.org/officeDocument/2006/relationships/image" Target="../media/image72.emf"/><Relationship Id="rId11" Type="http://schemas.openxmlformats.org/officeDocument/2006/relationships/oleObject" Target="../embeddings/oleObject75.bin"/><Relationship Id="rId5" Type="http://schemas.openxmlformats.org/officeDocument/2006/relationships/oleObject" Target="../embeddings/oleObject72.bin"/><Relationship Id="rId10" Type="http://schemas.openxmlformats.org/officeDocument/2006/relationships/image" Target="../media/image74.wmf"/><Relationship Id="rId4" Type="http://schemas.openxmlformats.org/officeDocument/2006/relationships/image" Target="../media/image71.emf"/><Relationship Id="rId9" Type="http://schemas.openxmlformats.org/officeDocument/2006/relationships/oleObject" Target="../embeddings/oleObject74.bin"/></Relationships>
</file>

<file path=ppt/slides/_rels/slide11.xml.rels><?xml version="1.0" encoding="UTF-8" standalone="yes"?>
<Relationships xmlns="http://schemas.openxmlformats.org/package/2006/relationships"><Relationship Id="rId8" Type="http://schemas.openxmlformats.org/officeDocument/2006/relationships/image" Target="../media/image78.wmf"/><Relationship Id="rId13" Type="http://schemas.openxmlformats.org/officeDocument/2006/relationships/oleObject" Target="../embeddings/oleObject81.bin"/><Relationship Id="rId18" Type="http://schemas.openxmlformats.org/officeDocument/2006/relationships/image" Target="../media/image83.w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80.wmf"/><Relationship Id="rId17" Type="http://schemas.openxmlformats.org/officeDocument/2006/relationships/oleObject" Target="../embeddings/oleObject83.bin"/><Relationship Id="rId2" Type="http://schemas.openxmlformats.org/officeDocument/2006/relationships/slideLayout" Target="../slideLayouts/slideLayout7.xml"/><Relationship Id="rId16" Type="http://schemas.openxmlformats.org/officeDocument/2006/relationships/image" Target="../media/image82.wmf"/><Relationship Id="rId1" Type="http://schemas.openxmlformats.org/officeDocument/2006/relationships/vmlDrawing" Target="../drawings/vmlDrawing11.vml"/><Relationship Id="rId6" Type="http://schemas.openxmlformats.org/officeDocument/2006/relationships/image" Target="../media/image77.w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9.wmf"/><Relationship Id="rId4" Type="http://schemas.openxmlformats.org/officeDocument/2006/relationships/image" Target="../media/image76.wmf"/><Relationship Id="rId9" Type="http://schemas.openxmlformats.org/officeDocument/2006/relationships/oleObject" Target="../embeddings/oleObject79.bin"/><Relationship Id="rId14" Type="http://schemas.openxmlformats.org/officeDocument/2006/relationships/image" Target="../media/image81.wmf"/></Relationships>
</file>

<file path=ppt/slides/_rels/slide12.xml.rels><?xml version="1.0" encoding="UTF-8" standalone="yes"?>
<Relationships xmlns="http://schemas.openxmlformats.org/package/2006/relationships"><Relationship Id="rId8" Type="http://schemas.openxmlformats.org/officeDocument/2006/relationships/image" Target="../media/image86.wmf"/><Relationship Id="rId13" Type="http://schemas.openxmlformats.org/officeDocument/2006/relationships/oleObject" Target="../embeddings/oleObject89.bin"/><Relationship Id="rId3" Type="http://schemas.openxmlformats.org/officeDocument/2006/relationships/oleObject" Target="../embeddings/oleObject84.bin"/><Relationship Id="rId7" Type="http://schemas.openxmlformats.org/officeDocument/2006/relationships/oleObject" Target="../embeddings/oleObject86.bin"/><Relationship Id="rId12" Type="http://schemas.openxmlformats.org/officeDocument/2006/relationships/image" Target="../media/image88.wmf"/><Relationship Id="rId2" Type="http://schemas.openxmlformats.org/officeDocument/2006/relationships/slideLayout" Target="../slideLayouts/slideLayout7.xml"/><Relationship Id="rId16" Type="http://schemas.openxmlformats.org/officeDocument/2006/relationships/image" Target="../media/image90.wmf"/><Relationship Id="rId1" Type="http://schemas.openxmlformats.org/officeDocument/2006/relationships/vmlDrawing" Target="../drawings/vmlDrawing12.vml"/><Relationship Id="rId6" Type="http://schemas.openxmlformats.org/officeDocument/2006/relationships/image" Target="../media/image85.wmf"/><Relationship Id="rId11" Type="http://schemas.openxmlformats.org/officeDocument/2006/relationships/oleObject" Target="../embeddings/oleObject88.bin"/><Relationship Id="rId5" Type="http://schemas.openxmlformats.org/officeDocument/2006/relationships/oleObject" Target="../embeddings/oleObject85.bin"/><Relationship Id="rId15" Type="http://schemas.openxmlformats.org/officeDocument/2006/relationships/oleObject" Target="../embeddings/oleObject90.bin"/><Relationship Id="rId10" Type="http://schemas.openxmlformats.org/officeDocument/2006/relationships/image" Target="../media/image87.wmf"/><Relationship Id="rId4" Type="http://schemas.openxmlformats.org/officeDocument/2006/relationships/image" Target="../media/image84.emf"/><Relationship Id="rId9" Type="http://schemas.openxmlformats.org/officeDocument/2006/relationships/oleObject" Target="../embeddings/oleObject87.bin"/><Relationship Id="rId14" Type="http://schemas.openxmlformats.org/officeDocument/2006/relationships/image" Target="../media/image89.wmf"/></Relationships>
</file>

<file path=ppt/slides/_rels/slide13.xml.rels><?xml version="1.0" encoding="UTF-8" standalone="yes"?>
<Relationships xmlns="http://schemas.openxmlformats.org/package/2006/relationships"><Relationship Id="rId8" Type="http://schemas.openxmlformats.org/officeDocument/2006/relationships/image" Target="../media/image93.emf"/><Relationship Id="rId3" Type="http://schemas.openxmlformats.org/officeDocument/2006/relationships/oleObject" Target="../embeddings/oleObject91.bin"/><Relationship Id="rId7" Type="http://schemas.openxmlformats.org/officeDocument/2006/relationships/oleObject" Target="../embeddings/oleObject93.bin"/><Relationship Id="rId2" Type="http://schemas.openxmlformats.org/officeDocument/2006/relationships/slideLayout" Target="../slideLayouts/slideLayout7.xml"/><Relationship Id="rId1" Type="http://schemas.openxmlformats.org/officeDocument/2006/relationships/vmlDrawing" Target="../drawings/vmlDrawing13.vml"/><Relationship Id="rId6" Type="http://schemas.openxmlformats.org/officeDocument/2006/relationships/image" Target="../media/image92.wmf"/><Relationship Id="rId5" Type="http://schemas.openxmlformats.org/officeDocument/2006/relationships/oleObject" Target="../embeddings/oleObject92.bin"/><Relationship Id="rId4" Type="http://schemas.openxmlformats.org/officeDocument/2006/relationships/image" Target="../media/image91.wmf"/></Relationships>
</file>

<file path=ppt/slides/_rels/slide14.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8.wmf"/><Relationship Id="rId2" Type="http://schemas.openxmlformats.org/officeDocument/2006/relationships/slideLayout" Target="../slideLayouts/slideLayout7.xml"/><Relationship Id="rId1" Type="http://schemas.openxmlformats.org/officeDocument/2006/relationships/vmlDrawing" Target="../drawings/vmlDrawing14.vml"/><Relationship Id="rId6" Type="http://schemas.openxmlformats.org/officeDocument/2006/relationships/image" Target="../media/image95.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7.wmf"/><Relationship Id="rId4" Type="http://schemas.openxmlformats.org/officeDocument/2006/relationships/image" Target="../media/image94.wmf"/><Relationship Id="rId9" Type="http://schemas.openxmlformats.org/officeDocument/2006/relationships/oleObject" Target="../embeddings/oleObject97.bin"/></Relationships>
</file>

<file path=ppt/slides/_rels/slide15.xml.rels><?xml version="1.0" encoding="UTF-8" standalone="yes"?>
<Relationships xmlns="http://schemas.openxmlformats.org/package/2006/relationships"><Relationship Id="rId8" Type="http://schemas.openxmlformats.org/officeDocument/2006/relationships/image" Target="../media/image101.emf"/><Relationship Id="rId3" Type="http://schemas.openxmlformats.org/officeDocument/2006/relationships/oleObject" Target="../embeddings/oleObject99.bin"/><Relationship Id="rId7" Type="http://schemas.openxmlformats.org/officeDocument/2006/relationships/oleObject" Target="../embeddings/oleObject101.bin"/><Relationship Id="rId2" Type="http://schemas.openxmlformats.org/officeDocument/2006/relationships/slideLayout" Target="../slideLayouts/slideLayout7.xml"/><Relationship Id="rId1" Type="http://schemas.openxmlformats.org/officeDocument/2006/relationships/vmlDrawing" Target="../drawings/vmlDrawing15.vml"/><Relationship Id="rId6" Type="http://schemas.openxmlformats.org/officeDocument/2006/relationships/image" Target="../media/image100.wmf"/><Relationship Id="rId5" Type="http://schemas.openxmlformats.org/officeDocument/2006/relationships/oleObject" Target="../embeddings/oleObject100.bin"/><Relationship Id="rId4" Type="http://schemas.openxmlformats.org/officeDocument/2006/relationships/image" Target="../media/image99.wmf"/></Relationships>
</file>

<file path=ppt/slides/_rels/slide16.xml.rels><?xml version="1.0" encoding="UTF-8" standalone="yes"?>
<Relationships xmlns="http://schemas.openxmlformats.org/package/2006/relationships"><Relationship Id="rId8" Type="http://schemas.openxmlformats.org/officeDocument/2006/relationships/image" Target="../media/image104.wmf"/><Relationship Id="rId3" Type="http://schemas.openxmlformats.org/officeDocument/2006/relationships/oleObject" Target="../embeddings/oleObject102.bin"/><Relationship Id="rId7" Type="http://schemas.openxmlformats.org/officeDocument/2006/relationships/oleObject" Target="../embeddings/oleObject104.bin"/><Relationship Id="rId2" Type="http://schemas.openxmlformats.org/officeDocument/2006/relationships/slideLayout" Target="../slideLayouts/slideLayout7.xml"/><Relationship Id="rId1" Type="http://schemas.openxmlformats.org/officeDocument/2006/relationships/vmlDrawing" Target="../drawings/vmlDrawing16.vml"/><Relationship Id="rId6" Type="http://schemas.openxmlformats.org/officeDocument/2006/relationships/image" Target="../media/image103.wmf"/><Relationship Id="rId5" Type="http://schemas.openxmlformats.org/officeDocument/2006/relationships/oleObject" Target="../embeddings/oleObject103.bin"/><Relationship Id="rId10" Type="http://schemas.openxmlformats.org/officeDocument/2006/relationships/image" Target="../media/image105.wmf"/><Relationship Id="rId4" Type="http://schemas.openxmlformats.org/officeDocument/2006/relationships/image" Target="../media/image102.wmf"/><Relationship Id="rId9" Type="http://schemas.openxmlformats.org/officeDocument/2006/relationships/oleObject" Target="../embeddings/oleObject105.bin"/></Relationships>
</file>

<file path=ppt/slides/_rels/slide17.xml.rels><?xml version="1.0" encoding="UTF-8" standalone="yes"?>
<Relationships xmlns="http://schemas.openxmlformats.org/package/2006/relationships"><Relationship Id="rId8" Type="http://schemas.openxmlformats.org/officeDocument/2006/relationships/image" Target="../media/image108.wmf"/><Relationship Id="rId13" Type="http://schemas.openxmlformats.org/officeDocument/2006/relationships/oleObject" Target="../embeddings/oleObject111.bin"/><Relationship Id="rId3" Type="http://schemas.openxmlformats.org/officeDocument/2006/relationships/oleObject" Target="../embeddings/oleObject106.bin"/><Relationship Id="rId7" Type="http://schemas.openxmlformats.org/officeDocument/2006/relationships/oleObject" Target="../embeddings/oleObject108.bin"/><Relationship Id="rId12" Type="http://schemas.openxmlformats.org/officeDocument/2006/relationships/image" Target="../media/image110.wmf"/><Relationship Id="rId2" Type="http://schemas.openxmlformats.org/officeDocument/2006/relationships/slideLayout" Target="../slideLayouts/slideLayout7.xml"/><Relationship Id="rId1" Type="http://schemas.openxmlformats.org/officeDocument/2006/relationships/vmlDrawing" Target="../drawings/vmlDrawing17.vml"/><Relationship Id="rId6" Type="http://schemas.openxmlformats.org/officeDocument/2006/relationships/image" Target="../media/image107.wmf"/><Relationship Id="rId11" Type="http://schemas.openxmlformats.org/officeDocument/2006/relationships/oleObject" Target="../embeddings/oleObject110.bin"/><Relationship Id="rId5" Type="http://schemas.openxmlformats.org/officeDocument/2006/relationships/oleObject" Target="../embeddings/oleObject107.bin"/><Relationship Id="rId10" Type="http://schemas.openxmlformats.org/officeDocument/2006/relationships/image" Target="../media/image109.wmf"/><Relationship Id="rId4" Type="http://schemas.openxmlformats.org/officeDocument/2006/relationships/image" Target="../media/image106.wmf"/><Relationship Id="rId9" Type="http://schemas.openxmlformats.org/officeDocument/2006/relationships/oleObject" Target="../embeddings/oleObject109.bin"/><Relationship Id="rId14" Type="http://schemas.openxmlformats.org/officeDocument/2006/relationships/image" Target="../media/image111.wmf"/></Relationships>
</file>

<file path=ppt/slides/_rels/slide18.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17.bin"/><Relationship Id="rId18" Type="http://schemas.openxmlformats.org/officeDocument/2006/relationships/image" Target="../media/image119.wmf"/><Relationship Id="rId26" Type="http://schemas.openxmlformats.org/officeDocument/2006/relationships/image" Target="../media/image123.wmf"/><Relationship Id="rId39" Type="http://schemas.openxmlformats.org/officeDocument/2006/relationships/oleObject" Target="../embeddings/oleObject130.bin"/><Relationship Id="rId3" Type="http://schemas.openxmlformats.org/officeDocument/2006/relationships/oleObject" Target="../embeddings/oleObject112.bin"/><Relationship Id="rId21" Type="http://schemas.openxmlformats.org/officeDocument/2006/relationships/oleObject" Target="../embeddings/oleObject121.bin"/><Relationship Id="rId34" Type="http://schemas.openxmlformats.org/officeDocument/2006/relationships/image" Target="../media/image127.emf"/><Relationship Id="rId42" Type="http://schemas.openxmlformats.org/officeDocument/2006/relationships/image" Target="../media/image131.wmf"/><Relationship Id="rId7" Type="http://schemas.openxmlformats.org/officeDocument/2006/relationships/oleObject" Target="../embeddings/oleObject114.bin"/><Relationship Id="rId12" Type="http://schemas.openxmlformats.org/officeDocument/2006/relationships/image" Target="../media/image116.wmf"/><Relationship Id="rId17" Type="http://schemas.openxmlformats.org/officeDocument/2006/relationships/oleObject" Target="../embeddings/oleObject119.bin"/><Relationship Id="rId25" Type="http://schemas.openxmlformats.org/officeDocument/2006/relationships/oleObject" Target="../embeddings/oleObject123.bin"/><Relationship Id="rId33" Type="http://schemas.openxmlformats.org/officeDocument/2006/relationships/oleObject" Target="../embeddings/oleObject127.bin"/><Relationship Id="rId38" Type="http://schemas.openxmlformats.org/officeDocument/2006/relationships/image" Target="../media/image129.wmf"/><Relationship Id="rId46" Type="http://schemas.openxmlformats.org/officeDocument/2006/relationships/image" Target="../media/image133.wmf"/><Relationship Id="rId2" Type="http://schemas.openxmlformats.org/officeDocument/2006/relationships/slideLayout" Target="../slideLayouts/slideLayout7.xml"/><Relationship Id="rId16" Type="http://schemas.openxmlformats.org/officeDocument/2006/relationships/image" Target="../media/image118.wmf"/><Relationship Id="rId20" Type="http://schemas.openxmlformats.org/officeDocument/2006/relationships/image" Target="../media/image120.wmf"/><Relationship Id="rId29" Type="http://schemas.openxmlformats.org/officeDocument/2006/relationships/oleObject" Target="../embeddings/oleObject125.bin"/><Relationship Id="rId41" Type="http://schemas.openxmlformats.org/officeDocument/2006/relationships/oleObject" Target="../embeddings/oleObject131.bin"/><Relationship Id="rId1" Type="http://schemas.openxmlformats.org/officeDocument/2006/relationships/vmlDrawing" Target="../drawings/vmlDrawing18.vml"/><Relationship Id="rId6" Type="http://schemas.openxmlformats.org/officeDocument/2006/relationships/image" Target="../media/image113.wmf"/><Relationship Id="rId11" Type="http://schemas.openxmlformats.org/officeDocument/2006/relationships/oleObject" Target="../embeddings/oleObject116.bin"/><Relationship Id="rId24" Type="http://schemas.openxmlformats.org/officeDocument/2006/relationships/image" Target="../media/image122.wmf"/><Relationship Id="rId32" Type="http://schemas.openxmlformats.org/officeDocument/2006/relationships/image" Target="../media/image126.wmf"/><Relationship Id="rId37" Type="http://schemas.openxmlformats.org/officeDocument/2006/relationships/oleObject" Target="../embeddings/oleObject129.bin"/><Relationship Id="rId40" Type="http://schemas.openxmlformats.org/officeDocument/2006/relationships/image" Target="../media/image130.wmf"/><Relationship Id="rId45" Type="http://schemas.openxmlformats.org/officeDocument/2006/relationships/oleObject" Target="../embeddings/oleObject133.bin"/><Relationship Id="rId5" Type="http://schemas.openxmlformats.org/officeDocument/2006/relationships/oleObject" Target="../embeddings/oleObject113.bin"/><Relationship Id="rId15" Type="http://schemas.openxmlformats.org/officeDocument/2006/relationships/oleObject" Target="../embeddings/oleObject118.bin"/><Relationship Id="rId23" Type="http://schemas.openxmlformats.org/officeDocument/2006/relationships/oleObject" Target="../embeddings/oleObject122.bin"/><Relationship Id="rId28" Type="http://schemas.openxmlformats.org/officeDocument/2006/relationships/image" Target="../media/image124.wmf"/><Relationship Id="rId36" Type="http://schemas.openxmlformats.org/officeDocument/2006/relationships/image" Target="../media/image128.wmf"/><Relationship Id="rId10" Type="http://schemas.openxmlformats.org/officeDocument/2006/relationships/image" Target="../media/image115.wmf"/><Relationship Id="rId19" Type="http://schemas.openxmlformats.org/officeDocument/2006/relationships/oleObject" Target="../embeddings/oleObject120.bin"/><Relationship Id="rId31" Type="http://schemas.openxmlformats.org/officeDocument/2006/relationships/oleObject" Target="../embeddings/oleObject126.bin"/><Relationship Id="rId44" Type="http://schemas.openxmlformats.org/officeDocument/2006/relationships/image" Target="../media/image132.wmf"/><Relationship Id="rId4" Type="http://schemas.openxmlformats.org/officeDocument/2006/relationships/image" Target="../media/image112.wmf"/><Relationship Id="rId9" Type="http://schemas.openxmlformats.org/officeDocument/2006/relationships/oleObject" Target="../embeddings/oleObject115.bin"/><Relationship Id="rId14" Type="http://schemas.openxmlformats.org/officeDocument/2006/relationships/image" Target="../media/image117.wmf"/><Relationship Id="rId22" Type="http://schemas.openxmlformats.org/officeDocument/2006/relationships/image" Target="../media/image121.wmf"/><Relationship Id="rId27" Type="http://schemas.openxmlformats.org/officeDocument/2006/relationships/oleObject" Target="../embeddings/oleObject124.bin"/><Relationship Id="rId30" Type="http://schemas.openxmlformats.org/officeDocument/2006/relationships/image" Target="../media/image125.wmf"/><Relationship Id="rId35" Type="http://schemas.openxmlformats.org/officeDocument/2006/relationships/oleObject" Target="../embeddings/oleObject128.bin"/><Relationship Id="rId43" Type="http://schemas.openxmlformats.org/officeDocument/2006/relationships/oleObject" Target="../embeddings/oleObject132.bin"/></Relationships>
</file>

<file path=ppt/slides/_rels/slide19.xml.rels><?xml version="1.0" encoding="UTF-8" standalone="yes"?>
<Relationships xmlns="http://schemas.openxmlformats.org/package/2006/relationships"><Relationship Id="rId8" Type="http://schemas.openxmlformats.org/officeDocument/2006/relationships/image" Target="../media/image136.wmf"/><Relationship Id="rId13" Type="http://schemas.openxmlformats.org/officeDocument/2006/relationships/oleObject" Target="../embeddings/oleObject139.bin"/><Relationship Id="rId18" Type="http://schemas.openxmlformats.org/officeDocument/2006/relationships/image" Target="../media/image141.wmf"/><Relationship Id="rId3" Type="http://schemas.openxmlformats.org/officeDocument/2006/relationships/oleObject" Target="../embeddings/oleObject134.bin"/><Relationship Id="rId7" Type="http://schemas.openxmlformats.org/officeDocument/2006/relationships/oleObject" Target="../embeddings/oleObject136.bin"/><Relationship Id="rId12" Type="http://schemas.openxmlformats.org/officeDocument/2006/relationships/image" Target="../media/image138.wmf"/><Relationship Id="rId17" Type="http://schemas.openxmlformats.org/officeDocument/2006/relationships/oleObject" Target="../embeddings/oleObject141.bin"/><Relationship Id="rId2" Type="http://schemas.openxmlformats.org/officeDocument/2006/relationships/slideLayout" Target="../slideLayouts/slideLayout7.xml"/><Relationship Id="rId16" Type="http://schemas.openxmlformats.org/officeDocument/2006/relationships/image" Target="../media/image140.wmf"/><Relationship Id="rId1" Type="http://schemas.openxmlformats.org/officeDocument/2006/relationships/vmlDrawing" Target="../drawings/vmlDrawing19.vml"/><Relationship Id="rId6" Type="http://schemas.openxmlformats.org/officeDocument/2006/relationships/image" Target="../media/image135.wmf"/><Relationship Id="rId11" Type="http://schemas.openxmlformats.org/officeDocument/2006/relationships/oleObject" Target="../embeddings/oleObject138.bin"/><Relationship Id="rId5" Type="http://schemas.openxmlformats.org/officeDocument/2006/relationships/oleObject" Target="../embeddings/oleObject135.bin"/><Relationship Id="rId15" Type="http://schemas.openxmlformats.org/officeDocument/2006/relationships/oleObject" Target="../embeddings/oleObject140.bin"/><Relationship Id="rId10" Type="http://schemas.openxmlformats.org/officeDocument/2006/relationships/image" Target="../media/image137.wmf"/><Relationship Id="rId4" Type="http://schemas.openxmlformats.org/officeDocument/2006/relationships/image" Target="../media/image134.wmf"/><Relationship Id="rId9" Type="http://schemas.openxmlformats.org/officeDocument/2006/relationships/oleObject" Target="../embeddings/oleObject137.bin"/><Relationship Id="rId14" Type="http://schemas.openxmlformats.org/officeDocument/2006/relationships/image" Target="../media/image139.wmf"/></Relationships>
</file>

<file path=ppt/slides/_rels/slide2.xml.rels><?xml version="1.0" encoding="UTF-8" standalone="yes"?>
<Relationships xmlns="http://schemas.openxmlformats.org/package/2006/relationships"><Relationship Id="rId8" Type="http://schemas.openxmlformats.org/officeDocument/2006/relationships/image" Target="../media/image11.wmf"/><Relationship Id="rId13" Type="http://schemas.openxmlformats.org/officeDocument/2006/relationships/oleObject" Target="../embeddings/oleObject14.bin"/><Relationship Id="rId18" Type="http://schemas.openxmlformats.org/officeDocument/2006/relationships/image" Target="../media/image16.wmf"/><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13.wmf"/><Relationship Id="rId17" Type="http://schemas.openxmlformats.org/officeDocument/2006/relationships/oleObject" Target="../embeddings/oleObject16.bin"/><Relationship Id="rId2" Type="http://schemas.openxmlformats.org/officeDocument/2006/relationships/slideLayout" Target="../slideLayouts/slideLayout7.xml"/><Relationship Id="rId16" Type="http://schemas.openxmlformats.org/officeDocument/2006/relationships/image" Target="../media/image15.wmf"/><Relationship Id="rId1" Type="http://schemas.openxmlformats.org/officeDocument/2006/relationships/vmlDrawing" Target="../drawings/vmlDrawing2.vml"/><Relationship Id="rId6" Type="http://schemas.openxmlformats.org/officeDocument/2006/relationships/image" Target="../media/image10.w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2.wmf"/><Relationship Id="rId4" Type="http://schemas.openxmlformats.org/officeDocument/2006/relationships/image" Target="../media/image9.wmf"/><Relationship Id="rId9" Type="http://schemas.openxmlformats.org/officeDocument/2006/relationships/oleObject" Target="../embeddings/oleObject12.bin"/><Relationship Id="rId14" Type="http://schemas.openxmlformats.org/officeDocument/2006/relationships/image" Target="../media/image14.wmf"/></Relationships>
</file>

<file path=ppt/slides/_rels/slide20.xml.rels><?xml version="1.0" encoding="UTF-8" standalone="yes"?>
<Relationships xmlns="http://schemas.openxmlformats.org/package/2006/relationships"><Relationship Id="rId8" Type="http://schemas.openxmlformats.org/officeDocument/2006/relationships/image" Target="../media/image144.wmf"/><Relationship Id="rId3" Type="http://schemas.openxmlformats.org/officeDocument/2006/relationships/oleObject" Target="../embeddings/oleObject142.bin"/><Relationship Id="rId7" Type="http://schemas.openxmlformats.org/officeDocument/2006/relationships/oleObject" Target="../embeddings/oleObject144.bin"/><Relationship Id="rId2" Type="http://schemas.openxmlformats.org/officeDocument/2006/relationships/slideLayout" Target="../slideLayouts/slideLayout1.xml"/><Relationship Id="rId1" Type="http://schemas.openxmlformats.org/officeDocument/2006/relationships/vmlDrawing" Target="../drawings/vmlDrawing20.vml"/><Relationship Id="rId6" Type="http://schemas.openxmlformats.org/officeDocument/2006/relationships/image" Target="../media/image143.wmf"/><Relationship Id="rId5" Type="http://schemas.openxmlformats.org/officeDocument/2006/relationships/oleObject" Target="../embeddings/oleObject143.bin"/><Relationship Id="rId4" Type="http://schemas.openxmlformats.org/officeDocument/2006/relationships/image" Target="../media/image142.wmf"/></Relationships>
</file>

<file path=ppt/slides/_rels/slide21.xml.rels><?xml version="1.0" encoding="UTF-8" standalone="yes"?>
<Relationships xmlns="http://schemas.openxmlformats.org/package/2006/relationships"><Relationship Id="rId8" Type="http://schemas.openxmlformats.org/officeDocument/2006/relationships/image" Target="../media/image147.wmf"/><Relationship Id="rId3" Type="http://schemas.openxmlformats.org/officeDocument/2006/relationships/oleObject" Target="../embeddings/oleObject145.bin"/><Relationship Id="rId7" Type="http://schemas.openxmlformats.org/officeDocument/2006/relationships/oleObject" Target="../embeddings/oleObject147.bin"/><Relationship Id="rId12" Type="http://schemas.openxmlformats.org/officeDocument/2006/relationships/image" Target="../media/image149.wmf"/><Relationship Id="rId2" Type="http://schemas.openxmlformats.org/officeDocument/2006/relationships/slideLayout" Target="../slideLayouts/slideLayout7.xml"/><Relationship Id="rId1" Type="http://schemas.openxmlformats.org/officeDocument/2006/relationships/vmlDrawing" Target="../drawings/vmlDrawing21.vml"/><Relationship Id="rId6" Type="http://schemas.openxmlformats.org/officeDocument/2006/relationships/image" Target="../media/image146.wmf"/><Relationship Id="rId11" Type="http://schemas.openxmlformats.org/officeDocument/2006/relationships/oleObject" Target="../embeddings/oleObject149.bin"/><Relationship Id="rId5" Type="http://schemas.openxmlformats.org/officeDocument/2006/relationships/oleObject" Target="../embeddings/oleObject146.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8.bin"/></Relationships>
</file>

<file path=ppt/slides/_rels/slide22.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55.bin"/><Relationship Id="rId18" Type="http://schemas.openxmlformats.org/officeDocument/2006/relationships/image" Target="../media/image157.wmf"/><Relationship Id="rId26" Type="http://schemas.openxmlformats.org/officeDocument/2006/relationships/image" Target="../media/image161.wmf"/><Relationship Id="rId39" Type="http://schemas.openxmlformats.org/officeDocument/2006/relationships/oleObject" Target="../embeddings/oleObject168.bin"/><Relationship Id="rId3" Type="http://schemas.openxmlformats.org/officeDocument/2006/relationships/oleObject" Target="../embeddings/oleObject150.bin"/><Relationship Id="rId21" Type="http://schemas.openxmlformats.org/officeDocument/2006/relationships/oleObject" Target="../embeddings/oleObject159.bin"/><Relationship Id="rId34" Type="http://schemas.openxmlformats.org/officeDocument/2006/relationships/image" Target="../media/image165.wmf"/><Relationship Id="rId7" Type="http://schemas.openxmlformats.org/officeDocument/2006/relationships/oleObject" Target="../embeddings/oleObject152.bin"/><Relationship Id="rId12" Type="http://schemas.openxmlformats.org/officeDocument/2006/relationships/image" Target="../media/image154.wmf"/><Relationship Id="rId17" Type="http://schemas.openxmlformats.org/officeDocument/2006/relationships/oleObject" Target="../embeddings/oleObject157.bin"/><Relationship Id="rId25" Type="http://schemas.openxmlformats.org/officeDocument/2006/relationships/oleObject" Target="../embeddings/oleObject161.bin"/><Relationship Id="rId33" Type="http://schemas.openxmlformats.org/officeDocument/2006/relationships/oleObject" Target="../embeddings/oleObject165.bin"/><Relationship Id="rId38" Type="http://schemas.openxmlformats.org/officeDocument/2006/relationships/image" Target="../media/image167.wmf"/><Relationship Id="rId2" Type="http://schemas.openxmlformats.org/officeDocument/2006/relationships/slideLayout" Target="../slideLayouts/slideLayout7.xml"/><Relationship Id="rId16" Type="http://schemas.openxmlformats.org/officeDocument/2006/relationships/image" Target="../media/image156.wmf"/><Relationship Id="rId20" Type="http://schemas.openxmlformats.org/officeDocument/2006/relationships/image" Target="../media/image158.wmf"/><Relationship Id="rId29" Type="http://schemas.openxmlformats.org/officeDocument/2006/relationships/oleObject" Target="../embeddings/oleObject163.bin"/><Relationship Id="rId1" Type="http://schemas.openxmlformats.org/officeDocument/2006/relationships/vmlDrawing" Target="../drawings/vmlDrawing22.vml"/><Relationship Id="rId6" Type="http://schemas.openxmlformats.org/officeDocument/2006/relationships/image" Target="../media/image151.wmf"/><Relationship Id="rId11" Type="http://schemas.openxmlformats.org/officeDocument/2006/relationships/oleObject" Target="../embeddings/oleObject154.bin"/><Relationship Id="rId24" Type="http://schemas.openxmlformats.org/officeDocument/2006/relationships/image" Target="../media/image160.wmf"/><Relationship Id="rId32" Type="http://schemas.openxmlformats.org/officeDocument/2006/relationships/image" Target="../media/image164.wmf"/><Relationship Id="rId37" Type="http://schemas.openxmlformats.org/officeDocument/2006/relationships/oleObject" Target="../embeddings/oleObject167.bin"/><Relationship Id="rId40" Type="http://schemas.openxmlformats.org/officeDocument/2006/relationships/image" Target="../media/image168.wmf"/><Relationship Id="rId5" Type="http://schemas.openxmlformats.org/officeDocument/2006/relationships/oleObject" Target="../embeddings/oleObject151.bin"/><Relationship Id="rId15" Type="http://schemas.openxmlformats.org/officeDocument/2006/relationships/oleObject" Target="../embeddings/oleObject156.bin"/><Relationship Id="rId23" Type="http://schemas.openxmlformats.org/officeDocument/2006/relationships/oleObject" Target="../embeddings/oleObject160.bin"/><Relationship Id="rId28" Type="http://schemas.openxmlformats.org/officeDocument/2006/relationships/image" Target="../media/image162.wmf"/><Relationship Id="rId36" Type="http://schemas.openxmlformats.org/officeDocument/2006/relationships/image" Target="../media/image166.wmf"/><Relationship Id="rId10" Type="http://schemas.openxmlformats.org/officeDocument/2006/relationships/image" Target="../media/image153.wmf"/><Relationship Id="rId19" Type="http://schemas.openxmlformats.org/officeDocument/2006/relationships/oleObject" Target="../embeddings/oleObject158.bin"/><Relationship Id="rId31" Type="http://schemas.openxmlformats.org/officeDocument/2006/relationships/oleObject" Target="../embeddings/oleObject164.bin"/><Relationship Id="rId4" Type="http://schemas.openxmlformats.org/officeDocument/2006/relationships/image" Target="../media/image150.wmf"/><Relationship Id="rId9" Type="http://schemas.openxmlformats.org/officeDocument/2006/relationships/oleObject" Target="../embeddings/oleObject153.bin"/><Relationship Id="rId14" Type="http://schemas.openxmlformats.org/officeDocument/2006/relationships/image" Target="../media/image155.wmf"/><Relationship Id="rId22" Type="http://schemas.openxmlformats.org/officeDocument/2006/relationships/image" Target="../media/image159.wmf"/><Relationship Id="rId27" Type="http://schemas.openxmlformats.org/officeDocument/2006/relationships/oleObject" Target="../embeddings/oleObject162.bin"/><Relationship Id="rId30" Type="http://schemas.openxmlformats.org/officeDocument/2006/relationships/image" Target="../media/image163.wmf"/><Relationship Id="rId35" Type="http://schemas.openxmlformats.org/officeDocument/2006/relationships/oleObject" Target="../embeddings/oleObject166.bin"/></Relationships>
</file>

<file path=ppt/slides/_rels/slide23.xml.rels><?xml version="1.0" encoding="UTF-8" standalone="yes"?>
<Relationships xmlns="http://schemas.openxmlformats.org/package/2006/relationships"><Relationship Id="rId8" Type="http://schemas.openxmlformats.org/officeDocument/2006/relationships/image" Target="../media/image171.wmf"/><Relationship Id="rId13" Type="http://schemas.openxmlformats.org/officeDocument/2006/relationships/oleObject" Target="../embeddings/oleObject174.bin"/><Relationship Id="rId18" Type="http://schemas.openxmlformats.org/officeDocument/2006/relationships/image" Target="../media/image176.emf"/><Relationship Id="rId3" Type="http://schemas.openxmlformats.org/officeDocument/2006/relationships/oleObject" Target="../embeddings/oleObject169.bin"/><Relationship Id="rId7" Type="http://schemas.openxmlformats.org/officeDocument/2006/relationships/oleObject" Target="../embeddings/oleObject171.bin"/><Relationship Id="rId12" Type="http://schemas.openxmlformats.org/officeDocument/2006/relationships/image" Target="../media/image173.wmf"/><Relationship Id="rId17" Type="http://schemas.openxmlformats.org/officeDocument/2006/relationships/oleObject" Target="../embeddings/oleObject176.bin"/><Relationship Id="rId2" Type="http://schemas.openxmlformats.org/officeDocument/2006/relationships/slideLayout" Target="../slideLayouts/slideLayout7.xml"/><Relationship Id="rId16" Type="http://schemas.openxmlformats.org/officeDocument/2006/relationships/image" Target="../media/image175.wmf"/><Relationship Id="rId20" Type="http://schemas.openxmlformats.org/officeDocument/2006/relationships/image" Target="../media/image177.wmf"/><Relationship Id="rId1" Type="http://schemas.openxmlformats.org/officeDocument/2006/relationships/vmlDrawing" Target="../drawings/vmlDrawing23.vml"/><Relationship Id="rId6" Type="http://schemas.openxmlformats.org/officeDocument/2006/relationships/image" Target="../media/image170.wmf"/><Relationship Id="rId11" Type="http://schemas.openxmlformats.org/officeDocument/2006/relationships/oleObject" Target="../embeddings/oleObject173.bin"/><Relationship Id="rId5" Type="http://schemas.openxmlformats.org/officeDocument/2006/relationships/oleObject" Target="../embeddings/oleObject170.bin"/><Relationship Id="rId15" Type="http://schemas.openxmlformats.org/officeDocument/2006/relationships/oleObject" Target="../embeddings/oleObject175.bin"/><Relationship Id="rId10" Type="http://schemas.openxmlformats.org/officeDocument/2006/relationships/image" Target="../media/image172.wmf"/><Relationship Id="rId19" Type="http://schemas.openxmlformats.org/officeDocument/2006/relationships/oleObject" Target="../embeddings/oleObject177.bin"/><Relationship Id="rId4" Type="http://schemas.openxmlformats.org/officeDocument/2006/relationships/image" Target="../media/image169.wmf"/><Relationship Id="rId9" Type="http://schemas.openxmlformats.org/officeDocument/2006/relationships/oleObject" Target="../embeddings/oleObject172.bin"/><Relationship Id="rId14" Type="http://schemas.openxmlformats.org/officeDocument/2006/relationships/image" Target="../media/image174.wmf"/></Relationships>
</file>

<file path=ppt/slides/_rels/slide24.xml.rels><?xml version="1.0" encoding="UTF-8" standalone="yes"?>
<Relationships xmlns="http://schemas.openxmlformats.org/package/2006/relationships"><Relationship Id="rId8" Type="http://schemas.openxmlformats.org/officeDocument/2006/relationships/image" Target="../media/image179.wmf"/><Relationship Id="rId13" Type="http://schemas.openxmlformats.org/officeDocument/2006/relationships/oleObject" Target="../embeddings/oleObject183.bin"/><Relationship Id="rId3" Type="http://schemas.openxmlformats.org/officeDocument/2006/relationships/oleObject" Target="../embeddings/oleObject178.bin"/><Relationship Id="rId7" Type="http://schemas.openxmlformats.org/officeDocument/2006/relationships/oleObject" Target="../embeddings/oleObject180.bin"/><Relationship Id="rId12" Type="http://schemas.openxmlformats.org/officeDocument/2006/relationships/image" Target="../media/image181.wmf"/><Relationship Id="rId2" Type="http://schemas.openxmlformats.org/officeDocument/2006/relationships/slideLayout" Target="../slideLayouts/slideLayout7.xml"/><Relationship Id="rId16" Type="http://schemas.openxmlformats.org/officeDocument/2006/relationships/image" Target="../media/image183.wmf"/><Relationship Id="rId1" Type="http://schemas.openxmlformats.org/officeDocument/2006/relationships/vmlDrawing" Target="../drawings/vmlDrawing24.vml"/><Relationship Id="rId6" Type="http://schemas.openxmlformats.org/officeDocument/2006/relationships/image" Target="../media/image110.wmf"/><Relationship Id="rId11" Type="http://schemas.openxmlformats.org/officeDocument/2006/relationships/oleObject" Target="../embeddings/oleObject182.bin"/><Relationship Id="rId5" Type="http://schemas.openxmlformats.org/officeDocument/2006/relationships/oleObject" Target="../embeddings/oleObject179.bin"/><Relationship Id="rId15" Type="http://schemas.openxmlformats.org/officeDocument/2006/relationships/oleObject" Target="../embeddings/oleObject184.bin"/><Relationship Id="rId10" Type="http://schemas.openxmlformats.org/officeDocument/2006/relationships/image" Target="../media/image180.wmf"/><Relationship Id="rId4" Type="http://schemas.openxmlformats.org/officeDocument/2006/relationships/image" Target="../media/image178.wmf"/><Relationship Id="rId9" Type="http://schemas.openxmlformats.org/officeDocument/2006/relationships/oleObject" Target="../embeddings/oleObject181.bin"/><Relationship Id="rId14" Type="http://schemas.openxmlformats.org/officeDocument/2006/relationships/image" Target="../media/image182.wmf"/></Relationships>
</file>

<file path=ppt/slides/_rels/slide25.xml.rels><?xml version="1.0" encoding="UTF-8" standalone="yes"?>
<Relationships xmlns="http://schemas.openxmlformats.org/package/2006/relationships"><Relationship Id="rId8" Type="http://schemas.openxmlformats.org/officeDocument/2006/relationships/image" Target="../media/image186.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slideLayout" Target="../slideLayouts/slideLayout7.xml"/><Relationship Id="rId1" Type="http://schemas.openxmlformats.org/officeDocument/2006/relationships/vmlDrawing" Target="../drawings/vmlDrawing25.vml"/><Relationship Id="rId6" Type="http://schemas.openxmlformats.org/officeDocument/2006/relationships/image" Target="../media/image185.wmf"/><Relationship Id="rId5" Type="http://schemas.openxmlformats.org/officeDocument/2006/relationships/oleObject" Target="../embeddings/oleObject186.bin"/><Relationship Id="rId10" Type="http://schemas.openxmlformats.org/officeDocument/2006/relationships/image" Target="../media/image187.wmf"/><Relationship Id="rId4" Type="http://schemas.openxmlformats.org/officeDocument/2006/relationships/image" Target="../media/image184.wmf"/><Relationship Id="rId9" Type="http://schemas.openxmlformats.org/officeDocument/2006/relationships/oleObject" Target="../embeddings/oleObject188.bin"/></Relationships>
</file>

<file path=ppt/slides/_rels/slide26.xml.rels><?xml version="1.0" encoding="UTF-8" standalone="yes"?>
<Relationships xmlns="http://schemas.openxmlformats.org/package/2006/relationships"><Relationship Id="rId8" Type="http://schemas.openxmlformats.org/officeDocument/2006/relationships/image" Target="../media/image190.emf"/><Relationship Id="rId3" Type="http://schemas.openxmlformats.org/officeDocument/2006/relationships/oleObject" Target="../embeddings/oleObject189.bin"/><Relationship Id="rId7" Type="http://schemas.openxmlformats.org/officeDocument/2006/relationships/oleObject" Target="../embeddings/oleObject191.bin"/><Relationship Id="rId2" Type="http://schemas.openxmlformats.org/officeDocument/2006/relationships/slideLayout" Target="../slideLayouts/slideLayout7.xml"/><Relationship Id="rId1" Type="http://schemas.openxmlformats.org/officeDocument/2006/relationships/vmlDrawing" Target="../drawings/vmlDrawing26.vml"/><Relationship Id="rId6" Type="http://schemas.openxmlformats.org/officeDocument/2006/relationships/image" Target="../media/image189.emf"/><Relationship Id="rId5" Type="http://schemas.openxmlformats.org/officeDocument/2006/relationships/oleObject" Target="../embeddings/oleObject190.bin"/><Relationship Id="rId10" Type="http://schemas.openxmlformats.org/officeDocument/2006/relationships/image" Target="../media/image192.png"/><Relationship Id="rId4" Type="http://schemas.openxmlformats.org/officeDocument/2006/relationships/image" Target="../media/image188.wmf"/><Relationship Id="rId9" Type="http://schemas.openxmlformats.org/officeDocument/2006/relationships/image" Target="../media/image191.png"/></Relationships>
</file>

<file path=ppt/slides/_rels/slide27.xml.rels><?xml version="1.0" encoding="UTF-8" standalone="yes"?>
<Relationships xmlns="http://schemas.openxmlformats.org/package/2006/relationships"><Relationship Id="rId8" Type="http://schemas.openxmlformats.org/officeDocument/2006/relationships/image" Target="../media/image195.wmf"/><Relationship Id="rId13" Type="http://schemas.openxmlformats.org/officeDocument/2006/relationships/oleObject" Target="../embeddings/oleObject197.bin"/><Relationship Id="rId18" Type="http://schemas.openxmlformats.org/officeDocument/2006/relationships/image" Target="../media/image200.wmf"/><Relationship Id="rId3" Type="http://schemas.openxmlformats.org/officeDocument/2006/relationships/oleObject" Target="../embeddings/oleObject192.bin"/><Relationship Id="rId7" Type="http://schemas.openxmlformats.org/officeDocument/2006/relationships/oleObject" Target="../embeddings/oleObject194.bin"/><Relationship Id="rId12" Type="http://schemas.openxmlformats.org/officeDocument/2006/relationships/image" Target="../media/image197.wmf"/><Relationship Id="rId17" Type="http://schemas.openxmlformats.org/officeDocument/2006/relationships/oleObject" Target="../embeddings/oleObject199.bin"/><Relationship Id="rId2" Type="http://schemas.openxmlformats.org/officeDocument/2006/relationships/slideLayout" Target="../slideLayouts/slideLayout7.xml"/><Relationship Id="rId16" Type="http://schemas.openxmlformats.org/officeDocument/2006/relationships/image" Target="../media/image199.wmf"/><Relationship Id="rId1" Type="http://schemas.openxmlformats.org/officeDocument/2006/relationships/vmlDrawing" Target="../drawings/vmlDrawing27.vml"/><Relationship Id="rId6" Type="http://schemas.openxmlformats.org/officeDocument/2006/relationships/image" Target="../media/image194.wmf"/><Relationship Id="rId11" Type="http://schemas.openxmlformats.org/officeDocument/2006/relationships/oleObject" Target="../embeddings/oleObject196.bin"/><Relationship Id="rId5" Type="http://schemas.openxmlformats.org/officeDocument/2006/relationships/oleObject" Target="../embeddings/oleObject193.bin"/><Relationship Id="rId15" Type="http://schemas.openxmlformats.org/officeDocument/2006/relationships/oleObject" Target="../embeddings/oleObject198.bin"/><Relationship Id="rId10" Type="http://schemas.openxmlformats.org/officeDocument/2006/relationships/image" Target="../media/image196.wmf"/><Relationship Id="rId4" Type="http://schemas.openxmlformats.org/officeDocument/2006/relationships/image" Target="../media/image193.wmf"/><Relationship Id="rId9" Type="http://schemas.openxmlformats.org/officeDocument/2006/relationships/oleObject" Target="../embeddings/oleObject195.bin"/><Relationship Id="rId14" Type="http://schemas.openxmlformats.org/officeDocument/2006/relationships/image" Target="../media/image198.wmf"/></Relationships>
</file>

<file path=ppt/slides/_rels/slide28.xml.rels><?xml version="1.0" encoding="UTF-8" standalone="yes"?>
<Relationships xmlns="http://schemas.openxmlformats.org/package/2006/relationships"><Relationship Id="rId8" Type="http://schemas.openxmlformats.org/officeDocument/2006/relationships/image" Target="../media/image203.wmf"/><Relationship Id="rId13" Type="http://schemas.openxmlformats.org/officeDocument/2006/relationships/oleObject" Target="../embeddings/oleObject205.bin"/><Relationship Id="rId18" Type="http://schemas.openxmlformats.org/officeDocument/2006/relationships/image" Target="../media/image208.wmf"/><Relationship Id="rId3" Type="http://schemas.openxmlformats.org/officeDocument/2006/relationships/oleObject" Target="../embeddings/oleObject200.bin"/><Relationship Id="rId7" Type="http://schemas.openxmlformats.org/officeDocument/2006/relationships/oleObject" Target="../embeddings/oleObject202.bin"/><Relationship Id="rId12" Type="http://schemas.openxmlformats.org/officeDocument/2006/relationships/image" Target="../media/image205.wmf"/><Relationship Id="rId17" Type="http://schemas.openxmlformats.org/officeDocument/2006/relationships/oleObject" Target="../embeddings/oleObject207.bin"/><Relationship Id="rId2" Type="http://schemas.openxmlformats.org/officeDocument/2006/relationships/slideLayout" Target="../slideLayouts/slideLayout7.xml"/><Relationship Id="rId16" Type="http://schemas.openxmlformats.org/officeDocument/2006/relationships/image" Target="../media/image207.wmf"/><Relationship Id="rId1" Type="http://schemas.openxmlformats.org/officeDocument/2006/relationships/vmlDrawing" Target="../drawings/vmlDrawing28.vml"/><Relationship Id="rId6" Type="http://schemas.openxmlformats.org/officeDocument/2006/relationships/image" Target="../media/image202.wmf"/><Relationship Id="rId11" Type="http://schemas.openxmlformats.org/officeDocument/2006/relationships/oleObject" Target="../embeddings/oleObject204.bin"/><Relationship Id="rId5" Type="http://schemas.openxmlformats.org/officeDocument/2006/relationships/oleObject" Target="../embeddings/oleObject201.bin"/><Relationship Id="rId15" Type="http://schemas.openxmlformats.org/officeDocument/2006/relationships/oleObject" Target="../embeddings/oleObject206.bin"/><Relationship Id="rId10" Type="http://schemas.openxmlformats.org/officeDocument/2006/relationships/image" Target="../media/image204.wmf"/><Relationship Id="rId4" Type="http://schemas.openxmlformats.org/officeDocument/2006/relationships/image" Target="../media/image201.wmf"/><Relationship Id="rId9" Type="http://schemas.openxmlformats.org/officeDocument/2006/relationships/oleObject" Target="../embeddings/oleObject203.bin"/><Relationship Id="rId14" Type="http://schemas.openxmlformats.org/officeDocument/2006/relationships/image" Target="../media/image206.wmf"/></Relationships>
</file>

<file path=ppt/slides/_rels/slide29.xml.rels><?xml version="1.0" encoding="UTF-8" standalone="yes"?>
<Relationships xmlns="http://schemas.openxmlformats.org/package/2006/relationships"><Relationship Id="rId8" Type="http://schemas.openxmlformats.org/officeDocument/2006/relationships/image" Target="../media/image211.wmf"/><Relationship Id="rId3" Type="http://schemas.openxmlformats.org/officeDocument/2006/relationships/oleObject" Target="../embeddings/oleObject208.bin"/><Relationship Id="rId7" Type="http://schemas.openxmlformats.org/officeDocument/2006/relationships/oleObject" Target="../embeddings/oleObject210.bin"/><Relationship Id="rId12" Type="http://schemas.openxmlformats.org/officeDocument/2006/relationships/image" Target="../media/image213.wmf"/><Relationship Id="rId2" Type="http://schemas.openxmlformats.org/officeDocument/2006/relationships/slideLayout" Target="../slideLayouts/slideLayout7.xml"/><Relationship Id="rId1" Type="http://schemas.openxmlformats.org/officeDocument/2006/relationships/vmlDrawing" Target="../drawings/vmlDrawing29.vml"/><Relationship Id="rId6" Type="http://schemas.openxmlformats.org/officeDocument/2006/relationships/image" Target="../media/image210.wmf"/><Relationship Id="rId11" Type="http://schemas.openxmlformats.org/officeDocument/2006/relationships/oleObject" Target="../embeddings/oleObject212.bin"/><Relationship Id="rId5" Type="http://schemas.openxmlformats.org/officeDocument/2006/relationships/oleObject" Target="../embeddings/oleObject209.bin"/><Relationship Id="rId10" Type="http://schemas.openxmlformats.org/officeDocument/2006/relationships/image" Target="../media/image212.wmf"/><Relationship Id="rId4" Type="http://schemas.openxmlformats.org/officeDocument/2006/relationships/image" Target="../media/image209.wmf"/><Relationship Id="rId9" Type="http://schemas.openxmlformats.org/officeDocument/2006/relationships/oleObject" Target="../embeddings/oleObject211.bin"/></Relationships>
</file>

<file path=ppt/slides/_rels/slide3.xml.rels><?xml version="1.0" encoding="UTF-8" standalone="yes"?>
<Relationships xmlns="http://schemas.openxmlformats.org/package/2006/relationships"><Relationship Id="rId8" Type="http://schemas.openxmlformats.org/officeDocument/2006/relationships/image" Target="../media/image19.wmf"/><Relationship Id="rId13" Type="http://schemas.openxmlformats.org/officeDocument/2006/relationships/oleObject" Target="../embeddings/oleObject22.bin"/><Relationship Id="rId3" Type="http://schemas.openxmlformats.org/officeDocument/2006/relationships/oleObject" Target="../embeddings/oleObject17.bin"/><Relationship Id="rId7" Type="http://schemas.openxmlformats.org/officeDocument/2006/relationships/oleObject" Target="../embeddings/oleObject19.bin"/><Relationship Id="rId12" Type="http://schemas.openxmlformats.org/officeDocument/2006/relationships/image" Target="../media/image21.wmf"/><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18.wmf"/><Relationship Id="rId11" Type="http://schemas.openxmlformats.org/officeDocument/2006/relationships/oleObject" Target="../embeddings/oleObject21.bin"/><Relationship Id="rId5" Type="http://schemas.openxmlformats.org/officeDocument/2006/relationships/oleObject" Target="../embeddings/oleObject18.bin"/><Relationship Id="rId10" Type="http://schemas.openxmlformats.org/officeDocument/2006/relationships/image" Target="../media/image20.wmf"/><Relationship Id="rId4" Type="http://schemas.openxmlformats.org/officeDocument/2006/relationships/image" Target="../media/image17.emf"/><Relationship Id="rId9" Type="http://schemas.openxmlformats.org/officeDocument/2006/relationships/oleObject" Target="../embeddings/oleObject20.bin"/><Relationship Id="rId14" Type="http://schemas.openxmlformats.org/officeDocument/2006/relationships/image" Target="../media/image22.wmf"/></Relationships>
</file>

<file path=ppt/slides/_rels/slide30.xml.rels><?xml version="1.0" encoding="UTF-8" standalone="yes"?>
<Relationships xmlns="http://schemas.openxmlformats.org/package/2006/relationships"><Relationship Id="rId8" Type="http://schemas.openxmlformats.org/officeDocument/2006/relationships/image" Target="../media/image216.wmf"/><Relationship Id="rId13" Type="http://schemas.openxmlformats.org/officeDocument/2006/relationships/oleObject" Target="../embeddings/oleObject218.bin"/><Relationship Id="rId18" Type="http://schemas.openxmlformats.org/officeDocument/2006/relationships/image" Target="../media/image221.wmf"/><Relationship Id="rId3" Type="http://schemas.openxmlformats.org/officeDocument/2006/relationships/oleObject" Target="../embeddings/oleObject213.bin"/><Relationship Id="rId7" Type="http://schemas.openxmlformats.org/officeDocument/2006/relationships/oleObject" Target="../embeddings/oleObject215.bin"/><Relationship Id="rId12" Type="http://schemas.openxmlformats.org/officeDocument/2006/relationships/image" Target="../media/image218.wmf"/><Relationship Id="rId17" Type="http://schemas.openxmlformats.org/officeDocument/2006/relationships/oleObject" Target="../embeddings/oleObject220.bin"/><Relationship Id="rId2" Type="http://schemas.openxmlformats.org/officeDocument/2006/relationships/slideLayout" Target="../slideLayouts/slideLayout7.xml"/><Relationship Id="rId16" Type="http://schemas.openxmlformats.org/officeDocument/2006/relationships/image" Target="../media/image220.wmf"/><Relationship Id="rId1" Type="http://schemas.openxmlformats.org/officeDocument/2006/relationships/vmlDrawing" Target="../drawings/vmlDrawing30.vml"/><Relationship Id="rId6" Type="http://schemas.openxmlformats.org/officeDocument/2006/relationships/image" Target="../media/image215.wmf"/><Relationship Id="rId11" Type="http://schemas.openxmlformats.org/officeDocument/2006/relationships/oleObject" Target="../embeddings/oleObject217.bin"/><Relationship Id="rId5" Type="http://schemas.openxmlformats.org/officeDocument/2006/relationships/oleObject" Target="../embeddings/oleObject214.bin"/><Relationship Id="rId15" Type="http://schemas.openxmlformats.org/officeDocument/2006/relationships/oleObject" Target="../embeddings/oleObject219.bin"/><Relationship Id="rId10" Type="http://schemas.openxmlformats.org/officeDocument/2006/relationships/image" Target="../media/image217.wmf"/><Relationship Id="rId4" Type="http://schemas.openxmlformats.org/officeDocument/2006/relationships/image" Target="../media/image214.wmf"/><Relationship Id="rId9" Type="http://schemas.openxmlformats.org/officeDocument/2006/relationships/oleObject" Target="../embeddings/oleObject216.bin"/><Relationship Id="rId14" Type="http://schemas.openxmlformats.org/officeDocument/2006/relationships/image" Target="../media/image219.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21.bin"/><Relationship Id="rId2" Type="http://schemas.openxmlformats.org/officeDocument/2006/relationships/slideLayout" Target="../slideLayouts/slideLayout7.xml"/><Relationship Id="rId1" Type="http://schemas.openxmlformats.org/officeDocument/2006/relationships/vmlDrawing" Target="../drawings/vmlDrawing31.vml"/><Relationship Id="rId4" Type="http://schemas.openxmlformats.org/officeDocument/2006/relationships/image" Target="../media/image222.emf"/></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25.wmf"/><Relationship Id="rId13" Type="http://schemas.openxmlformats.org/officeDocument/2006/relationships/oleObject" Target="../embeddings/oleObject28.bin"/><Relationship Id="rId3" Type="http://schemas.openxmlformats.org/officeDocument/2006/relationships/oleObject" Target="../embeddings/oleObject23.bin"/><Relationship Id="rId7" Type="http://schemas.openxmlformats.org/officeDocument/2006/relationships/oleObject" Target="../embeddings/oleObject25.bin"/><Relationship Id="rId12" Type="http://schemas.openxmlformats.org/officeDocument/2006/relationships/image" Target="../media/image27.wmf"/><Relationship Id="rId2" Type="http://schemas.openxmlformats.org/officeDocument/2006/relationships/slideLayout" Target="../slideLayouts/slideLayout7.xml"/><Relationship Id="rId16" Type="http://schemas.openxmlformats.org/officeDocument/2006/relationships/image" Target="../media/image29.wmf"/><Relationship Id="rId1" Type="http://schemas.openxmlformats.org/officeDocument/2006/relationships/vmlDrawing" Target="../drawings/vmlDrawing4.vml"/><Relationship Id="rId6" Type="http://schemas.openxmlformats.org/officeDocument/2006/relationships/image" Target="../media/image24.wmf"/><Relationship Id="rId11" Type="http://schemas.openxmlformats.org/officeDocument/2006/relationships/oleObject" Target="../embeddings/oleObject27.bin"/><Relationship Id="rId5" Type="http://schemas.openxmlformats.org/officeDocument/2006/relationships/oleObject" Target="../embeddings/oleObject24.bin"/><Relationship Id="rId15" Type="http://schemas.openxmlformats.org/officeDocument/2006/relationships/oleObject" Target="../embeddings/oleObject29.bin"/><Relationship Id="rId10" Type="http://schemas.openxmlformats.org/officeDocument/2006/relationships/image" Target="../media/image26.wmf"/><Relationship Id="rId4" Type="http://schemas.openxmlformats.org/officeDocument/2006/relationships/image" Target="../media/image23.wmf"/><Relationship Id="rId9" Type="http://schemas.openxmlformats.org/officeDocument/2006/relationships/oleObject" Target="../embeddings/oleObject26.bin"/><Relationship Id="rId14" Type="http://schemas.openxmlformats.org/officeDocument/2006/relationships/image" Target="../media/image28.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5.bin"/><Relationship Id="rId18" Type="http://schemas.openxmlformats.org/officeDocument/2006/relationships/image" Target="../media/image37.wmf"/><Relationship Id="rId3" Type="http://schemas.openxmlformats.org/officeDocument/2006/relationships/oleObject" Target="../embeddings/oleObject30.bin"/><Relationship Id="rId21" Type="http://schemas.openxmlformats.org/officeDocument/2006/relationships/oleObject" Target="../embeddings/oleObject39.bin"/><Relationship Id="rId7" Type="http://schemas.openxmlformats.org/officeDocument/2006/relationships/oleObject" Target="../embeddings/oleObject32.bin"/><Relationship Id="rId12" Type="http://schemas.openxmlformats.org/officeDocument/2006/relationships/image" Target="../media/image34.emf"/><Relationship Id="rId17" Type="http://schemas.openxmlformats.org/officeDocument/2006/relationships/oleObject" Target="../embeddings/oleObject37.bin"/><Relationship Id="rId2" Type="http://schemas.openxmlformats.org/officeDocument/2006/relationships/slideLayout" Target="../slideLayouts/slideLayout7.xml"/><Relationship Id="rId16" Type="http://schemas.openxmlformats.org/officeDocument/2006/relationships/image" Target="../media/image36.emf"/><Relationship Id="rId20" Type="http://schemas.openxmlformats.org/officeDocument/2006/relationships/image" Target="../media/image38.wmf"/><Relationship Id="rId1" Type="http://schemas.openxmlformats.org/officeDocument/2006/relationships/vmlDrawing" Target="../drawings/vmlDrawing5.vml"/><Relationship Id="rId6" Type="http://schemas.openxmlformats.org/officeDocument/2006/relationships/image" Target="../media/image31.wmf"/><Relationship Id="rId11" Type="http://schemas.openxmlformats.org/officeDocument/2006/relationships/oleObject" Target="../embeddings/oleObject34.bin"/><Relationship Id="rId5" Type="http://schemas.openxmlformats.org/officeDocument/2006/relationships/oleObject" Target="../embeddings/oleObject31.bin"/><Relationship Id="rId15" Type="http://schemas.openxmlformats.org/officeDocument/2006/relationships/oleObject" Target="../embeddings/oleObject36.bin"/><Relationship Id="rId10" Type="http://schemas.openxmlformats.org/officeDocument/2006/relationships/image" Target="../media/image33.wmf"/><Relationship Id="rId19" Type="http://schemas.openxmlformats.org/officeDocument/2006/relationships/oleObject" Target="../embeddings/oleObject38.bin"/><Relationship Id="rId4" Type="http://schemas.openxmlformats.org/officeDocument/2006/relationships/image" Target="../media/image30.wmf"/><Relationship Id="rId9" Type="http://schemas.openxmlformats.org/officeDocument/2006/relationships/oleObject" Target="../embeddings/oleObject33.bin"/><Relationship Id="rId14" Type="http://schemas.openxmlformats.org/officeDocument/2006/relationships/image" Target="../media/image35.emf"/><Relationship Id="rId22" Type="http://schemas.openxmlformats.org/officeDocument/2006/relationships/image" Target="../media/image39.emf"/></Relationships>
</file>

<file path=ppt/slides/_rels/slide6.xml.rels><?xml version="1.0" encoding="UTF-8" standalone="yes"?>
<Relationships xmlns="http://schemas.openxmlformats.org/package/2006/relationships"><Relationship Id="rId8" Type="http://schemas.openxmlformats.org/officeDocument/2006/relationships/image" Target="../media/image42.wmf"/><Relationship Id="rId13" Type="http://schemas.openxmlformats.org/officeDocument/2006/relationships/oleObject" Target="../embeddings/oleObject45.bin"/><Relationship Id="rId18" Type="http://schemas.openxmlformats.org/officeDocument/2006/relationships/image" Target="../media/image47.wmf"/><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44.wmf"/><Relationship Id="rId17" Type="http://schemas.openxmlformats.org/officeDocument/2006/relationships/oleObject" Target="../embeddings/oleObject47.bin"/><Relationship Id="rId2" Type="http://schemas.openxmlformats.org/officeDocument/2006/relationships/slideLayout" Target="../slideLayouts/slideLayout7.xml"/><Relationship Id="rId16" Type="http://schemas.openxmlformats.org/officeDocument/2006/relationships/image" Target="../media/image46.wmf"/><Relationship Id="rId20" Type="http://schemas.openxmlformats.org/officeDocument/2006/relationships/image" Target="../media/image48.wmf"/><Relationship Id="rId1" Type="http://schemas.openxmlformats.org/officeDocument/2006/relationships/vmlDrawing" Target="../drawings/vmlDrawing6.vml"/><Relationship Id="rId6" Type="http://schemas.openxmlformats.org/officeDocument/2006/relationships/image" Target="../media/image41.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43.wmf"/><Relationship Id="rId19" Type="http://schemas.openxmlformats.org/officeDocument/2006/relationships/oleObject" Target="../embeddings/oleObject48.bin"/><Relationship Id="rId4" Type="http://schemas.openxmlformats.org/officeDocument/2006/relationships/image" Target="../media/image40.wmf"/><Relationship Id="rId9" Type="http://schemas.openxmlformats.org/officeDocument/2006/relationships/oleObject" Target="../embeddings/oleObject43.bin"/><Relationship Id="rId14" Type="http://schemas.openxmlformats.org/officeDocument/2006/relationships/image" Target="../media/image45.wmf"/></Relationships>
</file>

<file path=ppt/slides/_rels/slide7.xml.rels><?xml version="1.0" encoding="UTF-8" standalone="yes"?>
<Relationships xmlns="http://schemas.openxmlformats.org/package/2006/relationships"><Relationship Id="rId8" Type="http://schemas.openxmlformats.org/officeDocument/2006/relationships/image" Target="../media/image51.wmf"/><Relationship Id="rId13" Type="http://schemas.openxmlformats.org/officeDocument/2006/relationships/slide" Target="slide37.xml"/><Relationship Id="rId3" Type="http://schemas.openxmlformats.org/officeDocument/2006/relationships/oleObject" Target="../embeddings/oleObject49.bin"/><Relationship Id="rId7" Type="http://schemas.openxmlformats.org/officeDocument/2006/relationships/oleObject" Target="../embeddings/oleObject51.bin"/><Relationship Id="rId12" Type="http://schemas.openxmlformats.org/officeDocument/2006/relationships/image" Target="../media/image53.wmf"/><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50.emf"/><Relationship Id="rId11" Type="http://schemas.openxmlformats.org/officeDocument/2006/relationships/oleObject" Target="../embeddings/oleObject53.bin"/><Relationship Id="rId5" Type="http://schemas.openxmlformats.org/officeDocument/2006/relationships/oleObject" Target="../embeddings/oleObject50.bin"/><Relationship Id="rId15" Type="http://schemas.openxmlformats.org/officeDocument/2006/relationships/image" Target="../media/image54.wmf"/><Relationship Id="rId10" Type="http://schemas.openxmlformats.org/officeDocument/2006/relationships/image" Target="../media/image52.wmf"/><Relationship Id="rId4" Type="http://schemas.openxmlformats.org/officeDocument/2006/relationships/image" Target="../media/image49.wmf"/><Relationship Id="rId9" Type="http://schemas.openxmlformats.org/officeDocument/2006/relationships/oleObject" Target="../embeddings/oleObject52.bin"/><Relationship Id="rId14" Type="http://schemas.openxmlformats.org/officeDocument/2006/relationships/oleObject" Target="../embeddings/oleObject54.bin"/></Relationships>
</file>

<file path=ppt/slides/_rels/slide8.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60.bin"/><Relationship Id="rId18" Type="http://schemas.openxmlformats.org/officeDocument/2006/relationships/image" Target="../media/image62.wmf"/><Relationship Id="rId3" Type="http://schemas.openxmlformats.org/officeDocument/2006/relationships/oleObject" Target="../embeddings/oleObject55.bin"/><Relationship Id="rId7" Type="http://schemas.openxmlformats.org/officeDocument/2006/relationships/oleObject" Target="../embeddings/oleObject57.bin"/><Relationship Id="rId12" Type="http://schemas.openxmlformats.org/officeDocument/2006/relationships/image" Target="../media/image59.wmf"/><Relationship Id="rId17" Type="http://schemas.openxmlformats.org/officeDocument/2006/relationships/oleObject" Target="../embeddings/oleObject62.bin"/><Relationship Id="rId2" Type="http://schemas.openxmlformats.org/officeDocument/2006/relationships/slideLayout" Target="../slideLayouts/slideLayout7.xml"/><Relationship Id="rId16" Type="http://schemas.openxmlformats.org/officeDocument/2006/relationships/image" Target="../media/image61.wmf"/><Relationship Id="rId1" Type="http://schemas.openxmlformats.org/officeDocument/2006/relationships/vmlDrawing" Target="../drawings/vmlDrawing8.vml"/><Relationship Id="rId6" Type="http://schemas.openxmlformats.org/officeDocument/2006/relationships/image" Target="../media/image56.wmf"/><Relationship Id="rId11" Type="http://schemas.openxmlformats.org/officeDocument/2006/relationships/oleObject" Target="../embeddings/oleObject59.bin"/><Relationship Id="rId5" Type="http://schemas.openxmlformats.org/officeDocument/2006/relationships/oleObject" Target="../embeddings/oleObject56.bin"/><Relationship Id="rId15" Type="http://schemas.openxmlformats.org/officeDocument/2006/relationships/oleObject" Target="../embeddings/oleObject61.bin"/><Relationship Id="rId10" Type="http://schemas.openxmlformats.org/officeDocument/2006/relationships/image" Target="../media/image58.wmf"/><Relationship Id="rId4" Type="http://schemas.openxmlformats.org/officeDocument/2006/relationships/image" Target="../media/image55.wmf"/><Relationship Id="rId9" Type="http://schemas.openxmlformats.org/officeDocument/2006/relationships/oleObject" Target="../embeddings/oleObject58.bin"/><Relationship Id="rId14" Type="http://schemas.openxmlformats.org/officeDocument/2006/relationships/image" Target="../media/image60.wmf"/></Relationships>
</file>

<file path=ppt/slides/_rels/slide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68.bin"/><Relationship Id="rId18" Type="http://schemas.openxmlformats.org/officeDocument/2006/relationships/image" Target="../media/image70.wmf"/><Relationship Id="rId3" Type="http://schemas.openxmlformats.org/officeDocument/2006/relationships/oleObject" Target="../embeddings/oleObject63.bin"/><Relationship Id="rId7" Type="http://schemas.openxmlformats.org/officeDocument/2006/relationships/oleObject" Target="../embeddings/oleObject65.bin"/><Relationship Id="rId12" Type="http://schemas.openxmlformats.org/officeDocument/2006/relationships/image" Target="../media/image67.wmf"/><Relationship Id="rId17" Type="http://schemas.openxmlformats.org/officeDocument/2006/relationships/oleObject" Target="../embeddings/oleObject70.bin"/><Relationship Id="rId2" Type="http://schemas.openxmlformats.org/officeDocument/2006/relationships/slideLayout" Target="../slideLayouts/slideLayout7.xml"/><Relationship Id="rId16" Type="http://schemas.openxmlformats.org/officeDocument/2006/relationships/image" Target="../media/image69.wmf"/><Relationship Id="rId1" Type="http://schemas.openxmlformats.org/officeDocument/2006/relationships/vmlDrawing" Target="../drawings/vmlDrawing9.vml"/><Relationship Id="rId6" Type="http://schemas.openxmlformats.org/officeDocument/2006/relationships/image" Target="../media/image64.wmf"/><Relationship Id="rId11" Type="http://schemas.openxmlformats.org/officeDocument/2006/relationships/oleObject" Target="../embeddings/oleObject67.bin"/><Relationship Id="rId5" Type="http://schemas.openxmlformats.org/officeDocument/2006/relationships/oleObject" Target="../embeddings/oleObject64.bin"/><Relationship Id="rId15" Type="http://schemas.openxmlformats.org/officeDocument/2006/relationships/oleObject" Target="../embeddings/oleObject69.bin"/><Relationship Id="rId10" Type="http://schemas.openxmlformats.org/officeDocument/2006/relationships/image" Target="../media/image66.wmf"/><Relationship Id="rId4" Type="http://schemas.openxmlformats.org/officeDocument/2006/relationships/image" Target="../media/image63.wmf"/><Relationship Id="rId9" Type="http://schemas.openxmlformats.org/officeDocument/2006/relationships/oleObject" Target="../embeddings/oleObject66.bin"/><Relationship Id="rId14" Type="http://schemas.openxmlformats.org/officeDocument/2006/relationships/image" Target="../media/image6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6" name="Rectangle 4"/>
          <p:cNvSpPr>
            <a:spLocks noChangeArrowheads="1"/>
          </p:cNvSpPr>
          <p:nvPr/>
        </p:nvSpPr>
        <p:spPr bwMode="auto">
          <a:xfrm>
            <a:off x="1403350" y="549275"/>
            <a:ext cx="45243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en-US" altLang="zh-CN" sz="2400" b="1">
                <a:solidFill>
                  <a:srgbClr val="FF0000"/>
                </a:solidFill>
                <a:latin typeface="楷体" pitchFamily="49" charset="-122"/>
                <a:ea typeface="楷体" pitchFamily="49" charset="-122"/>
              </a:rPr>
              <a:t>Ch3. 3.1  </a:t>
            </a:r>
            <a:r>
              <a:rPr lang="zh-CN" altLang="en-US" sz="2400" b="1">
                <a:solidFill>
                  <a:srgbClr val="FF0000"/>
                </a:solidFill>
                <a:latin typeface="楷体" pitchFamily="49" charset="-122"/>
                <a:ea typeface="楷体" pitchFamily="49" charset="-122"/>
              </a:rPr>
              <a:t>解的存在唯一性定理</a:t>
            </a:r>
          </a:p>
        </p:txBody>
      </p:sp>
      <p:sp>
        <p:nvSpPr>
          <p:cNvPr id="54277" name="Rectangle 5"/>
          <p:cNvSpPr>
            <a:spLocks noChangeArrowheads="1"/>
          </p:cNvSpPr>
          <p:nvPr/>
        </p:nvSpPr>
        <p:spPr bwMode="auto">
          <a:xfrm>
            <a:off x="549275" y="1989138"/>
            <a:ext cx="26463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solidFill>
                  <a:srgbClr val="FF0000"/>
                </a:solidFill>
                <a:latin typeface="楷体" pitchFamily="49" charset="-122"/>
                <a:ea typeface="楷体" pitchFamily="49" charset="-122"/>
              </a:rPr>
              <a:t>引例</a:t>
            </a:r>
            <a:r>
              <a:rPr lang="en-US" altLang="zh-CN" sz="2400">
                <a:solidFill>
                  <a:srgbClr val="FF0000"/>
                </a:solidFill>
                <a:latin typeface="楷体" pitchFamily="49" charset="-122"/>
                <a:ea typeface="楷体" pitchFamily="49" charset="-122"/>
              </a:rPr>
              <a:t>:</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求初值问题</a:t>
            </a:r>
          </a:p>
        </p:txBody>
      </p:sp>
      <p:graphicFrame>
        <p:nvGraphicFramePr>
          <p:cNvPr id="54278" name="Object 6"/>
          <p:cNvGraphicFramePr>
            <a:graphicFrameLocks noChangeAspect="1"/>
          </p:cNvGraphicFramePr>
          <p:nvPr/>
        </p:nvGraphicFramePr>
        <p:xfrm>
          <a:off x="3348038" y="1773238"/>
          <a:ext cx="1524000" cy="1092200"/>
        </p:xfrm>
        <a:graphic>
          <a:graphicData uri="http://schemas.openxmlformats.org/presentationml/2006/ole">
            <mc:AlternateContent xmlns:mc="http://schemas.openxmlformats.org/markup-compatibility/2006">
              <mc:Choice xmlns:v="urn:schemas-microsoft-com:vml" Requires="v">
                <p:oleObj spid="_x0000_s2070" name="Equation" r:id="rId3" imgW="1524000" imgH="1092200" progId="Equation.DSMT4">
                  <p:embed/>
                </p:oleObj>
              </mc:Choice>
              <mc:Fallback>
                <p:oleObj name="Equation" r:id="rId3" imgW="1524000" imgH="10922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1773238"/>
                        <a:ext cx="1524000" cy="1092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79" name="Rectangle 7"/>
          <p:cNvSpPr>
            <a:spLocks noChangeArrowheads="1"/>
          </p:cNvSpPr>
          <p:nvPr/>
        </p:nvSpPr>
        <p:spPr bwMode="auto">
          <a:xfrm>
            <a:off x="5219700" y="1989138"/>
            <a:ext cx="9540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endParaRPr lang="zh-CN" altLang="en-US" sz="2400">
              <a:latin typeface="楷体" pitchFamily="49" charset="-122"/>
              <a:ea typeface="楷体" pitchFamily="49" charset="-122"/>
            </a:endParaRPr>
          </a:p>
        </p:txBody>
      </p:sp>
      <p:sp>
        <p:nvSpPr>
          <p:cNvPr id="54280" name="Rectangle 8"/>
          <p:cNvSpPr>
            <a:spLocks noChangeArrowheads="1"/>
          </p:cNvSpPr>
          <p:nvPr/>
        </p:nvSpPr>
        <p:spPr bwMode="auto">
          <a:xfrm>
            <a:off x="827088" y="3284538"/>
            <a:ext cx="2954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楷体" pitchFamily="49" charset="-122"/>
                <a:ea typeface="楷体" pitchFamily="49" charset="-122"/>
              </a:rPr>
              <a:t>解：该初值问题的解</a:t>
            </a:r>
          </a:p>
        </p:txBody>
      </p:sp>
      <p:graphicFrame>
        <p:nvGraphicFramePr>
          <p:cNvPr id="54281" name="Object 9"/>
          <p:cNvGraphicFramePr>
            <a:graphicFrameLocks noChangeAspect="1"/>
          </p:cNvGraphicFramePr>
          <p:nvPr/>
        </p:nvGraphicFramePr>
        <p:xfrm>
          <a:off x="1116013" y="4149725"/>
          <a:ext cx="2959100" cy="1016000"/>
        </p:xfrm>
        <a:graphic>
          <a:graphicData uri="http://schemas.openxmlformats.org/presentationml/2006/ole">
            <mc:AlternateContent xmlns:mc="http://schemas.openxmlformats.org/markup-compatibility/2006">
              <mc:Choice xmlns:v="urn:schemas-microsoft-com:vml" Requires="v">
                <p:oleObj spid="_x0000_s2071" name="Equation" r:id="rId5" imgW="2959100" imgH="1016000" progId="Equation.DSMT4">
                  <p:embed/>
                </p:oleObj>
              </mc:Choice>
              <mc:Fallback>
                <p:oleObj name="Equation" r:id="rId5" imgW="2959100" imgH="10160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6013" y="4149725"/>
                        <a:ext cx="29591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2" name="Object 10"/>
          <p:cNvGraphicFramePr>
            <a:graphicFrameLocks noChangeAspect="1"/>
          </p:cNvGraphicFramePr>
          <p:nvPr/>
        </p:nvGraphicFramePr>
        <p:xfrm>
          <a:off x="4356100" y="4437063"/>
          <a:ext cx="723900" cy="317500"/>
        </p:xfrm>
        <a:graphic>
          <a:graphicData uri="http://schemas.openxmlformats.org/presentationml/2006/ole">
            <mc:AlternateContent xmlns:mc="http://schemas.openxmlformats.org/markup-compatibility/2006">
              <mc:Choice xmlns:v="urn:schemas-microsoft-com:vml" Requires="v">
                <p:oleObj spid="_x0000_s2072" name="Equation" r:id="rId7" imgW="723586" imgH="317362" progId="Equation.DSMT4">
                  <p:embed/>
                </p:oleObj>
              </mc:Choice>
              <mc:Fallback>
                <p:oleObj name="Equation" r:id="rId7" imgW="723586" imgH="317362"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56100" y="4437063"/>
                        <a:ext cx="723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3" name="Object 11"/>
          <p:cNvGraphicFramePr>
            <a:graphicFrameLocks noChangeAspect="1"/>
          </p:cNvGraphicFramePr>
          <p:nvPr/>
        </p:nvGraphicFramePr>
        <p:xfrm>
          <a:off x="1979613" y="5589588"/>
          <a:ext cx="838200" cy="393700"/>
        </p:xfrm>
        <a:graphic>
          <a:graphicData uri="http://schemas.openxmlformats.org/presentationml/2006/ole">
            <mc:AlternateContent xmlns:mc="http://schemas.openxmlformats.org/markup-compatibility/2006">
              <mc:Choice xmlns:v="urn:schemas-microsoft-com:vml" Requires="v">
                <p:oleObj spid="_x0000_s2073" name="Equation" r:id="rId9" imgW="837836" imgH="393529" progId="Equation.DSMT4">
                  <p:embed/>
                </p:oleObj>
              </mc:Choice>
              <mc:Fallback>
                <p:oleObj name="Equation" r:id="rId9" imgW="837836"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79613" y="5589588"/>
                        <a:ext cx="838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84" name="Rectangle 12"/>
          <p:cNvSpPr>
            <a:spLocks noChangeArrowheads="1"/>
          </p:cNvSpPr>
          <p:nvPr/>
        </p:nvSpPr>
        <p:spPr bwMode="auto">
          <a:xfrm>
            <a:off x="1116013" y="55165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eaLnBrk="1" hangingPunct="1"/>
            <a:r>
              <a:rPr lang="zh-CN" altLang="en-US" sz="2400">
                <a:latin typeface="楷体" pitchFamily="49" charset="-122"/>
                <a:ea typeface="楷体" pitchFamily="49" charset="-122"/>
              </a:rPr>
              <a:t>和</a:t>
            </a:r>
          </a:p>
        </p:txBody>
      </p:sp>
      <p:grpSp>
        <p:nvGrpSpPr>
          <p:cNvPr id="54285" name="Group 13"/>
          <p:cNvGrpSpPr>
            <a:grpSpLocks/>
          </p:cNvGrpSpPr>
          <p:nvPr/>
        </p:nvGrpSpPr>
        <p:grpSpPr bwMode="auto">
          <a:xfrm>
            <a:off x="6084888" y="3573463"/>
            <a:ext cx="2376487" cy="2159000"/>
            <a:chOff x="4105" y="2614"/>
            <a:chExt cx="1497" cy="1360"/>
          </a:xfrm>
        </p:grpSpPr>
        <p:graphicFrame>
          <p:nvGraphicFramePr>
            <p:cNvPr id="2060" name="Object 14"/>
            <p:cNvGraphicFramePr>
              <a:graphicFrameLocks noChangeAspect="1"/>
            </p:cNvGraphicFramePr>
            <p:nvPr/>
          </p:nvGraphicFramePr>
          <p:xfrm>
            <a:off x="4468" y="2614"/>
            <a:ext cx="152" cy="192"/>
          </p:xfrm>
          <a:graphic>
            <a:graphicData uri="http://schemas.openxmlformats.org/presentationml/2006/ole">
              <mc:AlternateContent xmlns:mc="http://schemas.openxmlformats.org/markup-compatibility/2006">
                <mc:Choice xmlns:v="urn:schemas-microsoft-com:vml" Requires="v">
                  <p:oleObj spid="_x0000_s2074" name="Equation" r:id="rId11" imgW="241195" imgH="304668" progId="Equation.DSMT4">
                    <p:embed/>
                  </p:oleObj>
                </mc:Choice>
                <mc:Fallback>
                  <p:oleObj name="Equation" r:id="rId11" imgW="241195" imgH="304668"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68" y="2614"/>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1" name="Group 15"/>
            <p:cNvGrpSpPr>
              <a:grpSpLocks/>
            </p:cNvGrpSpPr>
            <p:nvPr/>
          </p:nvGrpSpPr>
          <p:grpSpPr bwMode="auto">
            <a:xfrm>
              <a:off x="4105" y="2659"/>
              <a:ext cx="1497" cy="1315"/>
              <a:chOff x="4105" y="2659"/>
              <a:chExt cx="1497" cy="1315"/>
            </a:xfrm>
          </p:grpSpPr>
          <p:sp>
            <p:nvSpPr>
              <p:cNvPr id="2062" name="Line 16"/>
              <p:cNvSpPr>
                <a:spLocks noChangeShapeType="1"/>
              </p:cNvSpPr>
              <p:nvPr/>
            </p:nvSpPr>
            <p:spPr bwMode="auto">
              <a:xfrm>
                <a:off x="4105" y="3521"/>
                <a:ext cx="1315"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63" name="Line 17"/>
              <p:cNvSpPr>
                <a:spLocks noChangeShapeType="1"/>
              </p:cNvSpPr>
              <p:nvPr/>
            </p:nvSpPr>
            <p:spPr bwMode="auto">
              <a:xfrm flipV="1">
                <a:off x="4694" y="2659"/>
                <a:ext cx="0" cy="1315"/>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064" name="Object 18"/>
              <p:cNvGraphicFramePr>
                <a:graphicFrameLocks noChangeAspect="1"/>
              </p:cNvGraphicFramePr>
              <p:nvPr/>
            </p:nvGraphicFramePr>
            <p:xfrm>
              <a:off x="5420" y="3521"/>
              <a:ext cx="136" cy="144"/>
            </p:xfrm>
            <a:graphic>
              <a:graphicData uri="http://schemas.openxmlformats.org/presentationml/2006/ole">
                <mc:AlternateContent xmlns:mc="http://schemas.openxmlformats.org/markup-compatibility/2006">
                  <mc:Choice xmlns:v="urn:schemas-microsoft-com:vml" Requires="v">
                    <p:oleObj spid="_x0000_s2075" name="Equation" r:id="rId13" imgW="215806" imgH="228501" progId="Equation.DSMT4">
                      <p:embed/>
                    </p:oleObj>
                  </mc:Choice>
                  <mc:Fallback>
                    <p:oleObj name="Equation" r:id="rId13" imgW="215806" imgH="228501"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420" y="3521"/>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65" name="Object 19"/>
              <p:cNvGraphicFramePr>
                <a:graphicFrameLocks noChangeAspect="1"/>
              </p:cNvGraphicFramePr>
              <p:nvPr/>
            </p:nvGraphicFramePr>
            <p:xfrm>
              <a:off x="4513" y="3566"/>
              <a:ext cx="136" cy="144"/>
            </p:xfrm>
            <a:graphic>
              <a:graphicData uri="http://schemas.openxmlformats.org/presentationml/2006/ole">
                <mc:AlternateContent xmlns:mc="http://schemas.openxmlformats.org/markup-compatibility/2006">
                  <mc:Choice xmlns:v="urn:schemas-microsoft-com:vml" Requires="v">
                    <p:oleObj spid="_x0000_s2076" name="Equation" r:id="rId15" imgW="215806" imgH="228501" progId="Equation.DSMT4">
                      <p:embed/>
                    </p:oleObj>
                  </mc:Choice>
                  <mc:Fallback>
                    <p:oleObj name="Equation" r:id="rId15" imgW="215806" imgH="228501"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3" y="3566"/>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66" name="Group 20"/>
              <p:cNvGrpSpPr>
                <a:grpSpLocks/>
              </p:cNvGrpSpPr>
              <p:nvPr/>
            </p:nvGrpSpPr>
            <p:grpSpPr bwMode="auto">
              <a:xfrm>
                <a:off x="4694" y="2976"/>
                <a:ext cx="908" cy="734"/>
                <a:chOff x="4694" y="2976"/>
                <a:chExt cx="908" cy="734"/>
              </a:xfrm>
            </p:grpSpPr>
            <p:graphicFrame>
              <p:nvGraphicFramePr>
                <p:cNvPr id="2067" name="Object 21"/>
                <p:cNvGraphicFramePr>
                  <a:graphicFrameLocks noChangeAspect="1"/>
                </p:cNvGraphicFramePr>
                <p:nvPr/>
              </p:nvGraphicFramePr>
              <p:xfrm>
                <a:off x="5148" y="3566"/>
                <a:ext cx="120" cy="144"/>
              </p:xfrm>
              <a:graphic>
                <a:graphicData uri="http://schemas.openxmlformats.org/presentationml/2006/ole">
                  <mc:AlternateContent xmlns:mc="http://schemas.openxmlformats.org/markup-compatibility/2006">
                    <mc:Choice xmlns:v="urn:schemas-microsoft-com:vml" Requires="v">
                      <p:oleObj spid="_x0000_s2077" name="Equation" r:id="rId17" imgW="190500" imgH="228600" progId="Equation.DSMT4">
                        <p:embed/>
                      </p:oleObj>
                    </mc:Choice>
                    <mc:Fallback>
                      <p:oleObj name="Equation" r:id="rId17" imgW="190500" imgH="2286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148" y="3566"/>
                              <a:ext cx="120"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68" name="Arc 22"/>
                <p:cNvSpPr>
                  <a:spLocks/>
                </p:cNvSpPr>
                <p:nvPr/>
              </p:nvSpPr>
              <p:spPr bwMode="auto">
                <a:xfrm flipV="1">
                  <a:off x="4694" y="2976"/>
                  <a:ext cx="454" cy="545"/>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69" name="Arc 23"/>
                <p:cNvSpPr>
                  <a:spLocks/>
                </p:cNvSpPr>
                <p:nvPr/>
              </p:nvSpPr>
              <p:spPr bwMode="auto">
                <a:xfrm flipV="1">
                  <a:off x="5148" y="3022"/>
                  <a:ext cx="454" cy="499"/>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25400">
                  <a:solidFill>
                    <a:srgbClr val="0000FF"/>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4276"/>
                                        </p:tgtEl>
                                        <p:attrNameLst>
                                          <p:attrName>style.visibility</p:attrName>
                                        </p:attrNameLst>
                                      </p:cBhvr>
                                      <p:to>
                                        <p:strVal val="visible"/>
                                      </p:to>
                                    </p:set>
                                    <p:animEffect transition="in" filter="wipe(down)">
                                      <p:cBhvr>
                                        <p:cTn id="7" dur="500"/>
                                        <p:tgtEl>
                                          <p:spTgt spid="5427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4277"/>
                                        </p:tgtEl>
                                        <p:attrNameLst>
                                          <p:attrName>style.visibility</p:attrName>
                                        </p:attrNameLst>
                                      </p:cBhvr>
                                      <p:to>
                                        <p:strVal val="visible"/>
                                      </p:to>
                                    </p:set>
                                    <p:animEffect transition="in" filter="wipe(down)">
                                      <p:cBhvr>
                                        <p:cTn id="12" dur="500"/>
                                        <p:tgtEl>
                                          <p:spTgt spid="5427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4278"/>
                                        </p:tgtEl>
                                        <p:attrNameLst>
                                          <p:attrName>style.visibility</p:attrName>
                                        </p:attrNameLst>
                                      </p:cBhvr>
                                      <p:to>
                                        <p:strVal val="visible"/>
                                      </p:to>
                                    </p:set>
                                    <p:animEffect transition="in" filter="wipe(down)">
                                      <p:cBhvr>
                                        <p:cTn id="17" dur="500"/>
                                        <p:tgtEl>
                                          <p:spTgt spid="5427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4279"/>
                                        </p:tgtEl>
                                        <p:attrNameLst>
                                          <p:attrName>style.visibility</p:attrName>
                                        </p:attrNameLst>
                                      </p:cBhvr>
                                      <p:to>
                                        <p:strVal val="visible"/>
                                      </p:to>
                                    </p:set>
                                    <p:animEffect transition="in" filter="wipe(down)">
                                      <p:cBhvr>
                                        <p:cTn id="22" dur="500"/>
                                        <p:tgtEl>
                                          <p:spTgt spid="5427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54280"/>
                                        </p:tgtEl>
                                        <p:attrNameLst>
                                          <p:attrName>style.visibility</p:attrName>
                                        </p:attrNameLst>
                                      </p:cBhvr>
                                      <p:to>
                                        <p:strVal val="visible"/>
                                      </p:to>
                                    </p:set>
                                    <p:animEffect transition="in" filter="wipe(down)">
                                      <p:cBhvr>
                                        <p:cTn id="27" dur="500"/>
                                        <p:tgtEl>
                                          <p:spTgt spid="5428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54281"/>
                                        </p:tgtEl>
                                        <p:attrNameLst>
                                          <p:attrName>style.visibility</p:attrName>
                                        </p:attrNameLst>
                                      </p:cBhvr>
                                      <p:to>
                                        <p:strVal val="visible"/>
                                      </p:to>
                                    </p:set>
                                    <p:animEffect transition="in" filter="wipe(down)">
                                      <p:cBhvr>
                                        <p:cTn id="32" dur="500"/>
                                        <p:tgtEl>
                                          <p:spTgt spid="5428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4282"/>
                                        </p:tgtEl>
                                        <p:attrNameLst>
                                          <p:attrName>style.visibility</p:attrName>
                                        </p:attrNameLst>
                                      </p:cBhvr>
                                      <p:to>
                                        <p:strVal val="visible"/>
                                      </p:to>
                                    </p:set>
                                    <p:animEffect transition="in" filter="wipe(down)">
                                      <p:cBhvr>
                                        <p:cTn id="37" dur="500"/>
                                        <p:tgtEl>
                                          <p:spTgt spid="5428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4284"/>
                                        </p:tgtEl>
                                        <p:attrNameLst>
                                          <p:attrName>style.visibility</p:attrName>
                                        </p:attrNameLst>
                                      </p:cBhvr>
                                      <p:to>
                                        <p:strVal val="visible"/>
                                      </p:to>
                                    </p:set>
                                    <p:animEffect transition="in" filter="wipe(down)">
                                      <p:cBhvr>
                                        <p:cTn id="42" dur="500"/>
                                        <p:tgtEl>
                                          <p:spTgt spid="5428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4283"/>
                                        </p:tgtEl>
                                        <p:attrNameLst>
                                          <p:attrName>style.visibility</p:attrName>
                                        </p:attrNameLst>
                                      </p:cBhvr>
                                      <p:to>
                                        <p:strVal val="visible"/>
                                      </p:to>
                                    </p:set>
                                    <p:animEffect transition="in" filter="wipe(down)">
                                      <p:cBhvr>
                                        <p:cTn id="47" dur="500"/>
                                        <p:tgtEl>
                                          <p:spTgt spid="5428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54285"/>
                                        </p:tgtEl>
                                        <p:attrNameLst>
                                          <p:attrName>style.visibility</p:attrName>
                                        </p:attrNameLst>
                                      </p:cBhvr>
                                      <p:to>
                                        <p:strVal val="visible"/>
                                      </p:to>
                                    </p:set>
                                    <p:animEffect transition="in" filter="wipe(down)">
                                      <p:cBhvr>
                                        <p:cTn id="52" dur="500"/>
                                        <p:tgtEl>
                                          <p:spTgt spid="542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6" grpId="0"/>
      <p:bldP spid="54277" grpId="0"/>
      <p:bldP spid="54279" grpId="0"/>
      <p:bldP spid="54280" grpId="0"/>
      <p:bldP spid="5428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4"/>
          <p:cNvSpPr txBox="1">
            <a:spLocks noChangeArrowheads="1"/>
          </p:cNvSpPr>
          <p:nvPr/>
        </p:nvSpPr>
        <p:spPr bwMode="auto">
          <a:xfrm>
            <a:off x="231775" y="136525"/>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命题</a:t>
            </a:r>
            <a:r>
              <a:rPr lang="en-US" altLang="zh-CN" sz="2400">
                <a:solidFill>
                  <a:srgbClr val="FF0000"/>
                </a:solidFill>
                <a:latin typeface="楷体" pitchFamily="49" charset="-122"/>
                <a:ea typeface="楷体" pitchFamily="49" charset="-122"/>
              </a:rPr>
              <a:t>4</a:t>
            </a:r>
            <a:r>
              <a:rPr lang="en-US" altLang="zh-CN" sz="2400">
                <a:latin typeface="楷体" pitchFamily="49" charset="-122"/>
                <a:ea typeface="楷体" pitchFamily="49" charset="-122"/>
              </a:rPr>
              <a:t>. </a:t>
            </a:r>
            <a:r>
              <a:rPr lang="zh-CN" altLang="en-US" sz="2400">
                <a:solidFill>
                  <a:srgbClr val="0000FF"/>
                </a:solidFill>
                <a:latin typeface="楷体" pitchFamily="49" charset="-122"/>
                <a:ea typeface="楷体" pitchFamily="49" charset="-122"/>
              </a:rPr>
              <a:t>证明</a:t>
            </a:r>
            <a:r>
              <a:rPr lang="zh-CN" altLang="en-US" sz="2400">
                <a:latin typeface="楷体" pitchFamily="49" charset="-122"/>
                <a:ea typeface="楷体" pitchFamily="49" charset="-122"/>
              </a:rPr>
              <a:t> </a:t>
            </a:r>
          </a:p>
        </p:txBody>
      </p:sp>
      <p:graphicFrame>
        <p:nvGraphicFramePr>
          <p:cNvPr id="13317" name="Object 5"/>
          <p:cNvGraphicFramePr>
            <a:graphicFrameLocks noChangeAspect="1"/>
          </p:cNvGraphicFramePr>
          <p:nvPr/>
        </p:nvGraphicFramePr>
        <p:xfrm>
          <a:off x="2259013" y="838200"/>
          <a:ext cx="3452812" cy="733425"/>
        </p:xfrm>
        <a:graphic>
          <a:graphicData uri="http://schemas.openxmlformats.org/presentationml/2006/ole">
            <mc:AlternateContent xmlns:mc="http://schemas.openxmlformats.org/markup-compatibility/2006">
              <mc:Choice xmlns:v="urn:schemas-microsoft-com:vml" Requires="v">
                <p:oleObj spid="_x0000_s11277" name="Equation" r:id="rId3" imgW="3333830" imgH="609574" progId="Equation.DSMT4">
                  <p:embed/>
                </p:oleObj>
              </mc:Choice>
              <mc:Fallback>
                <p:oleObj name="Equation" r:id="rId3" imgW="3333830" imgH="609574"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9013" y="838200"/>
                        <a:ext cx="3452812" cy="733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8" name="Object 6"/>
          <p:cNvGraphicFramePr>
            <a:graphicFrameLocks noChangeAspect="1"/>
          </p:cNvGraphicFramePr>
          <p:nvPr/>
        </p:nvGraphicFramePr>
        <p:xfrm>
          <a:off x="2155825" y="188913"/>
          <a:ext cx="685800" cy="393700"/>
        </p:xfrm>
        <a:graphic>
          <a:graphicData uri="http://schemas.openxmlformats.org/presentationml/2006/ole">
            <mc:AlternateContent xmlns:mc="http://schemas.openxmlformats.org/markup-compatibility/2006">
              <mc:Choice xmlns:v="urn:schemas-microsoft-com:vml" Requires="v">
                <p:oleObj spid="_x0000_s11278" name="Equation" r:id="rId5" imgW="552457" imgH="257175" progId="Equation.DSMT4">
                  <p:embed/>
                </p:oleObj>
              </mc:Choice>
              <mc:Fallback>
                <p:oleObj name="Equation" r:id="rId5" imgW="552457" imgH="257175"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55825" y="188913"/>
                        <a:ext cx="6858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19" name="Text Box 7"/>
          <p:cNvSpPr txBox="1">
            <a:spLocks noChangeArrowheads="1"/>
          </p:cNvSpPr>
          <p:nvPr/>
        </p:nvSpPr>
        <p:spPr bwMode="auto">
          <a:xfrm>
            <a:off x="3078163" y="136525"/>
            <a:ext cx="32623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0000FF"/>
                </a:solidFill>
                <a:latin typeface="楷体" pitchFamily="49" charset="-122"/>
                <a:ea typeface="楷体" pitchFamily="49" charset="-122"/>
              </a:rPr>
              <a:t>是积分方程</a:t>
            </a:r>
            <a:r>
              <a:rPr lang="en-US" altLang="zh-CN" sz="2400">
                <a:solidFill>
                  <a:srgbClr val="0000FF"/>
                </a:solidFill>
                <a:latin typeface="楷体" pitchFamily="49" charset="-122"/>
                <a:ea typeface="楷体" pitchFamily="49" charset="-122"/>
              </a:rPr>
              <a:t>(2)</a:t>
            </a:r>
            <a:r>
              <a:rPr lang="zh-CN" altLang="en-US" sz="2400">
                <a:solidFill>
                  <a:srgbClr val="0000FF"/>
                </a:solidFill>
                <a:latin typeface="楷体" pitchFamily="49" charset="-122"/>
                <a:ea typeface="楷体" pitchFamily="49" charset="-122"/>
              </a:rPr>
              <a:t>的解</a:t>
            </a:r>
            <a:r>
              <a:rPr lang="en-US" altLang="zh-CN" sz="2400">
                <a:solidFill>
                  <a:srgbClr val="0000FF"/>
                </a:solidFill>
                <a:latin typeface="楷体" pitchFamily="49" charset="-122"/>
                <a:ea typeface="楷体" pitchFamily="49" charset="-122"/>
              </a:rPr>
              <a:t>,</a:t>
            </a:r>
            <a:r>
              <a:rPr lang="zh-CN" altLang="en-US" sz="2400">
                <a:solidFill>
                  <a:srgbClr val="0000FF"/>
                </a:solidFill>
                <a:latin typeface="楷体" pitchFamily="49" charset="-122"/>
                <a:ea typeface="楷体" pitchFamily="49" charset="-122"/>
              </a:rPr>
              <a:t>即</a:t>
            </a:r>
          </a:p>
        </p:txBody>
      </p:sp>
      <p:sp>
        <p:nvSpPr>
          <p:cNvPr id="13320" name="Text Box 8"/>
          <p:cNvSpPr txBox="1">
            <a:spLocks noChangeArrowheads="1"/>
          </p:cNvSpPr>
          <p:nvPr/>
        </p:nvSpPr>
        <p:spPr bwMode="auto">
          <a:xfrm>
            <a:off x="879475" y="1431925"/>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证明</a:t>
            </a:r>
            <a:r>
              <a:rPr lang="en-US" altLang="zh-CN" sz="2400">
                <a:latin typeface="楷体" pitchFamily="49" charset="-122"/>
                <a:ea typeface="楷体" pitchFamily="49" charset="-122"/>
              </a:rPr>
              <a:t>: </a:t>
            </a:r>
          </a:p>
        </p:txBody>
      </p:sp>
      <p:graphicFrame>
        <p:nvGraphicFramePr>
          <p:cNvPr id="13321" name="Object 9"/>
          <p:cNvGraphicFramePr>
            <a:graphicFrameLocks noChangeAspect="1"/>
          </p:cNvGraphicFramePr>
          <p:nvPr/>
        </p:nvGraphicFramePr>
        <p:xfrm>
          <a:off x="1500188" y="1989138"/>
          <a:ext cx="7010400" cy="1041400"/>
        </p:xfrm>
        <a:graphic>
          <a:graphicData uri="http://schemas.openxmlformats.org/presentationml/2006/ole">
            <mc:AlternateContent xmlns:mc="http://schemas.openxmlformats.org/markup-compatibility/2006">
              <mc:Choice xmlns:v="urn:schemas-microsoft-com:vml" Requires="v">
                <p:oleObj spid="_x0000_s11279" name="Equation" r:id="rId7" imgW="7010400" imgH="1041400" progId="Equation.DSMT4">
                  <p:embed/>
                </p:oleObj>
              </mc:Choice>
              <mc:Fallback>
                <p:oleObj name="Equation" r:id="rId7" imgW="7010400" imgH="1041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00188" y="1989138"/>
                        <a:ext cx="70104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2" name="Text Box 10"/>
          <p:cNvSpPr txBox="1">
            <a:spLocks noChangeArrowheads="1"/>
          </p:cNvSpPr>
          <p:nvPr/>
        </p:nvSpPr>
        <p:spPr bwMode="auto">
          <a:xfrm>
            <a:off x="735013" y="3016250"/>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又由</a:t>
            </a:r>
          </a:p>
        </p:txBody>
      </p:sp>
      <p:graphicFrame>
        <p:nvGraphicFramePr>
          <p:cNvPr id="13323" name="Object 11"/>
          <p:cNvGraphicFramePr>
            <a:graphicFrameLocks noChangeAspect="1"/>
          </p:cNvGraphicFramePr>
          <p:nvPr/>
        </p:nvGraphicFramePr>
        <p:xfrm>
          <a:off x="1908175" y="3068638"/>
          <a:ext cx="4330700" cy="736600"/>
        </p:xfrm>
        <a:graphic>
          <a:graphicData uri="http://schemas.openxmlformats.org/presentationml/2006/ole">
            <mc:AlternateContent xmlns:mc="http://schemas.openxmlformats.org/markup-compatibility/2006">
              <mc:Choice xmlns:v="urn:schemas-microsoft-com:vml" Requires="v">
                <p:oleObj spid="_x0000_s11280" name="Equation" r:id="rId9" imgW="4330700" imgH="736600" progId="Equation.DSMT4">
                  <p:embed/>
                </p:oleObj>
              </mc:Choice>
              <mc:Fallback>
                <p:oleObj name="Equation" r:id="rId9" imgW="4330700" imgH="736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3068638"/>
                        <a:ext cx="4330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4" name="Text Box 12"/>
          <p:cNvSpPr txBox="1">
            <a:spLocks noChangeArrowheads="1"/>
          </p:cNvSpPr>
          <p:nvPr/>
        </p:nvSpPr>
        <p:spPr bwMode="auto">
          <a:xfrm>
            <a:off x="808038" y="3808413"/>
            <a:ext cx="2032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两边取极限得</a:t>
            </a:r>
          </a:p>
        </p:txBody>
      </p:sp>
      <p:graphicFrame>
        <p:nvGraphicFramePr>
          <p:cNvPr id="13325" name="Object 13"/>
          <p:cNvGraphicFramePr>
            <a:graphicFrameLocks noChangeAspect="1"/>
          </p:cNvGraphicFramePr>
          <p:nvPr/>
        </p:nvGraphicFramePr>
        <p:xfrm>
          <a:off x="2268538" y="4508500"/>
          <a:ext cx="3937000" cy="736600"/>
        </p:xfrm>
        <a:graphic>
          <a:graphicData uri="http://schemas.openxmlformats.org/presentationml/2006/ole">
            <mc:AlternateContent xmlns:mc="http://schemas.openxmlformats.org/markup-compatibility/2006">
              <mc:Choice xmlns:v="urn:schemas-microsoft-com:vml" Requires="v">
                <p:oleObj spid="_x0000_s11281" name="Equation" r:id="rId11" imgW="3937000" imgH="736600" progId="Equation.DSMT4">
                  <p:embed/>
                </p:oleObj>
              </mc:Choice>
              <mc:Fallback>
                <p:oleObj name="Equation" r:id="rId11" imgW="3937000" imgH="736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4508500"/>
                        <a:ext cx="3937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326" name="Text Box 14"/>
          <p:cNvSpPr txBox="1">
            <a:spLocks noChangeArrowheads="1"/>
          </p:cNvSpPr>
          <p:nvPr/>
        </p:nvSpPr>
        <p:spPr bwMode="auto">
          <a:xfrm>
            <a:off x="879475" y="5537200"/>
            <a:ext cx="21859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从而命题成立</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3316"/>
                                        </p:tgtEl>
                                        <p:attrNameLst>
                                          <p:attrName>style.visibility</p:attrName>
                                        </p:attrNameLst>
                                      </p:cBhvr>
                                      <p:to>
                                        <p:strVal val="visible"/>
                                      </p:to>
                                    </p:set>
                                    <p:animEffect transition="in" filter="wipe(down)">
                                      <p:cBhvr>
                                        <p:cTn id="7" dur="500"/>
                                        <p:tgtEl>
                                          <p:spTgt spid="133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3318"/>
                                        </p:tgtEl>
                                        <p:attrNameLst>
                                          <p:attrName>style.visibility</p:attrName>
                                        </p:attrNameLst>
                                      </p:cBhvr>
                                      <p:to>
                                        <p:strVal val="visible"/>
                                      </p:to>
                                    </p:set>
                                    <p:animEffect transition="in" filter="wipe(down)">
                                      <p:cBhvr>
                                        <p:cTn id="12" dur="500"/>
                                        <p:tgtEl>
                                          <p:spTgt spid="133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3319"/>
                                        </p:tgtEl>
                                        <p:attrNameLst>
                                          <p:attrName>style.visibility</p:attrName>
                                        </p:attrNameLst>
                                      </p:cBhvr>
                                      <p:to>
                                        <p:strVal val="visible"/>
                                      </p:to>
                                    </p:set>
                                    <p:animEffect transition="in" filter="wipe(down)">
                                      <p:cBhvr>
                                        <p:cTn id="17" dur="500"/>
                                        <p:tgtEl>
                                          <p:spTgt spid="13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3317"/>
                                        </p:tgtEl>
                                        <p:attrNameLst>
                                          <p:attrName>style.visibility</p:attrName>
                                        </p:attrNameLst>
                                      </p:cBhvr>
                                      <p:to>
                                        <p:strVal val="visible"/>
                                      </p:to>
                                    </p:set>
                                    <p:animEffect transition="in" filter="wipe(down)">
                                      <p:cBhvr>
                                        <p:cTn id="22" dur="500"/>
                                        <p:tgtEl>
                                          <p:spTgt spid="13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3320"/>
                                        </p:tgtEl>
                                        <p:attrNameLst>
                                          <p:attrName>style.visibility</p:attrName>
                                        </p:attrNameLst>
                                      </p:cBhvr>
                                      <p:to>
                                        <p:strVal val="visible"/>
                                      </p:to>
                                    </p:set>
                                    <p:animEffect transition="in" filter="wipe(down)">
                                      <p:cBhvr>
                                        <p:cTn id="27" dur="500"/>
                                        <p:tgtEl>
                                          <p:spTgt spid="1332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3321"/>
                                        </p:tgtEl>
                                        <p:attrNameLst>
                                          <p:attrName>style.visibility</p:attrName>
                                        </p:attrNameLst>
                                      </p:cBhvr>
                                      <p:to>
                                        <p:strVal val="visible"/>
                                      </p:to>
                                    </p:set>
                                    <p:animEffect transition="in" filter="wipe(down)">
                                      <p:cBhvr>
                                        <p:cTn id="32" dur="500"/>
                                        <p:tgtEl>
                                          <p:spTgt spid="1332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3322"/>
                                        </p:tgtEl>
                                        <p:attrNameLst>
                                          <p:attrName>style.visibility</p:attrName>
                                        </p:attrNameLst>
                                      </p:cBhvr>
                                      <p:to>
                                        <p:strVal val="visible"/>
                                      </p:to>
                                    </p:set>
                                    <p:animEffect transition="in" filter="wipe(down)">
                                      <p:cBhvr>
                                        <p:cTn id="37" dur="500"/>
                                        <p:tgtEl>
                                          <p:spTgt spid="133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3323"/>
                                        </p:tgtEl>
                                        <p:attrNameLst>
                                          <p:attrName>style.visibility</p:attrName>
                                        </p:attrNameLst>
                                      </p:cBhvr>
                                      <p:to>
                                        <p:strVal val="visible"/>
                                      </p:to>
                                    </p:set>
                                    <p:animEffect transition="in" filter="wipe(down)">
                                      <p:cBhvr>
                                        <p:cTn id="42" dur="500"/>
                                        <p:tgtEl>
                                          <p:spTgt spid="1332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3324"/>
                                        </p:tgtEl>
                                        <p:attrNameLst>
                                          <p:attrName>style.visibility</p:attrName>
                                        </p:attrNameLst>
                                      </p:cBhvr>
                                      <p:to>
                                        <p:strVal val="visible"/>
                                      </p:to>
                                    </p:set>
                                    <p:animEffect transition="in" filter="wipe(down)">
                                      <p:cBhvr>
                                        <p:cTn id="47" dur="500"/>
                                        <p:tgtEl>
                                          <p:spTgt spid="1332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3325"/>
                                        </p:tgtEl>
                                        <p:attrNameLst>
                                          <p:attrName>style.visibility</p:attrName>
                                        </p:attrNameLst>
                                      </p:cBhvr>
                                      <p:to>
                                        <p:strVal val="visible"/>
                                      </p:to>
                                    </p:set>
                                    <p:animEffect transition="in" filter="wipe(down)">
                                      <p:cBhvr>
                                        <p:cTn id="52" dur="500"/>
                                        <p:tgtEl>
                                          <p:spTgt spid="1332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3326"/>
                                        </p:tgtEl>
                                        <p:attrNameLst>
                                          <p:attrName>style.visibility</p:attrName>
                                        </p:attrNameLst>
                                      </p:cBhvr>
                                      <p:to>
                                        <p:strVal val="visible"/>
                                      </p:to>
                                    </p:set>
                                    <p:animEffect transition="in" filter="wipe(down)">
                                      <p:cBhvr>
                                        <p:cTn id="57" dur="500"/>
                                        <p:tgtEl>
                                          <p:spTgt spid="13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3319" grpId="0"/>
      <p:bldP spid="13320" grpId="0"/>
      <p:bldP spid="13322" grpId="0"/>
      <p:bldP spid="13324" grpId="0"/>
      <p:bldP spid="1332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Text Box 4"/>
          <p:cNvSpPr txBox="1">
            <a:spLocks noChangeArrowheads="1"/>
          </p:cNvSpPr>
          <p:nvPr/>
        </p:nvSpPr>
        <p:spPr bwMode="auto">
          <a:xfrm>
            <a:off x="231775" y="136525"/>
            <a:ext cx="4954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命题</a:t>
            </a:r>
            <a:r>
              <a:rPr lang="en-US" altLang="zh-CN" sz="2400">
                <a:solidFill>
                  <a:srgbClr val="FF0000"/>
                </a:solidFill>
                <a:latin typeface="楷体" pitchFamily="49" charset="-122"/>
                <a:ea typeface="楷体" pitchFamily="49" charset="-122"/>
              </a:rPr>
              <a:t>5.</a:t>
            </a:r>
            <a:r>
              <a:rPr lang="en-US" altLang="zh-CN" sz="2400">
                <a:latin typeface="楷体" pitchFamily="49" charset="-122"/>
                <a:ea typeface="楷体" pitchFamily="49" charset="-122"/>
              </a:rPr>
              <a:t> </a:t>
            </a:r>
            <a:r>
              <a:rPr lang="zh-CN" altLang="en-US" sz="2400">
                <a:solidFill>
                  <a:srgbClr val="0000FF"/>
                </a:solidFill>
                <a:latin typeface="楷体" pitchFamily="49" charset="-122"/>
                <a:ea typeface="楷体" pitchFamily="49" charset="-122"/>
              </a:rPr>
              <a:t>证明积分方程</a:t>
            </a:r>
            <a:r>
              <a:rPr lang="en-US" altLang="zh-CN" sz="2400">
                <a:solidFill>
                  <a:srgbClr val="0000FF"/>
                </a:solidFill>
                <a:latin typeface="楷体" pitchFamily="49" charset="-122"/>
                <a:ea typeface="楷体" pitchFamily="49" charset="-122"/>
              </a:rPr>
              <a:t>(2)</a:t>
            </a:r>
            <a:r>
              <a:rPr lang="zh-CN" altLang="en-US" sz="2400">
                <a:solidFill>
                  <a:srgbClr val="0000FF"/>
                </a:solidFill>
                <a:latin typeface="楷体" pitchFamily="49" charset="-122"/>
                <a:ea typeface="楷体" pitchFamily="49" charset="-122"/>
              </a:rPr>
              <a:t>的解唯一</a:t>
            </a:r>
            <a:r>
              <a:rPr lang="en-US" altLang="zh-CN" sz="2400">
                <a:solidFill>
                  <a:srgbClr val="0000FF"/>
                </a:solidFill>
                <a:latin typeface="楷体" pitchFamily="49" charset="-122"/>
                <a:ea typeface="楷体" pitchFamily="49" charset="-122"/>
              </a:rPr>
              <a:t>.</a:t>
            </a:r>
          </a:p>
        </p:txBody>
      </p:sp>
      <p:sp>
        <p:nvSpPr>
          <p:cNvPr id="14341" name="Text Box 5"/>
          <p:cNvSpPr txBox="1">
            <a:spLocks noChangeArrowheads="1"/>
          </p:cNvSpPr>
          <p:nvPr/>
        </p:nvSpPr>
        <p:spPr bwMode="auto">
          <a:xfrm>
            <a:off x="879475" y="784225"/>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证明</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设</a:t>
            </a:r>
          </a:p>
        </p:txBody>
      </p:sp>
      <p:graphicFrame>
        <p:nvGraphicFramePr>
          <p:cNvPr id="14342" name="Object 6"/>
          <p:cNvGraphicFramePr>
            <a:graphicFrameLocks noChangeAspect="1"/>
          </p:cNvGraphicFramePr>
          <p:nvPr/>
        </p:nvGraphicFramePr>
        <p:xfrm>
          <a:off x="2339975" y="908050"/>
          <a:ext cx="1295400" cy="393700"/>
        </p:xfrm>
        <a:graphic>
          <a:graphicData uri="http://schemas.openxmlformats.org/presentationml/2006/ole">
            <mc:AlternateContent xmlns:mc="http://schemas.openxmlformats.org/markup-compatibility/2006">
              <mc:Choice xmlns:v="urn:schemas-microsoft-com:vml" Requires="v">
                <p:oleObj spid="_x0000_s12305" name="Equation" r:id="rId3" imgW="1295400" imgH="393700" progId="Equation.DSMT4">
                  <p:embed/>
                </p:oleObj>
              </mc:Choice>
              <mc:Fallback>
                <p:oleObj name="Equation" r:id="rId3" imgW="12954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39975" y="908050"/>
                        <a:ext cx="1295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3" name="Text Box 7"/>
          <p:cNvSpPr txBox="1">
            <a:spLocks noChangeArrowheads="1"/>
          </p:cNvSpPr>
          <p:nvPr/>
        </p:nvSpPr>
        <p:spPr bwMode="auto">
          <a:xfrm>
            <a:off x="3832225" y="784225"/>
            <a:ext cx="2646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也是</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下证</a:t>
            </a:r>
          </a:p>
        </p:txBody>
      </p:sp>
      <p:graphicFrame>
        <p:nvGraphicFramePr>
          <p:cNvPr id="14344" name="Object 8"/>
          <p:cNvGraphicFramePr>
            <a:graphicFrameLocks noChangeAspect="1"/>
          </p:cNvGraphicFramePr>
          <p:nvPr/>
        </p:nvGraphicFramePr>
        <p:xfrm>
          <a:off x="1908175" y="1557338"/>
          <a:ext cx="3924300" cy="431800"/>
        </p:xfrm>
        <a:graphic>
          <a:graphicData uri="http://schemas.openxmlformats.org/presentationml/2006/ole">
            <mc:AlternateContent xmlns:mc="http://schemas.openxmlformats.org/markup-compatibility/2006">
              <mc:Choice xmlns:v="urn:schemas-microsoft-com:vml" Requires="v">
                <p:oleObj spid="_x0000_s12306" name="Equation" r:id="rId5" imgW="3924300" imgH="431800" progId="Equation.DSMT4">
                  <p:embed/>
                </p:oleObj>
              </mc:Choice>
              <mc:Fallback>
                <p:oleObj name="Equation" r:id="rId5" imgW="3924300" imgH="4318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08175" y="1557338"/>
                        <a:ext cx="392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5" name="Text Box 9"/>
          <p:cNvSpPr txBox="1">
            <a:spLocks noChangeArrowheads="1"/>
          </p:cNvSpPr>
          <p:nvPr/>
        </p:nvSpPr>
        <p:spPr bwMode="auto">
          <a:xfrm>
            <a:off x="879475" y="2224088"/>
            <a:ext cx="2032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若我们能证明</a:t>
            </a:r>
          </a:p>
        </p:txBody>
      </p:sp>
      <p:graphicFrame>
        <p:nvGraphicFramePr>
          <p:cNvPr id="14346" name="Object 10"/>
          <p:cNvGraphicFramePr>
            <a:graphicFrameLocks noChangeAspect="1"/>
          </p:cNvGraphicFramePr>
          <p:nvPr/>
        </p:nvGraphicFramePr>
        <p:xfrm>
          <a:off x="3203575" y="2276475"/>
          <a:ext cx="2095500" cy="431800"/>
        </p:xfrm>
        <a:graphic>
          <a:graphicData uri="http://schemas.openxmlformats.org/presentationml/2006/ole">
            <mc:AlternateContent xmlns:mc="http://schemas.openxmlformats.org/markup-compatibility/2006">
              <mc:Choice xmlns:v="urn:schemas-microsoft-com:vml" Requires="v">
                <p:oleObj spid="_x0000_s12307" name="Equation" r:id="rId7" imgW="2095500" imgH="431800" progId="Equation.DSMT4">
                  <p:embed/>
                </p:oleObj>
              </mc:Choice>
              <mc:Fallback>
                <p:oleObj name="Equation" r:id="rId7" imgW="2095500" imgH="431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03575" y="2276475"/>
                        <a:ext cx="2095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7" name="Text Box 11"/>
          <p:cNvSpPr txBox="1">
            <a:spLocks noChangeArrowheads="1"/>
          </p:cNvSpPr>
          <p:nvPr/>
        </p:nvSpPr>
        <p:spPr bwMode="auto">
          <a:xfrm>
            <a:off x="5272088" y="2224088"/>
            <a:ext cx="2954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则由极限的唯一性得</a:t>
            </a:r>
          </a:p>
        </p:txBody>
      </p:sp>
      <p:graphicFrame>
        <p:nvGraphicFramePr>
          <p:cNvPr id="14348" name="Object 12"/>
          <p:cNvGraphicFramePr>
            <a:graphicFrameLocks noChangeAspect="1"/>
          </p:cNvGraphicFramePr>
          <p:nvPr/>
        </p:nvGraphicFramePr>
        <p:xfrm>
          <a:off x="1908175" y="2997200"/>
          <a:ext cx="3924300" cy="431800"/>
        </p:xfrm>
        <a:graphic>
          <a:graphicData uri="http://schemas.openxmlformats.org/presentationml/2006/ole">
            <mc:AlternateContent xmlns:mc="http://schemas.openxmlformats.org/markup-compatibility/2006">
              <mc:Choice xmlns:v="urn:schemas-microsoft-com:vml" Requires="v">
                <p:oleObj spid="_x0000_s12308" name="Equation" r:id="rId9" imgW="3924300" imgH="431800" progId="Equation.DSMT4">
                  <p:embed/>
                </p:oleObj>
              </mc:Choice>
              <mc:Fallback>
                <p:oleObj name="Equation" r:id="rId9" imgW="3924300" imgH="4318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8175" y="2997200"/>
                        <a:ext cx="392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49" name="Text Box 13"/>
          <p:cNvSpPr txBox="1">
            <a:spLocks noChangeArrowheads="1"/>
          </p:cNvSpPr>
          <p:nvPr/>
        </p:nvSpPr>
        <p:spPr bwMode="auto">
          <a:xfrm>
            <a:off x="879475" y="3521075"/>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事实上</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由于</a:t>
            </a:r>
          </a:p>
        </p:txBody>
      </p:sp>
      <p:graphicFrame>
        <p:nvGraphicFramePr>
          <p:cNvPr id="14350" name="Object 14"/>
          <p:cNvGraphicFramePr>
            <a:graphicFrameLocks noChangeAspect="1"/>
          </p:cNvGraphicFramePr>
          <p:nvPr/>
        </p:nvGraphicFramePr>
        <p:xfrm>
          <a:off x="3132138" y="3429000"/>
          <a:ext cx="3962400" cy="736600"/>
        </p:xfrm>
        <a:graphic>
          <a:graphicData uri="http://schemas.openxmlformats.org/presentationml/2006/ole">
            <mc:AlternateContent xmlns:mc="http://schemas.openxmlformats.org/markup-compatibility/2006">
              <mc:Choice xmlns:v="urn:schemas-microsoft-com:vml" Requires="v">
                <p:oleObj spid="_x0000_s12309" name="Equation" r:id="rId11" imgW="3962400" imgH="736600" progId="Equation.DSMT4">
                  <p:embed/>
                </p:oleObj>
              </mc:Choice>
              <mc:Fallback>
                <p:oleObj name="Equation" r:id="rId11" imgW="3962400" imgH="7366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32138" y="3429000"/>
                        <a:ext cx="39624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351" name="Text Box 15"/>
          <p:cNvSpPr txBox="1">
            <a:spLocks noChangeArrowheads="1"/>
          </p:cNvSpPr>
          <p:nvPr/>
        </p:nvSpPr>
        <p:spPr bwMode="auto">
          <a:xfrm>
            <a:off x="879475" y="431165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14352" name="Object 16"/>
          <p:cNvGraphicFramePr>
            <a:graphicFrameLocks noChangeAspect="1"/>
          </p:cNvGraphicFramePr>
          <p:nvPr/>
        </p:nvGraphicFramePr>
        <p:xfrm>
          <a:off x="1619250" y="4221163"/>
          <a:ext cx="6489700" cy="787400"/>
        </p:xfrm>
        <a:graphic>
          <a:graphicData uri="http://schemas.openxmlformats.org/presentationml/2006/ole">
            <mc:AlternateContent xmlns:mc="http://schemas.openxmlformats.org/markup-compatibility/2006">
              <mc:Choice xmlns:v="urn:schemas-microsoft-com:vml" Requires="v">
                <p:oleObj spid="_x0000_s12310" name="Equation" r:id="rId13" imgW="6489700" imgH="787400" progId="Equation.DSMT4">
                  <p:embed/>
                </p:oleObj>
              </mc:Choice>
              <mc:Fallback>
                <p:oleObj name="Equation" r:id="rId13" imgW="6489700" imgH="7874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19250" y="4221163"/>
                        <a:ext cx="6489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3" name="Object 17"/>
          <p:cNvGraphicFramePr>
            <a:graphicFrameLocks noChangeAspect="1"/>
          </p:cNvGraphicFramePr>
          <p:nvPr/>
        </p:nvGraphicFramePr>
        <p:xfrm>
          <a:off x="1498600" y="5008563"/>
          <a:ext cx="6731000" cy="787400"/>
        </p:xfrm>
        <a:graphic>
          <a:graphicData uri="http://schemas.openxmlformats.org/presentationml/2006/ole">
            <mc:AlternateContent xmlns:mc="http://schemas.openxmlformats.org/markup-compatibility/2006">
              <mc:Choice xmlns:v="urn:schemas-microsoft-com:vml" Requires="v">
                <p:oleObj spid="_x0000_s12311" name="Equation" r:id="rId15" imgW="6731000" imgH="787400" progId="Equation.DSMT4">
                  <p:embed/>
                </p:oleObj>
              </mc:Choice>
              <mc:Fallback>
                <p:oleObj name="Equation" r:id="rId15" imgW="6731000" imgH="7874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98600" y="5008563"/>
                        <a:ext cx="6731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354" name="Object 18"/>
          <p:cNvGraphicFramePr>
            <a:graphicFrameLocks noChangeAspect="1"/>
          </p:cNvGraphicFramePr>
          <p:nvPr/>
        </p:nvGraphicFramePr>
        <p:xfrm>
          <a:off x="539750" y="5734050"/>
          <a:ext cx="8128000" cy="889000"/>
        </p:xfrm>
        <a:graphic>
          <a:graphicData uri="http://schemas.openxmlformats.org/presentationml/2006/ole">
            <mc:AlternateContent xmlns:mc="http://schemas.openxmlformats.org/markup-compatibility/2006">
              <mc:Choice xmlns:v="urn:schemas-microsoft-com:vml" Requires="v">
                <p:oleObj spid="_x0000_s12312" name="Equation" r:id="rId17" imgW="8128000" imgH="889000" progId="Equation.DSMT4">
                  <p:embed/>
                </p:oleObj>
              </mc:Choice>
              <mc:Fallback>
                <p:oleObj name="Equation" r:id="rId17" imgW="8128000" imgH="8890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0" y="5734050"/>
                        <a:ext cx="8128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4340"/>
                                        </p:tgtEl>
                                        <p:attrNameLst>
                                          <p:attrName>style.visibility</p:attrName>
                                        </p:attrNameLst>
                                      </p:cBhvr>
                                      <p:to>
                                        <p:strVal val="visible"/>
                                      </p:to>
                                    </p:set>
                                    <p:animEffect transition="in" filter="wipe(down)">
                                      <p:cBhvr>
                                        <p:cTn id="7" dur="500"/>
                                        <p:tgtEl>
                                          <p:spTgt spid="143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4341"/>
                                        </p:tgtEl>
                                        <p:attrNameLst>
                                          <p:attrName>style.visibility</p:attrName>
                                        </p:attrNameLst>
                                      </p:cBhvr>
                                      <p:to>
                                        <p:strVal val="visible"/>
                                      </p:to>
                                    </p:set>
                                    <p:animEffect transition="in" filter="wipe(down)">
                                      <p:cBhvr>
                                        <p:cTn id="12" dur="500"/>
                                        <p:tgtEl>
                                          <p:spTgt spid="1434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4342"/>
                                        </p:tgtEl>
                                        <p:attrNameLst>
                                          <p:attrName>style.visibility</p:attrName>
                                        </p:attrNameLst>
                                      </p:cBhvr>
                                      <p:to>
                                        <p:strVal val="visible"/>
                                      </p:to>
                                    </p:set>
                                    <p:animEffect transition="in" filter="wipe(down)">
                                      <p:cBhvr>
                                        <p:cTn id="17" dur="500"/>
                                        <p:tgtEl>
                                          <p:spTgt spid="1434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4343"/>
                                        </p:tgtEl>
                                        <p:attrNameLst>
                                          <p:attrName>style.visibility</p:attrName>
                                        </p:attrNameLst>
                                      </p:cBhvr>
                                      <p:to>
                                        <p:strVal val="visible"/>
                                      </p:to>
                                    </p:set>
                                    <p:animEffect transition="in" filter="wipe(down)">
                                      <p:cBhvr>
                                        <p:cTn id="22" dur="500"/>
                                        <p:tgtEl>
                                          <p:spTgt spid="1434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4344"/>
                                        </p:tgtEl>
                                        <p:attrNameLst>
                                          <p:attrName>style.visibility</p:attrName>
                                        </p:attrNameLst>
                                      </p:cBhvr>
                                      <p:to>
                                        <p:strVal val="visible"/>
                                      </p:to>
                                    </p:set>
                                    <p:animEffect transition="in" filter="wipe(down)">
                                      <p:cBhvr>
                                        <p:cTn id="27" dur="500"/>
                                        <p:tgtEl>
                                          <p:spTgt spid="1434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4345"/>
                                        </p:tgtEl>
                                        <p:attrNameLst>
                                          <p:attrName>style.visibility</p:attrName>
                                        </p:attrNameLst>
                                      </p:cBhvr>
                                      <p:to>
                                        <p:strVal val="visible"/>
                                      </p:to>
                                    </p:set>
                                    <p:animEffect transition="in" filter="wipe(down)">
                                      <p:cBhvr>
                                        <p:cTn id="32" dur="500"/>
                                        <p:tgtEl>
                                          <p:spTgt spid="1434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4346"/>
                                        </p:tgtEl>
                                        <p:attrNameLst>
                                          <p:attrName>style.visibility</p:attrName>
                                        </p:attrNameLst>
                                      </p:cBhvr>
                                      <p:to>
                                        <p:strVal val="visible"/>
                                      </p:to>
                                    </p:set>
                                    <p:animEffect transition="in" filter="wipe(down)">
                                      <p:cBhvr>
                                        <p:cTn id="37" dur="500"/>
                                        <p:tgtEl>
                                          <p:spTgt spid="1434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4347"/>
                                        </p:tgtEl>
                                        <p:attrNameLst>
                                          <p:attrName>style.visibility</p:attrName>
                                        </p:attrNameLst>
                                      </p:cBhvr>
                                      <p:to>
                                        <p:strVal val="visible"/>
                                      </p:to>
                                    </p:set>
                                    <p:animEffect transition="in" filter="wipe(down)">
                                      <p:cBhvr>
                                        <p:cTn id="42" dur="500"/>
                                        <p:tgtEl>
                                          <p:spTgt spid="1434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4348"/>
                                        </p:tgtEl>
                                        <p:attrNameLst>
                                          <p:attrName>style.visibility</p:attrName>
                                        </p:attrNameLst>
                                      </p:cBhvr>
                                      <p:to>
                                        <p:strVal val="visible"/>
                                      </p:to>
                                    </p:set>
                                    <p:animEffect transition="in" filter="wipe(down)">
                                      <p:cBhvr>
                                        <p:cTn id="47" dur="500"/>
                                        <p:tgtEl>
                                          <p:spTgt spid="14348"/>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14349"/>
                                        </p:tgtEl>
                                        <p:attrNameLst>
                                          <p:attrName>style.visibility</p:attrName>
                                        </p:attrNameLst>
                                      </p:cBhvr>
                                      <p:to>
                                        <p:strVal val="visible"/>
                                      </p:to>
                                    </p:set>
                                    <p:animEffect transition="in" filter="wipe(down)">
                                      <p:cBhvr>
                                        <p:cTn id="52" dur="500"/>
                                        <p:tgtEl>
                                          <p:spTgt spid="1434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4350"/>
                                        </p:tgtEl>
                                        <p:attrNameLst>
                                          <p:attrName>style.visibility</p:attrName>
                                        </p:attrNameLst>
                                      </p:cBhvr>
                                      <p:to>
                                        <p:strVal val="visible"/>
                                      </p:to>
                                    </p:set>
                                    <p:animEffect transition="in" filter="wipe(down)">
                                      <p:cBhvr>
                                        <p:cTn id="57" dur="500"/>
                                        <p:tgtEl>
                                          <p:spTgt spid="1435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4351"/>
                                        </p:tgtEl>
                                        <p:attrNameLst>
                                          <p:attrName>style.visibility</p:attrName>
                                        </p:attrNameLst>
                                      </p:cBhvr>
                                      <p:to>
                                        <p:strVal val="visible"/>
                                      </p:to>
                                    </p:set>
                                    <p:animEffect transition="in" filter="wipe(down)">
                                      <p:cBhvr>
                                        <p:cTn id="62" dur="500"/>
                                        <p:tgtEl>
                                          <p:spTgt spid="143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4352"/>
                                        </p:tgtEl>
                                        <p:attrNameLst>
                                          <p:attrName>style.visibility</p:attrName>
                                        </p:attrNameLst>
                                      </p:cBhvr>
                                      <p:to>
                                        <p:strVal val="visible"/>
                                      </p:to>
                                    </p:set>
                                    <p:animEffect transition="in" filter="wipe(down)">
                                      <p:cBhvr>
                                        <p:cTn id="67" dur="500"/>
                                        <p:tgtEl>
                                          <p:spTgt spid="1435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4353"/>
                                        </p:tgtEl>
                                        <p:attrNameLst>
                                          <p:attrName>style.visibility</p:attrName>
                                        </p:attrNameLst>
                                      </p:cBhvr>
                                      <p:to>
                                        <p:strVal val="visible"/>
                                      </p:to>
                                    </p:set>
                                    <p:animEffect transition="in" filter="wipe(down)">
                                      <p:cBhvr>
                                        <p:cTn id="72" dur="500"/>
                                        <p:tgtEl>
                                          <p:spTgt spid="1435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4354"/>
                                        </p:tgtEl>
                                        <p:attrNameLst>
                                          <p:attrName>style.visibility</p:attrName>
                                        </p:attrNameLst>
                                      </p:cBhvr>
                                      <p:to>
                                        <p:strVal val="visible"/>
                                      </p:to>
                                    </p:set>
                                    <p:animEffect transition="in" filter="wipe(down)">
                                      <p:cBhvr>
                                        <p:cTn id="77" dur="500"/>
                                        <p:tgtEl>
                                          <p:spTgt spid="143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0" grpId="0"/>
      <p:bldP spid="14341" grpId="0"/>
      <p:bldP spid="14343" grpId="0"/>
      <p:bldP spid="14345" grpId="0"/>
      <p:bldP spid="14347" grpId="0"/>
      <p:bldP spid="14349" grpId="0"/>
      <p:bldP spid="143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Text Box 4"/>
          <p:cNvSpPr txBox="1">
            <a:spLocks noChangeArrowheads="1"/>
          </p:cNvSpPr>
          <p:nvPr/>
        </p:nvSpPr>
        <p:spPr bwMode="auto">
          <a:xfrm>
            <a:off x="158750" y="63500"/>
            <a:ext cx="1570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归纳猜测</a:t>
            </a:r>
            <a:r>
              <a:rPr lang="en-US" altLang="zh-CN" sz="2400">
                <a:latin typeface="楷体" pitchFamily="49" charset="-122"/>
                <a:ea typeface="楷体" pitchFamily="49" charset="-122"/>
              </a:rPr>
              <a:t>:</a:t>
            </a:r>
          </a:p>
        </p:txBody>
      </p:sp>
      <p:graphicFrame>
        <p:nvGraphicFramePr>
          <p:cNvPr id="15365" name="Object 5"/>
          <p:cNvGraphicFramePr>
            <a:graphicFrameLocks noChangeAspect="1"/>
          </p:cNvGraphicFramePr>
          <p:nvPr/>
        </p:nvGraphicFramePr>
        <p:xfrm>
          <a:off x="2197100" y="365125"/>
          <a:ext cx="3803650" cy="887413"/>
        </p:xfrm>
        <a:graphic>
          <a:graphicData uri="http://schemas.openxmlformats.org/presentationml/2006/ole">
            <mc:AlternateContent xmlns:mc="http://schemas.openxmlformats.org/markup-compatibility/2006">
              <mc:Choice xmlns:v="urn:schemas-microsoft-com:vml" Requires="v">
                <p:oleObj spid="_x0000_s13328" name="Equation" r:id="rId3" imgW="3686056" imgH="771525" progId="Equation.DSMT4">
                  <p:embed/>
                </p:oleObj>
              </mc:Choice>
              <mc:Fallback>
                <p:oleObj name="Equation" r:id="rId3" imgW="3686056" imgH="771525"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7100" y="365125"/>
                        <a:ext cx="3803650" cy="887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6" name="Text Box 6"/>
          <p:cNvSpPr txBox="1">
            <a:spLocks noChangeArrowheads="1"/>
          </p:cNvSpPr>
          <p:nvPr/>
        </p:nvSpPr>
        <p:spPr bwMode="auto">
          <a:xfrm>
            <a:off x="376238" y="1484313"/>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下证</a:t>
            </a:r>
          </a:p>
        </p:txBody>
      </p:sp>
      <p:graphicFrame>
        <p:nvGraphicFramePr>
          <p:cNvPr id="15367" name="Object 7"/>
          <p:cNvGraphicFramePr>
            <a:graphicFrameLocks noChangeAspect="1"/>
          </p:cNvGraphicFramePr>
          <p:nvPr/>
        </p:nvGraphicFramePr>
        <p:xfrm>
          <a:off x="1258888" y="1557338"/>
          <a:ext cx="660400" cy="317500"/>
        </p:xfrm>
        <a:graphic>
          <a:graphicData uri="http://schemas.openxmlformats.org/presentationml/2006/ole">
            <mc:AlternateContent xmlns:mc="http://schemas.openxmlformats.org/markup-compatibility/2006">
              <mc:Choice xmlns:v="urn:schemas-microsoft-com:vml" Requires="v">
                <p:oleObj spid="_x0000_s13329" name="Equation" r:id="rId5" imgW="660113" imgH="317362" progId="Equation.DSMT4">
                  <p:embed/>
                </p:oleObj>
              </mc:Choice>
              <mc:Fallback>
                <p:oleObj name="Equation" r:id="rId5" imgW="660113" imgH="317362"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58888" y="1557338"/>
                        <a:ext cx="6604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68" name="Text Box 8"/>
          <p:cNvSpPr txBox="1">
            <a:spLocks noChangeArrowheads="1"/>
          </p:cNvSpPr>
          <p:nvPr/>
        </p:nvSpPr>
        <p:spPr bwMode="auto">
          <a:xfrm>
            <a:off x="1979613" y="1484313"/>
            <a:ext cx="2492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该不等式也成立</a:t>
            </a:r>
            <a:r>
              <a:rPr lang="en-US" altLang="zh-CN" sz="2400">
                <a:latin typeface="楷体" pitchFamily="49" charset="-122"/>
                <a:ea typeface="楷体" pitchFamily="49" charset="-122"/>
              </a:rPr>
              <a:t>.</a:t>
            </a:r>
          </a:p>
        </p:txBody>
      </p:sp>
      <p:sp>
        <p:nvSpPr>
          <p:cNvPr id="15369" name="Text Box 9"/>
          <p:cNvSpPr txBox="1">
            <a:spLocks noChangeArrowheads="1"/>
          </p:cNvSpPr>
          <p:nvPr/>
        </p:nvSpPr>
        <p:spPr bwMode="auto">
          <a:xfrm>
            <a:off x="519113" y="2152650"/>
            <a:ext cx="3108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事实上</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由上面猜测得</a:t>
            </a:r>
          </a:p>
        </p:txBody>
      </p:sp>
      <p:graphicFrame>
        <p:nvGraphicFramePr>
          <p:cNvPr id="15370" name="Object 10"/>
          <p:cNvGraphicFramePr>
            <a:graphicFrameLocks noChangeAspect="1"/>
          </p:cNvGraphicFramePr>
          <p:nvPr/>
        </p:nvGraphicFramePr>
        <p:xfrm>
          <a:off x="1766888" y="2801938"/>
          <a:ext cx="5956300" cy="685800"/>
        </p:xfrm>
        <a:graphic>
          <a:graphicData uri="http://schemas.openxmlformats.org/presentationml/2006/ole">
            <mc:AlternateContent xmlns:mc="http://schemas.openxmlformats.org/markup-compatibility/2006">
              <mc:Choice xmlns:v="urn:schemas-microsoft-com:vml" Requires="v">
                <p:oleObj spid="_x0000_s13330" name="Equation" r:id="rId7" imgW="5956300" imgH="685800" progId="Equation.DSMT4">
                  <p:embed/>
                </p:oleObj>
              </mc:Choice>
              <mc:Fallback>
                <p:oleObj name="Equation" r:id="rId7" imgW="5956300" imgH="685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6888" y="2801938"/>
                        <a:ext cx="59563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371" name="Object 11"/>
          <p:cNvGraphicFramePr>
            <a:graphicFrameLocks noChangeAspect="1"/>
          </p:cNvGraphicFramePr>
          <p:nvPr/>
        </p:nvGraphicFramePr>
        <p:xfrm>
          <a:off x="1674813" y="3694113"/>
          <a:ext cx="6464300" cy="825500"/>
        </p:xfrm>
        <a:graphic>
          <a:graphicData uri="http://schemas.openxmlformats.org/presentationml/2006/ole">
            <mc:AlternateContent xmlns:mc="http://schemas.openxmlformats.org/markup-compatibility/2006">
              <mc:Choice xmlns:v="urn:schemas-microsoft-com:vml" Requires="v">
                <p:oleObj spid="_x0000_s13331" name="Equation" r:id="rId9" imgW="6464300" imgH="825500" progId="Equation.DSMT4">
                  <p:embed/>
                </p:oleObj>
              </mc:Choice>
              <mc:Fallback>
                <p:oleObj name="Equation" r:id="rId9" imgW="6464300" imgH="8255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4813" y="3694113"/>
                        <a:ext cx="64643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3" name="Text Box 13"/>
          <p:cNvSpPr txBox="1">
            <a:spLocks noChangeArrowheads="1"/>
          </p:cNvSpPr>
          <p:nvPr/>
        </p:nvSpPr>
        <p:spPr bwMode="auto">
          <a:xfrm>
            <a:off x="303213" y="4745038"/>
            <a:ext cx="2032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由于正项级数</a:t>
            </a:r>
          </a:p>
        </p:txBody>
      </p:sp>
      <p:graphicFrame>
        <p:nvGraphicFramePr>
          <p:cNvPr id="15374" name="Object 14"/>
          <p:cNvGraphicFramePr>
            <a:graphicFrameLocks noChangeAspect="1"/>
          </p:cNvGraphicFramePr>
          <p:nvPr/>
        </p:nvGraphicFramePr>
        <p:xfrm>
          <a:off x="2335213" y="4564063"/>
          <a:ext cx="1409700" cy="825500"/>
        </p:xfrm>
        <a:graphic>
          <a:graphicData uri="http://schemas.openxmlformats.org/presentationml/2006/ole">
            <mc:AlternateContent xmlns:mc="http://schemas.openxmlformats.org/markup-compatibility/2006">
              <mc:Choice xmlns:v="urn:schemas-microsoft-com:vml" Requires="v">
                <p:oleObj spid="_x0000_s13332" name="Equation" r:id="rId11" imgW="1409700" imgH="825500" progId="Equation.DSMT4">
                  <p:embed/>
                </p:oleObj>
              </mc:Choice>
              <mc:Fallback>
                <p:oleObj name="Equation" r:id="rId11" imgW="1409700" imgH="825500"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35213" y="4564063"/>
                        <a:ext cx="14097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5" name="Text Box 15"/>
          <p:cNvSpPr txBox="1">
            <a:spLocks noChangeArrowheads="1"/>
          </p:cNvSpPr>
          <p:nvPr/>
        </p:nvSpPr>
        <p:spPr bwMode="auto">
          <a:xfrm>
            <a:off x="3924300" y="4746625"/>
            <a:ext cx="21859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收敛</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则其通项</a:t>
            </a:r>
          </a:p>
        </p:txBody>
      </p:sp>
      <p:graphicFrame>
        <p:nvGraphicFramePr>
          <p:cNvPr id="15376" name="Object 16"/>
          <p:cNvGraphicFramePr>
            <a:graphicFrameLocks noChangeAspect="1"/>
          </p:cNvGraphicFramePr>
          <p:nvPr/>
        </p:nvGraphicFramePr>
        <p:xfrm>
          <a:off x="889000" y="5580063"/>
          <a:ext cx="1701800" cy="825500"/>
        </p:xfrm>
        <a:graphic>
          <a:graphicData uri="http://schemas.openxmlformats.org/presentationml/2006/ole">
            <mc:AlternateContent xmlns:mc="http://schemas.openxmlformats.org/markup-compatibility/2006">
              <mc:Choice xmlns:v="urn:schemas-microsoft-com:vml" Requires="v">
                <p:oleObj spid="_x0000_s13333" name="Equation" r:id="rId13" imgW="1701800" imgH="825500" progId="Equation.DSMT4">
                  <p:embed/>
                </p:oleObj>
              </mc:Choice>
              <mc:Fallback>
                <p:oleObj name="Equation" r:id="rId13" imgW="1701800" imgH="825500"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889000" y="5580063"/>
                        <a:ext cx="17018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377" name="Text Box 17"/>
          <p:cNvSpPr txBox="1">
            <a:spLocks noChangeArrowheads="1"/>
          </p:cNvSpPr>
          <p:nvPr/>
        </p:nvSpPr>
        <p:spPr bwMode="auto">
          <a:xfrm>
            <a:off x="2627313" y="568007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则有</a:t>
            </a:r>
          </a:p>
        </p:txBody>
      </p:sp>
      <p:graphicFrame>
        <p:nvGraphicFramePr>
          <p:cNvPr id="15378" name="Object 18"/>
          <p:cNvGraphicFramePr>
            <a:graphicFrameLocks noChangeAspect="1"/>
          </p:cNvGraphicFramePr>
          <p:nvPr/>
        </p:nvGraphicFramePr>
        <p:xfrm>
          <a:off x="3635375" y="5710238"/>
          <a:ext cx="2590800" cy="431800"/>
        </p:xfrm>
        <a:graphic>
          <a:graphicData uri="http://schemas.openxmlformats.org/presentationml/2006/ole">
            <mc:AlternateContent xmlns:mc="http://schemas.openxmlformats.org/markup-compatibility/2006">
              <mc:Choice xmlns:v="urn:schemas-microsoft-com:vml" Requires="v">
                <p:oleObj spid="_x0000_s13334" name="Equation" r:id="rId15" imgW="2590800" imgH="431800" progId="Equation.DSMT4">
                  <p:embed/>
                </p:oleObj>
              </mc:Choice>
              <mc:Fallback>
                <p:oleObj name="Equation" r:id="rId15" imgW="2590800" imgH="4318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35375" y="5710238"/>
                        <a:ext cx="2590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wipe(down)">
                                      <p:cBhvr>
                                        <p:cTn id="7" dur="500"/>
                                        <p:tgtEl>
                                          <p:spTgt spid="153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5365"/>
                                        </p:tgtEl>
                                        <p:attrNameLst>
                                          <p:attrName>style.visibility</p:attrName>
                                        </p:attrNameLst>
                                      </p:cBhvr>
                                      <p:to>
                                        <p:strVal val="visible"/>
                                      </p:to>
                                    </p:set>
                                    <p:animEffect transition="in" filter="wipe(down)">
                                      <p:cBhvr>
                                        <p:cTn id="12" dur="500"/>
                                        <p:tgtEl>
                                          <p:spTgt spid="1536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5366"/>
                                        </p:tgtEl>
                                        <p:attrNameLst>
                                          <p:attrName>style.visibility</p:attrName>
                                        </p:attrNameLst>
                                      </p:cBhvr>
                                      <p:to>
                                        <p:strVal val="visible"/>
                                      </p:to>
                                    </p:set>
                                    <p:animEffect transition="in" filter="wipe(down)">
                                      <p:cBhvr>
                                        <p:cTn id="17" dur="500"/>
                                        <p:tgtEl>
                                          <p:spTgt spid="1536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5367"/>
                                        </p:tgtEl>
                                        <p:attrNameLst>
                                          <p:attrName>style.visibility</p:attrName>
                                        </p:attrNameLst>
                                      </p:cBhvr>
                                      <p:to>
                                        <p:strVal val="visible"/>
                                      </p:to>
                                    </p:set>
                                    <p:animEffect transition="in" filter="wipe(down)">
                                      <p:cBhvr>
                                        <p:cTn id="22" dur="500"/>
                                        <p:tgtEl>
                                          <p:spTgt spid="1536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5368"/>
                                        </p:tgtEl>
                                        <p:attrNameLst>
                                          <p:attrName>style.visibility</p:attrName>
                                        </p:attrNameLst>
                                      </p:cBhvr>
                                      <p:to>
                                        <p:strVal val="visible"/>
                                      </p:to>
                                    </p:set>
                                    <p:animEffect transition="in" filter="wipe(down)">
                                      <p:cBhvr>
                                        <p:cTn id="27" dur="500"/>
                                        <p:tgtEl>
                                          <p:spTgt spid="1536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wipe(dow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5370"/>
                                        </p:tgtEl>
                                        <p:attrNameLst>
                                          <p:attrName>style.visibility</p:attrName>
                                        </p:attrNameLst>
                                      </p:cBhvr>
                                      <p:to>
                                        <p:strVal val="visible"/>
                                      </p:to>
                                    </p:set>
                                    <p:animEffect transition="in" filter="wipe(down)">
                                      <p:cBhvr>
                                        <p:cTn id="37" dur="500"/>
                                        <p:tgtEl>
                                          <p:spTgt spid="1537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5371"/>
                                        </p:tgtEl>
                                        <p:attrNameLst>
                                          <p:attrName>style.visibility</p:attrName>
                                        </p:attrNameLst>
                                      </p:cBhvr>
                                      <p:to>
                                        <p:strVal val="visible"/>
                                      </p:to>
                                    </p:set>
                                    <p:animEffect transition="in" filter="wipe(down)">
                                      <p:cBhvr>
                                        <p:cTn id="42" dur="500"/>
                                        <p:tgtEl>
                                          <p:spTgt spid="1537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5373"/>
                                        </p:tgtEl>
                                        <p:attrNameLst>
                                          <p:attrName>style.visibility</p:attrName>
                                        </p:attrNameLst>
                                      </p:cBhvr>
                                      <p:to>
                                        <p:strVal val="visible"/>
                                      </p:to>
                                    </p:set>
                                    <p:animEffect transition="in" filter="wipe(down)">
                                      <p:cBhvr>
                                        <p:cTn id="47" dur="500"/>
                                        <p:tgtEl>
                                          <p:spTgt spid="1537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5374"/>
                                        </p:tgtEl>
                                        <p:attrNameLst>
                                          <p:attrName>style.visibility</p:attrName>
                                        </p:attrNameLst>
                                      </p:cBhvr>
                                      <p:to>
                                        <p:strVal val="visible"/>
                                      </p:to>
                                    </p:set>
                                    <p:animEffect transition="in" filter="wipe(down)">
                                      <p:cBhvr>
                                        <p:cTn id="52" dur="500"/>
                                        <p:tgtEl>
                                          <p:spTgt spid="1537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5375"/>
                                        </p:tgtEl>
                                        <p:attrNameLst>
                                          <p:attrName>style.visibility</p:attrName>
                                        </p:attrNameLst>
                                      </p:cBhvr>
                                      <p:to>
                                        <p:strVal val="visible"/>
                                      </p:to>
                                    </p:set>
                                    <p:animEffect transition="in" filter="wipe(down)">
                                      <p:cBhvr>
                                        <p:cTn id="57" dur="500"/>
                                        <p:tgtEl>
                                          <p:spTgt spid="1537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5376"/>
                                        </p:tgtEl>
                                        <p:attrNameLst>
                                          <p:attrName>style.visibility</p:attrName>
                                        </p:attrNameLst>
                                      </p:cBhvr>
                                      <p:to>
                                        <p:strVal val="visible"/>
                                      </p:to>
                                    </p:set>
                                    <p:animEffect transition="in" filter="wipe(down)">
                                      <p:cBhvr>
                                        <p:cTn id="62" dur="500"/>
                                        <p:tgtEl>
                                          <p:spTgt spid="1537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5377"/>
                                        </p:tgtEl>
                                        <p:attrNameLst>
                                          <p:attrName>style.visibility</p:attrName>
                                        </p:attrNameLst>
                                      </p:cBhvr>
                                      <p:to>
                                        <p:strVal val="visible"/>
                                      </p:to>
                                    </p:set>
                                    <p:animEffect transition="in" filter="wipe(down)">
                                      <p:cBhvr>
                                        <p:cTn id="67" dur="500"/>
                                        <p:tgtEl>
                                          <p:spTgt spid="1537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5378"/>
                                        </p:tgtEl>
                                        <p:attrNameLst>
                                          <p:attrName>style.visibility</p:attrName>
                                        </p:attrNameLst>
                                      </p:cBhvr>
                                      <p:to>
                                        <p:strVal val="visible"/>
                                      </p:to>
                                    </p:set>
                                    <p:animEffect transition="in" filter="wipe(down)">
                                      <p:cBhvr>
                                        <p:cTn id="72" dur="500"/>
                                        <p:tgtEl>
                                          <p:spTgt spid="153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4" grpId="0"/>
      <p:bldP spid="15366" grpId="0"/>
      <p:bldP spid="15368" grpId="0"/>
      <p:bldP spid="15369" grpId="0"/>
      <p:bldP spid="15373" grpId="0"/>
      <p:bldP spid="15375" grpId="0"/>
      <p:bldP spid="1537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Text Box 4"/>
          <p:cNvSpPr txBox="1">
            <a:spLocks noChangeArrowheads="1"/>
          </p:cNvSpPr>
          <p:nvPr/>
        </p:nvSpPr>
        <p:spPr bwMode="auto">
          <a:xfrm>
            <a:off x="231775" y="18891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即</a:t>
            </a:r>
          </a:p>
        </p:txBody>
      </p:sp>
      <p:graphicFrame>
        <p:nvGraphicFramePr>
          <p:cNvPr id="16389" name="Object 5"/>
          <p:cNvGraphicFramePr>
            <a:graphicFrameLocks noChangeAspect="1"/>
          </p:cNvGraphicFramePr>
          <p:nvPr/>
        </p:nvGraphicFramePr>
        <p:xfrm>
          <a:off x="827088" y="188913"/>
          <a:ext cx="2095500" cy="431800"/>
        </p:xfrm>
        <a:graphic>
          <a:graphicData uri="http://schemas.openxmlformats.org/presentationml/2006/ole">
            <mc:AlternateContent xmlns:mc="http://schemas.openxmlformats.org/markup-compatibility/2006">
              <mc:Choice xmlns:v="urn:schemas-microsoft-com:vml" Requires="v">
                <p:oleObj spid="_x0000_s14347" name="Equation" r:id="rId3" imgW="2095500" imgH="431800" progId="Equation.DSMT4">
                  <p:embed/>
                </p:oleObj>
              </mc:Choice>
              <mc:Fallback>
                <p:oleObj name="Equation" r:id="rId3" imgW="20955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188913"/>
                        <a:ext cx="2095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0" name="Text Box 6"/>
          <p:cNvSpPr txBox="1">
            <a:spLocks noChangeArrowheads="1"/>
          </p:cNvSpPr>
          <p:nvPr/>
        </p:nvSpPr>
        <p:spPr bwMode="auto">
          <a:xfrm>
            <a:off x="3040063" y="153988"/>
            <a:ext cx="26463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由极限的唯一性得</a:t>
            </a:r>
          </a:p>
        </p:txBody>
      </p:sp>
      <p:graphicFrame>
        <p:nvGraphicFramePr>
          <p:cNvPr id="16391" name="Object 7"/>
          <p:cNvGraphicFramePr>
            <a:graphicFrameLocks noChangeAspect="1"/>
          </p:cNvGraphicFramePr>
          <p:nvPr/>
        </p:nvGraphicFramePr>
        <p:xfrm>
          <a:off x="2144713" y="892175"/>
          <a:ext cx="3924300" cy="431800"/>
        </p:xfrm>
        <a:graphic>
          <a:graphicData uri="http://schemas.openxmlformats.org/presentationml/2006/ole">
            <mc:AlternateContent xmlns:mc="http://schemas.openxmlformats.org/markup-compatibility/2006">
              <mc:Choice xmlns:v="urn:schemas-microsoft-com:vml" Requires="v">
                <p:oleObj spid="_x0000_s14348" name="Equation" r:id="rId5" imgW="3924300" imgH="431800" progId="Equation.DSMT4">
                  <p:embed/>
                </p:oleObj>
              </mc:Choice>
              <mc:Fallback>
                <p:oleObj name="Equation" r:id="rId5" imgW="39243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4713" y="892175"/>
                        <a:ext cx="392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2" name="Text Box 8"/>
          <p:cNvSpPr txBox="1">
            <a:spLocks noChangeArrowheads="1"/>
          </p:cNvSpPr>
          <p:nvPr/>
        </p:nvSpPr>
        <p:spPr bwMode="auto">
          <a:xfrm>
            <a:off x="231775" y="1503363"/>
            <a:ext cx="38782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由上面的证明过程我们看到</a:t>
            </a:r>
          </a:p>
        </p:txBody>
      </p:sp>
      <p:graphicFrame>
        <p:nvGraphicFramePr>
          <p:cNvPr id="16393" name="Object 9"/>
          <p:cNvGraphicFramePr>
            <a:graphicFrameLocks noChangeAspect="1"/>
          </p:cNvGraphicFramePr>
          <p:nvPr/>
        </p:nvGraphicFramePr>
        <p:xfrm>
          <a:off x="1774825" y="2165350"/>
          <a:ext cx="5003800" cy="952500"/>
        </p:xfrm>
        <a:graphic>
          <a:graphicData uri="http://schemas.openxmlformats.org/presentationml/2006/ole">
            <mc:AlternateContent xmlns:mc="http://schemas.openxmlformats.org/markup-compatibility/2006">
              <mc:Choice xmlns:v="urn:schemas-microsoft-com:vml" Requires="v">
                <p:oleObj spid="_x0000_s14349" name="Equation" r:id="rId7" imgW="4867315" imgH="819137" progId="Equation.DSMT4">
                  <p:embed/>
                </p:oleObj>
              </mc:Choice>
              <mc:Fallback>
                <p:oleObj name="Equation" r:id="rId7" imgW="4867315" imgH="819137"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74825" y="2165350"/>
                        <a:ext cx="50038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6394" name="Text Box 10"/>
          <p:cNvSpPr txBox="1">
            <a:spLocks noChangeArrowheads="1"/>
          </p:cNvSpPr>
          <p:nvPr/>
        </p:nvSpPr>
        <p:spPr bwMode="auto">
          <a:xfrm>
            <a:off x="447675" y="3521075"/>
            <a:ext cx="72628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该不等式给出了方程</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的第</a:t>
            </a:r>
            <a:r>
              <a:rPr lang="en-US" altLang="zh-CN" sz="2400">
                <a:latin typeface="楷体" pitchFamily="49" charset="-122"/>
                <a:ea typeface="楷体" pitchFamily="49" charset="-122"/>
              </a:rPr>
              <a:t>n</a:t>
            </a:r>
            <a:r>
              <a:rPr lang="zh-CN" altLang="en-US" sz="2400">
                <a:latin typeface="楷体" pitchFamily="49" charset="-122"/>
                <a:ea typeface="楷体" pitchFamily="49" charset="-122"/>
              </a:rPr>
              <a:t>次逼近解与其真正解的</a:t>
            </a:r>
          </a:p>
        </p:txBody>
      </p:sp>
      <p:sp>
        <p:nvSpPr>
          <p:cNvPr id="16395" name="Text Box 11"/>
          <p:cNvSpPr txBox="1">
            <a:spLocks noChangeArrowheads="1"/>
          </p:cNvSpPr>
          <p:nvPr/>
        </p:nvSpPr>
        <p:spPr bwMode="auto">
          <a:xfrm>
            <a:off x="376238" y="4311650"/>
            <a:ext cx="18780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误差估计式</a:t>
            </a:r>
            <a:r>
              <a:rPr lang="en-US" altLang="zh-CN" sz="2400">
                <a:latin typeface="楷体" pitchFamily="49" charset="-122"/>
                <a:ea typeface="楷体" pitchFamily="49" charset="-122"/>
              </a:rPr>
              <a:t>.</a:t>
            </a:r>
          </a:p>
        </p:txBody>
      </p:sp>
      <p:sp>
        <p:nvSpPr>
          <p:cNvPr id="16396" name="Text Box 12"/>
          <p:cNvSpPr txBox="1">
            <a:spLocks noChangeArrowheads="1"/>
          </p:cNvSpPr>
          <p:nvPr/>
        </p:nvSpPr>
        <p:spPr bwMode="auto">
          <a:xfrm>
            <a:off x="519113" y="5103813"/>
            <a:ext cx="172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定理</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证毕</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6388"/>
                                        </p:tgtEl>
                                        <p:attrNameLst>
                                          <p:attrName>style.visibility</p:attrName>
                                        </p:attrNameLst>
                                      </p:cBhvr>
                                      <p:to>
                                        <p:strVal val="visible"/>
                                      </p:to>
                                    </p:set>
                                    <p:animEffect transition="in" filter="wipe(down)">
                                      <p:cBhvr>
                                        <p:cTn id="7" dur="500"/>
                                        <p:tgtEl>
                                          <p:spTgt spid="16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6389"/>
                                        </p:tgtEl>
                                        <p:attrNameLst>
                                          <p:attrName>style.visibility</p:attrName>
                                        </p:attrNameLst>
                                      </p:cBhvr>
                                      <p:to>
                                        <p:strVal val="visible"/>
                                      </p:to>
                                    </p:set>
                                    <p:animEffect transition="in" filter="wipe(down)">
                                      <p:cBhvr>
                                        <p:cTn id="12" dur="500"/>
                                        <p:tgtEl>
                                          <p:spTgt spid="163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6390"/>
                                        </p:tgtEl>
                                        <p:attrNameLst>
                                          <p:attrName>style.visibility</p:attrName>
                                        </p:attrNameLst>
                                      </p:cBhvr>
                                      <p:to>
                                        <p:strVal val="visible"/>
                                      </p:to>
                                    </p:set>
                                    <p:animEffect transition="in" filter="wipe(down)">
                                      <p:cBhvr>
                                        <p:cTn id="17" dur="500"/>
                                        <p:tgtEl>
                                          <p:spTgt spid="1639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6391"/>
                                        </p:tgtEl>
                                        <p:attrNameLst>
                                          <p:attrName>style.visibility</p:attrName>
                                        </p:attrNameLst>
                                      </p:cBhvr>
                                      <p:to>
                                        <p:strVal val="visible"/>
                                      </p:to>
                                    </p:set>
                                    <p:animEffect transition="in" filter="wipe(down)">
                                      <p:cBhvr>
                                        <p:cTn id="22" dur="500"/>
                                        <p:tgtEl>
                                          <p:spTgt spid="1639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6392"/>
                                        </p:tgtEl>
                                        <p:attrNameLst>
                                          <p:attrName>style.visibility</p:attrName>
                                        </p:attrNameLst>
                                      </p:cBhvr>
                                      <p:to>
                                        <p:strVal val="visible"/>
                                      </p:to>
                                    </p:set>
                                    <p:animEffect transition="in" filter="wipe(down)">
                                      <p:cBhvr>
                                        <p:cTn id="27" dur="500"/>
                                        <p:tgtEl>
                                          <p:spTgt spid="1639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6393"/>
                                        </p:tgtEl>
                                        <p:attrNameLst>
                                          <p:attrName>style.visibility</p:attrName>
                                        </p:attrNameLst>
                                      </p:cBhvr>
                                      <p:to>
                                        <p:strVal val="visible"/>
                                      </p:to>
                                    </p:set>
                                    <p:animEffect transition="in" filter="wipe(down)">
                                      <p:cBhvr>
                                        <p:cTn id="32" dur="500"/>
                                        <p:tgtEl>
                                          <p:spTgt spid="1639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6394"/>
                                        </p:tgtEl>
                                        <p:attrNameLst>
                                          <p:attrName>style.visibility</p:attrName>
                                        </p:attrNameLst>
                                      </p:cBhvr>
                                      <p:to>
                                        <p:strVal val="visible"/>
                                      </p:to>
                                    </p:set>
                                    <p:animEffect transition="in" filter="wipe(down)">
                                      <p:cBhvr>
                                        <p:cTn id="37" dur="500"/>
                                        <p:tgtEl>
                                          <p:spTgt spid="1639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6395"/>
                                        </p:tgtEl>
                                        <p:attrNameLst>
                                          <p:attrName>style.visibility</p:attrName>
                                        </p:attrNameLst>
                                      </p:cBhvr>
                                      <p:to>
                                        <p:strVal val="visible"/>
                                      </p:to>
                                    </p:set>
                                    <p:animEffect transition="in" filter="wipe(down)">
                                      <p:cBhvr>
                                        <p:cTn id="42" dur="500"/>
                                        <p:tgtEl>
                                          <p:spTgt spid="1639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6396"/>
                                        </p:tgtEl>
                                        <p:attrNameLst>
                                          <p:attrName>style.visibility</p:attrName>
                                        </p:attrNameLst>
                                      </p:cBhvr>
                                      <p:to>
                                        <p:strVal val="visible"/>
                                      </p:to>
                                    </p:set>
                                    <p:animEffect transition="in" filter="wipe(down)">
                                      <p:cBhvr>
                                        <p:cTn id="47" dur="500"/>
                                        <p:tgtEl>
                                          <p:spTgt spid="163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8" grpId="0"/>
      <p:bldP spid="16390" grpId="0"/>
      <p:bldP spid="16392" grpId="0"/>
      <p:bldP spid="16394" grpId="0"/>
      <p:bldP spid="16395" grpId="0"/>
      <p:bldP spid="1639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231775" y="63500"/>
            <a:ext cx="60325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附注</a:t>
            </a:r>
            <a:r>
              <a:rPr lang="en-US" altLang="zh-CN" sz="2400">
                <a:solidFill>
                  <a:srgbClr val="FF0000"/>
                </a:solidFill>
                <a:latin typeface="楷体" pitchFamily="49" charset="-122"/>
                <a:ea typeface="楷体" pitchFamily="49" charset="-122"/>
              </a:rPr>
              <a:t>:</a:t>
            </a:r>
            <a:r>
              <a:rPr lang="en-US" altLang="zh-CN" sz="2400">
                <a:latin typeface="楷体" pitchFamily="49" charset="-122"/>
                <a:ea typeface="楷体" pitchFamily="49" charset="-122"/>
              </a:rPr>
              <a:t> 1).Lipsitz</a:t>
            </a:r>
            <a:r>
              <a:rPr lang="zh-CN" altLang="en-US" sz="2400">
                <a:latin typeface="楷体" pitchFamily="49" charset="-122"/>
                <a:ea typeface="楷体" pitchFamily="49" charset="-122"/>
              </a:rPr>
              <a:t>条件的验证</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通常我们用</a:t>
            </a:r>
          </a:p>
        </p:txBody>
      </p:sp>
      <p:graphicFrame>
        <p:nvGraphicFramePr>
          <p:cNvPr id="17413" name="Object 5"/>
          <p:cNvGraphicFramePr>
            <a:graphicFrameLocks noChangeAspect="1"/>
          </p:cNvGraphicFramePr>
          <p:nvPr/>
        </p:nvGraphicFramePr>
        <p:xfrm>
          <a:off x="1409700" y="687388"/>
          <a:ext cx="444500" cy="901700"/>
        </p:xfrm>
        <a:graphic>
          <a:graphicData uri="http://schemas.openxmlformats.org/presentationml/2006/ole">
            <mc:AlternateContent xmlns:mc="http://schemas.openxmlformats.org/markup-compatibility/2006">
              <mc:Choice xmlns:v="urn:schemas-microsoft-com:vml" Requires="v">
                <p:oleObj spid="_x0000_s15375" name="Equation" r:id="rId3" imgW="444307" imgH="901309" progId="Equation.DSMT4">
                  <p:embed/>
                </p:oleObj>
              </mc:Choice>
              <mc:Fallback>
                <p:oleObj name="Equation" r:id="rId3" imgW="444307" imgH="90130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9700" y="687388"/>
                        <a:ext cx="4445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4" name="Text Box 6"/>
          <p:cNvSpPr txBox="1">
            <a:spLocks noChangeArrowheads="1"/>
          </p:cNvSpPr>
          <p:nvPr/>
        </p:nvSpPr>
        <p:spPr bwMode="auto">
          <a:xfrm>
            <a:off x="2051050" y="908050"/>
            <a:ext cx="21796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a:t>
            </a:r>
            <a:r>
              <a:rPr lang="en-US" altLang="zh-CN" sz="2400">
                <a:latin typeface="楷体" pitchFamily="49" charset="-122"/>
                <a:ea typeface="楷体" pitchFamily="49" charset="-122"/>
              </a:rPr>
              <a:t>R</a:t>
            </a:r>
            <a:r>
              <a:rPr lang="zh-CN" altLang="en-US" sz="2400">
                <a:latin typeface="楷体" pitchFamily="49" charset="-122"/>
                <a:ea typeface="楷体" pitchFamily="49" charset="-122"/>
              </a:rPr>
              <a:t>上连续</a:t>
            </a:r>
          </a:p>
        </p:txBody>
      </p:sp>
      <p:sp>
        <p:nvSpPr>
          <p:cNvPr id="17415" name="Text Box 7"/>
          <p:cNvSpPr txBox="1">
            <a:spLocks noChangeArrowheads="1"/>
          </p:cNvSpPr>
          <p:nvPr/>
        </p:nvSpPr>
        <p:spPr bwMode="auto">
          <a:xfrm>
            <a:off x="3563938" y="908050"/>
            <a:ext cx="24955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代替</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这是因为</a:t>
            </a:r>
          </a:p>
        </p:txBody>
      </p:sp>
      <p:graphicFrame>
        <p:nvGraphicFramePr>
          <p:cNvPr id="17416" name="Object 8"/>
          <p:cNvGraphicFramePr>
            <a:graphicFrameLocks noChangeAspect="1"/>
          </p:cNvGraphicFramePr>
          <p:nvPr/>
        </p:nvGraphicFramePr>
        <p:xfrm>
          <a:off x="704850" y="2065338"/>
          <a:ext cx="7785100" cy="863600"/>
        </p:xfrm>
        <a:graphic>
          <a:graphicData uri="http://schemas.openxmlformats.org/presentationml/2006/ole">
            <mc:AlternateContent xmlns:mc="http://schemas.openxmlformats.org/markup-compatibility/2006">
              <mc:Choice xmlns:v="urn:schemas-microsoft-com:vml" Requires="v">
                <p:oleObj spid="_x0000_s15376" name="Equation" r:id="rId5" imgW="7785100" imgH="863600" progId="Equation.DSMT4">
                  <p:embed/>
                </p:oleObj>
              </mc:Choice>
              <mc:Fallback>
                <p:oleObj name="Equation" r:id="rId5" imgW="7785100" imgH="863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4850" y="2065338"/>
                        <a:ext cx="77851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7" name="Text Box 9"/>
          <p:cNvSpPr txBox="1">
            <a:spLocks noChangeArrowheads="1"/>
          </p:cNvSpPr>
          <p:nvPr/>
        </p:nvSpPr>
        <p:spPr bwMode="auto">
          <a:xfrm>
            <a:off x="831850" y="3230563"/>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这里</a:t>
            </a:r>
          </a:p>
        </p:txBody>
      </p:sp>
      <p:graphicFrame>
        <p:nvGraphicFramePr>
          <p:cNvPr id="17418" name="Object 10"/>
          <p:cNvGraphicFramePr>
            <a:graphicFrameLocks noChangeAspect="1"/>
          </p:cNvGraphicFramePr>
          <p:nvPr/>
        </p:nvGraphicFramePr>
        <p:xfrm>
          <a:off x="3511550" y="3144838"/>
          <a:ext cx="2806700" cy="863600"/>
        </p:xfrm>
        <a:graphic>
          <a:graphicData uri="http://schemas.openxmlformats.org/presentationml/2006/ole">
            <mc:AlternateContent xmlns:mc="http://schemas.openxmlformats.org/markup-compatibility/2006">
              <mc:Choice xmlns:v="urn:schemas-microsoft-com:vml" Requires="v">
                <p:oleObj spid="_x0000_s15377" name="Equation" r:id="rId7" imgW="2806700" imgH="863600" progId="Equation.DSMT4">
                  <p:embed/>
                </p:oleObj>
              </mc:Choice>
              <mc:Fallback>
                <p:oleObj name="Equation" r:id="rId7" imgW="2806700" imgH="863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1550" y="3144838"/>
                        <a:ext cx="2806700" cy="863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19" name="Text Box 11"/>
          <p:cNvSpPr txBox="1">
            <a:spLocks noChangeArrowheads="1"/>
          </p:cNvSpPr>
          <p:nvPr/>
        </p:nvSpPr>
        <p:spPr bwMode="auto">
          <a:xfrm>
            <a:off x="755650" y="4149725"/>
            <a:ext cx="51085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一般情况下</a:t>
            </a:r>
            <a:r>
              <a:rPr lang="en-US" altLang="zh-CN" sz="2400">
                <a:latin typeface="楷体" pitchFamily="49" charset="-122"/>
                <a:ea typeface="楷体" pitchFamily="49" charset="-122"/>
              </a:rPr>
              <a:t>,Lipscietz</a:t>
            </a:r>
            <a:r>
              <a:rPr lang="zh-CN" altLang="en-US" sz="2400">
                <a:latin typeface="楷体" pitchFamily="49" charset="-122"/>
                <a:ea typeface="楷体" pitchFamily="49" charset="-122"/>
              </a:rPr>
              <a:t>条件是推不出</a:t>
            </a:r>
          </a:p>
        </p:txBody>
      </p:sp>
      <p:graphicFrame>
        <p:nvGraphicFramePr>
          <p:cNvPr id="17420" name="Object 12"/>
          <p:cNvGraphicFramePr>
            <a:graphicFrameLocks noChangeAspect="1"/>
          </p:cNvGraphicFramePr>
          <p:nvPr/>
        </p:nvGraphicFramePr>
        <p:xfrm>
          <a:off x="5838825" y="4149725"/>
          <a:ext cx="508000" cy="469900"/>
        </p:xfrm>
        <a:graphic>
          <a:graphicData uri="http://schemas.openxmlformats.org/presentationml/2006/ole">
            <mc:AlternateContent xmlns:mc="http://schemas.openxmlformats.org/markup-compatibility/2006">
              <mc:Choice xmlns:v="urn:schemas-microsoft-com:vml" Requires="v">
                <p:oleObj spid="_x0000_s15378" name="Equation" r:id="rId9" imgW="508000" imgH="469900" progId="Equation.DSMT4">
                  <p:embed/>
                </p:oleObj>
              </mc:Choice>
              <mc:Fallback>
                <p:oleObj name="Equation" r:id="rId9" imgW="508000" imgH="4699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838825" y="4149725"/>
                        <a:ext cx="508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1" name="Text Box 13"/>
          <p:cNvSpPr txBox="1">
            <a:spLocks noChangeArrowheads="1"/>
          </p:cNvSpPr>
          <p:nvPr/>
        </p:nvSpPr>
        <p:spPr bwMode="auto">
          <a:xfrm>
            <a:off x="6521450" y="4149725"/>
            <a:ext cx="14287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连续的</a:t>
            </a:r>
            <a:r>
              <a:rPr lang="en-US" altLang="zh-CN" sz="2400">
                <a:latin typeface="楷体" pitchFamily="49" charset="-122"/>
                <a:ea typeface="楷体" pitchFamily="49" charset="-122"/>
              </a:rPr>
              <a:t>,</a:t>
            </a:r>
          </a:p>
        </p:txBody>
      </p:sp>
      <p:graphicFrame>
        <p:nvGraphicFramePr>
          <p:cNvPr id="17422" name="Object 14"/>
          <p:cNvGraphicFramePr>
            <a:graphicFrameLocks noChangeAspect="1"/>
          </p:cNvGraphicFramePr>
          <p:nvPr/>
        </p:nvGraphicFramePr>
        <p:xfrm>
          <a:off x="2700338" y="4868863"/>
          <a:ext cx="1727200" cy="482600"/>
        </p:xfrm>
        <a:graphic>
          <a:graphicData uri="http://schemas.openxmlformats.org/presentationml/2006/ole">
            <mc:AlternateContent xmlns:mc="http://schemas.openxmlformats.org/markup-compatibility/2006">
              <mc:Choice xmlns:v="urn:schemas-microsoft-com:vml" Requires="v">
                <p:oleObj spid="_x0000_s15379" name="Equation" r:id="rId11" imgW="1726451" imgH="482391" progId="Equation.DSMT4">
                  <p:embed/>
                </p:oleObj>
              </mc:Choice>
              <mc:Fallback>
                <p:oleObj name="Equation" r:id="rId11" imgW="1726451" imgH="482391"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00338" y="4868863"/>
                        <a:ext cx="1727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7423" name="Text Box 15"/>
          <p:cNvSpPr txBox="1">
            <a:spLocks noChangeArrowheads="1"/>
          </p:cNvSpPr>
          <p:nvPr/>
        </p:nvSpPr>
        <p:spPr bwMode="auto">
          <a:xfrm>
            <a:off x="827088" y="4868863"/>
            <a:ext cx="9540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例如</a:t>
            </a:r>
            <a:r>
              <a:rPr lang="en-US" altLang="zh-CN" sz="2400">
                <a:latin typeface="楷体" pitchFamily="49" charset="-122"/>
                <a:ea typeface="楷体" pitchFamily="49" charset="-122"/>
              </a:rPr>
              <a:t>:</a:t>
            </a:r>
          </a:p>
        </p:txBody>
      </p:sp>
      <p:sp>
        <p:nvSpPr>
          <p:cNvPr id="17424" name="Text Box 16"/>
          <p:cNvSpPr txBox="1">
            <a:spLocks noChangeArrowheads="1"/>
          </p:cNvSpPr>
          <p:nvPr/>
        </p:nvSpPr>
        <p:spPr bwMode="auto">
          <a:xfrm>
            <a:off x="971550" y="5661025"/>
            <a:ext cx="1841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endParaRPr lang="zh-CN" altLang="zh-CN" sz="240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7412">
                                            <p:txEl>
                                              <p:pRg st="0" end="0"/>
                                            </p:txEl>
                                          </p:spTgt>
                                        </p:tgtEl>
                                        <p:attrNameLst>
                                          <p:attrName>style.visibility</p:attrName>
                                        </p:attrNameLst>
                                      </p:cBhvr>
                                      <p:to>
                                        <p:strVal val="visible"/>
                                      </p:to>
                                    </p:set>
                                    <p:animEffect transition="in" filter="wipe(down)">
                                      <p:cBhvr>
                                        <p:cTn id="7" dur="500"/>
                                        <p:tgtEl>
                                          <p:spTgt spid="1741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7412">
                                            <p:txEl>
                                              <p:pRg st="0" end="0"/>
                                            </p:txEl>
                                          </p:spTgt>
                                        </p:tgtEl>
                                        <p:attrNameLst>
                                          <p:attrName>style.visibility</p:attrName>
                                        </p:attrNameLst>
                                      </p:cBhvr>
                                      <p:to>
                                        <p:strVal val="visible"/>
                                      </p:to>
                                    </p:set>
                                    <p:animEffect transition="in" filter="wipe(down)">
                                      <p:cBhvr>
                                        <p:cTn id="12" dur="500"/>
                                        <p:tgtEl>
                                          <p:spTgt spid="17412">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17413"/>
                                        </p:tgtEl>
                                        <p:attrNameLst>
                                          <p:attrName>style.visibility</p:attrName>
                                        </p:attrNameLst>
                                      </p:cBhvr>
                                      <p:to>
                                        <p:strVal val="visible"/>
                                      </p:to>
                                    </p:set>
                                    <p:animEffect transition="in" filter="wipe(down)">
                                      <p:cBhvr>
                                        <p:cTn id="17" dur="500"/>
                                        <p:tgtEl>
                                          <p:spTgt spid="1741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7414"/>
                                        </p:tgtEl>
                                        <p:attrNameLst>
                                          <p:attrName>style.visibility</p:attrName>
                                        </p:attrNameLst>
                                      </p:cBhvr>
                                      <p:to>
                                        <p:strVal val="visible"/>
                                      </p:to>
                                    </p:set>
                                    <p:animEffect transition="in" filter="wipe(down)">
                                      <p:cBhvr>
                                        <p:cTn id="22" dur="500"/>
                                        <p:tgtEl>
                                          <p:spTgt spid="174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7415"/>
                                        </p:tgtEl>
                                        <p:attrNameLst>
                                          <p:attrName>style.visibility</p:attrName>
                                        </p:attrNameLst>
                                      </p:cBhvr>
                                      <p:to>
                                        <p:strVal val="visible"/>
                                      </p:to>
                                    </p:set>
                                    <p:animEffect transition="in" filter="wipe(down)">
                                      <p:cBhvr>
                                        <p:cTn id="27" dur="500"/>
                                        <p:tgtEl>
                                          <p:spTgt spid="1741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7416"/>
                                        </p:tgtEl>
                                        <p:attrNameLst>
                                          <p:attrName>style.visibility</p:attrName>
                                        </p:attrNameLst>
                                      </p:cBhvr>
                                      <p:to>
                                        <p:strVal val="visible"/>
                                      </p:to>
                                    </p:set>
                                    <p:animEffect transition="in" filter="wipe(down)">
                                      <p:cBhvr>
                                        <p:cTn id="32" dur="500"/>
                                        <p:tgtEl>
                                          <p:spTgt spid="174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7417"/>
                                        </p:tgtEl>
                                        <p:attrNameLst>
                                          <p:attrName>style.visibility</p:attrName>
                                        </p:attrNameLst>
                                      </p:cBhvr>
                                      <p:to>
                                        <p:strVal val="visible"/>
                                      </p:to>
                                    </p:set>
                                    <p:animEffect transition="in" filter="wipe(down)">
                                      <p:cBhvr>
                                        <p:cTn id="37" dur="500"/>
                                        <p:tgtEl>
                                          <p:spTgt spid="1741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7418"/>
                                        </p:tgtEl>
                                        <p:attrNameLst>
                                          <p:attrName>style.visibility</p:attrName>
                                        </p:attrNameLst>
                                      </p:cBhvr>
                                      <p:to>
                                        <p:strVal val="visible"/>
                                      </p:to>
                                    </p:set>
                                    <p:animEffect transition="in" filter="wipe(down)">
                                      <p:cBhvr>
                                        <p:cTn id="42" dur="500"/>
                                        <p:tgtEl>
                                          <p:spTgt spid="1741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7419"/>
                                        </p:tgtEl>
                                        <p:attrNameLst>
                                          <p:attrName>style.visibility</p:attrName>
                                        </p:attrNameLst>
                                      </p:cBhvr>
                                      <p:to>
                                        <p:strVal val="visible"/>
                                      </p:to>
                                    </p:set>
                                    <p:animEffect transition="in" filter="wipe(down)">
                                      <p:cBhvr>
                                        <p:cTn id="47" dur="500"/>
                                        <p:tgtEl>
                                          <p:spTgt spid="1741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7420"/>
                                        </p:tgtEl>
                                        <p:attrNameLst>
                                          <p:attrName>style.visibility</p:attrName>
                                        </p:attrNameLst>
                                      </p:cBhvr>
                                      <p:to>
                                        <p:strVal val="visible"/>
                                      </p:to>
                                    </p:set>
                                    <p:animEffect transition="in" filter="wipe(down)">
                                      <p:cBhvr>
                                        <p:cTn id="52" dur="500"/>
                                        <p:tgtEl>
                                          <p:spTgt spid="1742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7421"/>
                                        </p:tgtEl>
                                        <p:attrNameLst>
                                          <p:attrName>style.visibility</p:attrName>
                                        </p:attrNameLst>
                                      </p:cBhvr>
                                      <p:to>
                                        <p:strVal val="visible"/>
                                      </p:to>
                                    </p:set>
                                    <p:animEffect transition="in" filter="wipe(down)">
                                      <p:cBhvr>
                                        <p:cTn id="57" dur="500"/>
                                        <p:tgtEl>
                                          <p:spTgt spid="174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423"/>
                                        </p:tgtEl>
                                        <p:attrNameLst>
                                          <p:attrName>style.visibility</p:attrName>
                                        </p:attrNameLst>
                                      </p:cBhvr>
                                      <p:to>
                                        <p:strVal val="visible"/>
                                      </p:to>
                                    </p:set>
                                    <p:animEffect transition="in" filter="wipe(down)">
                                      <p:cBhvr>
                                        <p:cTn id="62" dur="500"/>
                                        <p:tgtEl>
                                          <p:spTgt spid="1742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17422"/>
                                        </p:tgtEl>
                                        <p:attrNameLst>
                                          <p:attrName>style.visibility</p:attrName>
                                        </p:attrNameLst>
                                      </p:cBhvr>
                                      <p:to>
                                        <p:strVal val="visible"/>
                                      </p:to>
                                    </p:set>
                                    <p:animEffect transition="in" filter="wipe(down)">
                                      <p:cBhvr>
                                        <p:cTn id="67" dur="500"/>
                                        <p:tgtEl>
                                          <p:spTgt spid="1742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nodePh="1">
                                  <p:stCondLst>
                                    <p:cond delay="0"/>
                                  </p:stCondLst>
                                  <p:endCondLst>
                                    <p:cond evt="begin" delay="0">
                                      <p:tn val="70"/>
                                    </p:cond>
                                  </p:endCondLst>
                                  <p:childTnLst>
                                    <p:set>
                                      <p:cBhvr>
                                        <p:cTn id="71" dur="1" fill="hold">
                                          <p:stCondLst>
                                            <p:cond delay="0"/>
                                          </p:stCondLst>
                                        </p:cTn>
                                        <p:tgtEl>
                                          <p:spTgt spid="17424"/>
                                        </p:tgtEl>
                                        <p:attrNameLst>
                                          <p:attrName>style.visibility</p:attrName>
                                        </p:attrNameLst>
                                      </p:cBhvr>
                                      <p:to>
                                        <p:strVal val="visible"/>
                                      </p:to>
                                    </p:set>
                                    <p:animEffect transition="in" filter="wipe(down)">
                                      <p:cBhvr>
                                        <p:cTn id="72" dur="500"/>
                                        <p:tgtEl>
                                          <p:spTgt spid="1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build="allAtOnce"/>
      <p:bldP spid="17414" grpId="0"/>
      <p:bldP spid="17415" grpId="0"/>
      <p:bldP spid="17417" grpId="0"/>
      <p:bldP spid="17419" grpId="0"/>
      <p:bldP spid="17421" grpId="0"/>
      <p:bldP spid="17423" grpId="0"/>
      <p:bldP spid="1742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auto">
          <a:xfrm>
            <a:off x="231775" y="188913"/>
            <a:ext cx="3416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三</a:t>
            </a:r>
            <a:r>
              <a:rPr lang="en-US" altLang="zh-CN" sz="2400">
                <a:solidFill>
                  <a:srgbClr val="FF0000"/>
                </a:solidFill>
                <a:latin typeface="楷体" pitchFamily="49" charset="-122"/>
                <a:ea typeface="楷体" pitchFamily="49" charset="-122"/>
              </a:rPr>
              <a:t>.</a:t>
            </a:r>
            <a:r>
              <a:rPr lang="zh-CN" altLang="en-US" sz="2400">
                <a:solidFill>
                  <a:srgbClr val="FF0000"/>
                </a:solidFill>
                <a:latin typeface="楷体" pitchFamily="49" charset="-122"/>
                <a:ea typeface="楷体" pitchFamily="49" charset="-122"/>
              </a:rPr>
              <a:t>近似计算与误差估计</a:t>
            </a:r>
          </a:p>
        </p:txBody>
      </p:sp>
      <p:sp>
        <p:nvSpPr>
          <p:cNvPr id="47107" name="Text Box 3"/>
          <p:cNvSpPr txBox="1">
            <a:spLocks noChangeArrowheads="1"/>
          </p:cNvSpPr>
          <p:nvPr/>
        </p:nvSpPr>
        <p:spPr bwMode="auto">
          <a:xfrm>
            <a:off x="663575" y="784225"/>
            <a:ext cx="41862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由前面的证明知</a:t>
            </a:r>
            <a:r>
              <a:rPr lang="en-US" altLang="zh-CN" sz="2400">
                <a:latin typeface="楷体" pitchFamily="49" charset="-122"/>
                <a:ea typeface="楷体" pitchFamily="49" charset="-122"/>
              </a:rPr>
              <a:t>,Cauchy </a:t>
            </a:r>
            <a:r>
              <a:rPr lang="zh-CN" altLang="en-US" sz="2400">
                <a:latin typeface="楷体" pitchFamily="49" charset="-122"/>
                <a:ea typeface="楷体" pitchFamily="49" charset="-122"/>
              </a:rPr>
              <a:t>问题</a:t>
            </a:r>
          </a:p>
        </p:txBody>
      </p:sp>
      <p:graphicFrame>
        <p:nvGraphicFramePr>
          <p:cNvPr id="47108" name="Object 4"/>
          <p:cNvGraphicFramePr>
            <a:graphicFrameLocks noChangeAspect="1"/>
          </p:cNvGraphicFramePr>
          <p:nvPr/>
        </p:nvGraphicFramePr>
        <p:xfrm>
          <a:off x="4846638" y="549275"/>
          <a:ext cx="2641600" cy="1016000"/>
        </p:xfrm>
        <a:graphic>
          <a:graphicData uri="http://schemas.openxmlformats.org/presentationml/2006/ole">
            <mc:AlternateContent xmlns:mc="http://schemas.openxmlformats.org/markup-compatibility/2006">
              <mc:Choice xmlns:v="urn:schemas-microsoft-com:vml" Requires="v">
                <p:oleObj spid="_x0000_s16394" name="Equation" r:id="rId3" imgW="2641600" imgH="1016000" progId="Equation.DSMT4">
                  <p:embed/>
                </p:oleObj>
              </mc:Choice>
              <mc:Fallback>
                <p:oleObj name="Equation" r:id="rId3" imgW="2641600" imgH="10160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46638" y="549275"/>
                        <a:ext cx="26416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9" name="Text Box 5"/>
          <p:cNvSpPr txBox="1">
            <a:spLocks noChangeArrowheads="1"/>
          </p:cNvSpPr>
          <p:nvPr/>
        </p:nvSpPr>
        <p:spPr bwMode="auto">
          <a:xfrm>
            <a:off x="735013" y="1503363"/>
            <a:ext cx="2492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的第</a:t>
            </a:r>
            <a:r>
              <a:rPr lang="en-US" altLang="zh-CN" sz="2400">
                <a:latin typeface="楷体" pitchFamily="49" charset="-122"/>
                <a:ea typeface="楷体" pitchFamily="49" charset="-122"/>
              </a:rPr>
              <a:t>n</a:t>
            </a:r>
            <a:r>
              <a:rPr lang="zh-CN" altLang="en-US" sz="2400">
                <a:latin typeface="楷体" pitchFamily="49" charset="-122"/>
                <a:ea typeface="楷体" pitchFamily="49" charset="-122"/>
              </a:rPr>
              <a:t>次逼近解为</a:t>
            </a:r>
          </a:p>
        </p:txBody>
      </p:sp>
      <p:graphicFrame>
        <p:nvGraphicFramePr>
          <p:cNvPr id="47110" name="Object 6"/>
          <p:cNvGraphicFramePr>
            <a:graphicFrameLocks noChangeAspect="1"/>
          </p:cNvGraphicFramePr>
          <p:nvPr/>
        </p:nvGraphicFramePr>
        <p:xfrm>
          <a:off x="2092325" y="2254250"/>
          <a:ext cx="6197600" cy="1320800"/>
        </p:xfrm>
        <a:graphic>
          <a:graphicData uri="http://schemas.openxmlformats.org/presentationml/2006/ole">
            <mc:AlternateContent xmlns:mc="http://schemas.openxmlformats.org/markup-compatibility/2006">
              <mc:Choice xmlns:v="urn:schemas-microsoft-com:vml" Requires="v">
                <p:oleObj spid="_x0000_s16395" name="Equation" r:id="rId5" imgW="6197600" imgH="1320800" progId="Equation.DSMT4">
                  <p:embed/>
                </p:oleObj>
              </mc:Choice>
              <mc:Fallback>
                <p:oleObj name="Equation" r:id="rId5" imgW="6197600" imgH="13208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92325" y="2254250"/>
                        <a:ext cx="6197600" cy="1320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2195513" y="4076700"/>
          <a:ext cx="5003800" cy="952500"/>
        </p:xfrm>
        <a:graphic>
          <a:graphicData uri="http://schemas.openxmlformats.org/presentationml/2006/ole">
            <mc:AlternateContent xmlns:mc="http://schemas.openxmlformats.org/markup-compatibility/2006">
              <mc:Choice xmlns:v="urn:schemas-microsoft-com:vml" Requires="v">
                <p:oleObj spid="_x0000_s16396" name="Equation" r:id="rId7" imgW="4867315" imgH="819137" progId="Equation.DSMT4">
                  <p:embed/>
                </p:oleObj>
              </mc:Choice>
              <mc:Fallback>
                <p:oleObj name="Equation" r:id="rId7" imgW="4867315" imgH="819137"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95513" y="4076700"/>
                        <a:ext cx="50038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8"/>
          <p:cNvSpPr txBox="1">
            <a:spLocks noChangeArrowheads="1"/>
          </p:cNvSpPr>
          <p:nvPr/>
        </p:nvSpPr>
        <p:spPr bwMode="auto">
          <a:xfrm>
            <a:off x="808038" y="3592513"/>
            <a:ext cx="51085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且该近似解与真正解的误差估计式为</a:t>
            </a:r>
          </a:p>
        </p:txBody>
      </p:sp>
      <p:sp>
        <p:nvSpPr>
          <p:cNvPr id="47113" name="Text Box 9"/>
          <p:cNvSpPr txBox="1">
            <a:spLocks noChangeArrowheads="1"/>
          </p:cNvSpPr>
          <p:nvPr/>
        </p:nvSpPr>
        <p:spPr bwMode="auto">
          <a:xfrm>
            <a:off x="950913" y="5103813"/>
            <a:ext cx="71104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由此</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我们可以根据误差的要求</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给出适当的近似解</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Effect transition="in" filter="wipe(down)">
                                      <p:cBhvr>
                                        <p:cTn id="7" dur="500"/>
                                        <p:tgtEl>
                                          <p:spTgt spid="4710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7108"/>
                                        </p:tgtEl>
                                        <p:attrNameLst>
                                          <p:attrName>style.visibility</p:attrName>
                                        </p:attrNameLst>
                                      </p:cBhvr>
                                      <p:to>
                                        <p:strVal val="visible"/>
                                      </p:to>
                                    </p:set>
                                    <p:animEffect transition="in" filter="wipe(down)">
                                      <p:cBhvr>
                                        <p:cTn id="12" dur="500"/>
                                        <p:tgtEl>
                                          <p:spTgt spid="4710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7109"/>
                                        </p:tgtEl>
                                        <p:attrNameLst>
                                          <p:attrName>style.visibility</p:attrName>
                                        </p:attrNameLst>
                                      </p:cBhvr>
                                      <p:to>
                                        <p:strVal val="visible"/>
                                      </p:to>
                                    </p:set>
                                    <p:animEffect transition="in" filter="wipe(down)">
                                      <p:cBhvr>
                                        <p:cTn id="17" dur="500"/>
                                        <p:tgtEl>
                                          <p:spTgt spid="4710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7110"/>
                                        </p:tgtEl>
                                        <p:attrNameLst>
                                          <p:attrName>style.visibility</p:attrName>
                                        </p:attrNameLst>
                                      </p:cBhvr>
                                      <p:to>
                                        <p:strVal val="visible"/>
                                      </p:to>
                                    </p:set>
                                    <p:animEffect transition="in" filter="wipe(down)">
                                      <p:cBhvr>
                                        <p:cTn id="22" dur="500"/>
                                        <p:tgtEl>
                                          <p:spTgt spid="471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7112"/>
                                        </p:tgtEl>
                                        <p:attrNameLst>
                                          <p:attrName>style.visibility</p:attrName>
                                        </p:attrNameLst>
                                      </p:cBhvr>
                                      <p:to>
                                        <p:strVal val="visible"/>
                                      </p:to>
                                    </p:set>
                                    <p:animEffect transition="in" filter="wipe(down)">
                                      <p:cBhvr>
                                        <p:cTn id="27" dur="500"/>
                                        <p:tgtEl>
                                          <p:spTgt spid="471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7111"/>
                                        </p:tgtEl>
                                        <p:attrNameLst>
                                          <p:attrName>style.visibility</p:attrName>
                                        </p:attrNameLst>
                                      </p:cBhvr>
                                      <p:to>
                                        <p:strVal val="visible"/>
                                      </p:to>
                                    </p:set>
                                    <p:animEffect transition="in" filter="wipe(down)">
                                      <p:cBhvr>
                                        <p:cTn id="32" dur="500"/>
                                        <p:tgtEl>
                                          <p:spTgt spid="4711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7113"/>
                                        </p:tgtEl>
                                        <p:attrNameLst>
                                          <p:attrName>style.visibility</p:attrName>
                                        </p:attrNameLst>
                                      </p:cBhvr>
                                      <p:to>
                                        <p:strVal val="visible"/>
                                      </p:to>
                                    </p:set>
                                    <p:animEffect transition="in" filter="wipe(down)">
                                      <p:cBhvr>
                                        <p:cTn id="37" dur="500"/>
                                        <p:tgtEl>
                                          <p:spTgt spid="47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p:bldP spid="47109" grpId="0"/>
      <p:bldP spid="47112" grpId="0"/>
      <p:bldP spid="4711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231775" y="63500"/>
            <a:ext cx="1570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例</a:t>
            </a:r>
            <a:r>
              <a:rPr lang="en-US" altLang="zh-CN" sz="2400">
                <a:solidFill>
                  <a:srgbClr val="FF0000"/>
                </a:solidFill>
                <a:latin typeface="楷体" pitchFamily="49" charset="-122"/>
                <a:ea typeface="楷体" pitchFamily="49" charset="-122"/>
              </a:rPr>
              <a:t>1</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考察</a:t>
            </a:r>
          </a:p>
        </p:txBody>
      </p:sp>
      <p:graphicFrame>
        <p:nvGraphicFramePr>
          <p:cNvPr id="48131" name="Object 3"/>
          <p:cNvGraphicFramePr>
            <a:graphicFrameLocks noChangeAspect="1"/>
          </p:cNvGraphicFramePr>
          <p:nvPr/>
        </p:nvGraphicFramePr>
        <p:xfrm>
          <a:off x="2051050" y="188913"/>
          <a:ext cx="4191000" cy="495300"/>
        </p:xfrm>
        <a:graphic>
          <a:graphicData uri="http://schemas.openxmlformats.org/presentationml/2006/ole">
            <mc:AlternateContent xmlns:mc="http://schemas.openxmlformats.org/markup-compatibility/2006">
              <mc:Choice xmlns:v="urn:schemas-microsoft-com:vml" Requires="v">
                <p:oleObj spid="_x0000_s17420" name="Equation" r:id="rId3" imgW="4191000" imgH="495300" progId="Equation.DSMT4">
                  <p:embed/>
                </p:oleObj>
              </mc:Choice>
              <mc:Fallback>
                <p:oleObj name="Equation" r:id="rId3" imgW="4191000" imgH="4953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050" y="188913"/>
                        <a:ext cx="41910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2" name="Text Box 4"/>
          <p:cNvSpPr txBox="1">
            <a:spLocks noChangeArrowheads="1"/>
          </p:cNvSpPr>
          <p:nvPr/>
        </p:nvSpPr>
        <p:spPr bwMode="auto">
          <a:xfrm>
            <a:off x="808038" y="784225"/>
            <a:ext cx="72628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试利用存在唯一性定理确定过</a:t>
            </a:r>
            <a:r>
              <a:rPr lang="en-US" altLang="zh-CN" sz="2400">
                <a:latin typeface="楷体" pitchFamily="49" charset="-122"/>
                <a:ea typeface="楷体" pitchFamily="49" charset="-122"/>
              </a:rPr>
              <a:t>(0,0)</a:t>
            </a:r>
            <a:r>
              <a:rPr lang="zh-CN" altLang="en-US" sz="2400">
                <a:latin typeface="楷体" pitchFamily="49" charset="-122"/>
                <a:ea typeface="楷体" pitchFamily="49" charset="-122"/>
              </a:rPr>
              <a:t>的解的存在区间</a:t>
            </a:r>
            <a:r>
              <a:rPr lang="en-US" altLang="zh-CN" sz="2400">
                <a:latin typeface="楷体" pitchFamily="49" charset="-122"/>
                <a:ea typeface="楷体" pitchFamily="49" charset="-122"/>
              </a:rPr>
              <a:t>,</a:t>
            </a:r>
          </a:p>
        </p:txBody>
      </p:sp>
      <p:sp>
        <p:nvSpPr>
          <p:cNvPr id="48133" name="Text Box 5"/>
          <p:cNvSpPr txBox="1">
            <a:spLocks noChangeArrowheads="1"/>
          </p:cNvSpPr>
          <p:nvPr/>
        </p:nvSpPr>
        <p:spPr bwMode="auto">
          <a:xfrm>
            <a:off x="158750" y="1503363"/>
            <a:ext cx="7724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并求出在此区间上与真正解的误差不超过</a:t>
            </a:r>
            <a:r>
              <a:rPr lang="en-US" altLang="zh-CN" sz="2400">
                <a:latin typeface="楷体" pitchFamily="49" charset="-122"/>
                <a:ea typeface="楷体" pitchFamily="49" charset="-122"/>
              </a:rPr>
              <a:t>0.05</a:t>
            </a:r>
            <a:r>
              <a:rPr lang="zh-CN" altLang="en-US" sz="2400">
                <a:latin typeface="楷体" pitchFamily="49" charset="-122"/>
                <a:ea typeface="楷体" pitchFamily="49" charset="-122"/>
              </a:rPr>
              <a:t>的近似解</a:t>
            </a:r>
            <a:r>
              <a:rPr lang="en-US" altLang="zh-CN" sz="2400">
                <a:latin typeface="楷体" pitchFamily="49" charset="-122"/>
                <a:ea typeface="楷体" pitchFamily="49" charset="-122"/>
              </a:rPr>
              <a:t>.</a:t>
            </a:r>
          </a:p>
        </p:txBody>
      </p:sp>
      <p:sp>
        <p:nvSpPr>
          <p:cNvPr id="48134" name="Text Box 6"/>
          <p:cNvSpPr txBox="1">
            <a:spLocks noChangeArrowheads="1"/>
          </p:cNvSpPr>
          <p:nvPr/>
        </p:nvSpPr>
        <p:spPr bwMode="auto">
          <a:xfrm>
            <a:off x="592138" y="2152650"/>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由题意知</a:t>
            </a:r>
            <a:r>
              <a:rPr lang="en-US" altLang="zh-CN" sz="2400">
                <a:latin typeface="楷体" pitchFamily="49" charset="-122"/>
                <a:ea typeface="楷体" pitchFamily="49" charset="-122"/>
              </a:rPr>
              <a:t>:</a:t>
            </a:r>
          </a:p>
        </p:txBody>
      </p:sp>
      <p:graphicFrame>
        <p:nvGraphicFramePr>
          <p:cNvPr id="48135" name="Object 7"/>
          <p:cNvGraphicFramePr>
            <a:graphicFrameLocks noChangeAspect="1"/>
          </p:cNvGraphicFramePr>
          <p:nvPr/>
        </p:nvGraphicFramePr>
        <p:xfrm>
          <a:off x="1042988" y="2781300"/>
          <a:ext cx="6591300" cy="1778000"/>
        </p:xfrm>
        <a:graphic>
          <a:graphicData uri="http://schemas.openxmlformats.org/presentationml/2006/ole">
            <mc:AlternateContent xmlns:mc="http://schemas.openxmlformats.org/markup-compatibility/2006">
              <mc:Choice xmlns:v="urn:schemas-microsoft-com:vml" Requires="v">
                <p:oleObj spid="_x0000_s17421" name="Equation" r:id="rId5" imgW="6591300" imgH="1778000" progId="Equation.DSMT4">
                  <p:embed/>
                </p:oleObj>
              </mc:Choice>
              <mc:Fallback>
                <p:oleObj name="Equation" r:id="rId5" imgW="6591300" imgH="1778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2988" y="2781300"/>
                        <a:ext cx="6591300" cy="177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6" name="Text Box 8"/>
          <p:cNvSpPr txBox="1">
            <a:spLocks noChangeArrowheads="1"/>
          </p:cNvSpPr>
          <p:nvPr/>
        </p:nvSpPr>
        <p:spPr bwMode="auto">
          <a:xfrm>
            <a:off x="950913" y="4960938"/>
            <a:ext cx="26463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则解的存在区间为</a:t>
            </a:r>
          </a:p>
        </p:txBody>
      </p:sp>
      <p:graphicFrame>
        <p:nvGraphicFramePr>
          <p:cNvPr id="48137" name="Object 9"/>
          <p:cNvGraphicFramePr>
            <a:graphicFrameLocks noChangeAspect="1"/>
          </p:cNvGraphicFramePr>
          <p:nvPr/>
        </p:nvGraphicFramePr>
        <p:xfrm>
          <a:off x="3575050" y="4779963"/>
          <a:ext cx="1181100" cy="825500"/>
        </p:xfrm>
        <a:graphic>
          <a:graphicData uri="http://schemas.openxmlformats.org/presentationml/2006/ole">
            <mc:AlternateContent xmlns:mc="http://schemas.openxmlformats.org/markup-compatibility/2006">
              <mc:Choice xmlns:v="urn:schemas-microsoft-com:vml" Requires="v">
                <p:oleObj spid="_x0000_s17422" name="Equation" r:id="rId7" imgW="1181100" imgH="825500" progId="Equation.DSMT4">
                  <p:embed/>
                </p:oleObj>
              </mc:Choice>
              <mc:Fallback>
                <p:oleObj name="Equation" r:id="rId7" imgW="1181100" imgH="8255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75050" y="4779963"/>
                        <a:ext cx="11811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138" name="Object 10"/>
          <p:cNvGraphicFramePr>
            <a:graphicFrameLocks noChangeAspect="1"/>
          </p:cNvGraphicFramePr>
          <p:nvPr/>
        </p:nvGraphicFramePr>
        <p:xfrm>
          <a:off x="2268538" y="5734050"/>
          <a:ext cx="5054600" cy="901700"/>
        </p:xfrm>
        <a:graphic>
          <a:graphicData uri="http://schemas.openxmlformats.org/presentationml/2006/ole">
            <mc:AlternateContent xmlns:mc="http://schemas.openxmlformats.org/markup-compatibility/2006">
              <mc:Choice xmlns:v="urn:schemas-microsoft-com:vml" Requires="v">
                <p:oleObj spid="_x0000_s17423" name="Equation" r:id="rId9" imgW="5054600" imgH="901700" progId="Equation.DSMT4">
                  <p:embed/>
                </p:oleObj>
              </mc:Choice>
              <mc:Fallback>
                <p:oleObj name="Equation" r:id="rId9" imgW="5054600" imgH="9017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68538" y="5734050"/>
                        <a:ext cx="5054600" cy="901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8139" name="Text Box 11"/>
          <p:cNvSpPr txBox="1">
            <a:spLocks noChangeArrowheads="1"/>
          </p:cNvSpPr>
          <p:nvPr/>
        </p:nvSpPr>
        <p:spPr bwMode="auto">
          <a:xfrm>
            <a:off x="950913" y="5824538"/>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48130">
                                            <p:txEl>
                                              <p:pRg st="0" end="0"/>
                                            </p:txEl>
                                          </p:spTgt>
                                        </p:tgtEl>
                                        <p:attrNameLst>
                                          <p:attrName>style.visibility</p:attrName>
                                        </p:attrNameLst>
                                      </p:cBhvr>
                                      <p:to>
                                        <p:strVal val="visible"/>
                                      </p:to>
                                    </p:set>
                                    <p:animEffect transition="in" filter="wipe(down)">
                                      <p:cBhvr>
                                        <p:cTn id="7" dur="500"/>
                                        <p:tgtEl>
                                          <p:spTgt spid="4813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8131"/>
                                        </p:tgtEl>
                                        <p:attrNameLst>
                                          <p:attrName>style.visibility</p:attrName>
                                        </p:attrNameLst>
                                      </p:cBhvr>
                                      <p:to>
                                        <p:strVal val="visible"/>
                                      </p:to>
                                    </p:set>
                                    <p:animEffect transition="in" filter="wipe(down)">
                                      <p:cBhvr>
                                        <p:cTn id="12" dur="500"/>
                                        <p:tgtEl>
                                          <p:spTgt spid="481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8132"/>
                                        </p:tgtEl>
                                        <p:attrNameLst>
                                          <p:attrName>style.visibility</p:attrName>
                                        </p:attrNameLst>
                                      </p:cBhvr>
                                      <p:to>
                                        <p:strVal val="visible"/>
                                      </p:to>
                                    </p:set>
                                    <p:animEffect transition="in" filter="wipe(down)">
                                      <p:cBhvr>
                                        <p:cTn id="17" dur="500"/>
                                        <p:tgtEl>
                                          <p:spTgt spid="4813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8133"/>
                                        </p:tgtEl>
                                        <p:attrNameLst>
                                          <p:attrName>style.visibility</p:attrName>
                                        </p:attrNameLst>
                                      </p:cBhvr>
                                      <p:to>
                                        <p:strVal val="visible"/>
                                      </p:to>
                                    </p:set>
                                    <p:animEffect transition="in" filter="wipe(down)">
                                      <p:cBhvr>
                                        <p:cTn id="22" dur="500"/>
                                        <p:tgtEl>
                                          <p:spTgt spid="4813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8134"/>
                                        </p:tgtEl>
                                        <p:attrNameLst>
                                          <p:attrName>style.visibility</p:attrName>
                                        </p:attrNameLst>
                                      </p:cBhvr>
                                      <p:to>
                                        <p:strVal val="visible"/>
                                      </p:to>
                                    </p:set>
                                    <p:animEffect transition="in" filter="wipe(down)">
                                      <p:cBhvr>
                                        <p:cTn id="27" dur="500"/>
                                        <p:tgtEl>
                                          <p:spTgt spid="4813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8135"/>
                                        </p:tgtEl>
                                        <p:attrNameLst>
                                          <p:attrName>style.visibility</p:attrName>
                                        </p:attrNameLst>
                                      </p:cBhvr>
                                      <p:to>
                                        <p:strVal val="visible"/>
                                      </p:to>
                                    </p:set>
                                    <p:animEffect transition="in" filter="wipe(down)">
                                      <p:cBhvr>
                                        <p:cTn id="32" dur="500"/>
                                        <p:tgtEl>
                                          <p:spTgt spid="4813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48135"/>
                                        </p:tgtEl>
                                        <p:attrNameLst>
                                          <p:attrName>style.visibility</p:attrName>
                                        </p:attrNameLst>
                                      </p:cBhvr>
                                      <p:to>
                                        <p:strVal val="visible"/>
                                      </p:to>
                                    </p:set>
                                    <p:animEffect transition="in" filter="wipe(down)">
                                      <p:cBhvr>
                                        <p:cTn id="37" dur="500"/>
                                        <p:tgtEl>
                                          <p:spTgt spid="4813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48136"/>
                                        </p:tgtEl>
                                        <p:attrNameLst>
                                          <p:attrName>style.visibility</p:attrName>
                                        </p:attrNameLst>
                                      </p:cBhvr>
                                      <p:to>
                                        <p:strVal val="visible"/>
                                      </p:to>
                                    </p:set>
                                    <p:animEffect transition="in" filter="wipe(down)">
                                      <p:cBhvr>
                                        <p:cTn id="42" dur="500"/>
                                        <p:tgtEl>
                                          <p:spTgt spid="4813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48137"/>
                                        </p:tgtEl>
                                        <p:attrNameLst>
                                          <p:attrName>style.visibility</p:attrName>
                                        </p:attrNameLst>
                                      </p:cBhvr>
                                      <p:to>
                                        <p:strVal val="visible"/>
                                      </p:to>
                                    </p:set>
                                    <p:animEffect transition="in" filter="wipe(down)">
                                      <p:cBhvr>
                                        <p:cTn id="47" dur="500"/>
                                        <p:tgtEl>
                                          <p:spTgt spid="4813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8139"/>
                                        </p:tgtEl>
                                        <p:attrNameLst>
                                          <p:attrName>style.visibility</p:attrName>
                                        </p:attrNameLst>
                                      </p:cBhvr>
                                      <p:to>
                                        <p:strVal val="visible"/>
                                      </p:to>
                                    </p:set>
                                    <p:animEffect transition="in" filter="wipe(down)">
                                      <p:cBhvr>
                                        <p:cTn id="52" dur="500"/>
                                        <p:tgtEl>
                                          <p:spTgt spid="4813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48138"/>
                                        </p:tgtEl>
                                        <p:attrNameLst>
                                          <p:attrName>style.visibility</p:attrName>
                                        </p:attrNameLst>
                                      </p:cBhvr>
                                      <p:to>
                                        <p:strVal val="visible"/>
                                      </p:to>
                                    </p:set>
                                    <p:animEffect transition="in" filter="wipe(down)">
                                      <p:cBhvr>
                                        <p:cTn id="57" dur="500"/>
                                        <p:tgtEl>
                                          <p:spTgt spid="48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2" grpId="0"/>
      <p:bldP spid="48133" grpId="0"/>
      <p:bldP spid="48134" grpId="0"/>
      <p:bldP spid="48136" grpId="0"/>
      <p:bldP spid="4813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231775" y="63500"/>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下面求</a:t>
            </a:r>
          </a:p>
        </p:txBody>
      </p:sp>
      <p:graphicFrame>
        <p:nvGraphicFramePr>
          <p:cNvPr id="49155" name="Object 3"/>
          <p:cNvGraphicFramePr>
            <a:graphicFrameLocks noChangeAspect="1"/>
          </p:cNvGraphicFramePr>
          <p:nvPr/>
        </p:nvGraphicFramePr>
        <p:xfrm>
          <a:off x="1339850" y="80963"/>
          <a:ext cx="787400" cy="431800"/>
        </p:xfrm>
        <a:graphic>
          <a:graphicData uri="http://schemas.openxmlformats.org/presentationml/2006/ole">
            <mc:AlternateContent xmlns:mc="http://schemas.openxmlformats.org/markup-compatibility/2006">
              <mc:Choice xmlns:v="urn:schemas-microsoft-com:vml" Requires="v">
                <p:oleObj spid="_x0000_s18441" name="Equation" r:id="rId3" imgW="787400" imgH="431800" progId="Equation.DSMT4">
                  <p:embed/>
                </p:oleObj>
              </mc:Choice>
              <mc:Fallback>
                <p:oleObj name="Equation" r:id="rId3" imgW="7874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9850" y="80963"/>
                        <a:ext cx="78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6" name="Object 4"/>
          <p:cNvGraphicFramePr>
            <a:graphicFrameLocks noChangeAspect="1"/>
          </p:cNvGraphicFramePr>
          <p:nvPr/>
        </p:nvGraphicFramePr>
        <p:xfrm>
          <a:off x="755650" y="836613"/>
          <a:ext cx="6718300" cy="1397000"/>
        </p:xfrm>
        <a:graphic>
          <a:graphicData uri="http://schemas.openxmlformats.org/presentationml/2006/ole">
            <mc:AlternateContent xmlns:mc="http://schemas.openxmlformats.org/markup-compatibility/2006">
              <mc:Choice xmlns:v="urn:schemas-microsoft-com:vml" Requires="v">
                <p:oleObj spid="_x0000_s18442" name="Equation" r:id="rId5" imgW="6718300" imgH="1397000" progId="Equation.DSMT4">
                  <p:embed/>
                </p:oleObj>
              </mc:Choice>
              <mc:Fallback>
                <p:oleObj name="Equation" r:id="rId5" imgW="6718300" imgH="13970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5650" y="836613"/>
                        <a:ext cx="6718300" cy="1397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7" name="Object 5"/>
          <p:cNvGraphicFramePr>
            <a:graphicFrameLocks noChangeAspect="1"/>
          </p:cNvGraphicFramePr>
          <p:nvPr/>
        </p:nvGraphicFramePr>
        <p:xfrm>
          <a:off x="827088" y="2133600"/>
          <a:ext cx="5829300" cy="838200"/>
        </p:xfrm>
        <a:graphic>
          <a:graphicData uri="http://schemas.openxmlformats.org/presentationml/2006/ole">
            <mc:AlternateContent xmlns:mc="http://schemas.openxmlformats.org/markup-compatibility/2006">
              <mc:Choice xmlns:v="urn:schemas-microsoft-com:vml" Requires="v">
                <p:oleObj spid="_x0000_s18443" name="Equation" r:id="rId7" imgW="5829300" imgH="838200" progId="Equation.DSMT4">
                  <p:embed/>
                </p:oleObj>
              </mc:Choice>
              <mc:Fallback>
                <p:oleObj name="Equation" r:id="rId7" imgW="5829300" imgH="838200" progId="Equation.DSMT4">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7088" y="2133600"/>
                        <a:ext cx="58293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58" name="Object 6"/>
          <p:cNvGraphicFramePr>
            <a:graphicFrameLocks noChangeAspect="1"/>
          </p:cNvGraphicFramePr>
          <p:nvPr/>
        </p:nvGraphicFramePr>
        <p:xfrm>
          <a:off x="827088" y="3213100"/>
          <a:ext cx="4800600" cy="838200"/>
        </p:xfrm>
        <a:graphic>
          <a:graphicData uri="http://schemas.openxmlformats.org/presentationml/2006/ole">
            <mc:AlternateContent xmlns:mc="http://schemas.openxmlformats.org/markup-compatibility/2006">
              <mc:Choice xmlns:v="urn:schemas-microsoft-com:vml" Requires="v">
                <p:oleObj spid="_x0000_s18444" name="Equation" r:id="rId9" imgW="4800600" imgH="838200" progId="Equation.DSMT4">
                  <p:embed/>
                </p:oleObj>
              </mc:Choice>
              <mc:Fallback>
                <p:oleObj name="Equation" r:id="rId9" imgW="4800600" imgH="838200" progId="Equation.DSMT4">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3213100"/>
                        <a:ext cx="48006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39" name="Object 7"/>
          <p:cNvGraphicFramePr>
            <a:graphicFrameLocks noChangeAspect="1"/>
          </p:cNvGraphicFramePr>
          <p:nvPr/>
        </p:nvGraphicFramePr>
        <p:xfrm>
          <a:off x="3803650" y="2085975"/>
          <a:ext cx="190500" cy="330200"/>
        </p:xfrm>
        <a:graphic>
          <a:graphicData uri="http://schemas.openxmlformats.org/presentationml/2006/ole">
            <mc:AlternateContent xmlns:mc="http://schemas.openxmlformats.org/markup-compatibility/2006">
              <mc:Choice xmlns:v="urn:schemas-microsoft-com:vml" Requires="v">
                <p:oleObj spid="_x0000_s18445" name="Equation" r:id="rId11" imgW="190417" imgH="330057" progId="Equation.DSMT4">
                  <p:embed/>
                </p:oleObj>
              </mc:Choice>
              <mc:Fallback>
                <p:oleObj name="Equation" r:id="rId11" imgW="190417" imgH="330057" progId="Equation.DSMT4">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803650" y="20859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9160" name="Object 8"/>
          <p:cNvGraphicFramePr>
            <a:graphicFrameLocks noChangeAspect="1"/>
          </p:cNvGraphicFramePr>
          <p:nvPr/>
        </p:nvGraphicFramePr>
        <p:xfrm>
          <a:off x="971550" y="4149725"/>
          <a:ext cx="5257800" cy="838200"/>
        </p:xfrm>
        <a:graphic>
          <a:graphicData uri="http://schemas.openxmlformats.org/presentationml/2006/ole">
            <mc:AlternateContent xmlns:mc="http://schemas.openxmlformats.org/markup-compatibility/2006">
              <mc:Choice xmlns:v="urn:schemas-microsoft-com:vml" Requires="v">
                <p:oleObj spid="_x0000_s18446" name="Equation" r:id="rId13" imgW="5257800" imgH="838200" progId="Equation.DSMT4">
                  <p:embed/>
                </p:oleObj>
              </mc:Choice>
              <mc:Fallback>
                <p:oleObj name="Equation" r:id="rId13" imgW="5257800" imgH="838200" progId="Equation.DSMT4">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71550" y="4149725"/>
                        <a:ext cx="5257800" cy="838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Effect transition="in" filter="wipe(down)">
                                      <p:cBhvr>
                                        <p:cTn id="7" dur="500"/>
                                        <p:tgtEl>
                                          <p:spTgt spid="491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9155"/>
                                        </p:tgtEl>
                                        <p:attrNameLst>
                                          <p:attrName>style.visibility</p:attrName>
                                        </p:attrNameLst>
                                      </p:cBhvr>
                                      <p:to>
                                        <p:strVal val="visible"/>
                                      </p:to>
                                    </p:set>
                                    <p:animEffect transition="in" filter="wipe(down)">
                                      <p:cBhvr>
                                        <p:cTn id="12" dur="500"/>
                                        <p:tgtEl>
                                          <p:spTgt spid="4915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49156"/>
                                        </p:tgtEl>
                                        <p:attrNameLst>
                                          <p:attrName>style.visibility</p:attrName>
                                        </p:attrNameLst>
                                      </p:cBhvr>
                                      <p:to>
                                        <p:strVal val="visible"/>
                                      </p:to>
                                    </p:set>
                                    <p:animEffect transition="in" filter="wipe(down)">
                                      <p:cBhvr>
                                        <p:cTn id="17" dur="500"/>
                                        <p:tgtEl>
                                          <p:spTgt spid="4915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9157"/>
                                        </p:tgtEl>
                                        <p:attrNameLst>
                                          <p:attrName>style.visibility</p:attrName>
                                        </p:attrNameLst>
                                      </p:cBhvr>
                                      <p:to>
                                        <p:strVal val="visible"/>
                                      </p:to>
                                    </p:set>
                                    <p:animEffect transition="in" filter="wipe(down)">
                                      <p:cBhvr>
                                        <p:cTn id="22" dur="500"/>
                                        <p:tgtEl>
                                          <p:spTgt spid="491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49158"/>
                                        </p:tgtEl>
                                        <p:attrNameLst>
                                          <p:attrName>style.visibility</p:attrName>
                                        </p:attrNameLst>
                                      </p:cBhvr>
                                      <p:to>
                                        <p:strVal val="visible"/>
                                      </p:to>
                                    </p:set>
                                    <p:animEffect transition="in" filter="wipe(down)">
                                      <p:cBhvr>
                                        <p:cTn id="27" dur="500"/>
                                        <p:tgtEl>
                                          <p:spTgt spid="4915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49160"/>
                                        </p:tgtEl>
                                        <p:attrNameLst>
                                          <p:attrName>style.visibility</p:attrName>
                                        </p:attrNameLst>
                                      </p:cBhvr>
                                      <p:to>
                                        <p:strVal val="visible"/>
                                      </p:to>
                                    </p:set>
                                    <p:animEffect transition="in" filter="wipe(down)">
                                      <p:cBhvr>
                                        <p:cTn id="32" dur="500"/>
                                        <p:tgtEl>
                                          <p:spTgt spid="49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a:grpSpLocks/>
          </p:cNvGrpSpPr>
          <p:nvPr/>
        </p:nvGrpSpPr>
        <p:grpSpPr bwMode="auto">
          <a:xfrm>
            <a:off x="5724525" y="1196975"/>
            <a:ext cx="1727200" cy="1465263"/>
            <a:chOff x="5724525" y="1196975"/>
            <a:chExt cx="1727200" cy="1464848"/>
          </a:xfrm>
        </p:grpSpPr>
        <p:sp>
          <p:nvSpPr>
            <p:cNvPr id="19505" name="Arc 2"/>
            <p:cNvSpPr>
              <a:spLocks/>
            </p:cNvSpPr>
            <p:nvPr/>
          </p:nvSpPr>
          <p:spPr bwMode="auto">
            <a:xfrm flipV="1">
              <a:off x="6659563" y="1196975"/>
              <a:ext cx="792162" cy="495032"/>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506" name="Object 3"/>
            <p:cNvGraphicFramePr>
              <a:graphicFrameLocks noChangeAspect="1"/>
            </p:cNvGraphicFramePr>
            <p:nvPr/>
          </p:nvGraphicFramePr>
          <p:xfrm>
            <a:off x="5724525" y="2349500"/>
            <a:ext cx="279400" cy="312323"/>
          </p:xfrm>
          <a:graphic>
            <a:graphicData uri="http://schemas.openxmlformats.org/presentationml/2006/ole">
              <mc:AlternateContent xmlns:mc="http://schemas.openxmlformats.org/markup-compatibility/2006">
                <mc:Choice xmlns:v="urn:schemas-microsoft-com:vml" Requires="v">
                  <p:oleObj spid="_x0000_s19508" name="Equation" r:id="rId3" imgW="279279" imgH="317362" progId="Equation.DSMT4">
                    <p:embed/>
                  </p:oleObj>
                </mc:Choice>
                <mc:Fallback>
                  <p:oleObj name="Equation" r:id="rId3" imgW="279279" imgH="317362"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2349500"/>
                          <a:ext cx="279400" cy="312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9507" name="Object 4"/>
            <p:cNvGraphicFramePr>
              <a:graphicFrameLocks noChangeAspect="1"/>
            </p:cNvGraphicFramePr>
            <p:nvPr/>
          </p:nvGraphicFramePr>
          <p:xfrm>
            <a:off x="6516688" y="1341438"/>
            <a:ext cx="279400" cy="287337"/>
          </p:xfrm>
          <a:graphic>
            <a:graphicData uri="http://schemas.openxmlformats.org/presentationml/2006/ole">
              <mc:AlternateContent xmlns:mc="http://schemas.openxmlformats.org/markup-compatibility/2006">
                <mc:Choice xmlns:v="urn:schemas-microsoft-com:vml" Requires="v">
                  <p:oleObj spid="_x0000_s19509" name="Equation" r:id="rId5" imgW="279279" imgH="291973" progId="Equation.DSMT4">
                    <p:embed/>
                  </p:oleObj>
                </mc:Choice>
                <mc:Fallback>
                  <p:oleObj name="Equation" r:id="rId5" imgW="279279" imgH="291973"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6688" y="1341438"/>
                          <a:ext cx="279400"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36869" name="Group 5"/>
          <p:cNvGrpSpPr>
            <a:grpSpLocks/>
          </p:cNvGrpSpPr>
          <p:nvPr/>
        </p:nvGrpSpPr>
        <p:grpSpPr bwMode="auto">
          <a:xfrm>
            <a:off x="4284663" y="188913"/>
            <a:ext cx="4751387" cy="3240087"/>
            <a:chOff x="2699" y="119"/>
            <a:chExt cx="2948" cy="2041"/>
          </a:xfrm>
        </p:grpSpPr>
        <p:graphicFrame>
          <p:nvGraphicFramePr>
            <p:cNvPr id="19477" name="Object 6"/>
            <p:cNvGraphicFramePr>
              <a:graphicFrameLocks noChangeAspect="1"/>
            </p:cNvGraphicFramePr>
            <p:nvPr/>
          </p:nvGraphicFramePr>
          <p:xfrm>
            <a:off x="3107" y="119"/>
            <a:ext cx="152" cy="192"/>
          </p:xfrm>
          <a:graphic>
            <a:graphicData uri="http://schemas.openxmlformats.org/presentationml/2006/ole">
              <mc:AlternateContent xmlns:mc="http://schemas.openxmlformats.org/markup-compatibility/2006">
                <mc:Choice xmlns:v="urn:schemas-microsoft-com:vml" Requires="v">
                  <p:oleObj spid="_x0000_s19510" name="Equation" r:id="rId7" imgW="241195" imgH="304668" progId="Equation.DSMT4">
                    <p:embed/>
                  </p:oleObj>
                </mc:Choice>
                <mc:Fallback>
                  <p:oleObj name="Equation" r:id="rId7" imgW="241195" imgH="304668"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07" y="119"/>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8" name="Group 7"/>
            <p:cNvGrpSpPr>
              <a:grpSpLocks/>
            </p:cNvGrpSpPr>
            <p:nvPr/>
          </p:nvGrpSpPr>
          <p:grpSpPr bwMode="auto">
            <a:xfrm>
              <a:off x="2699" y="164"/>
              <a:ext cx="2948" cy="1996"/>
              <a:chOff x="2699" y="164"/>
              <a:chExt cx="2948" cy="1996"/>
            </a:xfrm>
          </p:grpSpPr>
          <p:sp>
            <p:nvSpPr>
              <p:cNvPr id="19479" name="Line 8"/>
              <p:cNvSpPr>
                <a:spLocks noChangeShapeType="1"/>
              </p:cNvSpPr>
              <p:nvPr/>
            </p:nvSpPr>
            <p:spPr bwMode="auto">
              <a:xfrm>
                <a:off x="3288" y="1525"/>
                <a:ext cx="19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0" name="Line 9"/>
              <p:cNvSpPr>
                <a:spLocks noChangeShapeType="1"/>
              </p:cNvSpPr>
              <p:nvPr/>
            </p:nvSpPr>
            <p:spPr bwMode="auto">
              <a:xfrm>
                <a:off x="3288" y="572"/>
                <a:ext cx="204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9481" name="Group 10"/>
              <p:cNvGrpSpPr>
                <a:grpSpLocks/>
              </p:cNvGrpSpPr>
              <p:nvPr/>
            </p:nvGrpSpPr>
            <p:grpSpPr bwMode="auto">
              <a:xfrm>
                <a:off x="2699" y="164"/>
                <a:ext cx="2948" cy="1996"/>
                <a:chOff x="2699" y="164"/>
                <a:chExt cx="2948" cy="1996"/>
              </a:xfrm>
            </p:grpSpPr>
            <p:sp>
              <p:nvSpPr>
                <p:cNvPr id="19482" name="Line 11"/>
                <p:cNvSpPr>
                  <a:spLocks noChangeShapeType="1"/>
                </p:cNvSpPr>
                <p:nvPr/>
              </p:nvSpPr>
              <p:spPr bwMode="auto">
                <a:xfrm>
                  <a:off x="3288" y="1706"/>
                  <a:ext cx="2177"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3" name="Line 12"/>
                <p:cNvSpPr>
                  <a:spLocks noChangeShapeType="1"/>
                </p:cNvSpPr>
                <p:nvPr/>
              </p:nvSpPr>
              <p:spPr bwMode="auto">
                <a:xfrm flipV="1">
                  <a:off x="3334" y="164"/>
                  <a:ext cx="0" cy="19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4" name="Line 13"/>
                <p:cNvSpPr>
                  <a:spLocks noChangeShapeType="1"/>
                </p:cNvSpPr>
                <p:nvPr/>
              </p:nvSpPr>
              <p:spPr bwMode="auto">
                <a:xfrm>
                  <a:off x="3515" y="572"/>
                  <a:ext cx="0" cy="113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5" name="Line 14"/>
                <p:cNvSpPr>
                  <a:spLocks noChangeShapeType="1"/>
                </p:cNvSpPr>
                <p:nvPr/>
              </p:nvSpPr>
              <p:spPr bwMode="auto">
                <a:xfrm>
                  <a:off x="3742" y="572"/>
                  <a:ext cx="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6" name="Line 15"/>
                <p:cNvSpPr>
                  <a:spLocks noChangeShapeType="1"/>
                </p:cNvSpPr>
                <p:nvPr/>
              </p:nvSpPr>
              <p:spPr bwMode="auto">
                <a:xfrm>
                  <a:off x="4694" y="572"/>
                  <a:ext cx="0" cy="122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7" name="Line 16"/>
                <p:cNvSpPr>
                  <a:spLocks noChangeShapeType="1"/>
                </p:cNvSpPr>
                <p:nvPr/>
              </p:nvSpPr>
              <p:spPr bwMode="auto">
                <a:xfrm>
                  <a:off x="4921" y="572"/>
                  <a:ext cx="0" cy="11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8" name="Line 17"/>
                <p:cNvSpPr>
                  <a:spLocks noChangeShapeType="1"/>
                </p:cNvSpPr>
                <p:nvPr/>
              </p:nvSpPr>
              <p:spPr bwMode="auto">
                <a:xfrm>
                  <a:off x="3742" y="572"/>
                  <a:ext cx="952" cy="9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89" name="Line 18"/>
                <p:cNvSpPr>
                  <a:spLocks noChangeShapeType="1"/>
                </p:cNvSpPr>
                <p:nvPr/>
              </p:nvSpPr>
              <p:spPr bwMode="auto">
                <a:xfrm flipV="1">
                  <a:off x="3742" y="572"/>
                  <a:ext cx="952" cy="95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0" name="Line 19"/>
                <p:cNvSpPr>
                  <a:spLocks noChangeShapeType="1"/>
                </p:cNvSpPr>
                <p:nvPr/>
              </p:nvSpPr>
              <p:spPr bwMode="auto">
                <a:xfrm>
                  <a:off x="4195" y="1026"/>
                  <a:ext cx="0" cy="68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491" name="Arc 20"/>
                <p:cNvSpPr>
                  <a:spLocks/>
                </p:cNvSpPr>
                <p:nvPr/>
              </p:nvSpPr>
              <p:spPr bwMode="auto">
                <a:xfrm flipH="1">
                  <a:off x="3742" y="1071"/>
                  <a:ext cx="499" cy="182"/>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9492" name="Object 21"/>
                <p:cNvGraphicFramePr>
                  <a:graphicFrameLocks noChangeAspect="1"/>
                </p:cNvGraphicFramePr>
                <p:nvPr/>
              </p:nvGraphicFramePr>
              <p:xfrm>
                <a:off x="5511" y="1706"/>
                <a:ext cx="136" cy="144"/>
              </p:xfrm>
              <a:graphic>
                <a:graphicData uri="http://schemas.openxmlformats.org/presentationml/2006/ole">
                  <mc:AlternateContent xmlns:mc="http://schemas.openxmlformats.org/markup-compatibility/2006">
                    <mc:Choice xmlns:v="urn:schemas-microsoft-com:vml" Requires="v">
                      <p:oleObj spid="_x0000_s19511" name="Equation" r:id="rId9" imgW="215806" imgH="228501" progId="Equation.DSMT4">
                        <p:embed/>
                      </p:oleObj>
                    </mc:Choice>
                    <mc:Fallback>
                      <p:oleObj name="Equation" r:id="rId9" imgW="215806" imgH="228501"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11" y="1706"/>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3" name="Object 22"/>
                <p:cNvGraphicFramePr>
                  <a:graphicFrameLocks noChangeAspect="1"/>
                </p:cNvGraphicFramePr>
                <p:nvPr/>
              </p:nvGraphicFramePr>
              <p:xfrm>
                <a:off x="3152" y="1752"/>
                <a:ext cx="136" cy="144"/>
              </p:xfrm>
              <a:graphic>
                <a:graphicData uri="http://schemas.openxmlformats.org/presentationml/2006/ole">
                  <mc:AlternateContent xmlns:mc="http://schemas.openxmlformats.org/markup-compatibility/2006">
                    <mc:Choice xmlns:v="urn:schemas-microsoft-com:vml" Requires="v">
                      <p:oleObj spid="_x0000_s19512" name="Equation" r:id="rId11" imgW="215806" imgH="228501" progId="Equation.DSMT4">
                        <p:embed/>
                      </p:oleObj>
                    </mc:Choice>
                    <mc:Fallback>
                      <p:oleObj name="Equation" r:id="rId11" imgW="215806" imgH="228501"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52" y="1752"/>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4" name="Object 23"/>
                <p:cNvGraphicFramePr>
                  <a:graphicFrameLocks noChangeAspect="1"/>
                </p:cNvGraphicFramePr>
                <p:nvPr/>
              </p:nvGraphicFramePr>
              <p:xfrm>
                <a:off x="4105" y="1706"/>
                <a:ext cx="200" cy="272"/>
              </p:xfrm>
              <a:graphic>
                <a:graphicData uri="http://schemas.openxmlformats.org/presentationml/2006/ole">
                  <mc:AlternateContent xmlns:mc="http://schemas.openxmlformats.org/markup-compatibility/2006">
                    <mc:Choice xmlns:v="urn:schemas-microsoft-com:vml" Requires="v">
                      <p:oleObj spid="_x0000_s19513" name="Equation" r:id="rId13" imgW="317225" imgH="431425" progId="Equation.DSMT4">
                        <p:embed/>
                      </p:oleObj>
                    </mc:Choice>
                    <mc:Fallback>
                      <p:oleObj name="Equation" r:id="rId13" imgW="317225" imgH="431425" progId="Equation.DSMT4">
                        <p:embed/>
                        <p:pic>
                          <p:nvPicPr>
                            <p:cNvPr id="0" name="Object 2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105" y="1706"/>
                              <a:ext cx="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5" name="Line 24"/>
                <p:cNvSpPr>
                  <a:spLocks noChangeShapeType="1"/>
                </p:cNvSpPr>
                <p:nvPr/>
              </p:nvSpPr>
              <p:spPr bwMode="auto">
                <a:xfrm flipH="1">
                  <a:off x="3334" y="1071"/>
                  <a:ext cx="861"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9496" name="Object 25"/>
                <p:cNvGraphicFramePr>
                  <a:graphicFrameLocks noChangeAspect="1"/>
                </p:cNvGraphicFramePr>
                <p:nvPr/>
              </p:nvGraphicFramePr>
              <p:xfrm>
                <a:off x="3061" y="935"/>
                <a:ext cx="208" cy="243"/>
              </p:xfrm>
              <a:graphic>
                <a:graphicData uri="http://schemas.openxmlformats.org/presentationml/2006/ole">
                  <mc:AlternateContent xmlns:mc="http://schemas.openxmlformats.org/markup-compatibility/2006">
                    <mc:Choice xmlns:v="urn:schemas-microsoft-com:vml" Requires="v">
                      <p:oleObj spid="_x0000_s19514" name="Equation" r:id="rId15" imgW="330057" imgH="431613" progId="Equation.DSMT4">
                        <p:embed/>
                      </p:oleObj>
                    </mc:Choice>
                    <mc:Fallback>
                      <p:oleObj name="Equation" r:id="rId15" imgW="330057" imgH="431613" progId="Equation.DSMT4">
                        <p:embed/>
                        <p:pic>
                          <p:nvPicPr>
                            <p:cNvPr id="0" name="Object 2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061" y="935"/>
                              <a:ext cx="20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7" name="Object 26"/>
                <p:cNvGraphicFramePr>
                  <a:graphicFrameLocks noChangeAspect="1"/>
                </p:cNvGraphicFramePr>
                <p:nvPr/>
              </p:nvGraphicFramePr>
              <p:xfrm>
                <a:off x="4377" y="1752"/>
                <a:ext cx="544" cy="272"/>
              </p:xfrm>
              <a:graphic>
                <a:graphicData uri="http://schemas.openxmlformats.org/presentationml/2006/ole">
                  <mc:AlternateContent xmlns:mc="http://schemas.openxmlformats.org/markup-compatibility/2006">
                    <mc:Choice xmlns:v="urn:schemas-microsoft-com:vml" Requires="v">
                      <p:oleObj spid="_x0000_s19515" name="Equation" r:id="rId17" imgW="863225" imgH="431613" progId="Equation.DSMT4">
                        <p:embed/>
                      </p:oleObj>
                    </mc:Choice>
                    <mc:Fallback>
                      <p:oleObj name="Equation" r:id="rId17" imgW="863225" imgH="431613" progId="Equation.DSMT4">
                        <p:embed/>
                        <p:pic>
                          <p:nvPicPr>
                            <p:cNvPr id="0" name="Object 2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377" y="1752"/>
                              <a:ext cx="5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8" name="Object 27"/>
                <p:cNvGraphicFramePr>
                  <a:graphicFrameLocks noChangeAspect="1"/>
                </p:cNvGraphicFramePr>
                <p:nvPr/>
              </p:nvGraphicFramePr>
              <p:xfrm>
                <a:off x="3515" y="1752"/>
                <a:ext cx="536" cy="272"/>
              </p:xfrm>
              <a:graphic>
                <a:graphicData uri="http://schemas.openxmlformats.org/presentationml/2006/ole">
                  <mc:AlternateContent xmlns:mc="http://schemas.openxmlformats.org/markup-compatibility/2006">
                    <mc:Choice xmlns:v="urn:schemas-microsoft-com:vml" Requires="v">
                      <p:oleObj spid="_x0000_s19516" name="Equation" r:id="rId19" imgW="850531" imgH="431613" progId="Equation.DSMT4">
                        <p:embed/>
                      </p:oleObj>
                    </mc:Choice>
                    <mc:Fallback>
                      <p:oleObj name="Equation" r:id="rId19" imgW="850531" imgH="431613" progId="Equation.DSMT4">
                        <p:embed/>
                        <p:pic>
                          <p:nvPicPr>
                            <p:cNvPr id="0" name="Object 27"/>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515" y="1752"/>
                              <a:ext cx="53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9" name="Object 28"/>
                <p:cNvGraphicFramePr>
                  <a:graphicFrameLocks noChangeAspect="1"/>
                </p:cNvGraphicFramePr>
                <p:nvPr/>
              </p:nvGraphicFramePr>
              <p:xfrm>
                <a:off x="2699" y="1389"/>
                <a:ext cx="544" cy="272"/>
              </p:xfrm>
              <a:graphic>
                <a:graphicData uri="http://schemas.openxmlformats.org/presentationml/2006/ole">
                  <mc:AlternateContent xmlns:mc="http://schemas.openxmlformats.org/markup-compatibility/2006">
                    <mc:Choice xmlns:v="urn:schemas-microsoft-com:vml" Requires="v">
                      <p:oleObj spid="_x0000_s19517" name="Equation" r:id="rId21" imgW="863225" imgH="431613" progId="Equation.DSMT4">
                        <p:embed/>
                      </p:oleObj>
                    </mc:Choice>
                    <mc:Fallback>
                      <p:oleObj name="Equation" r:id="rId21" imgW="863225" imgH="431613"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99" y="1389"/>
                              <a:ext cx="5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0" name="Object 29"/>
                <p:cNvGraphicFramePr>
                  <a:graphicFrameLocks noChangeAspect="1"/>
                </p:cNvGraphicFramePr>
                <p:nvPr/>
              </p:nvGraphicFramePr>
              <p:xfrm>
                <a:off x="2699" y="482"/>
                <a:ext cx="544" cy="272"/>
              </p:xfrm>
              <a:graphic>
                <a:graphicData uri="http://schemas.openxmlformats.org/presentationml/2006/ole">
                  <mc:AlternateContent xmlns:mc="http://schemas.openxmlformats.org/markup-compatibility/2006">
                    <mc:Choice xmlns:v="urn:schemas-microsoft-com:vml" Requires="v">
                      <p:oleObj spid="_x0000_s19518" name="Equation" r:id="rId23" imgW="863225" imgH="431613" progId="Equation.DSMT4">
                        <p:embed/>
                      </p:oleObj>
                    </mc:Choice>
                    <mc:Fallback>
                      <p:oleObj name="Equation" r:id="rId23" imgW="863225" imgH="431613"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99" y="482"/>
                              <a:ext cx="54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1" name="Object 30"/>
                <p:cNvGraphicFramePr>
                  <a:graphicFrameLocks noChangeAspect="1"/>
                </p:cNvGraphicFramePr>
                <p:nvPr/>
              </p:nvGraphicFramePr>
              <p:xfrm>
                <a:off x="3651" y="346"/>
                <a:ext cx="176" cy="192"/>
              </p:xfrm>
              <a:graphic>
                <a:graphicData uri="http://schemas.openxmlformats.org/presentationml/2006/ole">
                  <mc:AlternateContent xmlns:mc="http://schemas.openxmlformats.org/markup-compatibility/2006">
                    <mc:Choice xmlns:v="urn:schemas-microsoft-com:vml" Requires="v">
                      <p:oleObj spid="_x0000_s19519" name="Equation" r:id="rId25" imgW="279279" imgH="304668" progId="Equation.DSMT4">
                        <p:embed/>
                      </p:oleObj>
                    </mc:Choice>
                    <mc:Fallback>
                      <p:oleObj name="Equation" r:id="rId25" imgW="279279" imgH="304668" progId="Equation.DSMT4">
                        <p:embed/>
                        <p:pic>
                          <p:nvPicPr>
                            <p:cNvPr id="0" name="Object 3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3651" y="346"/>
                              <a:ext cx="176"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2" name="Object 31"/>
                <p:cNvGraphicFramePr>
                  <a:graphicFrameLocks noChangeAspect="1"/>
                </p:cNvGraphicFramePr>
                <p:nvPr/>
              </p:nvGraphicFramePr>
              <p:xfrm>
                <a:off x="4604" y="346"/>
                <a:ext cx="176" cy="184"/>
              </p:xfrm>
              <a:graphic>
                <a:graphicData uri="http://schemas.openxmlformats.org/presentationml/2006/ole">
                  <mc:AlternateContent xmlns:mc="http://schemas.openxmlformats.org/markup-compatibility/2006">
                    <mc:Choice xmlns:v="urn:schemas-microsoft-com:vml" Requires="v">
                      <p:oleObj spid="_x0000_s19520" name="Equation" r:id="rId27" imgW="279279" imgH="291973" progId="Equation.DSMT4">
                        <p:embed/>
                      </p:oleObj>
                    </mc:Choice>
                    <mc:Fallback>
                      <p:oleObj name="Equation" r:id="rId27" imgW="279279" imgH="291973" progId="Equation.DSMT4">
                        <p:embed/>
                        <p:pic>
                          <p:nvPicPr>
                            <p:cNvPr id="0" name="Object 31"/>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4604" y="346"/>
                              <a:ext cx="176"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3" name="Object 32"/>
                <p:cNvGraphicFramePr>
                  <a:graphicFrameLocks noChangeAspect="1"/>
                </p:cNvGraphicFramePr>
                <p:nvPr/>
              </p:nvGraphicFramePr>
              <p:xfrm>
                <a:off x="4649" y="1480"/>
                <a:ext cx="200" cy="184"/>
              </p:xfrm>
              <a:graphic>
                <a:graphicData uri="http://schemas.openxmlformats.org/presentationml/2006/ole">
                  <mc:AlternateContent xmlns:mc="http://schemas.openxmlformats.org/markup-compatibility/2006">
                    <mc:Choice xmlns:v="urn:schemas-microsoft-com:vml" Requires="v">
                      <p:oleObj spid="_x0000_s19521" name="Equation" r:id="rId29" imgW="317225" imgH="291847" progId="Equation.DSMT4">
                        <p:embed/>
                      </p:oleObj>
                    </mc:Choice>
                    <mc:Fallback>
                      <p:oleObj name="Equation" r:id="rId29" imgW="317225" imgH="291847" progId="Equation.DSMT4">
                        <p:embed/>
                        <p:pic>
                          <p:nvPicPr>
                            <p:cNvPr id="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649" y="1480"/>
                              <a:ext cx="200"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504" name="Object 33"/>
                <p:cNvGraphicFramePr>
                  <a:graphicFrameLocks noChangeAspect="1"/>
                </p:cNvGraphicFramePr>
                <p:nvPr/>
              </p:nvGraphicFramePr>
              <p:xfrm>
                <a:off x="4377" y="890"/>
                <a:ext cx="792" cy="248"/>
              </p:xfrm>
              <a:graphic>
                <a:graphicData uri="http://schemas.openxmlformats.org/presentationml/2006/ole">
                  <mc:AlternateContent xmlns:mc="http://schemas.openxmlformats.org/markup-compatibility/2006">
                    <mc:Choice xmlns:v="urn:schemas-microsoft-com:vml" Requires="v">
                      <p:oleObj spid="_x0000_s19522" name="Equation" r:id="rId31" imgW="1256755" imgH="393529" progId="Equation.DSMT4">
                        <p:embed/>
                      </p:oleObj>
                    </mc:Choice>
                    <mc:Fallback>
                      <p:oleObj name="Equation" r:id="rId31" imgW="1256755" imgH="393529" progId="Equation.DSMT4">
                        <p:embed/>
                        <p:pic>
                          <p:nvPicPr>
                            <p:cNvPr id="0"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4377" y="890"/>
                              <a:ext cx="792"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36898" name="Text Box 34"/>
          <p:cNvSpPr txBox="1">
            <a:spLocks noChangeArrowheads="1"/>
          </p:cNvSpPr>
          <p:nvPr/>
        </p:nvSpPr>
        <p:spPr bwMode="auto">
          <a:xfrm>
            <a:off x="2700338" y="188913"/>
            <a:ext cx="539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取</a:t>
            </a:r>
          </a:p>
        </p:txBody>
      </p:sp>
      <p:graphicFrame>
        <p:nvGraphicFramePr>
          <p:cNvPr id="36899" name="Object 35"/>
          <p:cNvGraphicFramePr>
            <a:graphicFrameLocks noChangeAspect="1"/>
          </p:cNvGraphicFramePr>
          <p:nvPr/>
        </p:nvGraphicFramePr>
        <p:xfrm>
          <a:off x="3268663" y="82550"/>
          <a:ext cx="1117600" cy="825500"/>
        </p:xfrm>
        <a:graphic>
          <a:graphicData uri="http://schemas.openxmlformats.org/presentationml/2006/ole">
            <mc:AlternateContent xmlns:mc="http://schemas.openxmlformats.org/markup-compatibility/2006">
              <mc:Choice xmlns:v="urn:schemas-microsoft-com:vml" Requires="v">
                <p:oleObj spid="_x0000_s19523" name="Equation" r:id="rId33" imgW="952572" imgH="666917" progId="Equation.DSMT4">
                  <p:embed/>
                </p:oleObj>
              </mc:Choice>
              <mc:Fallback>
                <p:oleObj name="Equation" r:id="rId33" imgW="952572" imgH="666917" progId="Equation.DSMT4">
                  <p:embed/>
                  <p:pic>
                    <p:nvPicPr>
                      <p:cNvPr id="0"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3268663" y="82550"/>
                        <a:ext cx="1117600" cy="825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0" name="Text Box 36"/>
          <p:cNvSpPr txBox="1">
            <a:spLocks noChangeArrowheads="1"/>
          </p:cNvSpPr>
          <p:nvPr/>
        </p:nvSpPr>
        <p:spPr bwMode="auto">
          <a:xfrm>
            <a:off x="323850" y="887413"/>
            <a:ext cx="23177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则</a:t>
            </a:r>
            <a:r>
              <a:rPr lang="en-US" altLang="zh-CN">
                <a:latin typeface="楷体" pitchFamily="49" charset="-122"/>
                <a:ea typeface="楷体" pitchFamily="49" charset="-122"/>
              </a:rPr>
              <a:t>Cauchy</a:t>
            </a:r>
            <a:r>
              <a:rPr lang="zh-CN" altLang="en-US">
                <a:latin typeface="楷体" pitchFamily="49" charset="-122"/>
                <a:ea typeface="楷体" pitchFamily="49" charset="-122"/>
              </a:rPr>
              <a:t>问题</a:t>
            </a:r>
          </a:p>
        </p:txBody>
      </p:sp>
      <p:graphicFrame>
        <p:nvGraphicFramePr>
          <p:cNvPr id="36901" name="Object 37"/>
          <p:cNvGraphicFramePr>
            <a:graphicFrameLocks noChangeAspect="1"/>
          </p:cNvGraphicFramePr>
          <p:nvPr/>
        </p:nvGraphicFramePr>
        <p:xfrm>
          <a:off x="468313" y="1484313"/>
          <a:ext cx="2730500" cy="1016000"/>
        </p:xfrm>
        <a:graphic>
          <a:graphicData uri="http://schemas.openxmlformats.org/presentationml/2006/ole">
            <mc:AlternateContent xmlns:mc="http://schemas.openxmlformats.org/markup-compatibility/2006">
              <mc:Choice xmlns:v="urn:schemas-microsoft-com:vml" Requires="v">
                <p:oleObj spid="_x0000_s19524" name="Equation" r:id="rId35" imgW="2730500" imgH="1016000" progId="Equation.DSMT4">
                  <p:embed/>
                </p:oleObj>
              </mc:Choice>
              <mc:Fallback>
                <p:oleObj name="Equation" r:id="rId35" imgW="2730500" imgH="1016000" progId="Equation.DSMT4">
                  <p:embed/>
                  <p:pic>
                    <p:nvPicPr>
                      <p:cNvPr id="0" name="Object 37"/>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468313" y="1484313"/>
                        <a:ext cx="2730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2" name="Text Box 38"/>
          <p:cNvSpPr txBox="1">
            <a:spLocks noChangeArrowheads="1"/>
          </p:cNvSpPr>
          <p:nvPr/>
        </p:nvSpPr>
        <p:spPr bwMode="auto">
          <a:xfrm>
            <a:off x="231775" y="2944813"/>
            <a:ext cx="895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的解</a:t>
            </a:r>
          </a:p>
        </p:txBody>
      </p:sp>
      <p:graphicFrame>
        <p:nvGraphicFramePr>
          <p:cNvPr id="36903" name="Object 39"/>
          <p:cNvGraphicFramePr>
            <a:graphicFrameLocks noChangeAspect="1"/>
          </p:cNvGraphicFramePr>
          <p:nvPr/>
        </p:nvGraphicFramePr>
        <p:xfrm>
          <a:off x="1127125" y="3403600"/>
          <a:ext cx="3835400" cy="431800"/>
        </p:xfrm>
        <a:graphic>
          <a:graphicData uri="http://schemas.openxmlformats.org/presentationml/2006/ole">
            <mc:AlternateContent xmlns:mc="http://schemas.openxmlformats.org/markup-compatibility/2006">
              <mc:Choice xmlns:v="urn:schemas-microsoft-com:vml" Requires="v">
                <p:oleObj spid="_x0000_s19525" name="Equation" r:id="rId37" imgW="3835400" imgH="431800" progId="Equation.DSMT4">
                  <p:embed/>
                </p:oleObj>
              </mc:Choice>
              <mc:Fallback>
                <p:oleObj name="Equation" r:id="rId37" imgW="3835400" imgH="431800" progId="Equation.DSMT4">
                  <p:embed/>
                  <p:pic>
                    <p:nvPicPr>
                      <p:cNvPr id="0" name="Object 39"/>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1127125" y="3403600"/>
                        <a:ext cx="3835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4" name="Text Box 40"/>
          <p:cNvSpPr txBox="1">
            <a:spLocks noChangeArrowheads="1"/>
          </p:cNvSpPr>
          <p:nvPr/>
        </p:nvSpPr>
        <p:spPr bwMode="auto">
          <a:xfrm>
            <a:off x="231775" y="4168775"/>
            <a:ext cx="903288"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从而</a:t>
            </a:r>
          </a:p>
        </p:txBody>
      </p:sp>
      <p:graphicFrame>
        <p:nvGraphicFramePr>
          <p:cNvPr id="36905" name="Object 41"/>
          <p:cNvGraphicFramePr>
            <a:graphicFrameLocks noChangeAspect="1"/>
          </p:cNvGraphicFramePr>
          <p:nvPr/>
        </p:nvGraphicFramePr>
        <p:xfrm>
          <a:off x="1120775" y="4175125"/>
          <a:ext cx="3606800" cy="482600"/>
        </p:xfrm>
        <a:graphic>
          <a:graphicData uri="http://schemas.openxmlformats.org/presentationml/2006/ole">
            <mc:AlternateContent xmlns:mc="http://schemas.openxmlformats.org/markup-compatibility/2006">
              <mc:Choice xmlns:v="urn:schemas-microsoft-com:vml" Requires="v">
                <p:oleObj spid="_x0000_s19526" name="Equation" r:id="rId39" imgW="3606800" imgH="482600" progId="Equation.DSMT4">
                  <p:embed/>
                </p:oleObj>
              </mc:Choice>
              <mc:Fallback>
                <p:oleObj name="Equation" r:id="rId39" imgW="3606800" imgH="482600" progId="Equation.DSMT4">
                  <p:embed/>
                  <p:pic>
                    <p:nvPicPr>
                      <p:cNvPr id="0" name="Object 41"/>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120775" y="4175125"/>
                        <a:ext cx="36068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906" name="Object 42"/>
          <p:cNvGraphicFramePr>
            <a:graphicFrameLocks noChangeAspect="1"/>
          </p:cNvGraphicFramePr>
          <p:nvPr/>
        </p:nvGraphicFramePr>
        <p:xfrm>
          <a:off x="3059113" y="5157788"/>
          <a:ext cx="1282700" cy="431800"/>
        </p:xfrm>
        <a:graphic>
          <a:graphicData uri="http://schemas.openxmlformats.org/presentationml/2006/ole">
            <mc:AlternateContent xmlns:mc="http://schemas.openxmlformats.org/markup-compatibility/2006">
              <mc:Choice xmlns:v="urn:schemas-microsoft-com:vml" Requires="v">
                <p:oleObj spid="_x0000_s19527" name="Equation" r:id="rId41" imgW="1282700" imgH="431800" progId="Equation.DSMT4">
                  <p:embed/>
                </p:oleObj>
              </mc:Choice>
              <mc:Fallback>
                <p:oleObj name="Equation" r:id="rId41" imgW="1282700" imgH="431800" progId="Equation.DSMT4">
                  <p:embed/>
                  <p:pic>
                    <p:nvPicPr>
                      <p:cNvPr id="0" name="Object 42"/>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3059113" y="5157788"/>
                        <a:ext cx="1282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07" name="Text Box 43"/>
          <p:cNvSpPr txBox="1">
            <a:spLocks noChangeArrowheads="1"/>
          </p:cNvSpPr>
          <p:nvPr/>
        </p:nvSpPr>
        <p:spPr bwMode="auto">
          <a:xfrm>
            <a:off x="231775" y="5070475"/>
            <a:ext cx="2673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即</a:t>
            </a:r>
            <a:r>
              <a:rPr lang="en-US" altLang="zh-CN">
                <a:latin typeface="楷体" pitchFamily="49" charset="-122"/>
                <a:ea typeface="楷体" pitchFamily="49" charset="-122"/>
              </a:rPr>
              <a:t>Cauchy</a:t>
            </a:r>
            <a:r>
              <a:rPr lang="zh-CN" altLang="en-US">
                <a:latin typeface="楷体" pitchFamily="49" charset="-122"/>
                <a:ea typeface="楷体" pitchFamily="49" charset="-122"/>
              </a:rPr>
              <a:t>问题过</a:t>
            </a:r>
          </a:p>
        </p:txBody>
      </p:sp>
      <p:sp>
        <p:nvSpPr>
          <p:cNvPr id="36908" name="Text Box 44"/>
          <p:cNvSpPr txBox="1">
            <a:spLocks noChangeArrowheads="1"/>
          </p:cNvSpPr>
          <p:nvPr/>
        </p:nvSpPr>
        <p:spPr bwMode="auto">
          <a:xfrm>
            <a:off x="4408488" y="5070475"/>
            <a:ext cx="1962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的积分曲线</a:t>
            </a:r>
          </a:p>
        </p:txBody>
      </p:sp>
      <p:graphicFrame>
        <p:nvGraphicFramePr>
          <p:cNvPr id="36909" name="Object 45"/>
          <p:cNvGraphicFramePr>
            <a:graphicFrameLocks noChangeAspect="1"/>
          </p:cNvGraphicFramePr>
          <p:nvPr/>
        </p:nvGraphicFramePr>
        <p:xfrm>
          <a:off x="6372225" y="5195888"/>
          <a:ext cx="1257300" cy="393700"/>
        </p:xfrm>
        <a:graphic>
          <a:graphicData uri="http://schemas.openxmlformats.org/presentationml/2006/ole">
            <mc:AlternateContent xmlns:mc="http://schemas.openxmlformats.org/markup-compatibility/2006">
              <mc:Choice xmlns:v="urn:schemas-microsoft-com:vml" Requires="v">
                <p:oleObj spid="_x0000_s19528" name="Equation" r:id="rId43" imgW="1256755" imgH="393529" progId="Equation.DSMT4">
                  <p:embed/>
                </p:oleObj>
              </mc:Choice>
              <mc:Fallback>
                <p:oleObj name="Equation" r:id="rId43" imgW="1256755" imgH="393529" progId="Equation.DSMT4">
                  <p:embed/>
                  <p:pic>
                    <p:nvPicPr>
                      <p:cNvPr id="0" name="Object 45"/>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6372225" y="5195888"/>
                        <a:ext cx="1257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0" name="Text Box 46"/>
          <p:cNvSpPr txBox="1">
            <a:spLocks noChangeArrowheads="1"/>
          </p:cNvSpPr>
          <p:nvPr/>
        </p:nvSpPr>
        <p:spPr bwMode="auto">
          <a:xfrm>
            <a:off x="7648575" y="5070475"/>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的斜率</a:t>
            </a:r>
          </a:p>
        </p:txBody>
      </p:sp>
      <p:graphicFrame>
        <p:nvGraphicFramePr>
          <p:cNvPr id="36911" name="Object 47"/>
          <p:cNvGraphicFramePr>
            <a:graphicFrameLocks noChangeAspect="1"/>
          </p:cNvGraphicFramePr>
          <p:nvPr/>
        </p:nvGraphicFramePr>
        <p:xfrm>
          <a:off x="1187450" y="5876925"/>
          <a:ext cx="1295400" cy="355600"/>
        </p:xfrm>
        <a:graphic>
          <a:graphicData uri="http://schemas.openxmlformats.org/presentationml/2006/ole">
            <mc:AlternateContent xmlns:mc="http://schemas.openxmlformats.org/markup-compatibility/2006">
              <mc:Choice xmlns:v="urn:schemas-microsoft-com:vml" Requires="v">
                <p:oleObj spid="_x0000_s19529" name="Equation" r:id="rId45" imgW="1294838" imgH="355446" progId="Equation.DSMT4">
                  <p:embed/>
                </p:oleObj>
              </mc:Choice>
              <mc:Fallback>
                <p:oleObj name="Equation" r:id="rId45" imgW="1294838" imgH="355446" progId="Equation.DSMT4">
                  <p:embed/>
                  <p:pic>
                    <p:nvPicPr>
                      <p:cNvPr id="0" name="Object 47"/>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1187450" y="5876925"/>
                        <a:ext cx="12954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12" name="Text Box 48"/>
          <p:cNvSpPr txBox="1">
            <a:spLocks noChangeArrowheads="1"/>
          </p:cNvSpPr>
          <p:nvPr/>
        </p:nvSpPr>
        <p:spPr bwMode="auto">
          <a:xfrm>
            <a:off x="303213" y="5753100"/>
            <a:ext cx="895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介于</a:t>
            </a:r>
          </a:p>
        </p:txBody>
      </p:sp>
      <p:sp>
        <p:nvSpPr>
          <p:cNvPr id="36913" name="Text Box 49"/>
          <p:cNvSpPr txBox="1">
            <a:spLocks noChangeArrowheads="1"/>
          </p:cNvSpPr>
          <p:nvPr/>
        </p:nvSpPr>
        <p:spPr bwMode="auto">
          <a:xfrm>
            <a:off x="2392363" y="5753100"/>
            <a:ext cx="622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之间</a:t>
            </a:r>
            <a:r>
              <a:rPr lang="en-US" altLang="zh-CN">
                <a:latin typeface="楷体" pitchFamily="49" charset="-122"/>
                <a:ea typeface="楷体" pitchFamily="49" charset="-122"/>
              </a:rPr>
              <a:t>,</a:t>
            </a:r>
            <a:r>
              <a:rPr lang="zh-CN" altLang="en-US">
                <a:latin typeface="楷体" pitchFamily="49" charset="-122"/>
                <a:ea typeface="楷体" pitchFamily="49" charset="-122"/>
              </a:rPr>
              <a:t>即该曲线含在三角形</a:t>
            </a:r>
            <a:r>
              <a:rPr lang="en-US" altLang="zh-CN">
                <a:latin typeface="楷体" pitchFamily="49" charset="-122"/>
                <a:ea typeface="楷体" pitchFamily="49" charset="-122"/>
              </a:rPr>
              <a:t>APC</a:t>
            </a:r>
            <a:r>
              <a:rPr lang="zh-CN" altLang="en-US">
                <a:latin typeface="楷体" pitchFamily="49" charset="-122"/>
                <a:ea typeface="楷体" pitchFamily="49" charset="-122"/>
              </a:rPr>
              <a:t>和</a:t>
            </a:r>
            <a:r>
              <a:rPr lang="en-US" altLang="zh-CN">
                <a:latin typeface="楷体" pitchFamily="49" charset="-122"/>
                <a:ea typeface="楷体" pitchFamily="49" charset="-122"/>
              </a:rPr>
              <a:t>BPD</a:t>
            </a:r>
            <a:r>
              <a:rPr lang="zh-CN" altLang="en-US">
                <a:latin typeface="楷体" pitchFamily="49" charset="-122"/>
                <a:ea typeface="楷体" pitchFamily="49" charset="-122"/>
              </a:rPr>
              <a:t>内</a:t>
            </a:r>
            <a:r>
              <a:rPr lang="en-US" altLang="zh-CN">
                <a:latin typeface="楷体" pitchFamily="49" charset="-122"/>
                <a:ea typeface="楷体" pitchFamily="49" charset="-122"/>
              </a:rPr>
              <a:t>.</a:t>
            </a:r>
          </a:p>
        </p:txBody>
      </p:sp>
      <p:sp>
        <p:nvSpPr>
          <p:cNvPr id="19476" name="Text Box 50"/>
          <p:cNvSpPr txBox="1">
            <a:spLocks noChangeArrowheads="1"/>
          </p:cNvSpPr>
          <p:nvPr/>
        </p:nvSpPr>
        <p:spPr bwMode="auto">
          <a:xfrm>
            <a:off x="179388" y="188913"/>
            <a:ext cx="2441575" cy="523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a:solidFill>
                  <a:srgbClr val="0000FF"/>
                </a:solidFill>
                <a:latin typeface="楷体" pitchFamily="49" charset="-122"/>
                <a:ea typeface="楷体" pitchFamily="49" charset="-122"/>
              </a:rPr>
              <a:t>2. h</a:t>
            </a:r>
            <a:r>
              <a:rPr lang="zh-CN" altLang="en-US" sz="2400">
                <a:solidFill>
                  <a:srgbClr val="0000FF"/>
                </a:solidFill>
                <a:latin typeface="楷体" pitchFamily="49" charset="-122"/>
                <a:ea typeface="楷体" pitchFamily="49" charset="-122"/>
              </a:rPr>
              <a:t>的几何意义</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6898"/>
                                        </p:tgtEl>
                                        <p:attrNameLst>
                                          <p:attrName>style.visibility</p:attrName>
                                        </p:attrNameLst>
                                      </p:cBhvr>
                                      <p:to>
                                        <p:strVal val="visible"/>
                                      </p:to>
                                    </p:set>
                                    <p:animEffect transition="in" filter="wipe(down)">
                                      <p:cBhvr>
                                        <p:cTn id="7" dur="500"/>
                                        <p:tgtEl>
                                          <p:spTgt spid="3689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6899"/>
                                        </p:tgtEl>
                                        <p:attrNameLst>
                                          <p:attrName>style.visibility</p:attrName>
                                        </p:attrNameLst>
                                      </p:cBhvr>
                                      <p:to>
                                        <p:strVal val="visible"/>
                                      </p:to>
                                    </p:set>
                                    <p:animEffect transition="in" filter="wipe(down)">
                                      <p:cBhvr>
                                        <p:cTn id="12" dur="500"/>
                                        <p:tgtEl>
                                          <p:spTgt spid="3689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6900"/>
                                        </p:tgtEl>
                                        <p:attrNameLst>
                                          <p:attrName>style.visibility</p:attrName>
                                        </p:attrNameLst>
                                      </p:cBhvr>
                                      <p:to>
                                        <p:strVal val="visible"/>
                                      </p:to>
                                    </p:set>
                                    <p:animEffect transition="in" filter="wipe(down)">
                                      <p:cBhvr>
                                        <p:cTn id="17" dur="500"/>
                                        <p:tgtEl>
                                          <p:spTgt spid="3690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6901"/>
                                        </p:tgtEl>
                                        <p:attrNameLst>
                                          <p:attrName>style.visibility</p:attrName>
                                        </p:attrNameLst>
                                      </p:cBhvr>
                                      <p:to>
                                        <p:strVal val="visible"/>
                                      </p:to>
                                    </p:set>
                                    <p:animEffect transition="in" filter="wipe(down)">
                                      <p:cBhvr>
                                        <p:cTn id="22" dur="500"/>
                                        <p:tgtEl>
                                          <p:spTgt spid="3690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6902"/>
                                        </p:tgtEl>
                                        <p:attrNameLst>
                                          <p:attrName>style.visibility</p:attrName>
                                        </p:attrNameLst>
                                      </p:cBhvr>
                                      <p:to>
                                        <p:strVal val="visible"/>
                                      </p:to>
                                    </p:set>
                                    <p:animEffect transition="in" filter="wipe(down)">
                                      <p:cBhvr>
                                        <p:cTn id="27" dur="500"/>
                                        <p:tgtEl>
                                          <p:spTgt spid="3690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6869"/>
                                        </p:tgtEl>
                                        <p:attrNameLst>
                                          <p:attrName>style.visibility</p:attrName>
                                        </p:attrNameLst>
                                      </p:cBhvr>
                                      <p:to>
                                        <p:strVal val="visible"/>
                                      </p:to>
                                    </p:set>
                                    <p:animEffect transition="in" filter="wipe(down)">
                                      <p:cBhvr>
                                        <p:cTn id="32" dur="500"/>
                                        <p:tgtEl>
                                          <p:spTgt spid="368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down)">
                                      <p:cBhvr>
                                        <p:cTn id="37" dur="500"/>
                                        <p:tgtEl>
                                          <p:spTgt spid="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6903"/>
                                        </p:tgtEl>
                                        <p:attrNameLst>
                                          <p:attrName>style.visibility</p:attrName>
                                        </p:attrNameLst>
                                      </p:cBhvr>
                                      <p:to>
                                        <p:strVal val="visible"/>
                                      </p:to>
                                    </p:set>
                                    <p:animEffect transition="in" filter="wipe(down)">
                                      <p:cBhvr>
                                        <p:cTn id="42" dur="500"/>
                                        <p:tgtEl>
                                          <p:spTgt spid="369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6904"/>
                                        </p:tgtEl>
                                        <p:attrNameLst>
                                          <p:attrName>style.visibility</p:attrName>
                                        </p:attrNameLst>
                                      </p:cBhvr>
                                      <p:to>
                                        <p:strVal val="visible"/>
                                      </p:to>
                                    </p:set>
                                    <p:animEffect transition="in" filter="wipe(down)">
                                      <p:cBhvr>
                                        <p:cTn id="47" dur="500"/>
                                        <p:tgtEl>
                                          <p:spTgt spid="369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6905"/>
                                        </p:tgtEl>
                                        <p:attrNameLst>
                                          <p:attrName>style.visibility</p:attrName>
                                        </p:attrNameLst>
                                      </p:cBhvr>
                                      <p:to>
                                        <p:strVal val="visible"/>
                                      </p:to>
                                    </p:set>
                                    <p:animEffect transition="in" filter="wipe(down)">
                                      <p:cBhvr>
                                        <p:cTn id="52" dur="500"/>
                                        <p:tgtEl>
                                          <p:spTgt spid="369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6907"/>
                                        </p:tgtEl>
                                        <p:attrNameLst>
                                          <p:attrName>style.visibility</p:attrName>
                                        </p:attrNameLst>
                                      </p:cBhvr>
                                      <p:to>
                                        <p:strVal val="visible"/>
                                      </p:to>
                                    </p:set>
                                    <p:animEffect transition="in" filter="wipe(down)">
                                      <p:cBhvr>
                                        <p:cTn id="57" dur="500"/>
                                        <p:tgtEl>
                                          <p:spTgt spid="3690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6906"/>
                                        </p:tgtEl>
                                        <p:attrNameLst>
                                          <p:attrName>style.visibility</p:attrName>
                                        </p:attrNameLst>
                                      </p:cBhvr>
                                      <p:to>
                                        <p:strVal val="visible"/>
                                      </p:to>
                                    </p:set>
                                    <p:animEffect transition="in" filter="wipe(down)">
                                      <p:cBhvr>
                                        <p:cTn id="62" dur="500"/>
                                        <p:tgtEl>
                                          <p:spTgt spid="3690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6908"/>
                                        </p:tgtEl>
                                        <p:attrNameLst>
                                          <p:attrName>style.visibility</p:attrName>
                                        </p:attrNameLst>
                                      </p:cBhvr>
                                      <p:to>
                                        <p:strVal val="visible"/>
                                      </p:to>
                                    </p:set>
                                    <p:animEffect transition="in" filter="wipe(down)">
                                      <p:cBhvr>
                                        <p:cTn id="67" dur="500"/>
                                        <p:tgtEl>
                                          <p:spTgt spid="369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36909"/>
                                        </p:tgtEl>
                                        <p:attrNameLst>
                                          <p:attrName>style.visibility</p:attrName>
                                        </p:attrNameLst>
                                      </p:cBhvr>
                                      <p:to>
                                        <p:strVal val="visible"/>
                                      </p:to>
                                    </p:set>
                                    <p:animEffect transition="in" filter="wipe(down)">
                                      <p:cBhvr>
                                        <p:cTn id="72" dur="500"/>
                                        <p:tgtEl>
                                          <p:spTgt spid="369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6910"/>
                                        </p:tgtEl>
                                        <p:attrNameLst>
                                          <p:attrName>style.visibility</p:attrName>
                                        </p:attrNameLst>
                                      </p:cBhvr>
                                      <p:to>
                                        <p:strVal val="visible"/>
                                      </p:to>
                                    </p:set>
                                    <p:animEffect transition="in" filter="wipe(down)">
                                      <p:cBhvr>
                                        <p:cTn id="77" dur="500"/>
                                        <p:tgtEl>
                                          <p:spTgt spid="369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36912"/>
                                        </p:tgtEl>
                                        <p:attrNameLst>
                                          <p:attrName>style.visibility</p:attrName>
                                        </p:attrNameLst>
                                      </p:cBhvr>
                                      <p:to>
                                        <p:strVal val="visible"/>
                                      </p:to>
                                    </p:set>
                                    <p:animEffect transition="in" filter="wipe(down)">
                                      <p:cBhvr>
                                        <p:cTn id="82" dur="500"/>
                                        <p:tgtEl>
                                          <p:spTgt spid="3691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36911"/>
                                        </p:tgtEl>
                                        <p:attrNameLst>
                                          <p:attrName>style.visibility</p:attrName>
                                        </p:attrNameLst>
                                      </p:cBhvr>
                                      <p:to>
                                        <p:strVal val="visible"/>
                                      </p:to>
                                    </p:set>
                                    <p:animEffect transition="in" filter="wipe(down)">
                                      <p:cBhvr>
                                        <p:cTn id="87" dur="500"/>
                                        <p:tgtEl>
                                          <p:spTgt spid="3691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36913"/>
                                        </p:tgtEl>
                                        <p:attrNameLst>
                                          <p:attrName>style.visibility</p:attrName>
                                        </p:attrNameLst>
                                      </p:cBhvr>
                                      <p:to>
                                        <p:strVal val="visible"/>
                                      </p:to>
                                    </p:set>
                                    <p:animEffect transition="in" filter="wipe(down)">
                                      <p:cBhvr>
                                        <p:cTn id="92" dur="500"/>
                                        <p:tgtEl>
                                          <p:spTgt spid="369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98" grpId="0"/>
      <p:bldP spid="36900" grpId="0"/>
      <p:bldP spid="36902" grpId="0"/>
      <p:bldP spid="36904" grpId="0"/>
      <p:bldP spid="36907" grpId="0"/>
      <p:bldP spid="36908" grpId="0"/>
      <p:bldP spid="36910" grpId="0"/>
      <p:bldP spid="36912" grpId="0"/>
      <p:bldP spid="369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2"/>
          <p:cNvSpPr txBox="1">
            <a:spLocks noChangeArrowheads="1"/>
          </p:cNvSpPr>
          <p:nvPr/>
        </p:nvSpPr>
        <p:spPr bwMode="auto">
          <a:xfrm>
            <a:off x="158750" y="136525"/>
            <a:ext cx="49545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二</a:t>
            </a:r>
            <a:r>
              <a:rPr lang="en-US" altLang="zh-CN" sz="2400">
                <a:solidFill>
                  <a:srgbClr val="FF0000"/>
                </a:solidFill>
                <a:latin typeface="楷体" pitchFamily="49" charset="-122"/>
                <a:ea typeface="楷体" pitchFamily="49" charset="-122"/>
              </a:rPr>
              <a:t>.</a:t>
            </a:r>
            <a:r>
              <a:rPr lang="zh-CN" altLang="en-US" sz="2400">
                <a:solidFill>
                  <a:srgbClr val="FF0000"/>
                </a:solidFill>
                <a:latin typeface="楷体" pitchFamily="49" charset="-122"/>
                <a:ea typeface="楷体" pitchFamily="49" charset="-122"/>
              </a:rPr>
              <a:t>一阶隐方程解的存在唯一性定理</a:t>
            </a:r>
          </a:p>
        </p:txBody>
      </p:sp>
      <p:sp>
        <p:nvSpPr>
          <p:cNvPr id="38915" name="Text Box 3"/>
          <p:cNvSpPr txBox="1">
            <a:spLocks noChangeArrowheads="1"/>
          </p:cNvSpPr>
          <p:nvPr/>
        </p:nvSpPr>
        <p:spPr bwMode="auto">
          <a:xfrm>
            <a:off x="663575" y="784225"/>
            <a:ext cx="2338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考虑一阶隐方程</a:t>
            </a:r>
          </a:p>
        </p:txBody>
      </p:sp>
      <p:graphicFrame>
        <p:nvGraphicFramePr>
          <p:cNvPr id="38916" name="Object 4"/>
          <p:cNvGraphicFramePr>
            <a:graphicFrameLocks noChangeAspect="1"/>
          </p:cNvGraphicFramePr>
          <p:nvPr/>
        </p:nvGraphicFramePr>
        <p:xfrm>
          <a:off x="4233863" y="881063"/>
          <a:ext cx="2794000" cy="342900"/>
        </p:xfrm>
        <a:graphic>
          <a:graphicData uri="http://schemas.openxmlformats.org/presentationml/2006/ole">
            <mc:AlternateContent xmlns:mc="http://schemas.openxmlformats.org/markup-compatibility/2006">
              <mc:Choice xmlns:v="urn:schemas-microsoft-com:vml" Requires="v">
                <p:oleObj spid="_x0000_s20499" name="Equation" r:id="rId3" imgW="2794000" imgH="342900" progId="Equation.DSMT4">
                  <p:embed/>
                </p:oleObj>
              </mc:Choice>
              <mc:Fallback>
                <p:oleObj name="Equation" r:id="rId3" imgW="27940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33863" y="881063"/>
                        <a:ext cx="27940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17" name="Text Box 5"/>
          <p:cNvSpPr txBox="1">
            <a:spLocks noChangeArrowheads="1"/>
          </p:cNvSpPr>
          <p:nvPr/>
        </p:nvSpPr>
        <p:spPr bwMode="auto">
          <a:xfrm>
            <a:off x="752475" y="1622425"/>
            <a:ext cx="41862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根据隐函数存在唯一性定理得</a:t>
            </a:r>
          </a:p>
        </p:txBody>
      </p:sp>
      <p:sp>
        <p:nvSpPr>
          <p:cNvPr id="38918" name="Text Box 6"/>
          <p:cNvSpPr txBox="1">
            <a:spLocks noChangeArrowheads="1"/>
          </p:cNvSpPr>
          <p:nvPr/>
        </p:nvSpPr>
        <p:spPr bwMode="auto">
          <a:xfrm>
            <a:off x="752475" y="2516188"/>
            <a:ext cx="21859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定理</a:t>
            </a:r>
            <a:r>
              <a:rPr lang="en-US" altLang="zh-CN" sz="2400">
                <a:solidFill>
                  <a:srgbClr val="FF0000"/>
                </a:solidFill>
                <a:latin typeface="楷体" pitchFamily="49" charset="-122"/>
                <a:ea typeface="楷体" pitchFamily="49" charset="-122"/>
              </a:rPr>
              <a:t>2</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若在点</a:t>
            </a:r>
          </a:p>
        </p:txBody>
      </p:sp>
      <p:graphicFrame>
        <p:nvGraphicFramePr>
          <p:cNvPr id="38919" name="Object 7"/>
          <p:cNvGraphicFramePr>
            <a:graphicFrameLocks noChangeAspect="1"/>
          </p:cNvGraphicFramePr>
          <p:nvPr/>
        </p:nvGraphicFramePr>
        <p:xfrm>
          <a:off x="2944813" y="2576513"/>
          <a:ext cx="1562100" cy="431800"/>
        </p:xfrm>
        <a:graphic>
          <a:graphicData uri="http://schemas.openxmlformats.org/presentationml/2006/ole">
            <mc:AlternateContent xmlns:mc="http://schemas.openxmlformats.org/markup-compatibility/2006">
              <mc:Choice xmlns:v="urn:schemas-microsoft-com:vml" Requires="v">
                <p:oleObj spid="_x0000_s20500" name="Equation" r:id="rId5" imgW="1562100" imgH="431800" progId="Equation.DSMT4">
                  <p:embed/>
                </p:oleObj>
              </mc:Choice>
              <mc:Fallback>
                <p:oleObj name="Equation" r:id="rId5" imgW="1562100" imgH="4318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44813" y="2576513"/>
                        <a:ext cx="1562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0" name="Text Box 8"/>
          <p:cNvSpPr txBox="1">
            <a:spLocks noChangeArrowheads="1"/>
          </p:cNvSpPr>
          <p:nvPr/>
        </p:nvSpPr>
        <p:spPr bwMode="auto">
          <a:xfrm>
            <a:off x="4557713" y="2546350"/>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的某一邻域内</a:t>
            </a:r>
          </a:p>
        </p:txBody>
      </p:sp>
      <p:graphicFrame>
        <p:nvGraphicFramePr>
          <p:cNvPr id="38921" name="Object 9"/>
          <p:cNvGraphicFramePr>
            <a:graphicFrameLocks noChangeAspect="1"/>
          </p:cNvGraphicFramePr>
          <p:nvPr/>
        </p:nvGraphicFramePr>
        <p:xfrm>
          <a:off x="993775" y="3408363"/>
          <a:ext cx="1524000" cy="406400"/>
        </p:xfrm>
        <a:graphic>
          <a:graphicData uri="http://schemas.openxmlformats.org/presentationml/2006/ole">
            <mc:AlternateContent xmlns:mc="http://schemas.openxmlformats.org/markup-compatibility/2006">
              <mc:Choice xmlns:v="urn:schemas-microsoft-com:vml" Requires="v">
                <p:oleObj spid="_x0000_s20501" name="Equation" r:id="rId7" imgW="1523339" imgH="406224" progId="Equation.DSMT4">
                  <p:embed/>
                </p:oleObj>
              </mc:Choice>
              <mc:Fallback>
                <p:oleObj name="Equation" r:id="rId7" imgW="1523339" imgH="406224"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3775" y="3408363"/>
                        <a:ext cx="15240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2" name="Text Box 10"/>
          <p:cNvSpPr txBox="1">
            <a:spLocks noChangeArrowheads="1"/>
          </p:cNvSpPr>
          <p:nvPr/>
        </p:nvSpPr>
        <p:spPr bwMode="auto">
          <a:xfrm>
            <a:off x="2711450" y="3387725"/>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对变元</a:t>
            </a:r>
          </a:p>
        </p:txBody>
      </p:sp>
      <p:graphicFrame>
        <p:nvGraphicFramePr>
          <p:cNvPr id="38923" name="Object 11"/>
          <p:cNvGraphicFramePr>
            <a:graphicFrameLocks noChangeAspect="1"/>
          </p:cNvGraphicFramePr>
          <p:nvPr/>
        </p:nvGraphicFramePr>
        <p:xfrm>
          <a:off x="3819525" y="3468688"/>
          <a:ext cx="952500" cy="393700"/>
        </p:xfrm>
        <a:graphic>
          <a:graphicData uri="http://schemas.openxmlformats.org/presentationml/2006/ole">
            <mc:AlternateContent xmlns:mc="http://schemas.openxmlformats.org/markup-compatibility/2006">
              <mc:Choice xmlns:v="urn:schemas-microsoft-com:vml" Requires="v">
                <p:oleObj spid="_x0000_s20502" name="Equation" r:id="rId9" imgW="952087" imgH="393529" progId="Equation.DSMT4">
                  <p:embed/>
                </p:oleObj>
              </mc:Choice>
              <mc:Fallback>
                <p:oleObj name="Equation" r:id="rId9" imgW="952087"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19525" y="3468688"/>
                        <a:ext cx="952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4" name="Text Box 12"/>
          <p:cNvSpPr txBox="1">
            <a:spLocks noChangeArrowheads="1"/>
          </p:cNvSpPr>
          <p:nvPr/>
        </p:nvSpPr>
        <p:spPr bwMode="auto">
          <a:xfrm>
            <a:off x="4787900" y="3400425"/>
            <a:ext cx="3108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连续且有连续的偏导</a:t>
            </a:r>
            <a:r>
              <a:rPr lang="en-US" altLang="zh-CN" sz="2400">
                <a:latin typeface="楷体" pitchFamily="49" charset="-122"/>
                <a:ea typeface="楷体" pitchFamily="49" charset="-122"/>
              </a:rPr>
              <a:t>;</a:t>
            </a:r>
          </a:p>
        </p:txBody>
      </p:sp>
      <p:graphicFrame>
        <p:nvGraphicFramePr>
          <p:cNvPr id="38925" name="Object 13"/>
          <p:cNvGraphicFramePr>
            <a:graphicFrameLocks noChangeAspect="1"/>
          </p:cNvGraphicFramePr>
          <p:nvPr/>
        </p:nvGraphicFramePr>
        <p:xfrm>
          <a:off x="976313" y="4229100"/>
          <a:ext cx="2438400" cy="419100"/>
        </p:xfrm>
        <a:graphic>
          <a:graphicData uri="http://schemas.openxmlformats.org/presentationml/2006/ole">
            <mc:AlternateContent xmlns:mc="http://schemas.openxmlformats.org/markup-compatibility/2006">
              <mc:Choice xmlns:v="urn:schemas-microsoft-com:vml" Requires="v">
                <p:oleObj spid="_x0000_s20503" name="Equation" r:id="rId11" imgW="2438400" imgH="419100" progId="Equation.DSMT4">
                  <p:embed/>
                </p:oleObj>
              </mc:Choice>
              <mc:Fallback>
                <p:oleObj name="Equation" r:id="rId11" imgW="2438400" imgH="4191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6313" y="4229100"/>
                        <a:ext cx="24384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6" name="Object 14"/>
          <p:cNvGraphicFramePr>
            <a:graphicFrameLocks noChangeAspect="1"/>
          </p:cNvGraphicFramePr>
          <p:nvPr/>
        </p:nvGraphicFramePr>
        <p:xfrm>
          <a:off x="968375" y="4913313"/>
          <a:ext cx="2628900" cy="787400"/>
        </p:xfrm>
        <a:graphic>
          <a:graphicData uri="http://schemas.openxmlformats.org/presentationml/2006/ole">
            <mc:AlternateContent xmlns:mc="http://schemas.openxmlformats.org/markup-compatibility/2006">
              <mc:Choice xmlns:v="urn:schemas-microsoft-com:vml" Requires="v">
                <p:oleObj spid="_x0000_s20504" name="Equation" r:id="rId13" imgW="2628900" imgH="787400" progId="Equation.DSMT4">
                  <p:embed/>
                </p:oleObj>
              </mc:Choice>
              <mc:Fallback>
                <p:oleObj name="Equation" r:id="rId13" imgW="2628900" imgH="78740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68375" y="4913313"/>
                        <a:ext cx="26289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8927" name="Object 15"/>
          <p:cNvGraphicFramePr>
            <a:graphicFrameLocks noChangeAspect="1"/>
          </p:cNvGraphicFramePr>
          <p:nvPr/>
        </p:nvGraphicFramePr>
        <p:xfrm>
          <a:off x="3603625" y="5741988"/>
          <a:ext cx="1257300" cy="381000"/>
        </p:xfrm>
        <a:graphic>
          <a:graphicData uri="http://schemas.openxmlformats.org/presentationml/2006/ole">
            <mc:AlternateContent xmlns:mc="http://schemas.openxmlformats.org/markup-compatibility/2006">
              <mc:Choice xmlns:v="urn:schemas-microsoft-com:vml" Requires="v">
                <p:oleObj spid="_x0000_s20505" name="Equation" r:id="rId15" imgW="1257300" imgH="381000" progId="Equation.DSMT4">
                  <p:embed/>
                </p:oleObj>
              </mc:Choice>
              <mc:Fallback>
                <p:oleObj name="Equation" r:id="rId15" imgW="1257300" imgH="381000" progId="Equation.DSMT4">
                  <p:embed/>
                  <p:pic>
                    <p:nvPicPr>
                      <p:cNvPr id="0" name="Object 1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03625" y="5741988"/>
                        <a:ext cx="1257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8928" name="Text Box 16"/>
          <p:cNvSpPr txBox="1">
            <a:spLocks noChangeArrowheads="1"/>
          </p:cNvSpPr>
          <p:nvPr/>
        </p:nvSpPr>
        <p:spPr bwMode="auto">
          <a:xfrm>
            <a:off x="796925" y="5700713"/>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则方程</a:t>
            </a:r>
            <a:r>
              <a:rPr lang="en-US" altLang="zh-CN" sz="2400">
                <a:latin typeface="楷体" pitchFamily="49" charset="-122"/>
                <a:ea typeface="楷体" pitchFamily="49" charset="-122"/>
              </a:rPr>
              <a:t>(4)</a:t>
            </a:r>
            <a:r>
              <a:rPr lang="zh-CN" altLang="en-US" sz="2400">
                <a:latin typeface="楷体" pitchFamily="49" charset="-122"/>
                <a:ea typeface="楷体" pitchFamily="49" charset="-122"/>
              </a:rPr>
              <a:t>满足条件</a:t>
            </a:r>
          </a:p>
        </p:txBody>
      </p:sp>
      <p:sp>
        <p:nvSpPr>
          <p:cNvPr id="38929" name="Text Box 17"/>
          <p:cNvSpPr txBox="1">
            <a:spLocks noChangeArrowheads="1"/>
          </p:cNvSpPr>
          <p:nvPr/>
        </p:nvSpPr>
        <p:spPr bwMode="auto">
          <a:xfrm>
            <a:off x="4967288" y="5661025"/>
            <a:ext cx="17240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存在唯一解</a:t>
            </a:r>
          </a:p>
        </p:txBody>
      </p:sp>
      <p:graphicFrame>
        <p:nvGraphicFramePr>
          <p:cNvPr id="38930" name="Object 18"/>
          <p:cNvGraphicFramePr>
            <a:graphicFrameLocks noChangeAspect="1"/>
          </p:cNvGraphicFramePr>
          <p:nvPr/>
        </p:nvGraphicFramePr>
        <p:xfrm>
          <a:off x="1357313" y="6440488"/>
          <a:ext cx="4483100" cy="381000"/>
        </p:xfrm>
        <a:graphic>
          <a:graphicData uri="http://schemas.openxmlformats.org/presentationml/2006/ole">
            <mc:AlternateContent xmlns:mc="http://schemas.openxmlformats.org/markup-compatibility/2006">
              <mc:Choice xmlns:v="urn:schemas-microsoft-com:vml" Requires="v">
                <p:oleObj spid="_x0000_s20506" name="Equation" r:id="rId17" imgW="4483100" imgH="381000" progId="Equation.DSMT4">
                  <p:embed/>
                </p:oleObj>
              </mc:Choice>
              <mc:Fallback>
                <p:oleObj name="Equation" r:id="rId17" imgW="4483100" imgH="3810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57313" y="6440488"/>
                        <a:ext cx="44831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8915"/>
                                        </p:tgtEl>
                                        <p:attrNameLst>
                                          <p:attrName>style.visibility</p:attrName>
                                        </p:attrNameLst>
                                      </p:cBhvr>
                                      <p:to>
                                        <p:strVal val="visible"/>
                                      </p:to>
                                    </p:set>
                                    <p:animEffect transition="in" filter="wipe(down)">
                                      <p:cBhvr>
                                        <p:cTn id="7" dur="500"/>
                                        <p:tgtEl>
                                          <p:spTgt spid="389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8916"/>
                                        </p:tgtEl>
                                        <p:attrNameLst>
                                          <p:attrName>style.visibility</p:attrName>
                                        </p:attrNameLst>
                                      </p:cBhvr>
                                      <p:to>
                                        <p:strVal val="visible"/>
                                      </p:to>
                                    </p:set>
                                    <p:animEffect transition="in" filter="wipe(down)">
                                      <p:cBhvr>
                                        <p:cTn id="12" dur="500"/>
                                        <p:tgtEl>
                                          <p:spTgt spid="389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8917"/>
                                        </p:tgtEl>
                                        <p:attrNameLst>
                                          <p:attrName>style.visibility</p:attrName>
                                        </p:attrNameLst>
                                      </p:cBhvr>
                                      <p:to>
                                        <p:strVal val="visible"/>
                                      </p:to>
                                    </p:set>
                                    <p:animEffect transition="in" filter="wipe(down)">
                                      <p:cBhvr>
                                        <p:cTn id="17" dur="500"/>
                                        <p:tgtEl>
                                          <p:spTgt spid="389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38918"/>
                                        </p:tgtEl>
                                        <p:attrNameLst>
                                          <p:attrName>style.visibility</p:attrName>
                                        </p:attrNameLst>
                                      </p:cBhvr>
                                      <p:to>
                                        <p:strVal val="visible"/>
                                      </p:to>
                                    </p:set>
                                    <p:animEffect transition="in" filter="wipe(down)">
                                      <p:cBhvr>
                                        <p:cTn id="22" dur="500"/>
                                        <p:tgtEl>
                                          <p:spTgt spid="3891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38919"/>
                                        </p:tgtEl>
                                        <p:attrNameLst>
                                          <p:attrName>style.visibility</p:attrName>
                                        </p:attrNameLst>
                                      </p:cBhvr>
                                      <p:to>
                                        <p:strVal val="visible"/>
                                      </p:to>
                                    </p:set>
                                    <p:animEffect transition="in" filter="wipe(down)">
                                      <p:cBhvr>
                                        <p:cTn id="27" dur="500"/>
                                        <p:tgtEl>
                                          <p:spTgt spid="3891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8920"/>
                                        </p:tgtEl>
                                        <p:attrNameLst>
                                          <p:attrName>style.visibility</p:attrName>
                                        </p:attrNameLst>
                                      </p:cBhvr>
                                      <p:to>
                                        <p:strVal val="visible"/>
                                      </p:to>
                                    </p:set>
                                    <p:animEffect transition="in" filter="wipe(down)">
                                      <p:cBhvr>
                                        <p:cTn id="32" dur="500"/>
                                        <p:tgtEl>
                                          <p:spTgt spid="3892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8921"/>
                                        </p:tgtEl>
                                        <p:attrNameLst>
                                          <p:attrName>style.visibility</p:attrName>
                                        </p:attrNameLst>
                                      </p:cBhvr>
                                      <p:to>
                                        <p:strVal val="visible"/>
                                      </p:to>
                                    </p:set>
                                    <p:animEffect transition="in" filter="wipe(down)">
                                      <p:cBhvr>
                                        <p:cTn id="37" dur="500"/>
                                        <p:tgtEl>
                                          <p:spTgt spid="3892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8922"/>
                                        </p:tgtEl>
                                        <p:attrNameLst>
                                          <p:attrName>style.visibility</p:attrName>
                                        </p:attrNameLst>
                                      </p:cBhvr>
                                      <p:to>
                                        <p:strVal val="visible"/>
                                      </p:to>
                                    </p:set>
                                    <p:animEffect transition="in" filter="wipe(down)">
                                      <p:cBhvr>
                                        <p:cTn id="42" dur="500"/>
                                        <p:tgtEl>
                                          <p:spTgt spid="3892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8923"/>
                                        </p:tgtEl>
                                        <p:attrNameLst>
                                          <p:attrName>style.visibility</p:attrName>
                                        </p:attrNameLst>
                                      </p:cBhvr>
                                      <p:to>
                                        <p:strVal val="visible"/>
                                      </p:to>
                                    </p:set>
                                    <p:animEffect transition="in" filter="wipe(down)">
                                      <p:cBhvr>
                                        <p:cTn id="47" dur="500"/>
                                        <p:tgtEl>
                                          <p:spTgt spid="389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8924"/>
                                        </p:tgtEl>
                                        <p:attrNameLst>
                                          <p:attrName>style.visibility</p:attrName>
                                        </p:attrNameLst>
                                      </p:cBhvr>
                                      <p:to>
                                        <p:strVal val="visible"/>
                                      </p:to>
                                    </p:set>
                                    <p:animEffect transition="in" filter="wipe(down)">
                                      <p:cBhvr>
                                        <p:cTn id="52" dur="500"/>
                                        <p:tgtEl>
                                          <p:spTgt spid="3892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8925"/>
                                        </p:tgtEl>
                                        <p:attrNameLst>
                                          <p:attrName>style.visibility</p:attrName>
                                        </p:attrNameLst>
                                      </p:cBhvr>
                                      <p:to>
                                        <p:strVal val="visible"/>
                                      </p:to>
                                    </p:set>
                                    <p:animEffect transition="in" filter="wipe(down)">
                                      <p:cBhvr>
                                        <p:cTn id="57" dur="500"/>
                                        <p:tgtEl>
                                          <p:spTgt spid="3892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8926"/>
                                        </p:tgtEl>
                                        <p:attrNameLst>
                                          <p:attrName>style.visibility</p:attrName>
                                        </p:attrNameLst>
                                      </p:cBhvr>
                                      <p:to>
                                        <p:strVal val="visible"/>
                                      </p:to>
                                    </p:set>
                                    <p:animEffect transition="in" filter="wipe(down)">
                                      <p:cBhvr>
                                        <p:cTn id="62" dur="500"/>
                                        <p:tgtEl>
                                          <p:spTgt spid="3892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8928"/>
                                        </p:tgtEl>
                                        <p:attrNameLst>
                                          <p:attrName>style.visibility</p:attrName>
                                        </p:attrNameLst>
                                      </p:cBhvr>
                                      <p:to>
                                        <p:strVal val="visible"/>
                                      </p:to>
                                    </p:set>
                                    <p:animEffect transition="in" filter="wipe(down)">
                                      <p:cBhvr>
                                        <p:cTn id="67" dur="500"/>
                                        <p:tgtEl>
                                          <p:spTgt spid="3892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38927"/>
                                        </p:tgtEl>
                                        <p:attrNameLst>
                                          <p:attrName>style.visibility</p:attrName>
                                        </p:attrNameLst>
                                      </p:cBhvr>
                                      <p:to>
                                        <p:strVal val="visible"/>
                                      </p:to>
                                    </p:set>
                                    <p:animEffect transition="in" filter="wipe(down)">
                                      <p:cBhvr>
                                        <p:cTn id="72" dur="500"/>
                                        <p:tgtEl>
                                          <p:spTgt spid="38927"/>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38929"/>
                                        </p:tgtEl>
                                        <p:attrNameLst>
                                          <p:attrName>style.visibility</p:attrName>
                                        </p:attrNameLst>
                                      </p:cBhvr>
                                      <p:to>
                                        <p:strVal val="visible"/>
                                      </p:to>
                                    </p:set>
                                    <p:animEffect transition="in" filter="wipe(down)">
                                      <p:cBhvr>
                                        <p:cTn id="77" dur="500"/>
                                        <p:tgtEl>
                                          <p:spTgt spid="3892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38930"/>
                                        </p:tgtEl>
                                        <p:attrNameLst>
                                          <p:attrName>style.visibility</p:attrName>
                                        </p:attrNameLst>
                                      </p:cBhvr>
                                      <p:to>
                                        <p:strVal val="visible"/>
                                      </p:to>
                                    </p:set>
                                    <p:animEffect transition="in" filter="wipe(down)">
                                      <p:cBhvr>
                                        <p:cTn id="82" dur="500"/>
                                        <p:tgtEl>
                                          <p:spTgt spid="38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p:bldP spid="38917" grpId="0"/>
      <p:bldP spid="38918" grpId="0"/>
      <p:bldP spid="38920" grpId="0"/>
      <p:bldP spid="38922" grpId="0"/>
      <p:bldP spid="38924" grpId="0"/>
      <p:bldP spid="38928" grpId="0"/>
      <p:bldP spid="3892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 Box 4"/>
          <p:cNvSpPr txBox="1">
            <a:spLocks noChangeArrowheads="1"/>
          </p:cNvSpPr>
          <p:nvPr/>
        </p:nvSpPr>
        <p:spPr bwMode="auto">
          <a:xfrm>
            <a:off x="231775" y="63500"/>
            <a:ext cx="34337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b="1">
                <a:solidFill>
                  <a:srgbClr val="FF0000"/>
                </a:solidFill>
                <a:latin typeface="楷体" pitchFamily="49" charset="-122"/>
                <a:ea typeface="楷体" pitchFamily="49" charset="-122"/>
              </a:rPr>
              <a:t>一</a:t>
            </a:r>
            <a:r>
              <a:rPr lang="en-US" altLang="zh-CN" sz="2400" b="1">
                <a:solidFill>
                  <a:srgbClr val="FF0000"/>
                </a:solidFill>
                <a:latin typeface="楷体" pitchFamily="49" charset="-122"/>
                <a:ea typeface="楷体" pitchFamily="49" charset="-122"/>
              </a:rPr>
              <a:t>.</a:t>
            </a:r>
            <a:r>
              <a:rPr lang="zh-CN" altLang="en-US" sz="2400" b="1">
                <a:solidFill>
                  <a:srgbClr val="FF0000"/>
                </a:solidFill>
                <a:latin typeface="楷体" pitchFamily="49" charset="-122"/>
                <a:ea typeface="楷体" pitchFamily="49" charset="-122"/>
              </a:rPr>
              <a:t>解的存在唯一性定理</a:t>
            </a:r>
          </a:p>
        </p:txBody>
      </p:sp>
      <p:sp>
        <p:nvSpPr>
          <p:cNvPr id="3075" name="Text Box 5"/>
          <p:cNvSpPr txBox="1">
            <a:spLocks noChangeArrowheads="1"/>
          </p:cNvSpPr>
          <p:nvPr/>
        </p:nvSpPr>
        <p:spPr bwMode="auto">
          <a:xfrm>
            <a:off x="447675" y="712788"/>
            <a:ext cx="3570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solidFill>
                  <a:srgbClr val="0000FF"/>
                </a:solidFill>
                <a:latin typeface="楷体" pitchFamily="49" charset="-122"/>
                <a:ea typeface="楷体" pitchFamily="49" charset="-122"/>
              </a:rPr>
              <a:t>1.</a:t>
            </a:r>
            <a:r>
              <a:rPr lang="zh-CN" altLang="en-US" sz="2400">
                <a:solidFill>
                  <a:srgbClr val="0000FF"/>
                </a:solidFill>
                <a:latin typeface="楷体" pitchFamily="49" charset="-122"/>
                <a:ea typeface="楷体" pitchFamily="49" charset="-122"/>
              </a:rPr>
              <a:t>导数已解出的一阶方程</a:t>
            </a:r>
          </a:p>
        </p:txBody>
      </p:sp>
      <p:graphicFrame>
        <p:nvGraphicFramePr>
          <p:cNvPr id="4104" name="Object 8"/>
          <p:cNvGraphicFramePr>
            <a:graphicFrameLocks noChangeAspect="1"/>
          </p:cNvGraphicFramePr>
          <p:nvPr/>
        </p:nvGraphicFramePr>
        <p:xfrm>
          <a:off x="3708400" y="2060575"/>
          <a:ext cx="3683000" cy="482600"/>
        </p:xfrm>
        <a:graphic>
          <a:graphicData uri="http://schemas.openxmlformats.org/presentationml/2006/ole">
            <mc:AlternateContent xmlns:mc="http://schemas.openxmlformats.org/markup-compatibility/2006">
              <mc:Choice xmlns:v="urn:schemas-microsoft-com:vml" Requires="v">
                <p:oleObj spid="_x0000_s3093" name="Equation" r:id="rId3" imgW="3683000" imgH="482600" progId="Equation.DSMT4">
                  <p:embed/>
                </p:oleObj>
              </mc:Choice>
              <mc:Fallback>
                <p:oleObj name="Equation" r:id="rId3" imgW="3683000" imgH="4826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08400" y="2060575"/>
                        <a:ext cx="3683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7" name="Text Box 9"/>
          <p:cNvSpPr txBox="1">
            <a:spLocks noChangeArrowheads="1"/>
          </p:cNvSpPr>
          <p:nvPr/>
        </p:nvSpPr>
        <p:spPr bwMode="auto">
          <a:xfrm>
            <a:off x="827088" y="1320800"/>
            <a:ext cx="434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定理</a:t>
            </a:r>
            <a:r>
              <a:rPr lang="en-US" altLang="zh-CN" sz="2400">
                <a:solidFill>
                  <a:srgbClr val="FF0000"/>
                </a:solidFill>
                <a:latin typeface="楷体" pitchFamily="49" charset="-122"/>
                <a:ea typeface="楷体" pitchFamily="49" charset="-122"/>
              </a:rPr>
              <a:t>1. (</a:t>
            </a:r>
            <a:r>
              <a:rPr lang="zh-CN" altLang="en-US" sz="2400">
                <a:solidFill>
                  <a:srgbClr val="FF0000"/>
                </a:solidFill>
                <a:latin typeface="楷体" pitchFamily="49" charset="-122"/>
                <a:ea typeface="楷体" pitchFamily="49" charset="-122"/>
              </a:rPr>
              <a:t>解的存在唯一性定理</a:t>
            </a:r>
            <a:r>
              <a:rPr lang="en-US" altLang="zh-CN" sz="2400">
                <a:solidFill>
                  <a:srgbClr val="FF0000"/>
                </a:solidFill>
                <a:latin typeface="楷体" pitchFamily="49" charset="-122"/>
                <a:ea typeface="楷体" pitchFamily="49" charset="-122"/>
              </a:rPr>
              <a:t>)</a:t>
            </a:r>
          </a:p>
        </p:txBody>
      </p:sp>
      <p:sp>
        <p:nvSpPr>
          <p:cNvPr id="4106" name="Text Box 10"/>
          <p:cNvSpPr txBox="1">
            <a:spLocks noChangeArrowheads="1"/>
          </p:cNvSpPr>
          <p:nvPr/>
        </p:nvSpPr>
        <p:spPr bwMode="auto">
          <a:xfrm>
            <a:off x="971550" y="1968500"/>
            <a:ext cx="12620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若 </a:t>
            </a:r>
            <a:r>
              <a:rPr lang="en-US" altLang="zh-CN" sz="2400">
                <a:latin typeface="楷体" pitchFamily="49" charset="-122"/>
                <a:ea typeface="楷体" pitchFamily="49" charset="-122"/>
              </a:rPr>
              <a:t>1). </a:t>
            </a:r>
          </a:p>
        </p:txBody>
      </p:sp>
      <p:graphicFrame>
        <p:nvGraphicFramePr>
          <p:cNvPr id="4107" name="Object 11"/>
          <p:cNvGraphicFramePr>
            <a:graphicFrameLocks noChangeAspect="1"/>
          </p:cNvGraphicFramePr>
          <p:nvPr/>
        </p:nvGraphicFramePr>
        <p:xfrm>
          <a:off x="1979613" y="2060575"/>
          <a:ext cx="1041400" cy="393700"/>
        </p:xfrm>
        <a:graphic>
          <a:graphicData uri="http://schemas.openxmlformats.org/presentationml/2006/ole">
            <mc:AlternateContent xmlns:mc="http://schemas.openxmlformats.org/markup-compatibility/2006">
              <mc:Choice xmlns:v="urn:schemas-microsoft-com:vml" Requires="v">
                <p:oleObj spid="_x0000_s3094" name="Equation" r:id="rId5" imgW="1040948" imgH="393529" progId="Equation.DSMT4">
                  <p:embed/>
                </p:oleObj>
              </mc:Choice>
              <mc:Fallback>
                <p:oleObj name="Equation" r:id="rId5" imgW="1040948" imgH="393529"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79613" y="2060575"/>
                        <a:ext cx="104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08" name="Text Box 12"/>
          <p:cNvSpPr txBox="1">
            <a:spLocks noChangeArrowheads="1"/>
          </p:cNvSpPr>
          <p:nvPr/>
        </p:nvSpPr>
        <p:spPr bwMode="auto">
          <a:xfrm>
            <a:off x="3059113" y="198913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a:t>
            </a:r>
          </a:p>
        </p:txBody>
      </p:sp>
      <p:sp>
        <p:nvSpPr>
          <p:cNvPr id="4109" name="Text Box 13"/>
          <p:cNvSpPr txBox="1">
            <a:spLocks noChangeArrowheads="1"/>
          </p:cNvSpPr>
          <p:nvPr/>
        </p:nvSpPr>
        <p:spPr bwMode="auto">
          <a:xfrm>
            <a:off x="1547813" y="2687638"/>
            <a:ext cx="18780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2).</a:t>
            </a:r>
            <a:r>
              <a:rPr lang="zh-CN" altLang="en-US" sz="2400">
                <a:latin typeface="楷体" pitchFamily="49" charset="-122"/>
                <a:ea typeface="楷体" pitchFamily="49" charset="-122"/>
              </a:rPr>
              <a:t>存在常数</a:t>
            </a:r>
          </a:p>
        </p:txBody>
      </p:sp>
      <p:graphicFrame>
        <p:nvGraphicFramePr>
          <p:cNvPr id="4110" name="Object 14"/>
          <p:cNvGraphicFramePr>
            <a:graphicFrameLocks noChangeAspect="1"/>
          </p:cNvGraphicFramePr>
          <p:nvPr/>
        </p:nvGraphicFramePr>
        <p:xfrm>
          <a:off x="3779838" y="2781300"/>
          <a:ext cx="863600" cy="368300"/>
        </p:xfrm>
        <a:graphic>
          <a:graphicData uri="http://schemas.openxmlformats.org/presentationml/2006/ole">
            <mc:AlternateContent xmlns:mc="http://schemas.openxmlformats.org/markup-compatibility/2006">
              <mc:Choice xmlns:v="urn:schemas-microsoft-com:vml" Requires="v">
                <p:oleObj spid="_x0000_s3095" name="Equation" r:id="rId7" imgW="863225" imgH="368140" progId="Equation.DSMT4">
                  <p:embed/>
                </p:oleObj>
              </mc:Choice>
              <mc:Fallback>
                <p:oleObj name="Equation" r:id="rId7" imgW="863225" imgH="36814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838" y="2781300"/>
                        <a:ext cx="8636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11" name="Object 15"/>
          <p:cNvGraphicFramePr>
            <a:graphicFrameLocks noChangeAspect="1"/>
          </p:cNvGraphicFramePr>
          <p:nvPr/>
        </p:nvGraphicFramePr>
        <p:xfrm>
          <a:off x="6084888" y="2708275"/>
          <a:ext cx="2781300" cy="431800"/>
        </p:xfrm>
        <a:graphic>
          <a:graphicData uri="http://schemas.openxmlformats.org/presentationml/2006/ole">
            <mc:AlternateContent xmlns:mc="http://schemas.openxmlformats.org/markup-compatibility/2006">
              <mc:Choice xmlns:v="urn:schemas-microsoft-com:vml" Requires="v">
                <p:oleObj spid="_x0000_s3096" name="Equation" r:id="rId9" imgW="2781300" imgH="431800" progId="Equation.DSMT4">
                  <p:embed/>
                </p:oleObj>
              </mc:Choice>
              <mc:Fallback>
                <p:oleObj name="Equation" r:id="rId9" imgW="2781300" imgH="431800"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084888" y="2708275"/>
                        <a:ext cx="2781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2" name="Text Box 16"/>
          <p:cNvSpPr txBox="1">
            <a:spLocks noChangeArrowheads="1"/>
          </p:cNvSpPr>
          <p:nvPr/>
        </p:nvSpPr>
        <p:spPr bwMode="auto">
          <a:xfrm>
            <a:off x="4643438" y="2687638"/>
            <a:ext cx="12620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使得</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对</a:t>
            </a:r>
          </a:p>
        </p:txBody>
      </p:sp>
      <p:sp>
        <p:nvSpPr>
          <p:cNvPr id="4113" name="Text Box 17"/>
          <p:cNvSpPr txBox="1">
            <a:spLocks noChangeArrowheads="1"/>
          </p:cNvSpPr>
          <p:nvPr/>
        </p:nvSpPr>
        <p:spPr bwMode="auto">
          <a:xfrm>
            <a:off x="1331913" y="342900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有</a:t>
            </a:r>
          </a:p>
        </p:txBody>
      </p:sp>
      <p:graphicFrame>
        <p:nvGraphicFramePr>
          <p:cNvPr id="4114" name="Object 18"/>
          <p:cNvGraphicFramePr>
            <a:graphicFrameLocks noChangeAspect="1"/>
          </p:cNvGraphicFramePr>
          <p:nvPr/>
        </p:nvGraphicFramePr>
        <p:xfrm>
          <a:off x="2124075" y="3429000"/>
          <a:ext cx="4406900" cy="558800"/>
        </p:xfrm>
        <a:graphic>
          <a:graphicData uri="http://schemas.openxmlformats.org/presentationml/2006/ole">
            <mc:AlternateContent xmlns:mc="http://schemas.openxmlformats.org/markup-compatibility/2006">
              <mc:Choice xmlns:v="urn:schemas-microsoft-com:vml" Requires="v">
                <p:oleObj spid="_x0000_s3097" name="Equation" r:id="rId11" imgW="4406900" imgH="558800" progId="Equation.DSMT4">
                  <p:embed/>
                </p:oleObj>
              </mc:Choice>
              <mc:Fallback>
                <p:oleObj name="Equation" r:id="rId11" imgW="4406900" imgH="558800" progId="Equation.DSMT4">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24075" y="3429000"/>
                        <a:ext cx="44069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5" name="Text Box 19"/>
          <p:cNvSpPr txBox="1">
            <a:spLocks noChangeArrowheads="1"/>
          </p:cNvSpPr>
          <p:nvPr/>
        </p:nvSpPr>
        <p:spPr bwMode="auto">
          <a:xfrm>
            <a:off x="7451725" y="1968500"/>
            <a:ext cx="12620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上连续</a:t>
            </a:r>
            <a:r>
              <a:rPr lang="en-US" altLang="zh-CN" sz="2400">
                <a:latin typeface="楷体" pitchFamily="49" charset="-122"/>
                <a:ea typeface="楷体" pitchFamily="49" charset="-122"/>
              </a:rPr>
              <a:t>;</a:t>
            </a:r>
          </a:p>
        </p:txBody>
      </p:sp>
      <p:sp>
        <p:nvSpPr>
          <p:cNvPr id="4116" name="Text Box 20"/>
          <p:cNvSpPr txBox="1">
            <a:spLocks noChangeArrowheads="1"/>
          </p:cNvSpPr>
          <p:nvPr/>
        </p:nvSpPr>
        <p:spPr bwMode="auto">
          <a:xfrm>
            <a:off x="611188" y="4149725"/>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p>
        </p:txBody>
      </p:sp>
      <p:graphicFrame>
        <p:nvGraphicFramePr>
          <p:cNvPr id="4117" name="Object 21"/>
          <p:cNvGraphicFramePr>
            <a:graphicFrameLocks noChangeAspect="1"/>
          </p:cNvGraphicFramePr>
          <p:nvPr/>
        </p:nvGraphicFramePr>
        <p:xfrm>
          <a:off x="3635375" y="4149725"/>
          <a:ext cx="2971800" cy="1016000"/>
        </p:xfrm>
        <a:graphic>
          <a:graphicData uri="http://schemas.openxmlformats.org/presentationml/2006/ole">
            <mc:AlternateContent xmlns:mc="http://schemas.openxmlformats.org/markup-compatibility/2006">
              <mc:Choice xmlns:v="urn:schemas-microsoft-com:vml" Requires="v">
                <p:oleObj spid="_x0000_s3098" name="Equation" r:id="rId13" imgW="2971800" imgH="1016000" progId="Equation.DSMT4">
                  <p:embed/>
                </p:oleObj>
              </mc:Choice>
              <mc:Fallback>
                <p:oleObj name="Equation" r:id="rId13" imgW="2971800" imgH="10160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5375" y="4149725"/>
                        <a:ext cx="29718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8" name="Text Box 22"/>
          <p:cNvSpPr txBox="1">
            <a:spLocks noChangeArrowheads="1"/>
          </p:cNvSpPr>
          <p:nvPr/>
        </p:nvSpPr>
        <p:spPr bwMode="auto">
          <a:xfrm>
            <a:off x="539750" y="5084763"/>
            <a:ext cx="23383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存在唯一连续解</a:t>
            </a:r>
          </a:p>
        </p:txBody>
      </p:sp>
      <p:graphicFrame>
        <p:nvGraphicFramePr>
          <p:cNvPr id="4119" name="Object 23"/>
          <p:cNvGraphicFramePr>
            <a:graphicFrameLocks noChangeAspect="1"/>
          </p:cNvGraphicFramePr>
          <p:nvPr/>
        </p:nvGraphicFramePr>
        <p:xfrm>
          <a:off x="3806825" y="5229225"/>
          <a:ext cx="4051300" cy="431800"/>
        </p:xfrm>
        <a:graphic>
          <a:graphicData uri="http://schemas.openxmlformats.org/presentationml/2006/ole">
            <mc:AlternateContent xmlns:mc="http://schemas.openxmlformats.org/markup-compatibility/2006">
              <mc:Choice xmlns:v="urn:schemas-microsoft-com:vml" Requires="v">
                <p:oleObj spid="_x0000_s3099" name="Equation" r:id="rId15" imgW="4051300" imgH="431800" progId="Equation.DSMT4">
                  <p:embed/>
                </p:oleObj>
              </mc:Choice>
              <mc:Fallback>
                <p:oleObj name="Equation" r:id="rId15" imgW="4051300" imgH="43180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6825" y="5229225"/>
                        <a:ext cx="4051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0" name="Object 24"/>
          <p:cNvGraphicFramePr>
            <a:graphicFrameLocks noChangeAspect="1"/>
          </p:cNvGraphicFramePr>
          <p:nvPr/>
        </p:nvGraphicFramePr>
        <p:xfrm>
          <a:off x="1597025" y="5661025"/>
          <a:ext cx="5181600" cy="939800"/>
        </p:xfrm>
        <a:graphic>
          <a:graphicData uri="http://schemas.openxmlformats.org/presentationml/2006/ole">
            <mc:AlternateContent xmlns:mc="http://schemas.openxmlformats.org/markup-compatibility/2006">
              <mc:Choice xmlns:v="urn:schemas-microsoft-com:vml" Requires="v">
                <p:oleObj spid="_x0000_s3100" name="Equation" r:id="rId17" imgW="5181600" imgH="939800" progId="Equation.DSMT4">
                  <p:embed/>
                </p:oleObj>
              </mc:Choice>
              <mc:Fallback>
                <p:oleObj name="Equation" r:id="rId17" imgW="5181600" imgH="9398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597025" y="5661025"/>
                        <a:ext cx="5181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06"/>
                                        </p:tgtEl>
                                        <p:attrNameLst>
                                          <p:attrName>style.visibility</p:attrName>
                                        </p:attrNameLst>
                                      </p:cBhvr>
                                      <p:to>
                                        <p:strVal val="visible"/>
                                      </p:to>
                                    </p:set>
                                    <p:animEffect transition="in" filter="wipe(down)">
                                      <p:cBhvr>
                                        <p:cTn id="7" dur="500"/>
                                        <p:tgtEl>
                                          <p:spTgt spid="4106"/>
                                        </p:tgtEl>
                                      </p:cBhvr>
                                    </p:animEffect>
                                  </p:childTnLst>
                                </p:cTn>
                              </p:par>
                              <p:par>
                                <p:cTn id="8" presetID="22" presetClass="entr" presetSubtype="4" fill="hold" nodeType="withEffect">
                                  <p:stCondLst>
                                    <p:cond delay="0"/>
                                  </p:stCondLst>
                                  <p:childTnLst>
                                    <p:set>
                                      <p:cBhvr>
                                        <p:cTn id="9" dur="1" fill="hold">
                                          <p:stCondLst>
                                            <p:cond delay="0"/>
                                          </p:stCondLst>
                                        </p:cTn>
                                        <p:tgtEl>
                                          <p:spTgt spid="4107"/>
                                        </p:tgtEl>
                                        <p:attrNameLst>
                                          <p:attrName>style.visibility</p:attrName>
                                        </p:attrNameLst>
                                      </p:cBhvr>
                                      <p:to>
                                        <p:strVal val="visible"/>
                                      </p:to>
                                    </p:set>
                                    <p:animEffect transition="in" filter="wipe(down)">
                                      <p:cBhvr>
                                        <p:cTn id="10" dur="500"/>
                                        <p:tgtEl>
                                          <p:spTgt spid="4107"/>
                                        </p:tgtEl>
                                      </p:cBhvr>
                                    </p:animEffect>
                                  </p:childTnLst>
                                </p:cTn>
                              </p:par>
                              <p:par>
                                <p:cTn id="11" presetID="22" presetClass="entr" presetSubtype="4" fill="hold" grpId="0" nodeType="withEffect">
                                  <p:stCondLst>
                                    <p:cond delay="0"/>
                                  </p:stCondLst>
                                  <p:childTnLst>
                                    <p:set>
                                      <p:cBhvr>
                                        <p:cTn id="12" dur="1" fill="hold">
                                          <p:stCondLst>
                                            <p:cond delay="0"/>
                                          </p:stCondLst>
                                        </p:cTn>
                                        <p:tgtEl>
                                          <p:spTgt spid="4108"/>
                                        </p:tgtEl>
                                        <p:attrNameLst>
                                          <p:attrName>style.visibility</p:attrName>
                                        </p:attrNameLst>
                                      </p:cBhvr>
                                      <p:to>
                                        <p:strVal val="visible"/>
                                      </p:to>
                                    </p:set>
                                    <p:animEffect transition="in" filter="wipe(down)">
                                      <p:cBhvr>
                                        <p:cTn id="13" dur="500"/>
                                        <p:tgtEl>
                                          <p:spTgt spid="4108"/>
                                        </p:tgtEl>
                                      </p:cBhvr>
                                    </p:animEffect>
                                  </p:childTnLst>
                                </p:cTn>
                              </p:par>
                              <p:par>
                                <p:cTn id="14" presetID="22" presetClass="entr" presetSubtype="4" fill="hold" nodeType="withEffect">
                                  <p:stCondLst>
                                    <p:cond delay="0"/>
                                  </p:stCondLst>
                                  <p:childTnLst>
                                    <p:set>
                                      <p:cBhvr>
                                        <p:cTn id="15" dur="1" fill="hold">
                                          <p:stCondLst>
                                            <p:cond delay="0"/>
                                          </p:stCondLst>
                                        </p:cTn>
                                        <p:tgtEl>
                                          <p:spTgt spid="4104"/>
                                        </p:tgtEl>
                                        <p:attrNameLst>
                                          <p:attrName>style.visibility</p:attrName>
                                        </p:attrNameLst>
                                      </p:cBhvr>
                                      <p:to>
                                        <p:strVal val="visible"/>
                                      </p:to>
                                    </p:set>
                                    <p:animEffect transition="in" filter="wipe(down)">
                                      <p:cBhvr>
                                        <p:cTn id="16" dur="500"/>
                                        <p:tgtEl>
                                          <p:spTgt spid="4104"/>
                                        </p:tgtEl>
                                      </p:cBhvr>
                                    </p:animEffect>
                                  </p:childTnLst>
                                </p:cTn>
                              </p:par>
                              <p:par>
                                <p:cTn id="17" presetID="22" presetClass="entr" presetSubtype="4" fill="hold" grpId="0" nodeType="withEffect">
                                  <p:stCondLst>
                                    <p:cond delay="0"/>
                                  </p:stCondLst>
                                  <p:childTnLst>
                                    <p:set>
                                      <p:cBhvr>
                                        <p:cTn id="18" dur="1" fill="hold">
                                          <p:stCondLst>
                                            <p:cond delay="0"/>
                                          </p:stCondLst>
                                        </p:cTn>
                                        <p:tgtEl>
                                          <p:spTgt spid="4115"/>
                                        </p:tgtEl>
                                        <p:attrNameLst>
                                          <p:attrName>style.visibility</p:attrName>
                                        </p:attrNameLst>
                                      </p:cBhvr>
                                      <p:to>
                                        <p:strVal val="visible"/>
                                      </p:to>
                                    </p:set>
                                    <p:animEffect transition="in" filter="wipe(down)">
                                      <p:cBhvr>
                                        <p:cTn id="19" dur="500"/>
                                        <p:tgtEl>
                                          <p:spTgt spid="4115"/>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109"/>
                                        </p:tgtEl>
                                        <p:attrNameLst>
                                          <p:attrName>style.visibility</p:attrName>
                                        </p:attrNameLst>
                                      </p:cBhvr>
                                      <p:to>
                                        <p:strVal val="visible"/>
                                      </p:to>
                                    </p:set>
                                    <p:animEffect transition="in" filter="wipe(down)">
                                      <p:cBhvr>
                                        <p:cTn id="24" dur="500"/>
                                        <p:tgtEl>
                                          <p:spTgt spid="4109"/>
                                        </p:tgtEl>
                                      </p:cBhvr>
                                    </p:animEffect>
                                  </p:childTnLst>
                                </p:cTn>
                              </p:par>
                              <p:par>
                                <p:cTn id="25" presetID="22" presetClass="entr" presetSubtype="4" fill="hold" nodeType="withEffect">
                                  <p:stCondLst>
                                    <p:cond delay="0"/>
                                  </p:stCondLst>
                                  <p:childTnLst>
                                    <p:set>
                                      <p:cBhvr>
                                        <p:cTn id="26" dur="1" fill="hold">
                                          <p:stCondLst>
                                            <p:cond delay="0"/>
                                          </p:stCondLst>
                                        </p:cTn>
                                        <p:tgtEl>
                                          <p:spTgt spid="4110"/>
                                        </p:tgtEl>
                                        <p:attrNameLst>
                                          <p:attrName>style.visibility</p:attrName>
                                        </p:attrNameLst>
                                      </p:cBhvr>
                                      <p:to>
                                        <p:strVal val="visible"/>
                                      </p:to>
                                    </p:set>
                                    <p:animEffect transition="in" filter="wipe(down)">
                                      <p:cBhvr>
                                        <p:cTn id="27" dur="500"/>
                                        <p:tgtEl>
                                          <p:spTgt spid="4110"/>
                                        </p:tgtEl>
                                      </p:cBhvr>
                                    </p:animEffect>
                                  </p:childTnLst>
                                </p:cTn>
                              </p:par>
                              <p:par>
                                <p:cTn id="28" presetID="22" presetClass="entr" presetSubtype="4" fill="hold" grpId="0" nodeType="withEffect">
                                  <p:stCondLst>
                                    <p:cond delay="0"/>
                                  </p:stCondLst>
                                  <p:childTnLst>
                                    <p:set>
                                      <p:cBhvr>
                                        <p:cTn id="29" dur="1" fill="hold">
                                          <p:stCondLst>
                                            <p:cond delay="0"/>
                                          </p:stCondLst>
                                        </p:cTn>
                                        <p:tgtEl>
                                          <p:spTgt spid="4112"/>
                                        </p:tgtEl>
                                        <p:attrNameLst>
                                          <p:attrName>style.visibility</p:attrName>
                                        </p:attrNameLst>
                                      </p:cBhvr>
                                      <p:to>
                                        <p:strVal val="visible"/>
                                      </p:to>
                                    </p:set>
                                    <p:animEffect transition="in" filter="wipe(down)">
                                      <p:cBhvr>
                                        <p:cTn id="30" dur="500"/>
                                        <p:tgtEl>
                                          <p:spTgt spid="4112"/>
                                        </p:tgtEl>
                                      </p:cBhvr>
                                    </p:animEffect>
                                  </p:childTnLst>
                                </p:cTn>
                              </p:par>
                              <p:par>
                                <p:cTn id="31" presetID="22" presetClass="entr" presetSubtype="4" fill="hold" nodeType="withEffect">
                                  <p:stCondLst>
                                    <p:cond delay="0"/>
                                  </p:stCondLst>
                                  <p:childTnLst>
                                    <p:set>
                                      <p:cBhvr>
                                        <p:cTn id="32" dur="1" fill="hold">
                                          <p:stCondLst>
                                            <p:cond delay="0"/>
                                          </p:stCondLst>
                                        </p:cTn>
                                        <p:tgtEl>
                                          <p:spTgt spid="4111"/>
                                        </p:tgtEl>
                                        <p:attrNameLst>
                                          <p:attrName>style.visibility</p:attrName>
                                        </p:attrNameLst>
                                      </p:cBhvr>
                                      <p:to>
                                        <p:strVal val="visible"/>
                                      </p:to>
                                    </p:set>
                                    <p:animEffect transition="in" filter="wipe(down)">
                                      <p:cBhvr>
                                        <p:cTn id="33" dur="500"/>
                                        <p:tgtEl>
                                          <p:spTgt spid="411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4" fill="hold" grpId="0" nodeType="clickEffect">
                                  <p:stCondLst>
                                    <p:cond delay="0"/>
                                  </p:stCondLst>
                                  <p:childTnLst>
                                    <p:set>
                                      <p:cBhvr>
                                        <p:cTn id="37" dur="1" fill="hold">
                                          <p:stCondLst>
                                            <p:cond delay="0"/>
                                          </p:stCondLst>
                                        </p:cTn>
                                        <p:tgtEl>
                                          <p:spTgt spid="4113"/>
                                        </p:tgtEl>
                                        <p:attrNameLst>
                                          <p:attrName>style.visibility</p:attrName>
                                        </p:attrNameLst>
                                      </p:cBhvr>
                                      <p:to>
                                        <p:strVal val="visible"/>
                                      </p:to>
                                    </p:set>
                                    <p:animEffect transition="in" filter="wipe(down)">
                                      <p:cBhvr>
                                        <p:cTn id="38" dur="500"/>
                                        <p:tgtEl>
                                          <p:spTgt spid="4113"/>
                                        </p:tgtEl>
                                      </p:cBhvr>
                                    </p:animEffect>
                                  </p:childTnLst>
                                </p:cTn>
                              </p:par>
                              <p:par>
                                <p:cTn id="39" presetID="22" presetClass="entr" presetSubtype="4" fill="hold" nodeType="withEffect">
                                  <p:stCondLst>
                                    <p:cond delay="0"/>
                                  </p:stCondLst>
                                  <p:childTnLst>
                                    <p:set>
                                      <p:cBhvr>
                                        <p:cTn id="40" dur="1" fill="hold">
                                          <p:stCondLst>
                                            <p:cond delay="0"/>
                                          </p:stCondLst>
                                        </p:cTn>
                                        <p:tgtEl>
                                          <p:spTgt spid="4114"/>
                                        </p:tgtEl>
                                        <p:attrNameLst>
                                          <p:attrName>style.visibility</p:attrName>
                                        </p:attrNameLst>
                                      </p:cBhvr>
                                      <p:to>
                                        <p:strVal val="visible"/>
                                      </p:to>
                                    </p:set>
                                    <p:animEffect transition="in" filter="wipe(down)">
                                      <p:cBhvr>
                                        <p:cTn id="41" dur="500"/>
                                        <p:tgtEl>
                                          <p:spTgt spid="411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4116"/>
                                        </p:tgtEl>
                                        <p:attrNameLst>
                                          <p:attrName>style.visibility</p:attrName>
                                        </p:attrNameLst>
                                      </p:cBhvr>
                                      <p:to>
                                        <p:strVal val="visible"/>
                                      </p:to>
                                    </p:set>
                                    <p:animEffect transition="in" filter="wipe(down)">
                                      <p:cBhvr>
                                        <p:cTn id="46" dur="500"/>
                                        <p:tgtEl>
                                          <p:spTgt spid="4116"/>
                                        </p:tgtEl>
                                      </p:cBhvr>
                                    </p:animEffect>
                                  </p:childTnLst>
                                </p:cTn>
                              </p:par>
                              <p:par>
                                <p:cTn id="47" presetID="22" presetClass="entr" presetSubtype="4" fill="hold" nodeType="withEffect">
                                  <p:stCondLst>
                                    <p:cond delay="0"/>
                                  </p:stCondLst>
                                  <p:childTnLst>
                                    <p:set>
                                      <p:cBhvr>
                                        <p:cTn id="48" dur="1" fill="hold">
                                          <p:stCondLst>
                                            <p:cond delay="0"/>
                                          </p:stCondLst>
                                        </p:cTn>
                                        <p:tgtEl>
                                          <p:spTgt spid="4117"/>
                                        </p:tgtEl>
                                        <p:attrNameLst>
                                          <p:attrName>style.visibility</p:attrName>
                                        </p:attrNameLst>
                                      </p:cBhvr>
                                      <p:to>
                                        <p:strVal val="visible"/>
                                      </p:to>
                                    </p:set>
                                    <p:animEffect transition="in" filter="wipe(down)">
                                      <p:cBhvr>
                                        <p:cTn id="49" dur="500"/>
                                        <p:tgtEl>
                                          <p:spTgt spid="4117"/>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4" fill="hold" grpId="0" nodeType="clickEffect">
                                  <p:stCondLst>
                                    <p:cond delay="0"/>
                                  </p:stCondLst>
                                  <p:childTnLst>
                                    <p:set>
                                      <p:cBhvr>
                                        <p:cTn id="53" dur="1" fill="hold">
                                          <p:stCondLst>
                                            <p:cond delay="0"/>
                                          </p:stCondLst>
                                        </p:cTn>
                                        <p:tgtEl>
                                          <p:spTgt spid="4118"/>
                                        </p:tgtEl>
                                        <p:attrNameLst>
                                          <p:attrName>style.visibility</p:attrName>
                                        </p:attrNameLst>
                                      </p:cBhvr>
                                      <p:to>
                                        <p:strVal val="visible"/>
                                      </p:to>
                                    </p:set>
                                    <p:animEffect transition="in" filter="wipe(down)">
                                      <p:cBhvr>
                                        <p:cTn id="54" dur="500"/>
                                        <p:tgtEl>
                                          <p:spTgt spid="4118"/>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4" fill="hold" nodeType="clickEffect">
                                  <p:stCondLst>
                                    <p:cond delay="0"/>
                                  </p:stCondLst>
                                  <p:childTnLst>
                                    <p:set>
                                      <p:cBhvr>
                                        <p:cTn id="58" dur="1" fill="hold">
                                          <p:stCondLst>
                                            <p:cond delay="0"/>
                                          </p:stCondLst>
                                        </p:cTn>
                                        <p:tgtEl>
                                          <p:spTgt spid="4119"/>
                                        </p:tgtEl>
                                        <p:attrNameLst>
                                          <p:attrName>style.visibility</p:attrName>
                                        </p:attrNameLst>
                                      </p:cBhvr>
                                      <p:to>
                                        <p:strVal val="visible"/>
                                      </p:to>
                                    </p:set>
                                    <p:animEffect transition="in" filter="wipe(down)">
                                      <p:cBhvr>
                                        <p:cTn id="59" dur="500"/>
                                        <p:tgtEl>
                                          <p:spTgt spid="41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4120"/>
                                        </p:tgtEl>
                                        <p:attrNameLst>
                                          <p:attrName>style.visibility</p:attrName>
                                        </p:attrNameLst>
                                      </p:cBhvr>
                                      <p:to>
                                        <p:strVal val="visible"/>
                                      </p:to>
                                    </p:set>
                                    <p:animEffect transition="in" filter="wipe(down)">
                                      <p:cBhvr>
                                        <p:cTn id="64" dur="500"/>
                                        <p:tgtEl>
                                          <p:spTgt spid="4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p:bldP spid="4108" grpId="0"/>
      <p:bldP spid="4109" grpId="0"/>
      <p:bldP spid="4112" grpId="0"/>
      <p:bldP spid="4113" grpId="0"/>
      <p:bldP spid="4115" grpId="0"/>
      <p:bldP spid="4116" grpId="0"/>
      <p:bldP spid="411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4"/>
          <p:cNvSpPr txBox="1">
            <a:spLocks noChangeArrowheads="1"/>
          </p:cNvSpPr>
          <p:nvPr/>
        </p:nvSpPr>
        <p:spPr bwMode="auto">
          <a:xfrm>
            <a:off x="2339975" y="242888"/>
            <a:ext cx="34163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a:solidFill>
                  <a:srgbClr val="FF0000"/>
                </a:solidFill>
                <a:latin typeface="楷体" pitchFamily="49" charset="-122"/>
                <a:ea typeface="楷体" pitchFamily="49" charset="-122"/>
              </a:rPr>
              <a:t>Ch3  3.2. </a:t>
            </a:r>
            <a:r>
              <a:rPr lang="zh-CN" altLang="en-US">
                <a:solidFill>
                  <a:srgbClr val="FF0000"/>
                </a:solidFill>
                <a:latin typeface="楷体" pitchFamily="49" charset="-122"/>
                <a:ea typeface="楷体" pitchFamily="49" charset="-122"/>
              </a:rPr>
              <a:t>解的延拓</a:t>
            </a:r>
          </a:p>
        </p:txBody>
      </p:sp>
      <p:sp>
        <p:nvSpPr>
          <p:cNvPr id="2053" name="Text Box 5"/>
          <p:cNvSpPr txBox="1">
            <a:spLocks noChangeArrowheads="1"/>
          </p:cNvSpPr>
          <p:nvPr/>
        </p:nvSpPr>
        <p:spPr bwMode="auto">
          <a:xfrm>
            <a:off x="735013" y="1014413"/>
            <a:ext cx="5878512"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例</a:t>
            </a:r>
            <a:r>
              <a:rPr lang="en-US" altLang="zh-CN" sz="2400">
                <a:solidFill>
                  <a:srgbClr val="FF0000"/>
                </a:solidFill>
                <a:latin typeface="楷体" pitchFamily="49" charset="-122"/>
                <a:ea typeface="楷体" pitchFamily="49" charset="-122"/>
              </a:rPr>
              <a:t>:</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写出下列</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问题的解的存在区间</a:t>
            </a:r>
            <a:r>
              <a:rPr lang="en-US" altLang="zh-CN" sz="2400">
                <a:latin typeface="楷体" pitchFamily="49" charset="-122"/>
                <a:ea typeface="楷体" pitchFamily="49" charset="-122"/>
              </a:rPr>
              <a:t>.</a:t>
            </a:r>
          </a:p>
        </p:txBody>
      </p:sp>
      <p:graphicFrame>
        <p:nvGraphicFramePr>
          <p:cNvPr id="2054" name="Object 6"/>
          <p:cNvGraphicFramePr>
            <a:graphicFrameLocks noChangeAspect="1"/>
          </p:cNvGraphicFramePr>
          <p:nvPr/>
        </p:nvGraphicFramePr>
        <p:xfrm>
          <a:off x="1485900" y="1730375"/>
          <a:ext cx="4826000" cy="1041400"/>
        </p:xfrm>
        <a:graphic>
          <a:graphicData uri="http://schemas.openxmlformats.org/presentationml/2006/ole">
            <mc:AlternateContent xmlns:mc="http://schemas.openxmlformats.org/markup-compatibility/2006">
              <mc:Choice xmlns:v="urn:schemas-microsoft-com:vml" Requires="v">
                <p:oleObj spid="_x0000_s21512" name="Equation" r:id="rId3" imgW="4826000" imgH="1041400" progId="Equation.DSMT4">
                  <p:embed/>
                </p:oleObj>
              </mc:Choice>
              <mc:Fallback>
                <p:oleObj name="Equation" r:id="rId3" imgW="4826000" imgH="10414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85900" y="1730375"/>
                        <a:ext cx="48260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5" name="Object 7"/>
          <p:cNvGraphicFramePr>
            <a:graphicFrameLocks noChangeAspect="1"/>
          </p:cNvGraphicFramePr>
          <p:nvPr/>
        </p:nvGraphicFramePr>
        <p:xfrm>
          <a:off x="1476375" y="2997200"/>
          <a:ext cx="5194300" cy="1041400"/>
        </p:xfrm>
        <a:graphic>
          <a:graphicData uri="http://schemas.openxmlformats.org/presentationml/2006/ole">
            <mc:AlternateContent xmlns:mc="http://schemas.openxmlformats.org/markup-compatibility/2006">
              <mc:Choice xmlns:v="urn:schemas-microsoft-com:vml" Requires="v">
                <p:oleObj spid="_x0000_s21513" name="Equation" r:id="rId5" imgW="5194300" imgH="1041400" progId="Equation.DSMT4">
                  <p:embed/>
                </p:oleObj>
              </mc:Choice>
              <mc:Fallback>
                <p:oleObj name="Equation" r:id="rId5" imgW="5194300" imgH="10414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997200"/>
                        <a:ext cx="5194300" cy="1041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6" name="Object 8"/>
          <p:cNvGraphicFramePr>
            <a:graphicFrameLocks noChangeAspect="1"/>
          </p:cNvGraphicFramePr>
          <p:nvPr/>
        </p:nvGraphicFramePr>
        <p:xfrm>
          <a:off x="2908300" y="4149725"/>
          <a:ext cx="5067300" cy="1955800"/>
        </p:xfrm>
        <a:graphic>
          <a:graphicData uri="http://schemas.openxmlformats.org/presentationml/2006/ole">
            <mc:AlternateContent xmlns:mc="http://schemas.openxmlformats.org/markup-compatibility/2006">
              <mc:Choice xmlns:v="urn:schemas-microsoft-com:vml" Requires="v">
                <p:oleObj spid="_x0000_s21514" name="Equation" r:id="rId7" imgW="5067300" imgH="1955800" progId="Equation.DSMT4">
                  <p:embed/>
                </p:oleObj>
              </mc:Choice>
              <mc:Fallback>
                <p:oleObj name="Equation" r:id="rId7" imgW="5067300" imgH="19558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08300" y="4149725"/>
                        <a:ext cx="5067300" cy="195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7" name="Text Box 9"/>
          <p:cNvSpPr txBox="1">
            <a:spLocks noChangeArrowheads="1"/>
          </p:cNvSpPr>
          <p:nvPr/>
        </p:nvSpPr>
        <p:spPr bwMode="auto">
          <a:xfrm>
            <a:off x="663575" y="4311650"/>
            <a:ext cx="15700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计算得</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53"/>
                                        </p:tgtEl>
                                        <p:attrNameLst>
                                          <p:attrName>style.visibility</p:attrName>
                                        </p:attrNameLst>
                                      </p:cBhvr>
                                      <p:to>
                                        <p:strVal val="visible"/>
                                      </p:to>
                                    </p:set>
                                    <p:animEffect transition="in" filter="wipe(down)">
                                      <p:cBhvr>
                                        <p:cTn id="7" dur="500"/>
                                        <p:tgtEl>
                                          <p:spTgt spid="205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54"/>
                                        </p:tgtEl>
                                        <p:attrNameLst>
                                          <p:attrName>style.visibility</p:attrName>
                                        </p:attrNameLst>
                                      </p:cBhvr>
                                      <p:to>
                                        <p:strVal val="visible"/>
                                      </p:to>
                                    </p:set>
                                    <p:animEffect transition="in" filter="wipe(down)">
                                      <p:cBhvr>
                                        <p:cTn id="12" dur="500"/>
                                        <p:tgtEl>
                                          <p:spTgt spid="205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2055"/>
                                        </p:tgtEl>
                                        <p:attrNameLst>
                                          <p:attrName>style.visibility</p:attrName>
                                        </p:attrNameLst>
                                      </p:cBhvr>
                                      <p:to>
                                        <p:strVal val="visible"/>
                                      </p:to>
                                    </p:set>
                                    <p:animEffect transition="in" filter="wipe(down)">
                                      <p:cBhvr>
                                        <p:cTn id="17" dur="500"/>
                                        <p:tgtEl>
                                          <p:spTgt spid="205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057"/>
                                        </p:tgtEl>
                                        <p:attrNameLst>
                                          <p:attrName>style.visibility</p:attrName>
                                        </p:attrNameLst>
                                      </p:cBhvr>
                                      <p:to>
                                        <p:strVal val="visible"/>
                                      </p:to>
                                    </p:set>
                                    <p:animEffect transition="in" filter="wipe(down)">
                                      <p:cBhvr>
                                        <p:cTn id="22" dur="500"/>
                                        <p:tgtEl>
                                          <p:spTgt spid="20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056"/>
                                        </p:tgtEl>
                                        <p:attrNameLst>
                                          <p:attrName>style.visibility</p:attrName>
                                        </p:attrNameLst>
                                      </p:cBhvr>
                                      <p:to>
                                        <p:strVal val="visible"/>
                                      </p:to>
                                    </p:set>
                                    <p:animEffect transition="in" filter="wipe(down)">
                                      <p:cBhvr>
                                        <p:cTn id="27" dur="500"/>
                                        <p:tgtEl>
                                          <p:spTgt spid="20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56"/>
                                        </p:tgtEl>
                                        <p:attrNameLst>
                                          <p:attrName>style.visibility</p:attrName>
                                        </p:attrNameLst>
                                      </p:cBhvr>
                                      <p:to>
                                        <p:strVal val="visible"/>
                                      </p:to>
                                    </p:set>
                                    <p:animEffect transition="in" filter="wipe(down)">
                                      <p:cBhvr>
                                        <p:cTn id="32" dur="500"/>
                                        <p:tgtEl>
                                          <p:spTgt spid="20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3" grpId="0"/>
      <p:bldP spid="205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4" name="Text Box 12"/>
          <p:cNvSpPr txBox="1">
            <a:spLocks noChangeArrowheads="1"/>
          </p:cNvSpPr>
          <p:nvPr/>
        </p:nvSpPr>
        <p:spPr bwMode="auto">
          <a:xfrm>
            <a:off x="179388" y="908050"/>
            <a:ext cx="40322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定义</a:t>
            </a:r>
            <a:r>
              <a:rPr lang="en-US" altLang="zh-CN" sz="2400">
                <a:solidFill>
                  <a:srgbClr val="FF0000"/>
                </a:solidFill>
                <a:latin typeface="楷体" pitchFamily="49" charset="-122"/>
                <a:ea typeface="楷体" pitchFamily="49" charset="-122"/>
              </a:rPr>
              <a:t>:</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局部</a:t>
            </a:r>
            <a:r>
              <a:rPr lang="en-US" altLang="zh-CN" sz="2400">
                <a:latin typeface="楷体" pitchFamily="49" charset="-122"/>
                <a:ea typeface="楷体" pitchFamily="49" charset="-122"/>
              </a:rPr>
              <a:t>Lipsitz</a:t>
            </a:r>
            <a:r>
              <a:rPr lang="zh-CN" altLang="en-US" sz="2400">
                <a:latin typeface="楷体" pitchFamily="49" charset="-122"/>
                <a:ea typeface="楷体" pitchFamily="49" charset="-122"/>
              </a:rPr>
              <a:t>条件</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设</a:t>
            </a:r>
          </a:p>
        </p:txBody>
      </p:sp>
      <p:graphicFrame>
        <p:nvGraphicFramePr>
          <p:cNvPr id="3085" name="Object 13"/>
          <p:cNvGraphicFramePr>
            <a:graphicFrameLocks noChangeAspect="1"/>
          </p:cNvGraphicFramePr>
          <p:nvPr/>
        </p:nvGraphicFramePr>
        <p:xfrm>
          <a:off x="4211638" y="1001713"/>
          <a:ext cx="1041400" cy="393700"/>
        </p:xfrm>
        <a:graphic>
          <a:graphicData uri="http://schemas.openxmlformats.org/presentationml/2006/ole">
            <mc:AlternateContent xmlns:mc="http://schemas.openxmlformats.org/markup-compatibility/2006">
              <mc:Choice xmlns:v="urn:schemas-microsoft-com:vml" Requires="v">
                <p:oleObj spid="_x0000_s22540" name="Equation" r:id="rId3" imgW="1040948" imgH="393529" progId="Equation.DSMT4">
                  <p:embed/>
                </p:oleObj>
              </mc:Choice>
              <mc:Fallback>
                <p:oleObj name="Equation" r:id="rId3" imgW="1040948" imgH="393529"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1638" y="1001713"/>
                        <a:ext cx="104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6" name="Text Box 14"/>
          <p:cNvSpPr txBox="1">
            <a:spLocks noChangeArrowheads="1"/>
          </p:cNvSpPr>
          <p:nvPr/>
        </p:nvSpPr>
        <p:spPr bwMode="auto">
          <a:xfrm>
            <a:off x="5440363" y="973138"/>
            <a:ext cx="26479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在定义区域</a:t>
            </a:r>
            <a:r>
              <a:rPr lang="en-US" altLang="zh-CN" sz="2400">
                <a:latin typeface="楷体" pitchFamily="49" charset="-122"/>
                <a:ea typeface="楷体" pitchFamily="49" charset="-122"/>
              </a:rPr>
              <a:t>G</a:t>
            </a:r>
            <a:r>
              <a:rPr lang="zh-CN" altLang="en-US" sz="2400">
                <a:latin typeface="楷体" pitchFamily="49" charset="-122"/>
                <a:ea typeface="楷体" pitchFamily="49" charset="-122"/>
              </a:rPr>
              <a:t>上</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对</a:t>
            </a:r>
          </a:p>
        </p:txBody>
      </p:sp>
      <p:graphicFrame>
        <p:nvGraphicFramePr>
          <p:cNvPr id="3087" name="Object 15"/>
          <p:cNvGraphicFramePr>
            <a:graphicFrameLocks noChangeAspect="1"/>
          </p:cNvGraphicFramePr>
          <p:nvPr/>
        </p:nvGraphicFramePr>
        <p:xfrm>
          <a:off x="1187450" y="1952625"/>
          <a:ext cx="1930400" cy="393700"/>
        </p:xfrm>
        <a:graphic>
          <a:graphicData uri="http://schemas.openxmlformats.org/presentationml/2006/ole">
            <mc:AlternateContent xmlns:mc="http://schemas.openxmlformats.org/markup-compatibility/2006">
              <mc:Choice xmlns:v="urn:schemas-microsoft-com:vml" Requires="v">
                <p:oleObj spid="_x0000_s22541" name="Equation" r:id="rId5" imgW="1930400" imgH="393700" progId="Equation.DSMT4">
                  <p:embed/>
                </p:oleObj>
              </mc:Choice>
              <mc:Fallback>
                <p:oleObj name="Equation" r:id="rId5" imgW="1930400" imgH="3937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87450" y="1952625"/>
                        <a:ext cx="1930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8" name="Text Box 16"/>
          <p:cNvSpPr txBox="1">
            <a:spLocks noChangeArrowheads="1"/>
          </p:cNvSpPr>
          <p:nvPr/>
        </p:nvSpPr>
        <p:spPr bwMode="auto">
          <a:xfrm>
            <a:off x="3348038" y="1839913"/>
            <a:ext cx="4032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一个以</a:t>
            </a:r>
            <a:r>
              <a:rPr lang="en-US" altLang="zh-CN" sz="2400">
                <a:latin typeface="楷体" pitchFamily="49" charset="-122"/>
                <a:ea typeface="楷体" pitchFamily="49" charset="-122"/>
              </a:rPr>
              <a:t>(x,y)</a:t>
            </a:r>
            <a:r>
              <a:rPr lang="zh-CN" altLang="en-US" sz="2400">
                <a:latin typeface="楷体" pitchFamily="49" charset="-122"/>
                <a:ea typeface="楷体" pitchFamily="49" charset="-122"/>
              </a:rPr>
              <a:t>为中心的闭矩形</a:t>
            </a:r>
          </a:p>
        </p:txBody>
      </p:sp>
      <p:graphicFrame>
        <p:nvGraphicFramePr>
          <p:cNvPr id="3090" name="Object 18"/>
          <p:cNvGraphicFramePr>
            <a:graphicFrameLocks noChangeAspect="1"/>
          </p:cNvGraphicFramePr>
          <p:nvPr/>
        </p:nvGraphicFramePr>
        <p:xfrm>
          <a:off x="2219325" y="2874963"/>
          <a:ext cx="1008063" cy="393700"/>
        </p:xfrm>
        <a:graphic>
          <a:graphicData uri="http://schemas.openxmlformats.org/presentationml/2006/ole">
            <mc:AlternateContent xmlns:mc="http://schemas.openxmlformats.org/markup-compatibility/2006">
              <mc:Choice xmlns:v="urn:schemas-microsoft-com:vml" Requires="v">
                <p:oleObj spid="_x0000_s22542" name="Equation" r:id="rId7" imgW="1040948" imgH="393529" progId="Equation.DSMT4">
                  <p:embed/>
                </p:oleObj>
              </mc:Choice>
              <mc:Fallback>
                <p:oleObj name="Equation" r:id="rId7" imgW="1040948" imgH="393529"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19325" y="2874963"/>
                        <a:ext cx="1008063"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1" name="Text Box 19"/>
          <p:cNvSpPr txBox="1">
            <a:spLocks noChangeArrowheads="1"/>
          </p:cNvSpPr>
          <p:nvPr/>
        </p:nvSpPr>
        <p:spPr bwMode="auto">
          <a:xfrm>
            <a:off x="3203575" y="2817813"/>
            <a:ext cx="3416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关于</a:t>
            </a:r>
            <a:r>
              <a:rPr lang="en-US" altLang="zh-CN" sz="2400">
                <a:latin typeface="楷体" pitchFamily="49" charset="-122"/>
                <a:ea typeface="楷体" pitchFamily="49" charset="-122"/>
              </a:rPr>
              <a:t>y</a:t>
            </a:r>
            <a:r>
              <a:rPr lang="zh-CN" altLang="en-US" sz="2400">
                <a:latin typeface="楷体" pitchFamily="49" charset="-122"/>
                <a:ea typeface="楷体" pitchFamily="49" charset="-122"/>
              </a:rPr>
              <a:t>满足</a:t>
            </a:r>
            <a:r>
              <a:rPr lang="en-US" altLang="zh-CN" sz="2400">
                <a:latin typeface="楷体" pitchFamily="49" charset="-122"/>
                <a:ea typeface="楷体" pitchFamily="49" charset="-122"/>
              </a:rPr>
              <a:t>Lipsitz</a:t>
            </a:r>
            <a:r>
              <a:rPr lang="zh-CN" altLang="en-US" sz="2400">
                <a:latin typeface="楷体" pitchFamily="49" charset="-122"/>
                <a:ea typeface="楷体" pitchFamily="49" charset="-122"/>
              </a:rPr>
              <a:t>条件</a:t>
            </a:r>
            <a:r>
              <a:rPr lang="en-US" altLang="zh-CN" sz="2400">
                <a:latin typeface="楷体" pitchFamily="49" charset="-122"/>
                <a:ea typeface="楷体" pitchFamily="49" charset="-122"/>
              </a:rPr>
              <a:t>.</a:t>
            </a:r>
          </a:p>
        </p:txBody>
      </p:sp>
      <p:graphicFrame>
        <p:nvGraphicFramePr>
          <p:cNvPr id="3092" name="Object 20"/>
          <p:cNvGraphicFramePr>
            <a:graphicFrameLocks noChangeAspect="1"/>
          </p:cNvGraphicFramePr>
          <p:nvPr/>
        </p:nvGraphicFramePr>
        <p:xfrm>
          <a:off x="7415213" y="1922463"/>
          <a:ext cx="1041400" cy="368300"/>
        </p:xfrm>
        <a:graphic>
          <a:graphicData uri="http://schemas.openxmlformats.org/presentationml/2006/ole">
            <mc:AlternateContent xmlns:mc="http://schemas.openxmlformats.org/markup-compatibility/2006">
              <mc:Choice xmlns:v="urn:schemas-microsoft-com:vml" Requires="v">
                <p:oleObj spid="_x0000_s22543" name="Equation" r:id="rId9" imgW="1041400" imgH="368300" progId="Equation.DSMT4">
                  <p:embed/>
                </p:oleObj>
              </mc:Choice>
              <mc:Fallback>
                <p:oleObj name="Equation" r:id="rId9" imgW="1041400" imgH="36830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415213" y="1922463"/>
                        <a:ext cx="1041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3" name="Text Box 21"/>
          <p:cNvSpPr txBox="1">
            <a:spLocks noChangeArrowheads="1"/>
          </p:cNvSpPr>
          <p:nvPr/>
        </p:nvSpPr>
        <p:spPr bwMode="auto">
          <a:xfrm>
            <a:off x="1111250" y="2817813"/>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a:t>
            </a:r>
            <a:r>
              <a:rPr lang="en-US" altLang="zh-CN" sz="2400">
                <a:latin typeface="楷体" pitchFamily="49" charset="-122"/>
                <a:ea typeface="楷体" pitchFamily="49" charset="-122"/>
              </a:rPr>
              <a:t>R</a:t>
            </a:r>
            <a:r>
              <a:rPr lang="zh-CN" altLang="en-US" sz="2400">
                <a:latin typeface="楷体" pitchFamily="49" charset="-122"/>
                <a:ea typeface="楷体" pitchFamily="49" charset="-122"/>
              </a:rPr>
              <a:t>上</a:t>
            </a:r>
            <a:r>
              <a:rPr lang="en-US" altLang="zh-CN" sz="2400">
                <a:latin typeface="楷体" pitchFamily="49" charset="-122"/>
                <a:ea typeface="楷体" pitchFamily="49" charset="-122"/>
              </a:rPr>
              <a:t>,</a:t>
            </a:r>
          </a:p>
        </p:txBody>
      </p:sp>
      <p:graphicFrame>
        <p:nvGraphicFramePr>
          <p:cNvPr id="22539" name="Object 22"/>
          <p:cNvGraphicFramePr>
            <a:graphicFrameLocks noChangeAspect="1"/>
          </p:cNvGraphicFramePr>
          <p:nvPr/>
        </p:nvGraphicFramePr>
        <p:xfrm>
          <a:off x="4476750" y="3225800"/>
          <a:ext cx="190500" cy="406400"/>
        </p:xfrm>
        <a:graphic>
          <a:graphicData uri="http://schemas.openxmlformats.org/presentationml/2006/ole">
            <mc:AlternateContent xmlns:mc="http://schemas.openxmlformats.org/markup-compatibility/2006">
              <mc:Choice xmlns:v="urn:schemas-microsoft-com:vml" Requires="v">
                <p:oleObj spid="_x0000_s22544" name="公式" r:id="rId11" imgW="190417" imgH="406224" progId="Equation.3">
                  <p:embed/>
                </p:oleObj>
              </mc:Choice>
              <mc:Fallback>
                <p:oleObj name="公式" r:id="rId11" imgW="190417" imgH="406224" progId="Equation.3">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6750" y="3225800"/>
                        <a:ext cx="190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84"/>
                                        </p:tgtEl>
                                        <p:attrNameLst>
                                          <p:attrName>style.visibility</p:attrName>
                                        </p:attrNameLst>
                                      </p:cBhvr>
                                      <p:to>
                                        <p:strVal val="visible"/>
                                      </p:to>
                                    </p:set>
                                    <p:animEffect transition="in" filter="wipe(down)">
                                      <p:cBhvr>
                                        <p:cTn id="7" dur="500"/>
                                        <p:tgtEl>
                                          <p:spTgt spid="30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085"/>
                                        </p:tgtEl>
                                        <p:attrNameLst>
                                          <p:attrName>style.visibility</p:attrName>
                                        </p:attrNameLst>
                                      </p:cBhvr>
                                      <p:to>
                                        <p:strVal val="visible"/>
                                      </p:to>
                                    </p:set>
                                    <p:animEffect transition="in" filter="wipe(down)">
                                      <p:cBhvr>
                                        <p:cTn id="12" dur="500"/>
                                        <p:tgtEl>
                                          <p:spTgt spid="308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086"/>
                                        </p:tgtEl>
                                        <p:attrNameLst>
                                          <p:attrName>style.visibility</p:attrName>
                                        </p:attrNameLst>
                                      </p:cBhvr>
                                      <p:to>
                                        <p:strVal val="visible"/>
                                      </p:to>
                                    </p:set>
                                    <p:animEffect transition="in" filter="wipe(down)">
                                      <p:cBhvr>
                                        <p:cTn id="17" dur="500"/>
                                        <p:tgtEl>
                                          <p:spTgt spid="308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087"/>
                                        </p:tgtEl>
                                        <p:attrNameLst>
                                          <p:attrName>style.visibility</p:attrName>
                                        </p:attrNameLst>
                                      </p:cBhvr>
                                      <p:to>
                                        <p:strVal val="visible"/>
                                      </p:to>
                                    </p:set>
                                    <p:animEffect transition="in" filter="wipe(down)">
                                      <p:cBhvr>
                                        <p:cTn id="22" dur="500"/>
                                        <p:tgtEl>
                                          <p:spTgt spid="30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088"/>
                                        </p:tgtEl>
                                        <p:attrNameLst>
                                          <p:attrName>style.visibility</p:attrName>
                                        </p:attrNameLst>
                                      </p:cBhvr>
                                      <p:to>
                                        <p:strVal val="visible"/>
                                      </p:to>
                                    </p:set>
                                    <p:animEffect transition="in" filter="wipe(down)">
                                      <p:cBhvr>
                                        <p:cTn id="27" dur="500"/>
                                        <p:tgtEl>
                                          <p:spTgt spid="308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092"/>
                                        </p:tgtEl>
                                        <p:attrNameLst>
                                          <p:attrName>style.visibility</p:attrName>
                                        </p:attrNameLst>
                                      </p:cBhvr>
                                      <p:to>
                                        <p:strVal val="visible"/>
                                      </p:to>
                                    </p:set>
                                    <p:animEffect transition="in" filter="wipe(down)">
                                      <p:cBhvr>
                                        <p:cTn id="32" dur="500"/>
                                        <p:tgtEl>
                                          <p:spTgt spid="30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3093"/>
                                        </p:tgtEl>
                                        <p:attrNameLst>
                                          <p:attrName>style.visibility</p:attrName>
                                        </p:attrNameLst>
                                      </p:cBhvr>
                                      <p:to>
                                        <p:strVal val="visible"/>
                                      </p:to>
                                    </p:set>
                                    <p:animEffect transition="in" filter="wipe(down)">
                                      <p:cBhvr>
                                        <p:cTn id="37" dur="500"/>
                                        <p:tgtEl>
                                          <p:spTgt spid="30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090"/>
                                        </p:tgtEl>
                                        <p:attrNameLst>
                                          <p:attrName>style.visibility</p:attrName>
                                        </p:attrNameLst>
                                      </p:cBhvr>
                                      <p:to>
                                        <p:strVal val="visible"/>
                                      </p:to>
                                    </p:set>
                                    <p:animEffect transition="in" filter="wipe(down)">
                                      <p:cBhvr>
                                        <p:cTn id="42" dur="500"/>
                                        <p:tgtEl>
                                          <p:spTgt spid="309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091">
                                            <p:txEl>
                                              <p:pRg st="0" end="0"/>
                                            </p:txEl>
                                          </p:spTgt>
                                        </p:tgtEl>
                                        <p:attrNameLst>
                                          <p:attrName>style.visibility</p:attrName>
                                        </p:attrNameLst>
                                      </p:cBhvr>
                                      <p:to>
                                        <p:strVal val="visible"/>
                                      </p:to>
                                    </p:set>
                                    <p:animEffect transition="in" filter="wipe(down)">
                                      <p:cBhvr>
                                        <p:cTn id="47" dur="500"/>
                                        <p:tgtEl>
                                          <p:spTgt spid="30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4" grpId="0"/>
      <p:bldP spid="3086" grpId="0"/>
      <p:bldP spid="3088" grpId="0"/>
      <p:bldP spid="309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57" name="Group 61"/>
          <p:cNvGrpSpPr>
            <a:grpSpLocks/>
          </p:cNvGrpSpPr>
          <p:nvPr/>
        </p:nvGrpSpPr>
        <p:grpSpPr bwMode="auto">
          <a:xfrm>
            <a:off x="5508625" y="0"/>
            <a:ext cx="3635375" cy="3429000"/>
            <a:chOff x="3470" y="0"/>
            <a:chExt cx="2290" cy="2160"/>
          </a:xfrm>
        </p:grpSpPr>
        <p:graphicFrame>
          <p:nvGraphicFramePr>
            <p:cNvPr id="23589" name="Object 21"/>
            <p:cNvGraphicFramePr>
              <a:graphicFrameLocks noChangeAspect="1"/>
            </p:cNvGraphicFramePr>
            <p:nvPr/>
          </p:nvGraphicFramePr>
          <p:xfrm>
            <a:off x="5329" y="1752"/>
            <a:ext cx="136" cy="144"/>
          </p:xfrm>
          <a:graphic>
            <a:graphicData uri="http://schemas.openxmlformats.org/presentationml/2006/ole">
              <mc:AlternateContent xmlns:mc="http://schemas.openxmlformats.org/markup-compatibility/2006">
                <mc:Choice xmlns:v="urn:schemas-microsoft-com:vml" Requires="v">
                  <p:oleObj spid="_x0000_s23608" name="Equation" r:id="rId3" imgW="215806" imgH="228501" progId="Equation.DSMT4">
                    <p:embed/>
                  </p:oleObj>
                </mc:Choice>
                <mc:Fallback>
                  <p:oleObj name="Equation" r:id="rId3" imgW="215806" imgH="228501" progId="Equation.DSMT4">
                    <p:embed/>
                    <p:pic>
                      <p:nvPicPr>
                        <p:cNvPr id="0" name="Object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 y="1752"/>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90" name="Line 27"/>
            <p:cNvSpPr>
              <a:spLocks noChangeShapeType="1"/>
            </p:cNvSpPr>
            <p:nvPr/>
          </p:nvSpPr>
          <p:spPr bwMode="auto">
            <a:xfrm flipH="1" flipV="1">
              <a:off x="4150" y="210"/>
              <a:ext cx="408" cy="816"/>
            </a:xfrm>
            <a:prstGeom prst="line">
              <a:avLst/>
            </a:prstGeom>
            <a:noFill/>
            <a:ln w="9525">
              <a:solidFill>
                <a:srgbClr val="00FF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23591" name="Group 60"/>
            <p:cNvGrpSpPr>
              <a:grpSpLocks/>
            </p:cNvGrpSpPr>
            <p:nvPr/>
          </p:nvGrpSpPr>
          <p:grpSpPr bwMode="auto">
            <a:xfrm>
              <a:off x="3470" y="0"/>
              <a:ext cx="2290" cy="2160"/>
              <a:chOff x="3470" y="0"/>
              <a:chExt cx="2290" cy="2160"/>
            </a:xfrm>
          </p:grpSpPr>
          <p:grpSp>
            <p:nvGrpSpPr>
              <p:cNvPr id="23592" name="Group 58"/>
              <p:cNvGrpSpPr>
                <a:grpSpLocks/>
              </p:cNvGrpSpPr>
              <p:nvPr/>
            </p:nvGrpSpPr>
            <p:grpSpPr bwMode="auto">
              <a:xfrm>
                <a:off x="3470" y="210"/>
                <a:ext cx="317" cy="1950"/>
                <a:chOff x="3470" y="210"/>
                <a:chExt cx="317" cy="1950"/>
              </a:xfrm>
            </p:grpSpPr>
            <p:sp>
              <p:nvSpPr>
                <p:cNvPr id="23606" name="Line 5"/>
                <p:cNvSpPr>
                  <a:spLocks noChangeShapeType="1"/>
                </p:cNvSpPr>
                <p:nvPr/>
              </p:nvSpPr>
              <p:spPr bwMode="auto">
                <a:xfrm flipV="1">
                  <a:off x="3787" y="210"/>
                  <a:ext cx="0" cy="19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607" name="Object 26"/>
                <p:cNvGraphicFramePr>
                  <a:graphicFrameLocks noChangeAspect="1"/>
                </p:cNvGraphicFramePr>
                <p:nvPr/>
              </p:nvGraphicFramePr>
              <p:xfrm>
                <a:off x="3470" y="890"/>
                <a:ext cx="208" cy="272"/>
              </p:xfrm>
              <a:graphic>
                <a:graphicData uri="http://schemas.openxmlformats.org/presentationml/2006/ole">
                  <mc:AlternateContent xmlns:mc="http://schemas.openxmlformats.org/markup-compatibility/2006">
                    <mc:Choice xmlns:v="urn:schemas-microsoft-com:vml" Requires="v">
                      <p:oleObj spid="_x0000_s23609" name="Equation" r:id="rId5" imgW="330057" imgH="431613" progId="Equation.DSMT4">
                        <p:embed/>
                      </p:oleObj>
                    </mc:Choice>
                    <mc:Fallback>
                      <p:oleObj name="Equation" r:id="rId5" imgW="330057" imgH="431613" progId="Equation.DSMT4">
                        <p:embed/>
                        <p:pic>
                          <p:nvPicPr>
                            <p:cNvPr id="0" name="Object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70" y="890"/>
                              <a:ext cx="208"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23593" name="Group 57"/>
              <p:cNvGrpSpPr>
                <a:grpSpLocks/>
              </p:cNvGrpSpPr>
              <p:nvPr/>
            </p:nvGrpSpPr>
            <p:grpSpPr bwMode="auto">
              <a:xfrm>
                <a:off x="3560" y="0"/>
                <a:ext cx="2200" cy="2160"/>
                <a:chOff x="3560" y="0"/>
                <a:chExt cx="2200" cy="2160"/>
              </a:xfrm>
            </p:grpSpPr>
            <p:sp>
              <p:nvSpPr>
                <p:cNvPr id="23594" name="Line 4"/>
                <p:cNvSpPr>
                  <a:spLocks noChangeShapeType="1"/>
                </p:cNvSpPr>
                <p:nvPr/>
              </p:nvSpPr>
              <p:spPr bwMode="auto">
                <a:xfrm>
                  <a:off x="3560" y="1706"/>
                  <a:ext cx="1769"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95" name="Oval 6"/>
                <p:cNvSpPr>
                  <a:spLocks noChangeArrowheads="1"/>
                </p:cNvSpPr>
                <p:nvPr/>
              </p:nvSpPr>
              <p:spPr bwMode="auto">
                <a:xfrm>
                  <a:off x="4014" y="391"/>
                  <a:ext cx="1406" cy="1180"/>
                </a:xfrm>
                <a:prstGeom prst="ellipse">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a:latin typeface="楷体" pitchFamily="49" charset="-122"/>
                    <a:ea typeface="楷体" pitchFamily="49" charset="-122"/>
                  </a:endParaRPr>
                </a:p>
              </p:txBody>
            </p:sp>
            <p:sp>
              <p:nvSpPr>
                <p:cNvPr id="23596" name="Rectangle 7"/>
                <p:cNvSpPr>
                  <a:spLocks noChangeArrowheads="1"/>
                </p:cNvSpPr>
                <p:nvPr/>
              </p:nvSpPr>
              <p:spPr bwMode="auto">
                <a:xfrm>
                  <a:off x="4241" y="890"/>
                  <a:ext cx="635" cy="36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a:latin typeface="楷体" pitchFamily="49" charset="-122"/>
                    <a:ea typeface="楷体" pitchFamily="49" charset="-122"/>
                  </a:endParaRPr>
                </a:p>
              </p:txBody>
            </p:sp>
            <p:sp>
              <p:nvSpPr>
                <p:cNvPr id="23597" name="Rectangle 10"/>
                <p:cNvSpPr>
                  <a:spLocks noChangeArrowheads="1"/>
                </p:cNvSpPr>
                <p:nvPr/>
              </p:nvSpPr>
              <p:spPr bwMode="auto">
                <a:xfrm>
                  <a:off x="4649" y="709"/>
                  <a:ext cx="408" cy="362"/>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a:latin typeface="楷体" pitchFamily="49" charset="-122"/>
                    <a:ea typeface="楷体" pitchFamily="49" charset="-122"/>
                  </a:endParaRPr>
                </a:p>
              </p:txBody>
            </p:sp>
            <p:sp>
              <p:nvSpPr>
                <p:cNvPr id="23598" name="Line 16"/>
                <p:cNvSpPr>
                  <a:spLocks noChangeShapeType="1"/>
                </p:cNvSpPr>
                <p:nvPr/>
              </p:nvSpPr>
              <p:spPr bwMode="auto">
                <a:xfrm flipH="1">
                  <a:off x="3742" y="1026"/>
                  <a:ext cx="68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599" name="Object 22"/>
                <p:cNvGraphicFramePr>
                  <a:graphicFrameLocks noChangeAspect="1"/>
                </p:cNvGraphicFramePr>
                <p:nvPr/>
              </p:nvGraphicFramePr>
              <p:xfrm>
                <a:off x="3560" y="164"/>
                <a:ext cx="152" cy="192"/>
              </p:xfrm>
              <a:graphic>
                <a:graphicData uri="http://schemas.openxmlformats.org/presentationml/2006/ole">
                  <mc:AlternateContent xmlns:mc="http://schemas.openxmlformats.org/markup-compatibility/2006">
                    <mc:Choice xmlns:v="urn:schemas-microsoft-com:vml" Requires="v">
                      <p:oleObj spid="_x0000_s23610" name="Equation" r:id="rId7" imgW="241195" imgH="304668" progId="Equation.DSMT4">
                        <p:embed/>
                      </p:oleObj>
                    </mc:Choice>
                    <mc:Fallback>
                      <p:oleObj name="Equation" r:id="rId7" imgW="241195" imgH="304668" progId="Equation.DSMT4">
                        <p:embed/>
                        <p:pic>
                          <p:nvPicPr>
                            <p:cNvPr id="0" name="Object 2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60" y="164"/>
                              <a:ext cx="152"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0" name="Object 23"/>
                <p:cNvGraphicFramePr>
                  <a:graphicFrameLocks noChangeAspect="1"/>
                </p:cNvGraphicFramePr>
                <p:nvPr/>
              </p:nvGraphicFramePr>
              <p:xfrm>
                <a:off x="3606" y="1752"/>
                <a:ext cx="136" cy="144"/>
              </p:xfrm>
              <a:graphic>
                <a:graphicData uri="http://schemas.openxmlformats.org/presentationml/2006/ole">
                  <mc:AlternateContent xmlns:mc="http://schemas.openxmlformats.org/markup-compatibility/2006">
                    <mc:Choice xmlns:v="urn:schemas-microsoft-com:vml" Requires="v">
                      <p:oleObj spid="_x0000_s23611" name="Equation" r:id="rId9" imgW="215806" imgH="228501" progId="Equation.DSMT4">
                        <p:embed/>
                      </p:oleObj>
                    </mc:Choice>
                    <mc:Fallback>
                      <p:oleObj name="Equation" r:id="rId9" imgW="215806" imgH="228501" progId="Equation.DSMT4">
                        <p:embed/>
                        <p:pic>
                          <p:nvPicPr>
                            <p:cNvPr id="0" name="Object 2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6" y="1752"/>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1" name="Object 24"/>
                <p:cNvGraphicFramePr>
                  <a:graphicFrameLocks noChangeAspect="1"/>
                </p:cNvGraphicFramePr>
                <p:nvPr/>
              </p:nvGraphicFramePr>
              <p:xfrm>
                <a:off x="4377" y="1706"/>
                <a:ext cx="200" cy="272"/>
              </p:xfrm>
              <a:graphic>
                <a:graphicData uri="http://schemas.openxmlformats.org/presentationml/2006/ole">
                  <mc:AlternateContent xmlns:mc="http://schemas.openxmlformats.org/markup-compatibility/2006">
                    <mc:Choice xmlns:v="urn:schemas-microsoft-com:vml" Requires="v">
                      <p:oleObj spid="_x0000_s23612" name="Equation" r:id="rId11" imgW="317225" imgH="431425" progId="Equation.DSMT4">
                        <p:embed/>
                      </p:oleObj>
                    </mc:Choice>
                    <mc:Fallback>
                      <p:oleObj name="Equation" r:id="rId11" imgW="317225" imgH="431425" progId="Equation.DSMT4">
                        <p:embed/>
                        <p:pic>
                          <p:nvPicPr>
                            <p:cNvPr id="0" name="Object 2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77" y="1706"/>
                              <a:ext cx="20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2" name="Object 25"/>
                <p:cNvGraphicFramePr>
                  <a:graphicFrameLocks noChangeAspect="1"/>
                </p:cNvGraphicFramePr>
                <p:nvPr/>
              </p:nvGraphicFramePr>
              <p:xfrm>
                <a:off x="4604" y="1888"/>
                <a:ext cx="992" cy="272"/>
              </p:xfrm>
              <a:graphic>
                <a:graphicData uri="http://schemas.openxmlformats.org/presentationml/2006/ole">
                  <mc:AlternateContent xmlns:mc="http://schemas.openxmlformats.org/markup-compatibility/2006">
                    <mc:Choice xmlns:v="urn:schemas-microsoft-com:vml" Requires="v">
                      <p:oleObj spid="_x0000_s23613" name="Equation" r:id="rId13" imgW="1574800" imgH="431800" progId="Equation.DSMT4">
                        <p:embed/>
                      </p:oleObj>
                    </mc:Choice>
                    <mc:Fallback>
                      <p:oleObj name="Equation" r:id="rId13" imgW="1574800" imgH="431800" progId="Equation.DSMT4">
                        <p:embed/>
                        <p:pic>
                          <p:nvPicPr>
                            <p:cNvPr id="0" name="Object 2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604" y="1888"/>
                              <a:ext cx="992"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603" name="Line 28"/>
                <p:cNvSpPr>
                  <a:spLocks noChangeShapeType="1"/>
                </p:cNvSpPr>
                <p:nvPr/>
              </p:nvSpPr>
              <p:spPr bwMode="auto">
                <a:xfrm>
                  <a:off x="5012" y="935"/>
                  <a:ext cx="227" cy="635"/>
                </a:xfrm>
                <a:prstGeom prst="line">
                  <a:avLst/>
                </a:prstGeom>
                <a:noFill/>
                <a:ln w="952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3604" name="Object 29"/>
                <p:cNvGraphicFramePr>
                  <a:graphicFrameLocks noChangeAspect="1"/>
                </p:cNvGraphicFramePr>
                <p:nvPr/>
              </p:nvGraphicFramePr>
              <p:xfrm>
                <a:off x="4105" y="0"/>
                <a:ext cx="864" cy="272"/>
              </p:xfrm>
              <a:graphic>
                <a:graphicData uri="http://schemas.openxmlformats.org/presentationml/2006/ole">
                  <mc:AlternateContent xmlns:mc="http://schemas.openxmlformats.org/markup-compatibility/2006">
                    <mc:Choice xmlns:v="urn:schemas-microsoft-com:vml" Requires="v">
                      <p:oleObj spid="_x0000_s23614" name="Equation" r:id="rId15" imgW="1371600" imgH="431800" progId="Equation.DSMT4">
                        <p:embed/>
                      </p:oleObj>
                    </mc:Choice>
                    <mc:Fallback>
                      <p:oleObj name="Equation" r:id="rId15" imgW="1371600" imgH="431800" progId="Equation.DSMT4">
                        <p:embed/>
                        <p:pic>
                          <p:nvPicPr>
                            <p:cNvPr id="0" name="Object 2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05" y="0"/>
                              <a:ext cx="864"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605" name="Object 30"/>
                <p:cNvGraphicFramePr>
                  <a:graphicFrameLocks noChangeAspect="1"/>
                </p:cNvGraphicFramePr>
                <p:nvPr/>
              </p:nvGraphicFramePr>
              <p:xfrm>
                <a:off x="4920" y="1434"/>
                <a:ext cx="840" cy="272"/>
              </p:xfrm>
              <a:graphic>
                <a:graphicData uri="http://schemas.openxmlformats.org/presentationml/2006/ole">
                  <mc:AlternateContent xmlns:mc="http://schemas.openxmlformats.org/markup-compatibility/2006">
                    <mc:Choice xmlns:v="urn:schemas-microsoft-com:vml" Requires="v">
                      <p:oleObj spid="_x0000_s23615" name="Equation" r:id="rId17" imgW="1333500" imgH="431800" progId="Equation.DSMT4">
                        <p:embed/>
                      </p:oleObj>
                    </mc:Choice>
                    <mc:Fallback>
                      <p:oleObj name="Equation" r:id="rId17" imgW="1333500" imgH="431800" progId="Equation.DSMT4">
                        <p:embed/>
                        <p:pic>
                          <p:nvPicPr>
                            <p:cNvPr id="0" name="Object 3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20" y="1434"/>
                              <a:ext cx="840"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sp>
        <p:nvSpPr>
          <p:cNvPr id="9219" name="Line 15"/>
          <p:cNvSpPr>
            <a:spLocks noChangeShapeType="1"/>
          </p:cNvSpPr>
          <p:nvPr/>
        </p:nvSpPr>
        <p:spPr bwMode="auto">
          <a:xfrm>
            <a:off x="7092950" y="1628775"/>
            <a:ext cx="0" cy="10795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20" name="Line 18"/>
          <p:cNvSpPr>
            <a:spLocks noChangeShapeType="1"/>
          </p:cNvSpPr>
          <p:nvPr/>
        </p:nvSpPr>
        <p:spPr bwMode="auto">
          <a:xfrm>
            <a:off x="7740650" y="1989138"/>
            <a:ext cx="0" cy="79216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3557" name="Line 19"/>
          <p:cNvSpPr>
            <a:spLocks noChangeShapeType="1"/>
          </p:cNvSpPr>
          <p:nvPr/>
        </p:nvSpPr>
        <p:spPr bwMode="auto">
          <a:xfrm flipV="1">
            <a:off x="7740650" y="1341438"/>
            <a:ext cx="0" cy="358775"/>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4159" name="Group 63"/>
          <p:cNvGrpSpPr>
            <a:grpSpLocks/>
          </p:cNvGrpSpPr>
          <p:nvPr/>
        </p:nvGrpSpPr>
        <p:grpSpPr bwMode="auto">
          <a:xfrm>
            <a:off x="6732588" y="1125538"/>
            <a:ext cx="1295400" cy="719137"/>
            <a:chOff x="4241" y="709"/>
            <a:chExt cx="816" cy="453"/>
          </a:xfrm>
        </p:grpSpPr>
        <p:sp>
          <p:nvSpPr>
            <p:cNvPr id="23585" name="Rectangle 9"/>
            <p:cNvSpPr>
              <a:spLocks noChangeArrowheads="1"/>
            </p:cNvSpPr>
            <p:nvPr/>
          </p:nvSpPr>
          <p:spPr bwMode="auto">
            <a:xfrm>
              <a:off x="4422" y="709"/>
              <a:ext cx="408" cy="453"/>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endParaRPr lang="zh-CN" altLang="en-US" sz="2400">
                <a:latin typeface="楷体" pitchFamily="49" charset="-122"/>
                <a:ea typeface="楷体" pitchFamily="49" charset="-122"/>
              </a:endParaRPr>
            </a:p>
          </p:txBody>
        </p:sp>
        <p:sp>
          <p:nvSpPr>
            <p:cNvPr id="23586" name="Arc 11"/>
            <p:cNvSpPr>
              <a:spLocks/>
            </p:cNvSpPr>
            <p:nvPr/>
          </p:nvSpPr>
          <p:spPr bwMode="auto">
            <a:xfrm flipV="1">
              <a:off x="4876" y="845"/>
              <a:ext cx="181" cy="13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solidFill>
              <a:schemeClr val="bg1"/>
            </a:solidFill>
            <a:ln w="9525">
              <a:solidFill>
                <a:srgbClr val="FF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7" name="Arc 14"/>
            <p:cNvSpPr>
              <a:spLocks/>
            </p:cNvSpPr>
            <p:nvPr/>
          </p:nvSpPr>
          <p:spPr bwMode="auto">
            <a:xfrm flipH="1">
              <a:off x="4241" y="981"/>
              <a:ext cx="680" cy="181"/>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lnTo>
                    <a:pt x="0" y="0"/>
                  </a:lnTo>
                  <a:close/>
                </a:path>
              </a:pathLst>
            </a:custGeom>
            <a:noFill/>
            <a:ln w="9525">
              <a:solidFill>
                <a:srgbClr val="00FF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3588" name="Line 20"/>
            <p:cNvSpPr>
              <a:spLocks noChangeShapeType="1"/>
            </p:cNvSpPr>
            <p:nvPr/>
          </p:nvSpPr>
          <p:spPr bwMode="auto">
            <a:xfrm>
              <a:off x="4604" y="890"/>
              <a:ext cx="22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4127" name="Text Box 31"/>
          <p:cNvSpPr txBox="1">
            <a:spLocks noChangeArrowheads="1"/>
          </p:cNvSpPr>
          <p:nvPr/>
        </p:nvSpPr>
        <p:spPr bwMode="auto">
          <a:xfrm>
            <a:off x="231775" y="6350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设</a:t>
            </a:r>
          </a:p>
        </p:txBody>
      </p:sp>
      <p:graphicFrame>
        <p:nvGraphicFramePr>
          <p:cNvPr id="4128" name="Object 32"/>
          <p:cNvGraphicFramePr>
            <a:graphicFrameLocks noChangeAspect="1"/>
          </p:cNvGraphicFramePr>
          <p:nvPr/>
        </p:nvGraphicFramePr>
        <p:xfrm>
          <a:off x="1042988" y="1557338"/>
          <a:ext cx="1638300" cy="431800"/>
        </p:xfrm>
        <a:graphic>
          <a:graphicData uri="http://schemas.openxmlformats.org/presentationml/2006/ole">
            <mc:AlternateContent xmlns:mc="http://schemas.openxmlformats.org/markup-compatibility/2006">
              <mc:Choice xmlns:v="urn:schemas-microsoft-com:vml" Requires="v">
                <p:oleObj spid="_x0000_s23616" name="Equation" r:id="rId19" imgW="1637589" imgH="431613" progId="Equation.DSMT4">
                  <p:embed/>
                </p:oleObj>
              </mc:Choice>
              <mc:Fallback>
                <p:oleObj name="Equation" r:id="rId19" imgW="1637589" imgH="431613" progId="Equation.DSMT4">
                  <p:embed/>
                  <p:pic>
                    <p:nvPicPr>
                      <p:cNvPr id="0" name="Object 3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042988" y="1557338"/>
                        <a:ext cx="163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29" name="Object 33"/>
          <p:cNvGraphicFramePr>
            <a:graphicFrameLocks noChangeAspect="1"/>
          </p:cNvGraphicFramePr>
          <p:nvPr/>
        </p:nvGraphicFramePr>
        <p:xfrm>
          <a:off x="755650" y="188913"/>
          <a:ext cx="1041400" cy="393700"/>
        </p:xfrm>
        <a:graphic>
          <a:graphicData uri="http://schemas.openxmlformats.org/presentationml/2006/ole">
            <mc:AlternateContent xmlns:mc="http://schemas.openxmlformats.org/markup-compatibility/2006">
              <mc:Choice xmlns:v="urn:schemas-microsoft-com:vml" Requires="v">
                <p:oleObj spid="_x0000_s23617" name="Equation" r:id="rId21" imgW="1040948" imgH="393529" progId="Equation.DSMT4">
                  <p:embed/>
                </p:oleObj>
              </mc:Choice>
              <mc:Fallback>
                <p:oleObj name="Equation" r:id="rId21" imgW="1040948" imgH="393529" progId="Equation.DSMT4">
                  <p:embed/>
                  <p:pic>
                    <p:nvPicPr>
                      <p:cNvPr id="0" name="Object 3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755650" y="188913"/>
                        <a:ext cx="104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0" name="Object 34"/>
          <p:cNvGraphicFramePr>
            <a:graphicFrameLocks noChangeAspect="1"/>
          </p:cNvGraphicFramePr>
          <p:nvPr/>
        </p:nvGraphicFramePr>
        <p:xfrm>
          <a:off x="2916238" y="188913"/>
          <a:ext cx="292100" cy="317500"/>
        </p:xfrm>
        <a:graphic>
          <a:graphicData uri="http://schemas.openxmlformats.org/presentationml/2006/ole">
            <mc:AlternateContent xmlns:mc="http://schemas.openxmlformats.org/markup-compatibility/2006">
              <mc:Choice xmlns:v="urn:schemas-microsoft-com:vml" Requires="v">
                <p:oleObj spid="_x0000_s23618" name="Equation" r:id="rId23" imgW="291847" imgH="317225" progId="Equation.DSMT4">
                  <p:embed/>
                </p:oleObj>
              </mc:Choice>
              <mc:Fallback>
                <p:oleObj name="Equation" r:id="rId23" imgW="291847" imgH="317225" progId="Equation.DSMT4">
                  <p:embed/>
                  <p:pic>
                    <p:nvPicPr>
                      <p:cNvPr id="0" name="Object 3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6238" y="188913"/>
                        <a:ext cx="2921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1" name="Text Box 35"/>
          <p:cNvSpPr txBox="1">
            <a:spLocks noChangeArrowheads="1"/>
          </p:cNvSpPr>
          <p:nvPr/>
        </p:nvSpPr>
        <p:spPr bwMode="auto">
          <a:xfrm>
            <a:off x="1743075" y="63500"/>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在区域</a:t>
            </a:r>
          </a:p>
        </p:txBody>
      </p:sp>
      <p:sp>
        <p:nvSpPr>
          <p:cNvPr id="4132" name="Text Box 36"/>
          <p:cNvSpPr txBox="1">
            <a:spLocks noChangeArrowheads="1"/>
          </p:cNvSpPr>
          <p:nvPr/>
        </p:nvSpPr>
        <p:spPr bwMode="auto">
          <a:xfrm>
            <a:off x="3184525" y="63500"/>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上连续并满足</a:t>
            </a:r>
          </a:p>
        </p:txBody>
      </p:sp>
      <p:sp>
        <p:nvSpPr>
          <p:cNvPr id="4133" name="Text Box 37"/>
          <p:cNvSpPr txBox="1">
            <a:spLocks noChangeArrowheads="1"/>
          </p:cNvSpPr>
          <p:nvPr/>
        </p:nvSpPr>
        <p:spPr bwMode="auto">
          <a:xfrm>
            <a:off x="231775" y="712788"/>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局部</a:t>
            </a:r>
            <a:r>
              <a:rPr lang="en-US" altLang="zh-CN" sz="2400">
                <a:latin typeface="楷体" pitchFamily="49" charset="-122"/>
                <a:ea typeface="楷体" pitchFamily="49" charset="-122"/>
              </a:rPr>
              <a:t>Lipsitz</a:t>
            </a:r>
            <a:r>
              <a:rPr lang="zh-CN" altLang="en-US" sz="2400">
                <a:latin typeface="楷体" pitchFamily="49" charset="-122"/>
                <a:ea typeface="楷体" pitchFamily="49" charset="-122"/>
              </a:rPr>
              <a:t>条件</a:t>
            </a:r>
            <a:r>
              <a:rPr lang="en-US" altLang="zh-CN" sz="2400">
                <a:latin typeface="楷体" pitchFamily="49" charset="-122"/>
                <a:ea typeface="楷体" pitchFamily="49" charset="-122"/>
              </a:rPr>
              <a:t>. </a:t>
            </a:r>
          </a:p>
        </p:txBody>
      </p:sp>
      <p:sp>
        <p:nvSpPr>
          <p:cNvPr id="4134" name="Text Box 38"/>
          <p:cNvSpPr txBox="1">
            <a:spLocks noChangeArrowheads="1"/>
          </p:cNvSpPr>
          <p:nvPr/>
        </p:nvSpPr>
        <p:spPr bwMode="auto">
          <a:xfrm>
            <a:off x="231775" y="1503363"/>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任取</a:t>
            </a:r>
          </a:p>
        </p:txBody>
      </p:sp>
      <p:sp>
        <p:nvSpPr>
          <p:cNvPr id="4135" name="Text Box 39"/>
          <p:cNvSpPr txBox="1">
            <a:spLocks noChangeArrowheads="1"/>
          </p:cNvSpPr>
          <p:nvPr/>
        </p:nvSpPr>
        <p:spPr bwMode="auto">
          <a:xfrm>
            <a:off x="2608263" y="1431925"/>
            <a:ext cx="15700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a:t>
            </a:r>
            <a:r>
              <a:rPr lang="zh-CN" altLang="en-US" sz="2400">
                <a:latin typeface="楷体" pitchFamily="49" charset="-122"/>
                <a:ea typeface="楷体" pitchFamily="49" charset="-122"/>
              </a:rPr>
              <a:t>则存在以</a:t>
            </a:r>
          </a:p>
        </p:txBody>
      </p:sp>
      <p:graphicFrame>
        <p:nvGraphicFramePr>
          <p:cNvPr id="4136" name="Object 40"/>
          <p:cNvGraphicFramePr>
            <a:graphicFrameLocks noChangeAspect="1"/>
          </p:cNvGraphicFramePr>
          <p:nvPr/>
        </p:nvGraphicFramePr>
        <p:xfrm>
          <a:off x="4284663" y="1484313"/>
          <a:ext cx="1028700" cy="431800"/>
        </p:xfrm>
        <a:graphic>
          <a:graphicData uri="http://schemas.openxmlformats.org/presentationml/2006/ole">
            <mc:AlternateContent xmlns:mc="http://schemas.openxmlformats.org/markup-compatibility/2006">
              <mc:Choice xmlns:v="urn:schemas-microsoft-com:vml" Requires="v">
                <p:oleObj spid="_x0000_s23619" name="Equation" r:id="rId25" imgW="1028254" imgH="431613" progId="Equation.DSMT4">
                  <p:embed/>
                </p:oleObj>
              </mc:Choice>
              <mc:Fallback>
                <p:oleObj name="Equation" r:id="rId25" imgW="1028254" imgH="431613" progId="Equation.DSMT4">
                  <p:embed/>
                  <p:pic>
                    <p:nvPicPr>
                      <p:cNvPr id="0" name="Object 40"/>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4284663" y="1484313"/>
                        <a:ext cx="1028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37" name="Text Box 41"/>
          <p:cNvSpPr txBox="1">
            <a:spLocks noChangeArrowheads="1"/>
          </p:cNvSpPr>
          <p:nvPr/>
        </p:nvSpPr>
        <p:spPr bwMode="auto">
          <a:xfrm>
            <a:off x="231775" y="2224088"/>
            <a:ext cx="23383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为中心的矩形域</a:t>
            </a:r>
          </a:p>
        </p:txBody>
      </p:sp>
      <p:graphicFrame>
        <p:nvGraphicFramePr>
          <p:cNvPr id="4138" name="Object 42"/>
          <p:cNvGraphicFramePr>
            <a:graphicFrameLocks noChangeAspect="1"/>
          </p:cNvGraphicFramePr>
          <p:nvPr/>
        </p:nvGraphicFramePr>
        <p:xfrm>
          <a:off x="2954338" y="2301875"/>
          <a:ext cx="990600" cy="381000"/>
        </p:xfrm>
        <a:graphic>
          <a:graphicData uri="http://schemas.openxmlformats.org/presentationml/2006/ole">
            <mc:AlternateContent xmlns:mc="http://schemas.openxmlformats.org/markup-compatibility/2006">
              <mc:Choice xmlns:v="urn:schemas-microsoft-com:vml" Requires="v">
                <p:oleObj spid="_x0000_s23620" name="Equation" r:id="rId27" imgW="990170" imgH="380835" progId="Equation.DSMT4">
                  <p:embed/>
                </p:oleObj>
              </mc:Choice>
              <mc:Fallback>
                <p:oleObj name="Equation" r:id="rId27" imgW="990170" imgH="380835" progId="Equation.DSMT4">
                  <p:embed/>
                  <p:pic>
                    <p:nvPicPr>
                      <p:cNvPr id="0" name="Object 42"/>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2954338" y="2301875"/>
                        <a:ext cx="9906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39" name="Object 43"/>
          <p:cNvGraphicFramePr>
            <a:graphicFrameLocks noChangeAspect="1"/>
          </p:cNvGraphicFramePr>
          <p:nvPr/>
        </p:nvGraphicFramePr>
        <p:xfrm>
          <a:off x="4137025" y="2301875"/>
          <a:ext cx="901700" cy="342900"/>
        </p:xfrm>
        <a:graphic>
          <a:graphicData uri="http://schemas.openxmlformats.org/presentationml/2006/ole">
            <mc:AlternateContent xmlns:mc="http://schemas.openxmlformats.org/markup-compatibility/2006">
              <mc:Choice xmlns:v="urn:schemas-microsoft-com:vml" Requires="v">
                <p:oleObj spid="_x0000_s23621" name="Equation" r:id="rId29" imgW="901309" imgH="342751" progId="Equation.DSMT4">
                  <p:embed/>
                </p:oleObj>
              </mc:Choice>
              <mc:Fallback>
                <p:oleObj name="Equation" r:id="rId29" imgW="901309" imgH="342751" progId="Equation.DSMT4">
                  <p:embed/>
                  <p:pic>
                    <p:nvPicPr>
                      <p:cNvPr id="0" name="Object 43"/>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4137025" y="2301875"/>
                        <a:ext cx="9017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0" name="Text Box 44"/>
          <p:cNvSpPr txBox="1">
            <a:spLocks noChangeArrowheads="1"/>
          </p:cNvSpPr>
          <p:nvPr/>
        </p:nvSpPr>
        <p:spPr bwMode="auto">
          <a:xfrm>
            <a:off x="231775" y="2944813"/>
            <a:ext cx="4648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a:t>
            </a:r>
            <a:r>
              <a:rPr lang="en-US" altLang="zh-CN" sz="2400">
                <a:latin typeface="楷体" pitchFamily="49" charset="-122"/>
                <a:ea typeface="楷体" pitchFamily="49" charset="-122"/>
              </a:rPr>
              <a:t>R</a:t>
            </a:r>
            <a:r>
              <a:rPr lang="zh-CN" altLang="en-US" sz="2400">
                <a:latin typeface="楷体" pitchFamily="49" charset="-122"/>
                <a:ea typeface="楷体" pitchFamily="49" charset="-122"/>
              </a:rPr>
              <a:t>上满足解的存在唯一性定理的</a:t>
            </a:r>
          </a:p>
        </p:txBody>
      </p:sp>
      <p:sp>
        <p:nvSpPr>
          <p:cNvPr id="4141" name="Text Box 45"/>
          <p:cNvSpPr txBox="1">
            <a:spLocks noChangeArrowheads="1"/>
          </p:cNvSpPr>
          <p:nvPr/>
        </p:nvSpPr>
        <p:spPr bwMode="auto">
          <a:xfrm>
            <a:off x="231775" y="3663950"/>
            <a:ext cx="35702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条件</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从而</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(1)</a:t>
            </a:r>
          </a:p>
        </p:txBody>
      </p:sp>
      <p:graphicFrame>
        <p:nvGraphicFramePr>
          <p:cNvPr id="4142" name="Object 46"/>
          <p:cNvGraphicFramePr>
            <a:graphicFrameLocks noChangeAspect="1"/>
          </p:cNvGraphicFramePr>
          <p:nvPr/>
        </p:nvGraphicFramePr>
        <p:xfrm>
          <a:off x="3924300" y="3527425"/>
          <a:ext cx="1625600" cy="889000"/>
        </p:xfrm>
        <a:graphic>
          <a:graphicData uri="http://schemas.openxmlformats.org/presentationml/2006/ole">
            <mc:AlternateContent xmlns:mc="http://schemas.openxmlformats.org/markup-compatibility/2006">
              <mc:Choice xmlns:v="urn:schemas-microsoft-com:vml" Requires="v">
                <p:oleObj spid="_x0000_s23622" name="Equation" r:id="rId31" imgW="1625600" imgH="889000" progId="Equation.DSMT4">
                  <p:embed/>
                </p:oleObj>
              </mc:Choice>
              <mc:Fallback>
                <p:oleObj name="Equation" r:id="rId31" imgW="1625600" imgH="889000" progId="Equation.DSMT4">
                  <p:embed/>
                  <p:pic>
                    <p:nvPicPr>
                      <p:cNvPr id="0" name="Object 46"/>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3924300" y="3527425"/>
                        <a:ext cx="1625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3" name="Text Box 47"/>
          <p:cNvSpPr txBox="1">
            <a:spLocks noChangeArrowheads="1"/>
          </p:cNvSpPr>
          <p:nvPr/>
        </p:nvSpPr>
        <p:spPr bwMode="auto">
          <a:xfrm>
            <a:off x="231775" y="4384675"/>
            <a:ext cx="2338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存在唯一连续解</a:t>
            </a:r>
          </a:p>
        </p:txBody>
      </p:sp>
      <p:graphicFrame>
        <p:nvGraphicFramePr>
          <p:cNvPr id="4144" name="Object 48"/>
          <p:cNvGraphicFramePr>
            <a:graphicFrameLocks noChangeAspect="1"/>
          </p:cNvGraphicFramePr>
          <p:nvPr/>
        </p:nvGraphicFramePr>
        <p:xfrm>
          <a:off x="2843213" y="4437063"/>
          <a:ext cx="4178300" cy="431800"/>
        </p:xfrm>
        <a:graphic>
          <a:graphicData uri="http://schemas.openxmlformats.org/presentationml/2006/ole">
            <mc:AlternateContent xmlns:mc="http://schemas.openxmlformats.org/markup-compatibility/2006">
              <mc:Choice xmlns:v="urn:schemas-microsoft-com:vml" Requires="v">
                <p:oleObj spid="_x0000_s23623" name="Equation" r:id="rId33" imgW="4178300" imgH="431800" progId="Equation.DSMT4">
                  <p:embed/>
                </p:oleObj>
              </mc:Choice>
              <mc:Fallback>
                <p:oleObj name="Equation" r:id="rId33" imgW="4178300" imgH="431800" progId="Equation.DSMT4">
                  <p:embed/>
                  <p:pic>
                    <p:nvPicPr>
                      <p:cNvPr id="0" name="Object 48"/>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843213" y="4437063"/>
                        <a:ext cx="4178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5" name="Text Box 49"/>
          <p:cNvSpPr txBox="1">
            <a:spLocks noChangeArrowheads="1"/>
          </p:cNvSpPr>
          <p:nvPr/>
        </p:nvSpPr>
        <p:spPr bwMode="auto">
          <a:xfrm>
            <a:off x="158750" y="510381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若</a:t>
            </a:r>
          </a:p>
        </p:txBody>
      </p:sp>
      <p:graphicFrame>
        <p:nvGraphicFramePr>
          <p:cNvPr id="4146" name="Object 50"/>
          <p:cNvGraphicFramePr>
            <a:graphicFrameLocks noChangeAspect="1"/>
          </p:cNvGraphicFramePr>
          <p:nvPr/>
        </p:nvGraphicFramePr>
        <p:xfrm>
          <a:off x="668338" y="5133975"/>
          <a:ext cx="4838700" cy="431800"/>
        </p:xfrm>
        <a:graphic>
          <a:graphicData uri="http://schemas.openxmlformats.org/presentationml/2006/ole">
            <mc:AlternateContent xmlns:mc="http://schemas.openxmlformats.org/markup-compatibility/2006">
              <mc:Choice xmlns:v="urn:schemas-microsoft-com:vml" Requires="v">
                <p:oleObj spid="_x0000_s23624" name="Equation" r:id="rId35" imgW="4838700" imgH="431800" progId="Equation.DSMT4">
                  <p:embed/>
                </p:oleObj>
              </mc:Choice>
              <mc:Fallback>
                <p:oleObj name="Equation" r:id="rId35" imgW="4838700" imgH="431800" progId="Equation.DSMT4">
                  <p:embed/>
                  <p:pic>
                    <p:nvPicPr>
                      <p:cNvPr id="0" name="Object 50"/>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668338" y="5133975"/>
                        <a:ext cx="4838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7" name="Text Box 51"/>
          <p:cNvSpPr txBox="1">
            <a:spLocks noChangeArrowheads="1"/>
          </p:cNvSpPr>
          <p:nvPr/>
        </p:nvSpPr>
        <p:spPr bwMode="auto">
          <a:xfrm>
            <a:off x="5487988" y="5103813"/>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则存在以</a:t>
            </a:r>
          </a:p>
        </p:txBody>
      </p:sp>
      <p:graphicFrame>
        <p:nvGraphicFramePr>
          <p:cNvPr id="4148" name="Object 52"/>
          <p:cNvGraphicFramePr>
            <a:graphicFrameLocks noChangeAspect="1"/>
          </p:cNvGraphicFramePr>
          <p:nvPr/>
        </p:nvGraphicFramePr>
        <p:xfrm>
          <a:off x="7019925" y="5157788"/>
          <a:ext cx="965200" cy="431800"/>
        </p:xfrm>
        <a:graphic>
          <a:graphicData uri="http://schemas.openxmlformats.org/presentationml/2006/ole">
            <mc:AlternateContent xmlns:mc="http://schemas.openxmlformats.org/markup-compatibility/2006">
              <mc:Choice xmlns:v="urn:schemas-microsoft-com:vml" Requires="v">
                <p:oleObj spid="_x0000_s23625" name="Equation" r:id="rId37" imgW="965200" imgH="431800" progId="Equation.DSMT4">
                  <p:embed/>
                </p:oleObj>
              </mc:Choice>
              <mc:Fallback>
                <p:oleObj name="Equation" r:id="rId37" imgW="965200" imgH="431800" progId="Equation.DSMT4">
                  <p:embed/>
                  <p:pic>
                    <p:nvPicPr>
                      <p:cNvPr id="0" name="Object 52"/>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7019925" y="5157788"/>
                        <a:ext cx="965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49" name="Text Box 53"/>
          <p:cNvSpPr txBox="1">
            <a:spLocks noChangeArrowheads="1"/>
          </p:cNvSpPr>
          <p:nvPr/>
        </p:nvSpPr>
        <p:spPr bwMode="auto">
          <a:xfrm>
            <a:off x="8008938" y="5103813"/>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为中心</a:t>
            </a:r>
          </a:p>
        </p:txBody>
      </p:sp>
      <p:sp>
        <p:nvSpPr>
          <p:cNvPr id="4150" name="Text Box 54"/>
          <p:cNvSpPr txBox="1">
            <a:spLocks noChangeArrowheads="1"/>
          </p:cNvSpPr>
          <p:nvPr/>
        </p:nvSpPr>
        <p:spPr bwMode="auto">
          <a:xfrm>
            <a:off x="158750" y="5824538"/>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的矩形域</a:t>
            </a:r>
          </a:p>
        </p:txBody>
      </p:sp>
      <p:graphicFrame>
        <p:nvGraphicFramePr>
          <p:cNvPr id="4151" name="Object 55"/>
          <p:cNvGraphicFramePr>
            <a:graphicFrameLocks noChangeAspect="1"/>
          </p:cNvGraphicFramePr>
          <p:nvPr/>
        </p:nvGraphicFramePr>
        <p:xfrm>
          <a:off x="1619250" y="5854700"/>
          <a:ext cx="1117600" cy="431800"/>
        </p:xfrm>
        <a:graphic>
          <a:graphicData uri="http://schemas.openxmlformats.org/presentationml/2006/ole">
            <mc:AlternateContent xmlns:mc="http://schemas.openxmlformats.org/markup-compatibility/2006">
              <mc:Choice xmlns:v="urn:schemas-microsoft-com:vml" Requires="v">
                <p:oleObj spid="_x0000_s23626" name="Equation" r:id="rId39" imgW="1117600" imgH="431800" progId="Equation.DSMT4">
                  <p:embed/>
                </p:oleObj>
              </mc:Choice>
              <mc:Fallback>
                <p:oleObj name="Equation" r:id="rId39" imgW="1117600" imgH="431800" progId="Equation.DSMT4">
                  <p:embed/>
                  <p:pic>
                    <p:nvPicPr>
                      <p:cNvPr id="0" name="Object 5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619250" y="5854700"/>
                        <a:ext cx="111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52" name="Text Box 56"/>
          <p:cNvSpPr txBox="1">
            <a:spLocks noChangeArrowheads="1"/>
          </p:cNvSpPr>
          <p:nvPr/>
        </p:nvSpPr>
        <p:spPr bwMode="auto">
          <a:xfrm>
            <a:off x="2824163" y="5824538"/>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使得</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127"/>
                                        </p:tgtEl>
                                        <p:attrNameLst>
                                          <p:attrName>style.visibility</p:attrName>
                                        </p:attrNameLst>
                                      </p:cBhvr>
                                      <p:to>
                                        <p:strVal val="visible"/>
                                      </p:to>
                                    </p:set>
                                    <p:animEffect transition="in" filter="wipe(down)">
                                      <p:cBhvr>
                                        <p:cTn id="7" dur="500"/>
                                        <p:tgtEl>
                                          <p:spTgt spid="41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4129"/>
                                        </p:tgtEl>
                                        <p:attrNameLst>
                                          <p:attrName>style.visibility</p:attrName>
                                        </p:attrNameLst>
                                      </p:cBhvr>
                                      <p:to>
                                        <p:strVal val="visible"/>
                                      </p:to>
                                    </p:set>
                                    <p:animEffect transition="in" filter="wipe(down)">
                                      <p:cBhvr>
                                        <p:cTn id="12" dur="500"/>
                                        <p:tgtEl>
                                          <p:spTgt spid="412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131"/>
                                        </p:tgtEl>
                                        <p:attrNameLst>
                                          <p:attrName>style.visibility</p:attrName>
                                        </p:attrNameLst>
                                      </p:cBhvr>
                                      <p:to>
                                        <p:strVal val="visible"/>
                                      </p:to>
                                    </p:set>
                                    <p:animEffect transition="in" filter="wipe(down)">
                                      <p:cBhvr>
                                        <p:cTn id="17" dur="500"/>
                                        <p:tgtEl>
                                          <p:spTgt spid="41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130"/>
                                        </p:tgtEl>
                                        <p:attrNameLst>
                                          <p:attrName>style.visibility</p:attrName>
                                        </p:attrNameLst>
                                      </p:cBhvr>
                                      <p:to>
                                        <p:strVal val="visible"/>
                                      </p:to>
                                    </p:set>
                                    <p:animEffect transition="in" filter="wipe(down)">
                                      <p:cBhvr>
                                        <p:cTn id="22" dur="500"/>
                                        <p:tgtEl>
                                          <p:spTgt spid="413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32"/>
                                        </p:tgtEl>
                                        <p:attrNameLst>
                                          <p:attrName>style.visibility</p:attrName>
                                        </p:attrNameLst>
                                      </p:cBhvr>
                                      <p:to>
                                        <p:strVal val="visible"/>
                                      </p:to>
                                    </p:set>
                                    <p:animEffect transition="in" filter="wipe(down)">
                                      <p:cBhvr>
                                        <p:cTn id="27" dur="500"/>
                                        <p:tgtEl>
                                          <p:spTgt spid="413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4133"/>
                                        </p:tgtEl>
                                        <p:attrNameLst>
                                          <p:attrName>style.visibility</p:attrName>
                                        </p:attrNameLst>
                                      </p:cBhvr>
                                      <p:to>
                                        <p:strVal val="visible"/>
                                      </p:to>
                                    </p:set>
                                    <p:animEffect transition="in" filter="wipe(down)">
                                      <p:cBhvr>
                                        <p:cTn id="32" dur="500"/>
                                        <p:tgtEl>
                                          <p:spTgt spid="413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4134"/>
                                        </p:tgtEl>
                                        <p:attrNameLst>
                                          <p:attrName>style.visibility</p:attrName>
                                        </p:attrNameLst>
                                      </p:cBhvr>
                                      <p:to>
                                        <p:strVal val="visible"/>
                                      </p:to>
                                    </p:set>
                                    <p:animEffect transition="in" filter="wipe(down)">
                                      <p:cBhvr>
                                        <p:cTn id="37" dur="500"/>
                                        <p:tgtEl>
                                          <p:spTgt spid="413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4128"/>
                                        </p:tgtEl>
                                        <p:attrNameLst>
                                          <p:attrName>style.visibility</p:attrName>
                                        </p:attrNameLst>
                                      </p:cBhvr>
                                      <p:to>
                                        <p:strVal val="visible"/>
                                      </p:to>
                                    </p:set>
                                    <p:animEffect transition="in" filter="wipe(down)">
                                      <p:cBhvr>
                                        <p:cTn id="42" dur="500"/>
                                        <p:tgtEl>
                                          <p:spTgt spid="41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4135"/>
                                        </p:tgtEl>
                                        <p:attrNameLst>
                                          <p:attrName>style.visibility</p:attrName>
                                        </p:attrNameLst>
                                      </p:cBhvr>
                                      <p:to>
                                        <p:strVal val="visible"/>
                                      </p:to>
                                    </p:set>
                                    <p:animEffect transition="in" filter="wipe(down)">
                                      <p:cBhvr>
                                        <p:cTn id="47" dur="500"/>
                                        <p:tgtEl>
                                          <p:spTgt spid="4135"/>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4136"/>
                                        </p:tgtEl>
                                        <p:attrNameLst>
                                          <p:attrName>style.visibility</p:attrName>
                                        </p:attrNameLst>
                                      </p:cBhvr>
                                      <p:to>
                                        <p:strVal val="visible"/>
                                      </p:to>
                                    </p:set>
                                    <p:animEffect transition="in" filter="wipe(down)">
                                      <p:cBhvr>
                                        <p:cTn id="52" dur="500"/>
                                        <p:tgtEl>
                                          <p:spTgt spid="4136"/>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4137"/>
                                        </p:tgtEl>
                                        <p:attrNameLst>
                                          <p:attrName>style.visibility</p:attrName>
                                        </p:attrNameLst>
                                      </p:cBhvr>
                                      <p:to>
                                        <p:strVal val="visible"/>
                                      </p:to>
                                    </p:set>
                                    <p:animEffect transition="in" filter="wipe(down)">
                                      <p:cBhvr>
                                        <p:cTn id="57" dur="500"/>
                                        <p:tgtEl>
                                          <p:spTgt spid="4137"/>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4138"/>
                                        </p:tgtEl>
                                        <p:attrNameLst>
                                          <p:attrName>style.visibility</p:attrName>
                                        </p:attrNameLst>
                                      </p:cBhvr>
                                      <p:to>
                                        <p:strVal val="visible"/>
                                      </p:to>
                                    </p:set>
                                    <p:animEffect transition="in" filter="wipe(down)">
                                      <p:cBhvr>
                                        <p:cTn id="62" dur="500"/>
                                        <p:tgtEl>
                                          <p:spTgt spid="413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4139"/>
                                        </p:tgtEl>
                                        <p:attrNameLst>
                                          <p:attrName>style.visibility</p:attrName>
                                        </p:attrNameLst>
                                      </p:cBhvr>
                                      <p:to>
                                        <p:strVal val="visible"/>
                                      </p:to>
                                    </p:set>
                                    <p:animEffect transition="in" filter="wipe(down)">
                                      <p:cBhvr>
                                        <p:cTn id="67" dur="500"/>
                                        <p:tgtEl>
                                          <p:spTgt spid="4139"/>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4140"/>
                                        </p:tgtEl>
                                        <p:attrNameLst>
                                          <p:attrName>style.visibility</p:attrName>
                                        </p:attrNameLst>
                                      </p:cBhvr>
                                      <p:to>
                                        <p:strVal val="visible"/>
                                      </p:to>
                                    </p:set>
                                    <p:animEffect transition="in" filter="wipe(down)">
                                      <p:cBhvr>
                                        <p:cTn id="72" dur="500"/>
                                        <p:tgtEl>
                                          <p:spTgt spid="414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4141"/>
                                        </p:tgtEl>
                                        <p:attrNameLst>
                                          <p:attrName>style.visibility</p:attrName>
                                        </p:attrNameLst>
                                      </p:cBhvr>
                                      <p:to>
                                        <p:strVal val="visible"/>
                                      </p:to>
                                    </p:set>
                                    <p:animEffect transition="in" filter="wipe(down)">
                                      <p:cBhvr>
                                        <p:cTn id="77" dur="500"/>
                                        <p:tgtEl>
                                          <p:spTgt spid="4141"/>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4142"/>
                                        </p:tgtEl>
                                        <p:attrNameLst>
                                          <p:attrName>style.visibility</p:attrName>
                                        </p:attrNameLst>
                                      </p:cBhvr>
                                      <p:to>
                                        <p:strVal val="visible"/>
                                      </p:to>
                                    </p:set>
                                    <p:animEffect transition="in" filter="wipe(down)">
                                      <p:cBhvr>
                                        <p:cTn id="82" dur="500"/>
                                        <p:tgtEl>
                                          <p:spTgt spid="414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4143"/>
                                        </p:tgtEl>
                                        <p:attrNameLst>
                                          <p:attrName>style.visibility</p:attrName>
                                        </p:attrNameLst>
                                      </p:cBhvr>
                                      <p:to>
                                        <p:strVal val="visible"/>
                                      </p:to>
                                    </p:set>
                                    <p:animEffect transition="in" filter="wipe(down)">
                                      <p:cBhvr>
                                        <p:cTn id="87" dur="500"/>
                                        <p:tgtEl>
                                          <p:spTgt spid="4143"/>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4144"/>
                                        </p:tgtEl>
                                        <p:attrNameLst>
                                          <p:attrName>style.visibility</p:attrName>
                                        </p:attrNameLst>
                                      </p:cBhvr>
                                      <p:to>
                                        <p:strVal val="visible"/>
                                      </p:to>
                                    </p:set>
                                    <p:animEffect transition="in" filter="wipe(down)">
                                      <p:cBhvr>
                                        <p:cTn id="92" dur="500"/>
                                        <p:tgtEl>
                                          <p:spTgt spid="4144"/>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4145"/>
                                        </p:tgtEl>
                                        <p:attrNameLst>
                                          <p:attrName>style.visibility</p:attrName>
                                        </p:attrNameLst>
                                      </p:cBhvr>
                                      <p:to>
                                        <p:strVal val="visible"/>
                                      </p:to>
                                    </p:set>
                                    <p:animEffect transition="in" filter="wipe(down)">
                                      <p:cBhvr>
                                        <p:cTn id="97" dur="500"/>
                                        <p:tgtEl>
                                          <p:spTgt spid="4145"/>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nodeType="clickEffect">
                                  <p:stCondLst>
                                    <p:cond delay="0"/>
                                  </p:stCondLst>
                                  <p:childTnLst>
                                    <p:set>
                                      <p:cBhvr>
                                        <p:cTn id="101" dur="1" fill="hold">
                                          <p:stCondLst>
                                            <p:cond delay="0"/>
                                          </p:stCondLst>
                                        </p:cTn>
                                        <p:tgtEl>
                                          <p:spTgt spid="4146"/>
                                        </p:tgtEl>
                                        <p:attrNameLst>
                                          <p:attrName>style.visibility</p:attrName>
                                        </p:attrNameLst>
                                      </p:cBhvr>
                                      <p:to>
                                        <p:strVal val="visible"/>
                                      </p:to>
                                    </p:set>
                                    <p:animEffect transition="in" filter="wipe(down)">
                                      <p:cBhvr>
                                        <p:cTn id="102" dur="500"/>
                                        <p:tgtEl>
                                          <p:spTgt spid="4146"/>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grpId="0" nodeType="clickEffect">
                                  <p:stCondLst>
                                    <p:cond delay="0"/>
                                  </p:stCondLst>
                                  <p:childTnLst>
                                    <p:set>
                                      <p:cBhvr>
                                        <p:cTn id="106" dur="1" fill="hold">
                                          <p:stCondLst>
                                            <p:cond delay="0"/>
                                          </p:stCondLst>
                                        </p:cTn>
                                        <p:tgtEl>
                                          <p:spTgt spid="4147"/>
                                        </p:tgtEl>
                                        <p:attrNameLst>
                                          <p:attrName>style.visibility</p:attrName>
                                        </p:attrNameLst>
                                      </p:cBhvr>
                                      <p:to>
                                        <p:strVal val="visible"/>
                                      </p:to>
                                    </p:set>
                                    <p:animEffect transition="in" filter="wipe(down)">
                                      <p:cBhvr>
                                        <p:cTn id="107" dur="500"/>
                                        <p:tgtEl>
                                          <p:spTgt spid="4147"/>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4148"/>
                                        </p:tgtEl>
                                        <p:attrNameLst>
                                          <p:attrName>style.visibility</p:attrName>
                                        </p:attrNameLst>
                                      </p:cBhvr>
                                      <p:to>
                                        <p:strVal val="visible"/>
                                      </p:to>
                                    </p:set>
                                    <p:animEffect transition="in" filter="wipe(down)">
                                      <p:cBhvr>
                                        <p:cTn id="112" dur="500"/>
                                        <p:tgtEl>
                                          <p:spTgt spid="4148"/>
                                        </p:tgtEl>
                                      </p:cBhvr>
                                    </p:animEffect>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2" presetClass="entr" presetSubtype="4" fill="hold" grpId="0" nodeType="clickEffect">
                                  <p:stCondLst>
                                    <p:cond delay="0"/>
                                  </p:stCondLst>
                                  <p:childTnLst>
                                    <p:set>
                                      <p:cBhvr>
                                        <p:cTn id="116" dur="1" fill="hold">
                                          <p:stCondLst>
                                            <p:cond delay="0"/>
                                          </p:stCondLst>
                                        </p:cTn>
                                        <p:tgtEl>
                                          <p:spTgt spid="4149"/>
                                        </p:tgtEl>
                                        <p:attrNameLst>
                                          <p:attrName>style.visibility</p:attrName>
                                        </p:attrNameLst>
                                      </p:cBhvr>
                                      <p:to>
                                        <p:strVal val="visible"/>
                                      </p:to>
                                    </p:set>
                                    <p:animEffect transition="in" filter="wipe(down)">
                                      <p:cBhvr>
                                        <p:cTn id="117" dur="500"/>
                                        <p:tgtEl>
                                          <p:spTgt spid="4149"/>
                                        </p:tgtEl>
                                      </p:cBhvr>
                                    </p:animEffect>
                                  </p:childTnLst>
                                </p:cTn>
                              </p:par>
                            </p:childTnLst>
                          </p:cTn>
                        </p:par>
                      </p:childTnLst>
                    </p:cTn>
                  </p:par>
                  <p:par>
                    <p:cTn id="118" fill="hold" nodeType="clickPar">
                      <p:stCondLst>
                        <p:cond delay="indefinite"/>
                      </p:stCondLst>
                      <p:childTnLst>
                        <p:par>
                          <p:cTn id="119" fill="hold" nodeType="withGroup">
                            <p:stCondLst>
                              <p:cond delay="0"/>
                            </p:stCondLst>
                            <p:childTnLst>
                              <p:par>
                                <p:cTn id="120" presetID="22" presetClass="entr" presetSubtype="4" fill="hold" grpId="0" nodeType="clickEffect">
                                  <p:stCondLst>
                                    <p:cond delay="0"/>
                                  </p:stCondLst>
                                  <p:childTnLst>
                                    <p:set>
                                      <p:cBhvr>
                                        <p:cTn id="121" dur="1" fill="hold">
                                          <p:stCondLst>
                                            <p:cond delay="0"/>
                                          </p:stCondLst>
                                        </p:cTn>
                                        <p:tgtEl>
                                          <p:spTgt spid="4150"/>
                                        </p:tgtEl>
                                        <p:attrNameLst>
                                          <p:attrName>style.visibility</p:attrName>
                                        </p:attrNameLst>
                                      </p:cBhvr>
                                      <p:to>
                                        <p:strVal val="visible"/>
                                      </p:to>
                                    </p:set>
                                    <p:animEffect transition="in" filter="wipe(down)">
                                      <p:cBhvr>
                                        <p:cTn id="122" dur="500"/>
                                        <p:tgtEl>
                                          <p:spTgt spid="4150"/>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22" presetClass="entr" presetSubtype="4" fill="hold" nodeType="clickEffect">
                                  <p:stCondLst>
                                    <p:cond delay="0"/>
                                  </p:stCondLst>
                                  <p:childTnLst>
                                    <p:set>
                                      <p:cBhvr>
                                        <p:cTn id="126" dur="1" fill="hold">
                                          <p:stCondLst>
                                            <p:cond delay="0"/>
                                          </p:stCondLst>
                                        </p:cTn>
                                        <p:tgtEl>
                                          <p:spTgt spid="4151"/>
                                        </p:tgtEl>
                                        <p:attrNameLst>
                                          <p:attrName>style.visibility</p:attrName>
                                        </p:attrNameLst>
                                      </p:cBhvr>
                                      <p:to>
                                        <p:strVal val="visible"/>
                                      </p:to>
                                    </p:set>
                                    <p:animEffect transition="in" filter="wipe(down)">
                                      <p:cBhvr>
                                        <p:cTn id="127" dur="500"/>
                                        <p:tgtEl>
                                          <p:spTgt spid="4151"/>
                                        </p:tgtEl>
                                      </p:cBhvr>
                                    </p:animEffect>
                                  </p:childTnLst>
                                </p:cTn>
                              </p:par>
                            </p:childTnLst>
                          </p:cTn>
                        </p:par>
                      </p:childTnLst>
                    </p:cTn>
                  </p:par>
                  <p:par>
                    <p:cTn id="128" fill="hold" nodeType="clickPar">
                      <p:stCondLst>
                        <p:cond delay="indefinite"/>
                      </p:stCondLst>
                      <p:childTnLst>
                        <p:par>
                          <p:cTn id="129" fill="hold" nodeType="withGroup">
                            <p:stCondLst>
                              <p:cond delay="0"/>
                            </p:stCondLst>
                            <p:childTnLst>
                              <p:par>
                                <p:cTn id="130" presetID="22" presetClass="entr" presetSubtype="4" fill="hold" grpId="0" nodeType="clickEffect">
                                  <p:stCondLst>
                                    <p:cond delay="0"/>
                                  </p:stCondLst>
                                  <p:childTnLst>
                                    <p:set>
                                      <p:cBhvr>
                                        <p:cTn id="131" dur="1" fill="hold">
                                          <p:stCondLst>
                                            <p:cond delay="0"/>
                                          </p:stCondLst>
                                        </p:cTn>
                                        <p:tgtEl>
                                          <p:spTgt spid="4152"/>
                                        </p:tgtEl>
                                        <p:attrNameLst>
                                          <p:attrName>style.visibility</p:attrName>
                                        </p:attrNameLst>
                                      </p:cBhvr>
                                      <p:to>
                                        <p:strVal val="visible"/>
                                      </p:to>
                                    </p:set>
                                    <p:animEffect transition="in" filter="wipe(down)">
                                      <p:cBhvr>
                                        <p:cTn id="132" dur="500"/>
                                        <p:tgtEl>
                                          <p:spTgt spid="4152"/>
                                        </p:tgtEl>
                                      </p:cBhvr>
                                    </p:animEffect>
                                  </p:childTnLst>
                                </p:cTn>
                              </p:par>
                            </p:childTnLst>
                          </p:cTn>
                        </p:par>
                      </p:childTnLst>
                    </p:cTn>
                  </p:par>
                  <p:par>
                    <p:cTn id="133" fill="hold" nodeType="clickPar">
                      <p:stCondLst>
                        <p:cond delay="indefinite"/>
                      </p:stCondLst>
                      <p:childTnLst>
                        <p:par>
                          <p:cTn id="134" fill="hold" nodeType="withGroup">
                            <p:stCondLst>
                              <p:cond delay="0"/>
                            </p:stCondLst>
                            <p:childTnLst>
                              <p:par>
                                <p:cTn id="135" presetID="22" presetClass="entr" presetSubtype="4" fill="hold" nodeType="clickEffect">
                                  <p:stCondLst>
                                    <p:cond delay="0"/>
                                  </p:stCondLst>
                                  <p:childTnLst>
                                    <p:set>
                                      <p:cBhvr>
                                        <p:cTn id="136" dur="1" fill="hold">
                                          <p:stCondLst>
                                            <p:cond delay="0"/>
                                          </p:stCondLst>
                                        </p:cTn>
                                        <p:tgtEl>
                                          <p:spTgt spid="4157"/>
                                        </p:tgtEl>
                                        <p:attrNameLst>
                                          <p:attrName>style.visibility</p:attrName>
                                        </p:attrNameLst>
                                      </p:cBhvr>
                                      <p:to>
                                        <p:strVal val="visible"/>
                                      </p:to>
                                    </p:set>
                                    <p:animEffect transition="in" filter="wipe(down)">
                                      <p:cBhvr>
                                        <p:cTn id="137" dur="500"/>
                                        <p:tgtEl>
                                          <p:spTgt spid="4157"/>
                                        </p:tgtEl>
                                      </p:cBhvr>
                                    </p:animEffect>
                                  </p:childTnLst>
                                </p:cTn>
                              </p:par>
                            </p:childTnLst>
                          </p:cTn>
                        </p:par>
                      </p:childTnLst>
                    </p:cTn>
                  </p:par>
                  <p:par>
                    <p:cTn id="138" fill="hold" nodeType="clickPar">
                      <p:stCondLst>
                        <p:cond delay="indefinite"/>
                      </p:stCondLst>
                      <p:childTnLst>
                        <p:par>
                          <p:cTn id="139" fill="hold" nodeType="withGroup">
                            <p:stCondLst>
                              <p:cond delay="0"/>
                            </p:stCondLst>
                            <p:childTnLst>
                              <p:par>
                                <p:cTn id="140" presetID="22" presetClass="entr" presetSubtype="4" fill="hold" nodeType="clickEffect">
                                  <p:stCondLst>
                                    <p:cond delay="0"/>
                                  </p:stCondLst>
                                  <p:childTnLst>
                                    <p:set>
                                      <p:cBhvr>
                                        <p:cTn id="141" dur="1" fill="hold">
                                          <p:stCondLst>
                                            <p:cond delay="0"/>
                                          </p:stCondLst>
                                        </p:cTn>
                                        <p:tgtEl>
                                          <p:spTgt spid="4157"/>
                                        </p:tgtEl>
                                        <p:attrNameLst>
                                          <p:attrName>style.visibility</p:attrName>
                                        </p:attrNameLst>
                                      </p:cBhvr>
                                      <p:to>
                                        <p:strVal val="visible"/>
                                      </p:to>
                                    </p:set>
                                    <p:animEffect transition="in" filter="wipe(down)">
                                      <p:cBhvr>
                                        <p:cTn id="142" dur="500"/>
                                        <p:tgtEl>
                                          <p:spTgt spid="4157"/>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2" presetClass="entr" presetSubtype="4" fill="hold" nodeType="clickEffect">
                                  <p:stCondLst>
                                    <p:cond delay="0"/>
                                  </p:stCondLst>
                                  <p:childTnLst>
                                    <p:set>
                                      <p:cBhvr>
                                        <p:cTn id="146" dur="1" fill="hold">
                                          <p:stCondLst>
                                            <p:cond delay="0"/>
                                          </p:stCondLst>
                                        </p:cTn>
                                        <p:tgtEl>
                                          <p:spTgt spid="4157"/>
                                        </p:tgtEl>
                                        <p:attrNameLst>
                                          <p:attrName>style.visibility</p:attrName>
                                        </p:attrNameLst>
                                      </p:cBhvr>
                                      <p:to>
                                        <p:strVal val="visible"/>
                                      </p:to>
                                    </p:set>
                                    <p:animEffect transition="in" filter="wipe(down)">
                                      <p:cBhvr>
                                        <p:cTn id="147" dur="500"/>
                                        <p:tgtEl>
                                          <p:spTgt spid="4157"/>
                                        </p:tgtEl>
                                      </p:cBhvr>
                                    </p:animEffect>
                                  </p:childTnLst>
                                </p:cTn>
                              </p:par>
                            </p:childTnLst>
                          </p:cTn>
                        </p:par>
                      </p:childTnLst>
                    </p:cTn>
                  </p:par>
                  <p:par>
                    <p:cTn id="148" fill="hold" nodeType="clickPar">
                      <p:stCondLst>
                        <p:cond delay="indefinite"/>
                      </p:stCondLst>
                      <p:childTnLst>
                        <p:par>
                          <p:cTn id="149" fill="hold" nodeType="withGroup">
                            <p:stCondLst>
                              <p:cond delay="0"/>
                            </p:stCondLst>
                            <p:childTnLst>
                              <p:par>
                                <p:cTn id="150" presetID="22" presetClass="entr" presetSubtype="4" fill="hold" nodeType="clickEffect">
                                  <p:stCondLst>
                                    <p:cond delay="0"/>
                                  </p:stCondLst>
                                  <p:childTnLst>
                                    <p:set>
                                      <p:cBhvr>
                                        <p:cTn id="151" dur="1" fill="hold">
                                          <p:stCondLst>
                                            <p:cond delay="0"/>
                                          </p:stCondLst>
                                        </p:cTn>
                                        <p:tgtEl>
                                          <p:spTgt spid="4159"/>
                                        </p:tgtEl>
                                        <p:attrNameLst>
                                          <p:attrName>style.visibility</p:attrName>
                                        </p:attrNameLst>
                                      </p:cBhvr>
                                      <p:to>
                                        <p:strVal val="visible"/>
                                      </p:to>
                                    </p:set>
                                    <p:animEffect transition="in" filter="wipe(down)">
                                      <p:cBhvr>
                                        <p:cTn id="152" dur="500"/>
                                        <p:tgtEl>
                                          <p:spTgt spid="4159"/>
                                        </p:tgtEl>
                                      </p:cBhvr>
                                    </p:animEffect>
                                  </p:childTnLst>
                                </p:cTn>
                              </p:par>
                            </p:childTnLst>
                          </p:cTn>
                        </p:par>
                      </p:childTnLst>
                    </p:cTn>
                  </p:par>
                  <p:par>
                    <p:cTn id="153" fill="hold" nodeType="clickPar">
                      <p:stCondLst>
                        <p:cond delay="indefinite"/>
                      </p:stCondLst>
                      <p:childTnLst>
                        <p:par>
                          <p:cTn id="154" fill="hold" nodeType="withGroup">
                            <p:stCondLst>
                              <p:cond delay="0"/>
                            </p:stCondLst>
                            <p:childTnLst>
                              <p:par>
                                <p:cTn id="155" presetID="22" presetClass="entr" presetSubtype="4" fill="hold" grpId="0" nodeType="clickEffect">
                                  <p:stCondLst>
                                    <p:cond delay="0"/>
                                  </p:stCondLst>
                                  <p:childTnLst>
                                    <p:set>
                                      <p:cBhvr>
                                        <p:cTn id="156" dur="1" fill="hold">
                                          <p:stCondLst>
                                            <p:cond delay="0"/>
                                          </p:stCondLst>
                                        </p:cTn>
                                        <p:tgtEl>
                                          <p:spTgt spid="9219"/>
                                        </p:tgtEl>
                                        <p:attrNameLst>
                                          <p:attrName>style.visibility</p:attrName>
                                        </p:attrNameLst>
                                      </p:cBhvr>
                                      <p:to>
                                        <p:strVal val="visible"/>
                                      </p:to>
                                    </p:set>
                                    <p:animEffect transition="in" filter="wipe(down)">
                                      <p:cBhvr>
                                        <p:cTn id="157" dur="500"/>
                                        <p:tgtEl>
                                          <p:spTgt spid="9219"/>
                                        </p:tgtEl>
                                      </p:cBhvr>
                                    </p:animEffect>
                                  </p:childTnLst>
                                </p:cTn>
                              </p:par>
                            </p:childTnLst>
                          </p:cTn>
                        </p:par>
                      </p:childTnLst>
                    </p:cTn>
                  </p:par>
                  <p:par>
                    <p:cTn id="158" fill="hold" nodeType="clickPar">
                      <p:stCondLst>
                        <p:cond delay="indefinite"/>
                      </p:stCondLst>
                      <p:childTnLst>
                        <p:par>
                          <p:cTn id="159" fill="hold" nodeType="withGroup">
                            <p:stCondLst>
                              <p:cond delay="0"/>
                            </p:stCondLst>
                            <p:childTnLst>
                              <p:par>
                                <p:cTn id="160" presetID="22" presetClass="entr" presetSubtype="4" fill="hold" grpId="0" nodeType="clickEffect">
                                  <p:stCondLst>
                                    <p:cond delay="0"/>
                                  </p:stCondLst>
                                  <p:childTnLst>
                                    <p:set>
                                      <p:cBhvr>
                                        <p:cTn id="161" dur="1" fill="hold">
                                          <p:stCondLst>
                                            <p:cond delay="0"/>
                                          </p:stCondLst>
                                        </p:cTn>
                                        <p:tgtEl>
                                          <p:spTgt spid="9220"/>
                                        </p:tgtEl>
                                        <p:attrNameLst>
                                          <p:attrName>style.visibility</p:attrName>
                                        </p:attrNameLst>
                                      </p:cBhvr>
                                      <p:to>
                                        <p:strVal val="visible"/>
                                      </p:to>
                                    </p:set>
                                    <p:animEffect transition="in" filter="wipe(down)">
                                      <p:cBhvr>
                                        <p:cTn id="162" dur="500"/>
                                        <p:tgtEl>
                                          <p:spTgt spid="9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animBg="1"/>
      <p:bldP spid="9220" grpId="0" animBg="1"/>
      <p:bldP spid="4127" grpId="0"/>
      <p:bldP spid="4131" grpId="0"/>
      <p:bldP spid="4132" grpId="0"/>
      <p:bldP spid="4133" grpId="0"/>
      <p:bldP spid="4134" grpId="0"/>
      <p:bldP spid="4135" grpId="0"/>
      <p:bldP spid="4137" grpId="0"/>
      <p:bldP spid="4140" grpId="0"/>
      <p:bldP spid="4141" grpId="0"/>
      <p:bldP spid="4143" grpId="0"/>
      <p:bldP spid="4145" grpId="0"/>
      <p:bldP spid="4147" grpId="0"/>
      <p:bldP spid="4149" grpId="0"/>
      <p:bldP spid="4150" grpId="0"/>
      <p:bldP spid="415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5" name="Object 5"/>
          <p:cNvGraphicFramePr>
            <a:graphicFrameLocks noChangeAspect="1"/>
          </p:cNvGraphicFramePr>
          <p:nvPr/>
        </p:nvGraphicFramePr>
        <p:xfrm>
          <a:off x="4787900" y="765175"/>
          <a:ext cx="3898900" cy="431800"/>
        </p:xfrm>
        <a:graphic>
          <a:graphicData uri="http://schemas.openxmlformats.org/presentationml/2006/ole">
            <mc:AlternateContent xmlns:mc="http://schemas.openxmlformats.org/markup-compatibility/2006">
              <mc:Choice xmlns:v="urn:schemas-microsoft-com:vml" Requires="v">
                <p:oleObj spid="_x0000_s24596" name="Equation" r:id="rId3" imgW="3898900" imgH="431800" progId="Equation.DSMT4">
                  <p:embed/>
                </p:oleObj>
              </mc:Choice>
              <mc:Fallback>
                <p:oleObj name="Equation" r:id="rId3" imgW="38989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7900" y="765175"/>
                        <a:ext cx="3898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468313" y="188913"/>
          <a:ext cx="1879600" cy="1016000"/>
        </p:xfrm>
        <a:graphic>
          <a:graphicData uri="http://schemas.openxmlformats.org/presentationml/2006/ole">
            <mc:AlternateContent xmlns:mc="http://schemas.openxmlformats.org/markup-compatibility/2006">
              <mc:Choice xmlns:v="urn:schemas-microsoft-com:vml" Requires="v">
                <p:oleObj spid="_x0000_s24597" name="Equation" r:id="rId5" imgW="1879600" imgH="1016000" progId="Equation.DSMT4">
                  <p:embed/>
                </p:oleObj>
              </mc:Choice>
              <mc:Fallback>
                <p:oleObj name="Equation" r:id="rId5" imgW="1879600" imgH="10160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8313" y="188913"/>
                        <a:ext cx="18796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2603500" y="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algn="r" eaLnBrk="1" hangingPunct="1"/>
            <a:r>
              <a:rPr lang="zh-CN" altLang="en-US" sz="2400">
                <a:latin typeface="楷体" pitchFamily="49" charset="-122"/>
                <a:ea typeface="楷体" pitchFamily="49" charset="-122"/>
              </a:rPr>
              <a:t>在</a:t>
            </a:r>
          </a:p>
        </p:txBody>
      </p:sp>
      <p:graphicFrame>
        <p:nvGraphicFramePr>
          <p:cNvPr id="5128" name="Object 8"/>
          <p:cNvGraphicFramePr>
            <a:graphicFrameLocks noChangeAspect="1"/>
          </p:cNvGraphicFramePr>
          <p:nvPr/>
        </p:nvGraphicFramePr>
        <p:xfrm>
          <a:off x="3059113" y="115888"/>
          <a:ext cx="317500" cy="431800"/>
        </p:xfrm>
        <a:graphic>
          <a:graphicData uri="http://schemas.openxmlformats.org/presentationml/2006/ole">
            <mc:AlternateContent xmlns:mc="http://schemas.openxmlformats.org/markup-compatibility/2006">
              <mc:Choice xmlns:v="urn:schemas-microsoft-com:vml" Requires="v">
                <p:oleObj spid="_x0000_s24598" name="Equation" r:id="rId7" imgW="317225" imgH="431425" progId="Equation.DSMT4">
                  <p:embed/>
                </p:oleObj>
              </mc:Choice>
              <mc:Fallback>
                <p:oleObj name="Equation" r:id="rId7" imgW="317225" imgH="431425"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9113" y="115888"/>
                        <a:ext cx="317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9" name="Text Box 9"/>
          <p:cNvSpPr txBox="1">
            <a:spLocks noChangeArrowheads="1"/>
          </p:cNvSpPr>
          <p:nvPr/>
        </p:nvSpPr>
        <p:spPr bwMode="auto">
          <a:xfrm>
            <a:off x="3348038" y="0"/>
            <a:ext cx="28003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上存在唯一解记为</a:t>
            </a:r>
            <a:r>
              <a:rPr lang="en-US" altLang="zh-CN" sz="2400">
                <a:latin typeface="楷体" pitchFamily="49" charset="-122"/>
                <a:ea typeface="楷体" pitchFamily="49" charset="-122"/>
              </a:rPr>
              <a:t>:</a:t>
            </a:r>
          </a:p>
        </p:txBody>
      </p:sp>
      <p:sp>
        <p:nvSpPr>
          <p:cNvPr id="5130" name="Text Box 10"/>
          <p:cNvSpPr txBox="1">
            <a:spLocks noChangeArrowheads="1"/>
          </p:cNvSpPr>
          <p:nvPr/>
        </p:nvSpPr>
        <p:spPr bwMode="auto">
          <a:xfrm>
            <a:off x="519113" y="1503363"/>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由解的唯一性得</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当</a:t>
            </a:r>
          </a:p>
        </p:txBody>
      </p:sp>
      <p:graphicFrame>
        <p:nvGraphicFramePr>
          <p:cNvPr id="5131" name="Object 11"/>
          <p:cNvGraphicFramePr>
            <a:graphicFrameLocks noChangeAspect="1"/>
          </p:cNvGraphicFramePr>
          <p:nvPr/>
        </p:nvGraphicFramePr>
        <p:xfrm>
          <a:off x="3317875" y="1503363"/>
          <a:ext cx="4089400" cy="431800"/>
        </p:xfrm>
        <a:graphic>
          <a:graphicData uri="http://schemas.openxmlformats.org/presentationml/2006/ole">
            <mc:AlternateContent xmlns:mc="http://schemas.openxmlformats.org/markup-compatibility/2006">
              <mc:Choice xmlns:v="urn:schemas-microsoft-com:vml" Requires="v">
                <p:oleObj spid="_x0000_s24599" name="Equation" r:id="rId9" imgW="4089400" imgH="431800" progId="Equation.DSMT4">
                  <p:embed/>
                </p:oleObj>
              </mc:Choice>
              <mc:Fallback>
                <p:oleObj name="Equation" r:id="rId9" imgW="4089400" imgH="4318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7875" y="1503363"/>
                        <a:ext cx="4089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Text Box 12"/>
          <p:cNvSpPr txBox="1">
            <a:spLocks noChangeArrowheads="1"/>
          </p:cNvSpPr>
          <p:nvPr/>
        </p:nvSpPr>
        <p:spPr bwMode="auto">
          <a:xfrm>
            <a:off x="592138" y="2224088"/>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我们把</a:t>
            </a:r>
          </a:p>
        </p:txBody>
      </p:sp>
      <p:graphicFrame>
        <p:nvGraphicFramePr>
          <p:cNvPr id="5133" name="Object 13"/>
          <p:cNvGraphicFramePr>
            <a:graphicFrameLocks noChangeAspect="1"/>
          </p:cNvGraphicFramePr>
          <p:nvPr/>
        </p:nvGraphicFramePr>
        <p:xfrm>
          <a:off x="1908175" y="2276475"/>
          <a:ext cx="3441700" cy="431800"/>
        </p:xfrm>
        <a:graphic>
          <a:graphicData uri="http://schemas.openxmlformats.org/presentationml/2006/ole">
            <mc:AlternateContent xmlns:mc="http://schemas.openxmlformats.org/markup-compatibility/2006">
              <mc:Choice xmlns:v="urn:schemas-microsoft-com:vml" Requires="v">
                <p:oleObj spid="_x0000_s24600" name="Equation" r:id="rId11" imgW="3441700" imgH="431800" progId="Equation.DSMT4">
                  <p:embed/>
                </p:oleObj>
              </mc:Choice>
              <mc:Fallback>
                <p:oleObj name="Equation" r:id="rId11" imgW="3441700" imgH="4318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8175" y="2276475"/>
                        <a:ext cx="3441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14"/>
          <p:cNvSpPr txBox="1">
            <a:spLocks noChangeArrowheads="1"/>
          </p:cNvSpPr>
          <p:nvPr/>
        </p:nvSpPr>
        <p:spPr bwMode="auto">
          <a:xfrm>
            <a:off x="5438775" y="2276475"/>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看成是</a:t>
            </a:r>
          </a:p>
        </p:txBody>
      </p:sp>
      <p:graphicFrame>
        <p:nvGraphicFramePr>
          <p:cNvPr id="5135" name="Object 15"/>
          <p:cNvGraphicFramePr>
            <a:graphicFrameLocks noChangeAspect="1"/>
          </p:cNvGraphicFramePr>
          <p:nvPr/>
        </p:nvGraphicFramePr>
        <p:xfrm>
          <a:off x="792163" y="2901950"/>
          <a:ext cx="3543300" cy="431800"/>
        </p:xfrm>
        <a:graphic>
          <a:graphicData uri="http://schemas.openxmlformats.org/presentationml/2006/ole">
            <mc:AlternateContent xmlns:mc="http://schemas.openxmlformats.org/markup-compatibility/2006">
              <mc:Choice xmlns:v="urn:schemas-microsoft-com:vml" Requires="v">
                <p:oleObj spid="_x0000_s24601" name="Equation" r:id="rId13" imgW="3543300" imgH="431800" progId="Equation.DSMT4">
                  <p:embed/>
                </p:oleObj>
              </mc:Choice>
              <mc:Fallback>
                <p:oleObj name="Equation" r:id="rId13" imgW="3543300" imgH="4318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92163" y="2901950"/>
                        <a:ext cx="3543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6" name="Text Box 16"/>
          <p:cNvSpPr txBox="1">
            <a:spLocks noChangeArrowheads="1"/>
          </p:cNvSpPr>
          <p:nvPr/>
        </p:nvSpPr>
        <p:spPr bwMode="auto">
          <a:xfrm>
            <a:off x="4335463" y="2871788"/>
            <a:ext cx="3416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向右的延拓</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这样在区间</a:t>
            </a:r>
          </a:p>
        </p:txBody>
      </p:sp>
      <p:graphicFrame>
        <p:nvGraphicFramePr>
          <p:cNvPr id="5137" name="Object 17"/>
          <p:cNvGraphicFramePr>
            <a:graphicFrameLocks noChangeAspect="1"/>
          </p:cNvGraphicFramePr>
          <p:nvPr/>
        </p:nvGraphicFramePr>
        <p:xfrm>
          <a:off x="788988" y="3632200"/>
          <a:ext cx="2819400" cy="431800"/>
        </p:xfrm>
        <a:graphic>
          <a:graphicData uri="http://schemas.openxmlformats.org/presentationml/2006/ole">
            <mc:AlternateContent xmlns:mc="http://schemas.openxmlformats.org/markup-compatibility/2006">
              <mc:Choice xmlns:v="urn:schemas-microsoft-com:vml" Requires="v">
                <p:oleObj spid="_x0000_s24602" name="Equation" r:id="rId15" imgW="2819400" imgH="431800" progId="Equation.DSMT4">
                  <p:embed/>
                </p:oleObj>
              </mc:Choice>
              <mc:Fallback>
                <p:oleObj name="Equation" r:id="rId15" imgW="2819400" imgH="4318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88988" y="3632200"/>
                        <a:ext cx="2819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8" name="Text Box 18"/>
          <p:cNvSpPr txBox="1">
            <a:spLocks noChangeArrowheads="1"/>
          </p:cNvSpPr>
          <p:nvPr/>
        </p:nvSpPr>
        <p:spPr bwMode="auto">
          <a:xfrm>
            <a:off x="3616325" y="3592513"/>
            <a:ext cx="3108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上确定了</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的一个解</a:t>
            </a:r>
          </a:p>
        </p:txBody>
      </p:sp>
      <p:graphicFrame>
        <p:nvGraphicFramePr>
          <p:cNvPr id="5139" name="Object 19"/>
          <p:cNvGraphicFramePr>
            <a:graphicFrameLocks noChangeAspect="1"/>
          </p:cNvGraphicFramePr>
          <p:nvPr/>
        </p:nvGraphicFramePr>
        <p:xfrm>
          <a:off x="1258888" y="4292600"/>
          <a:ext cx="5041900" cy="1016000"/>
        </p:xfrm>
        <a:graphic>
          <a:graphicData uri="http://schemas.openxmlformats.org/presentationml/2006/ole">
            <mc:AlternateContent xmlns:mc="http://schemas.openxmlformats.org/markup-compatibility/2006">
              <mc:Choice xmlns:v="urn:schemas-microsoft-com:vml" Requires="v">
                <p:oleObj spid="_x0000_s24603" name="Equation" r:id="rId17" imgW="4876684" imgH="857366" progId="Equation.DSMT4">
                  <p:embed/>
                </p:oleObj>
              </mc:Choice>
              <mc:Fallback>
                <p:oleObj name="Equation" r:id="rId17" imgW="4876684" imgH="857366" progId="Equation.DSMT4">
                  <p:embed/>
                  <p:pic>
                    <p:nvPicPr>
                      <p:cNvPr id="0" name="Object 1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258888" y="4292600"/>
                        <a:ext cx="50419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0" name="Text Box 20"/>
          <p:cNvSpPr txBox="1">
            <a:spLocks noChangeArrowheads="1"/>
          </p:cNvSpPr>
          <p:nvPr/>
        </p:nvSpPr>
        <p:spPr bwMode="auto">
          <a:xfrm>
            <a:off x="663575" y="582453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若</a:t>
            </a:r>
          </a:p>
        </p:txBody>
      </p:sp>
      <p:graphicFrame>
        <p:nvGraphicFramePr>
          <p:cNvPr id="5141" name="Object 21"/>
          <p:cNvGraphicFramePr>
            <a:graphicFrameLocks noChangeAspect="1"/>
          </p:cNvGraphicFramePr>
          <p:nvPr/>
        </p:nvGraphicFramePr>
        <p:xfrm>
          <a:off x="1258888" y="5876925"/>
          <a:ext cx="4737100" cy="431800"/>
        </p:xfrm>
        <a:graphic>
          <a:graphicData uri="http://schemas.openxmlformats.org/presentationml/2006/ole">
            <mc:AlternateContent xmlns:mc="http://schemas.openxmlformats.org/markup-compatibility/2006">
              <mc:Choice xmlns:v="urn:schemas-microsoft-com:vml" Requires="v">
                <p:oleObj spid="_x0000_s24604" name="Equation" r:id="rId19" imgW="4737100" imgH="431800" progId="Equation.DSMT4">
                  <p:embed/>
                </p:oleObj>
              </mc:Choice>
              <mc:Fallback>
                <p:oleObj name="Equation" r:id="rId19" imgW="4737100" imgH="431800" progId="Equation.DSMT4">
                  <p:embed/>
                  <p:pic>
                    <p:nvPicPr>
                      <p:cNvPr id="0" name="Object 21"/>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258888" y="5876925"/>
                        <a:ext cx="4737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42" name="Text Box 22"/>
          <p:cNvSpPr txBox="1">
            <a:spLocks noChangeArrowheads="1"/>
          </p:cNvSpPr>
          <p:nvPr/>
        </p:nvSpPr>
        <p:spPr bwMode="auto">
          <a:xfrm>
            <a:off x="5992813" y="5753100"/>
            <a:ext cx="2646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则可以继续上面的</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6"/>
                                        </p:tgtEl>
                                        <p:attrNameLst>
                                          <p:attrName>style.visibility</p:attrName>
                                        </p:attrNameLst>
                                      </p:cBhvr>
                                      <p:to>
                                        <p:strVal val="visible"/>
                                      </p:to>
                                    </p:set>
                                    <p:animEffect transition="in" filter="wipe(down)">
                                      <p:cBhvr>
                                        <p:cTn id="7" dur="500"/>
                                        <p:tgtEl>
                                          <p:spTgt spid="51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127"/>
                                        </p:tgtEl>
                                        <p:attrNameLst>
                                          <p:attrName>style.visibility</p:attrName>
                                        </p:attrNameLst>
                                      </p:cBhvr>
                                      <p:to>
                                        <p:strVal val="visible"/>
                                      </p:to>
                                    </p:set>
                                    <p:animEffect transition="in" filter="wipe(down)">
                                      <p:cBhvr>
                                        <p:cTn id="12" dur="500"/>
                                        <p:tgtEl>
                                          <p:spTgt spid="51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128"/>
                                        </p:tgtEl>
                                        <p:attrNameLst>
                                          <p:attrName>style.visibility</p:attrName>
                                        </p:attrNameLst>
                                      </p:cBhvr>
                                      <p:to>
                                        <p:strVal val="visible"/>
                                      </p:to>
                                    </p:set>
                                    <p:animEffect transition="in" filter="wipe(down)">
                                      <p:cBhvr>
                                        <p:cTn id="17" dur="500"/>
                                        <p:tgtEl>
                                          <p:spTgt spid="512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9"/>
                                        </p:tgtEl>
                                        <p:attrNameLst>
                                          <p:attrName>style.visibility</p:attrName>
                                        </p:attrNameLst>
                                      </p:cBhvr>
                                      <p:to>
                                        <p:strVal val="visible"/>
                                      </p:to>
                                    </p:set>
                                    <p:animEffect transition="in" filter="wipe(down)">
                                      <p:cBhvr>
                                        <p:cTn id="22" dur="500"/>
                                        <p:tgtEl>
                                          <p:spTgt spid="51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25"/>
                                        </p:tgtEl>
                                        <p:attrNameLst>
                                          <p:attrName>style.visibility</p:attrName>
                                        </p:attrNameLst>
                                      </p:cBhvr>
                                      <p:to>
                                        <p:strVal val="visible"/>
                                      </p:to>
                                    </p:set>
                                    <p:animEffect transition="in" filter="wipe(down)">
                                      <p:cBhvr>
                                        <p:cTn id="27" dur="500"/>
                                        <p:tgtEl>
                                          <p:spTgt spid="512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30"/>
                                        </p:tgtEl>
                                        <p:attrNameLst>
                                          <p:attrName>style.visibility</p:attrName>
                                        </p:attrNameLst>
                                      </p:cBhvr>
                                      <p:to>
                                        <p:strVal val="visible"/>
                                      </p:to>
                                    </p:set>
                                    <p:animEffect transition="in" filter="wipe(down)">
                                      <p:cBhvr>
                                        <p:cTn id="32" dur="500"/>
                                        <p:tgtEl>
                                          <p:spTgt spid="5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wipe(down)">
                                      <p:cBhvr>
                                        <p:cTn id="37" dur="500"/>
                                        <p:tgtEl>
                                          <p:spTgt spid="5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132"/>
                                        </p:tgtEl>
                                        <p:attrNameLst>
                                          <p:attrName>style.visibility</p:attrName>
                                        </p:attrNameLst>
                                      </p:cBhvr>
                                      <p:to>
                                        <p:strVal val="visible"/>
                                      </p:to>
                                    </p:set>
                                    <p:animEffect transition="in" filter="wipe(down)">
                                      <p:cBhvr>
                                        <p:cTn id="42" dur="500"/>
                                        <p:tgtEl>
                                          <p:spTgt spid="51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133"/>
                                        </p:tgtEl>
                                        <p:attrNameLst>
                                          <p:attrName>style.visibility</p:attrName>
                                        </p:attrNameLst>
                                      </p:cBhvr>
                                      <p:to>
                                        <p:strVal val="visible"/>
                                      </p:to>
                                    </p:set>
                                    <p:animEffect transition="in" filter="wipe(down)">
                                      <p:cBhvr>
                                        <p:cTn id="47" dur="500"/>
                                        <p:tgtEl>
                                          <p:spTgt spid="513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5134"/>
                                        </p:tgtEl>
                                        <p:attrNameLst>
                                          <p:attrName>style.visibility</p:attrName>
                                        </p:attrNameLst>
                                      </p:cBhvr>
                                      <p:to>
                                        <p:strVal val="visible"/>
                                      </p:to>
                                    </p:set>
                                    <p:animEffect transition="in" filter="wipe(down)">
                                      <p:cBhvr>
                                        <p:cTn id="52" dur="500"/>
                                        <p:tgtEl>
                                          <p:spTgt spid="513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5135"/>
                                        </p:tgtEl>
                                        <p:attrNameLst>
                                          <p:attrName>style.visibility</p:attrName>
                                        </p:attrNameLst>
                                      </p:cBhvr>
                                      <p:to>
                                        <p:strVal val="visible"/>
                                      </p:to>
                                    </p:set>
                                    <p:animEffect transition="in" filter="wipe(down)">
                                      <p:cBhvr>
                                        <p:cTn id="57" dur="500"/>
                                        <p:tgtEl>
                                          <p:spTgt spid="513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5136"/>
                                        </p:tgtEl>
                                        <p:attrNameLst>
                                          <p:attrName>style.visibility</p:attrName>
                                        </p:attrNameLst>
                                      </p:cBhvr>
                                      <p:to>
                                        <p:strVal val="visible"/>
                                      </p:to>
                                    </p:set>
                                    <p:animEffect transition="in" filter="wipe(down)">
                                      <p:cBhvr>
                                        <p:cTn id="62" dur="500"/>
                                        <p:tgtEl>
                                          <p:spTgt spid="513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5137"/>
                                        </p:tgtEl>
                                        <p:attrNameLst>
                                          <p:attrName>style.visibility</p:attrName>
                                        </p:attrNameLst>
                                      </p:cBhvr>
                                      <p:to>
                                        <p:strVal val="visible"/>
                                      </p:to>
                                    </p:set>
                                    <p:animEffect transition="in" filter="wipe(down)">
                                      <p:cBhvr>
                                        <p:cTn id="67" dur="500"/>
                                        <p:tgtEl>
                                          <p:spTgt spid="513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5138"/>
                                        </p:tgtEl>
                                        <p:attrNameLst>
                                          <p:attrName>style.visibility</p:attrName>
                                        </p:attrNameLst>
                                      </p:cBhvr>
                                      <p:to>
                                        <p:strVal val="visible"/>
                                      </p:to>
                                    </p:set>
                                    <p:animEffect transition="in" filter="wipe(down)">
                                      <p:cBhvr>
                                        <p:cTn id="72" dur="500"/>
                                        <p:tgtEl>
                                          <p:spTgt spid="5138"/>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5139"/>
                                        </p:tgtEl>
                                        <p:attrNameLst>
                                          <p:attrName>style.visibility</p:attrName>
                                        </p:attrNameLst>
                                      </p:cBhvr>
                                      <p:to>
                                        <p:strVal val="visible"/>
                                      </p:to>
                                    </p:set>
                                    <p:animEffect transition="in" filter="wipe(down)">
                                      <p:cBhvr>
                                        <p:cTn id="77" dur="500"/>
                                        <p:tgtEl>
                                          <p:spTgt spid="5139"/>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5140"/>
                                        </p:tgtEl>
                                        <p:attrNameLst>
                                          <p:attrName>style.visibility</p:attrName>
                                        </p:attrNameLst>
                                      </p:cBhvr>
                                      <p:to>
                                        <p:strVal val="visible"/>
                                      </p:to>
                                    </p:set>
                                    <p:animEffect transition="in" filter="wipe(down)">
                                      <p:cBhvr>
                                        <p:cTn id="82" dur="500"/>
                                        <p:tgtEl>
                                          <p:spTgt spid="5140"/>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5141"/>
                                        </p:tgtEl>
                                        <p:attrNameLst>
                                          <p:attrName>style.visibility</p:attrName>
                                        </p:attrNameLst>
                                      </p:cBhvr>
                                      <p:to>
                                        <p:strVal val="visible"/>
                                      </p:to>
                                    </p:set>
                                    <p:animEffect transition="in" filter="wipe(down)">
                                      <p:cBhvr>
                                        <p:cTn id="87" dur="500"/>
                                        <p:tgtEl>
                                          <p:spTgt spid="5141"/>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5142"/>
                                        </p:tgtEl>
                                        <p:attrNameLst>
                                          <p:attrName>style.visibility</p:attrName>
                                        </p:attrNameLst>
                                      </p:cBhvr>
                                      <p:to>
                                        <p:strVal val="visible"/>
                                      </p:to>
                                    </p:set>
                                    <p:animEffect transition="in" filter="wipe(down)">
                                      <p:cBhvr>
                                        <p:cTn id="92" dur="500"/>
                                        <p:tgtEl>
                                          <p:spTgt spid="5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7" grpId="0"/>
      <p:bldP spid="5129" grpId="0"/>
      <p:bldP spid="5130" grpId="0"/>
      <p:bldP spid="5132" grpId="0"/>
      <p:bldP spid="5134" grpId="0"/>
      <p:bldP spid="5136" grpId="0"/>
      <p:bldP spid="5138" grpId="0"/>
      <p:bldP spid="5140" grpId="0"/>
      <p:bldP spid="514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158750" y="63500"/>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的步骤将</a:t>
            </a:r>
          </a:p>
        </p:txBody>
      </p:sp>
      <p:graphicFrame>
        <p:nvGraphicFramePr>
          <p:cNvPr id="6149" name="Object 5"/>
          <p:cNvGraphicFramePr>
            <a:graphicFrameLocks noChangeAspect="1"/>
          </p:cNvGraphicFramePr>
          <p:nvPr/>
        </p:nvGraphicFramePr>
        <p:xfrm>
          <a:off x="1585913" y="93663"/>
          <a:ext cx="800100" cy="431800"/>
        </p:xfrm>
        <a:graphic>
          <a:graphicData uri="http://schemas.openxmlformats.org/presentationml/2006/ole">
            <mc:AlternateContent xmlns:mc="http://schemas.openxmlformats.org/markup-compatibility/2006">
              <mc:Choice xmlns:v="urn:schemas-microsoft-com:vml" Requires="v">
                <p:oleObj spid="_x0000_s25621" name="Equation" r:id="rId3" imgW="799753" imgH="431613" progId="Equation.DSMT4">
                  <p:embed/>
                </p:oleObj>
              </mc:Choice>
              <mc:Fallback>
                <p:oleObj name="Equation" r:id="rId3" imgW="799753"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5913" y="93663"/>
                        <a:ext cx="800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6"/>
          <p:cNvSpPr txBox="1">
            <a:spLocks noChangeArrowheads="1"/>
          </p:cNvSpPr>
          <p:nvPr/>
        </p:nvSpPr>
        <p:spPr bwMode="auto">
          <a:xfrm>
            <a:off x="2463800" y="63500"/>
            <a:ext cx="57245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进一步向右延拓</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如此进行下去</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直到该解</a:t>
            </a:r>
          </a:p>
        </p:txBody>
      </p:sp>
      <p:sp>
        <p:nvSpPr>
          <p:cNvPr id="6151" name="Text Box 7"/>
          <p:cNvSpPr txBox="1">
            <a:spLocks noChangeArrowheads="1"/>
          </p:cNvSpPr>
          <p:nvPr/>
        </p:nvSpPr>
        <p:spPr bwMode="auto">
          <a:xfrm>
            <a:off x="231775" y="855663"/>
            <a:ext cx="78787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不能再延拓最终成了</a:t>
            </a:r>
            <a:r>
              <a:rPr lang="zh-CN" altLang="en-US" sz="2400">
                <a:solidFill>
                  <a:srgbClr val="FF0000"/>
                </a:solidFill>
                <a:latin typeface="楷体" pitchFamily="49" charset="-122"/>
                <a:ea typeface="楷体" pitchFamily="49" charset="-122"/>
              </a:rPr>
              <a:t>饱和解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同理该解也可左延拓</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由上可</a:t>
            </a:r>
          </a:p>
        </p:txBody>
      </p:sp>
      <p:sp>
        <p:nvSpPr>
          <p:cNvPr id="6152" name="Text Box 8"/>
          <p:cNvSpPr txBox="1">
            <a:spLocks noChangeArrowheads="1"/>
          </p:cNvSpPr>
          <p:nvPr/>
        </p:nvSpPr>
        <p:spPr bwMode="auto">
          <a:xfrm>
            <a:off x="158750" y="1503363"/>
            <a:ext cx="77247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任一饱和解的最大存在区间为开区间</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反之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该解就可</a:t>
            </a:r>
          </a:p>
        </p:txBody>
      </p:sp>
      <p:sp>
        <p:nvSpPr>
          <p:cNvPr id="6153" name="Text Box 9"/>
          <p:cNvSpPr txBox="1">
            <a:spLocks noChangeArrowheads="1"/>
          </p:cNvSpPr>
          <p:nvPr/>
        </p:nvSpPr>
        <p:spPr bwMode="auto">
          <a:xfrm>
            <a:off x="158750" y="2224088"/>
            <a:ext cx="78787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继续向左</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右</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延拓</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这与饱和解的定义相违背</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那饱和解的</a:t>
            </a:r>
          </a:p>
        </p:txBody>
      </p:sp>
      <p:graphicFrame>
        <p:nvGraphicFramePr>
          <p:cNvPr id="25608" name="Object 10"/>
          <p:cNvGraphicFramePr>
            <a:graphicFrameLocks noChangeAspect="1"/>
          </p:cNvGraphicFramePr>
          <p:nvPr/>
        </p:nvGraphicFramePr>
        <p:xfrm>
          <a:off x="3803650" y="2085975"/>
          <a:ext cx="190500" cy="330200"/>
        </p:xfrm>
        <a:graphic>
          <a:graphicData uri="http://schemas.openxmlformats.org/presentationml/2006/ole">
            <mc:AlternateContent xmlns:mc="http://schemas.openxmlformats.org/markup-compatibility/2006">
              <mc:Choice xmlns:v="urn:schemas-microsoft-com:vml" Requires="v">
                <p:oleObj spid="_x0000_s25622" name="Equation" r:id="rId5" imgW="190417" imgH="330057" progId="Equation.DSMT4">
                  <p:embed/>
                </p:oleObj>
              </mc:Choice>
              <mc:Fallback>
                <p:oleObj name="Equation" r:id="rId5" imgW="190417" imgH="330057"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03650" y="2085975"/>
                        <a:ext cx="190500"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5" name="Text Box 11"/>
          <p:cNvSpPr txBox="1">
            <a:spLocks noChangeArrowheads="1"/>
          </p:cNvSpPr>
          <p:nvPr/>
        </p:nvSpPr>
        <p:spPr bwMode="auto">
          <a:xfrm>
            <a:off x="231775" y="2944813"/>
            <a:ext cx="60325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最终情况如何呢</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下面的定理将回答该问题</a:t>
            </a:r>
            <a:r>
              <a:rPr lang="en-US" altLang="zh-CN" sz="2400">
                <a:latin typeface="楷体" pitchFamily="49" charset="-122"/>
                <a:ea typeface="楷体" pitchFamily="49" charset="-122"/>
              </a:rPr>
              <a:t>.</a:t>
            </a:r>
          </a:p>
        </p:txBody>
      </p:sp>
      <p:sp>
        <p:nvSpPr>
          <p:cNvPr id="6156" name="Text Box 12"/>
          <p:cNvSpPr txBox="1">
            <a:spLocks noChangeArrowheads="1"/>
          </p:cNvSpPr>
          <p:nvPr/>
        </p:nvSpPr>
        <p:spPr bwMode="auto">
          <a:xfrm>
            <a:off x="376238" y="3663950"/>
            <a:ext cx="63404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定理</a:t>
            </a:r>
            <a:r>
              <a:rPr lang="en-US" altLang="zh-CN" sz="2400">
                <a:solidFill>
                  <a:srgbClr val="FF0000"/>
                </a:solidFill>
                <a:latin typeface="楷体" pitchFamily="49" charset="-122"/>
                <a:ea typeface="楷体" pitchFamily="49" charset="-122"/>
              </a:rPr>
              <a:t>3.(</a:t>
            </a:r>
            <a:r>
              <a:rPr lang="zh-CN" altLang="en-US" sz="2400">
                <a:solidFill>
                  <a:srgbClr val="FF0000"/>
                </a:solidFill>
                <a:latin typeface="楷体" pitchFamily="49" charset="-122"/>
                <a:ea typeface="楷体" pitchFamily="49" charset="-122"/>
              </a:rPr>
              <a:t>解的延拓定理</a:t>
            </a:r>
            <a:r>
              <a:rPr lang="en-US" altLang="zh-CN" sz="2400">
                <a:solidFill>
                  <a:srgbClr val="FF0000"/>
                </a:solidFill>
                <a:latin typeface="楷体" pitchFamily="49" charset="-122"/>
                <a:ea typeface="楷体" pitchFamily="49" charset="-122"/>
              </a:rPr>
              <a:t>)</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若</a:t>
            </a:r>
            <a:r>
              <a:rPr lang="en-US" altLang="zh-CN" sz="2400">
                <a:latin typeface="楷体" pitchFamily="49" charset="-122"/>
                <a:ea typeface="楷体" pitchFamily="49" charset="-122"/>
              </a:rPr>
              <a:t>Cauchy </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中</a:t>
            </a:r>
          </a:p>
        </p:txBody>
      </p:sp>
      <p:graphicFrame>
        <p:nvGraphicFramePr>
          <p:cNvPr id="6157" name="Object 13"/>
          <p:cNvGraphicFramePr>
            <a:graphicFrameLocks noChangeAspect="1"/>
          </p:cNvGraphicFramePr>
          <p:nvPr/>
        </p:nvGraphicFramePr>
        <p:xfrm>
          <a:off x="6716713" y="3732213"/>
          <a:ext cx="1041400" cy="393700"/>
        </p:xfrm>
        <a:graphic>
          <a:graphicData uri="http://schemas.openxmlformats.org/presentationml/2006/ole">
            <mc:AlternateContent xmlns:mc="http://schemas.openxmlformats.org/markup-compatibility/2006">
              <mc:Choice xmlns:v="urn:schemas-microsoft-com:vml" Requires="v">
                <p:oleObj spid="_x0000_s25623" name="Equation" r:id="rId7" imgW="1040948" imgH="393529" progId="Equation.DSMT4">
                  <p:embed/>
                </p:oleObj>
              </mc:Choice>
              <mc:Fallback>
                <p:oleObj name="Equation" r:id="rId7" imgW="1040948" imgH="393529"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6713" y="3732213"/>
                        <a:ext cx="10414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4"/>
          <p:cNvSpPr txBox="1">
            <a:spLocks noChangeArrowheads="1"/>
          </p:cNvSpPr>
          <p:nvPr/>
        </p:nvSpPr>
        <p:spPr bwMode="auto">
          <a:xfrm>
            <a:off x="376238" y="4384675"/>
            <a:ext cx="77247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在有界区域</a:t>
            </a:r>
            <a:r>
              <a:rPr lang="en-US" altLang="zh-CN" sz="2400">
                <a:latin typeface="楷体" pitchFamily="49" charset="-122"/>
                <a:ea typeface="楷体" pitchFamily="49" charset="-122"/>
              </a:rPr>
              <a:t>G</a:t>
            </a:r>
            <a:r>
              <a:rPr lang="zh-CN" altLang="en-US" sz="2400">
                <a:latin typeface="楷体" pitchFamily="49" charset="-122"/>
                <a:ea typeface="楷体" pitchFamily="49" charset="-122"/>
              </a:rPr>
              <a:t>中连续</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且关于</a:t>
            </a:r>
            <a:r>
              <a:rPr lang="en-US" altLang="zh-CN" sz="2400">
                <a:latin typeface="楷体" pitchFamily="49" charset="-122"/>
                <a:ea typeface="楷体" pitchFamily="49" charset="-122"/>
              </a:rPr>
              <a:t>y</a:t>
            </a:r>
            <a:r>
              <a:rPr lang="zh-CN" altLang="en-US" sz="2400">
                <a:latin typeface="楷体" pitchFamily="49" charset="-122"/>
                <a:ea typeface="楷体" pitchFamily="49" charset="-122"/>
              </a:rPr>
              <a:t>满足局部</a:t>
            </a:r>
            <a:r>
              <a:rPr lang="en-US" altLang="zh-CN" sz="2400">
                <a:latin typeface="楷体" pitchFamily="49" charset="-122"/>
                <a:ea typeface="楷体" pitchFamily="49" charset="-122"/>
              </a:rPr>
              <a:t>Lipsitz</a:t>
            </a:r>
            <a:r>
              <a:rPr lang="zh-CN" altLang="en-US" sz="2400">
                <a:latin typeface="楷体" pitchFamily="49" charset="-122"/>
                <a:ea typeface="楷体" pitchFamily="49" charset="-122"/>
              </a:rPr>
              <a:t>条件</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那么</a:t>
            </a:r>
          </a:p>
        </p:txBody>
      </p:sp>
      <p:graphicFrame>
        <p:nvGraphicFramePr>
          <p:cNvPr id="25613" name="Object 15"/>
          <p:cNvGraphicFramePr>
            <a:graphicFrameLocks noChangeAspect="1"/>
          </p:cNvGraphicFramePr>
          <p:nvPr/>
        </p:nvGraphicFramePr>
        <p:xfrm>
          <a:off x="3441700" y="2082800"/>
          <a:ext cx="914400" cy="336550"/>
        </p:xfrm>
        <a:graphic>
          <a:graphicData uri="http://schemas.openxmlformats.org/presentationml/2006/ole">
            <mc:AlternateContent xmlns:mc="http://schemas.openxmlformats.org/markup-compatibility/2006">
              <mc:Choice xmlns:v="urn:schemas-microsoft-com:vml" Requires="v">
                <p:oleObj spid="_x0000_s25624" name="Equation" r:id="rId9" imgW="457677" imgH="793306" progId="Equation.DSMT4">
                  <p:embed/>
                </p:oleObj>
              </mc:Choice>
              <mc:Fallback>
                <p:oleObj name="Equation" r:id="rId9" imgW="457677" imgH="793306" progId="Equation.DSMT4">
                  <p:embed/>
                  <p:pic>
                    <p:nvPicPr>
                      <p:cNvPr id="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441700" y="2082800"/>
                        <a:ext cx="914400" cy="336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0" name="Text Box 16"/>
          <p:cNvSpPr txBox="1">
            <a:spLocks noChangeArrowheads="1"/>
          </p:cNvSpPr>
          <p:nvPr/>
        </p:nvSpPr>
        <p:spPr bwMode="auto">
          <a:xfrm>
            <a:off x="303213" y="5103813"/>
            <a:ext cx="295433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其中</a:t>
            </a:r>
          </a:p>
        </p:txBody>
      </p:sp>
      <p:graphicFrame>
        <p:nvGraphicFramePr>
          <p:cNvPr id="6161" name="Object 17"/>
          <p:cNvGraphicFramePr>
            <a:graphicFrameLocks noChangeAspect="1"/>
          </p:cNvGraphicFramePr>
          <p:nvPr/>
        </p:nvGraphicFramePr>
        <p:xfrm>
          <a:off x="3257550" y="5119688"/>
          <a:ext cx="1028700" cy="431800"/>
        </p:xfrm>
        <a:graphic>
          <a:graphicData uri="http://schemas.openxmlformats.org/presentationml/2006/ole">
            <mc:AlternateContent xmlns:mc="http://schemas.openxmlformats.org/markup-compatibility/2006">
              <mc:Choice xmlns:v="urn:schemas-microsoft-com:vml" Requires="v">
                <p:oleObj spid="_x0000_s25625" name="Equation" r:id="rId11" imgW="1028254" imgH="431613" progId="Equation.DSMT4">
                  <p:embed/>
                </p:oleObj>
              </mc:Choice>
              <mc:Fallback>
                <p:oleObj name="Equation" r:id="rId11" imgW="1028254" imgH="431613"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57550" y="5119688"/>
                        <a:ext cx="1028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2" name="Text Box 18"/>
          <p:cNvSpPr txBox="1">
            <a:spLocks noChangeArrowheads="1"/>
          </p:cNvSpPr>
          <p:nvPr/>
        </p:nvSpPr>
        <p:spPr bwMode="auto">
          <a:xfrm>
            <a:off x="4427538" y="5103813"/>
            <a:ext cx="26463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a:t>
            </a:r>
            <a:r>
              <a:rPr lang="en-US" altLang="zh-CN" sz="2400">
                <a:latin typeface="楷体" pitchFamily="49" charset="-122"/>
                <a:ea typeface="楷体" pitchFamily="49" charset="-122"/>
              </a:rPr>
              <a:t>G</a:t>
            </a:r>
            <a:r>
              <a:rPr lang="zh-CN" altLang="en-US" sz="2400">
                <a:latin typeface="楷体" pitchFamily="49" charset="-122"/>
                <a:ea typeface="楷体" pitchFamily="49" charset="-122"/>
              </a:rPr>
              <a:t>中任一点</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的解</a:t>
            </a:r>
          </a:p>
        </p:txBody>
      </p:sp>
      <p:graphicFrame>
        <p:nvGraphicFramePr>
          <p:cNvPr id="6163" name="Object 19"/>
          <p:cNvGraphicFramePr>
            <a:graphicFrameLocks noChangeAspect="1"/>
          </p:cNvGraphicFramePr>
          <p:nvPr/>
        </p:nvGraphicFramePr>
        <p:xfrm>
          <a:off x="7073900" y="5116513"/>
          <a:ext cx="1257300" cy="393700"/>
        </p:xfrm>
        <a:graphic>
          <a:graphicData uri="http://schemas.openxmlformats.org/presentationml/2006/ole">
            <mc:AlternateContent xmlns:mc="http://schemas.openxmlformats.org/markup-compatibility/2006">
              <mc:Choice xmlns:v="urn:schemas-microsoft-com:vml" Requires="v">
                <p:oleObj spid="_x0000_s25626" name="Equation" r:id="rId13" imgW="1256755" imgH="393529" progId="Equation.DSMT4">
                  <p:embed/>
                </p:oleObj>
              </mc:Choice>
              <mc:Fallback>
                <p:oleObj name="Equation" r:id="rId13" imgW="1256755" imgH="393529"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073900" y="5116513"/>
                        <a:ext cx="1257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4" name="Text Box 20"/>
          <p:cNvSpPr txBox="1">
            <a:spLocks noChangeArrowheads="1"/>
          </p:cNvSpPr>
          <p:nvPr/>
        </p:nvSpPr>
        <p:spPr bwMode="auto">
          <a:xfrm>
            <a:off x="376238" y="5824538"/>
            <a:ext cx="21859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可以延拓</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直到</a:t>
            </a:r>
          </a:p>
        </p:txBody>
      </p:sp>
      <p:graphicFrame>
        <p:nvGraphicFramePr>
          <p:cNvPr id="6165" name="Object 21"/>
          <p:cNvGraphicFramePr>
            <a:graphicFrameLocks noChangeAspect="1"/>
          </p:cNvGraphicFramePr>
          <p:nvPr/>
        </p:nvGraphicFramePr>
        <p:xfrm>
          <a:off x="2595563" y="5895975"/>
          <a:ext cx="1231900" cy="393700"/>
        </p:xfrm>
        <a:graphic>
          <a:graphicData uri="http://schemas.openxmlformats.org/presentationml/2006/ole">
            <mc:AlternateContent xmlns:mc="http://schemas.openxmlformats.org/markup-compatibility/2006">
              <mc:Choice xmlns:v="urn:schemas-microsoft-com:vml" Requires="v">
                <p:oleObj spid="_x0000_s25627" name="Equation" r:id="rId15" imgW="1231366" imgH="393529" progId="Equation.DSMT4">
                  <p:embed/>
                </p:oleObj>
              </mc:Choice>
              <mc:Fallback>
                <p:oleObj name="Equation" r:id="rId15" imgW="1231366" imgH="393529" progId="Equation.DSMT4">
                  <p:embed/>
                  <p:pic>
                    <p:nvPicPr>
                      <p:cNvPr id="0" name="Object 2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5563" y="5895975"/>
                        <a:ext cx="1231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6" name="Text Box 22"/>
          <p:cNvSpPr txBox="1">
            <a:spLocks noChangeArrowheads="1"/>
          </p:cNvSpPr>
          <p:nvPr/>
        </p:nvSpPr>
        <p:spPr bwMode="auto">
          <a:xfrm>
            <a:off x="3851275" y="5876925"/>
            <a:ext cx="40322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任意接近区域</a:t>
            </a:r>
            <a:r>
              <a:rPr lang="en-US" altLang="zh-CN" sz="2400">
                <a:latin typeface="楷体" pitchFamily="49" charset="-122"/>
                <a:ea typeface="楷体" pitchFamily="49" charset="-122"/>
              </a:rPr>
              <a:t>G</a:t>
            </a:r>
            <a:r>
              <a:rPr lang="zh-CN" altLang="en-US" sz="2400">
                <a:latin typeface="楷体" pitchFamily="49" charset="-122"/>
                <a:ea typeface="楷体" pitchFamily="49" charset="-122"/>
              </a:rPr>
              <a:t>的边界</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以向</a:t>
            </a:r>
            <a:r>
              <a:rPr lang="en-US" altLang="zh-CN" sz="2400">
                <a:latin typeface="楷体" pitchFamily="49" charset="-122"/>
                <a:ea typeface="楷体" pitchFamily="49" charset="-122"/>
              </a:rPr>
              <a:t>x</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dow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wipe(dow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dow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wipe(down)">
                                      <p:cBhvr>
                                        <p:cTn id="22" dur="500"/>
                                        <p:tgtEl>
                                          <p:spTgt spid="6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wipe(down)">
                                      <p:cBhvr>
                                        <p:cTn id="27" dur="500"/>
                                        <p:tgtEl>
                                          <p:spTgt spid="61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53"/>
                                        </p:tgtEl>
                                        <p:attrNameLst>
                                          <p:attrName>style.visibility</p:attrName>
                                        </p:attrNameLst>
                                      </p:cBhvr>
                                      <p:to>
                                        <p:strVal val="visible"/>
                                      </p:to>
                                    </p:set>
                                    <p:animEffect transition="in" filter="wipe(down)">
                                      <p:cBhvr>
                                        <p:cTn id="32" dur="500"/>
                                        <p:tgtEl>
                                          <p:spTgt spid="61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55"/>
                                        </p:tgtEl>
                                        <p:attrNameLst>
                                          <p:attrName>style.visibility</p:attrName>
                                        </p:attrNameLst>
                                      </p:cBhvr>
                                      <p:to>
                                        <p:strVal val="visible"/>
                                      </p:to>
                                    </p:set>
                                    <p:animEffect transition="in" filter="wipe(down)">
                                      <p:cBhvr>
                                        <p:cTn id="37" dur="500"/>
                                        <p:tgtEl>
                                          <p:spTgt spid="615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56"/>
                                        </p:tgtEl>
                                        <p:attrNameLst>
                                          <p:attrName>style.visibility</p:attrName>
                                        </p:attrNameLst>
                                      </p:cBhvr>
                                      <p:to>
                                        <p:strVal val="visible"/>
                                      </p:to>
                                    </p:set>
                                    <p:animEffect transition="in" filter="wipe(down)">
                                      <p:cBhvr>
                                        <p:cTn id="42" dur="500"/>
                                        <p:tgtEl>
                                          <p:spTgt spid="6156"/>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6157"/>
                                        </p:tgtEl>
                                        <p:attrNameLst>
                                          <p:attrName>style.visibility</p:attrName>
                                        </p:attrNameLst>
                                      </p:cBhvr>
                                      <p:to>
                                        <p:strVal val="visible"/>
                                      </p:to>
                                    </p:set>
                                    <p:animEffect transition="in" filter="wipe(down)">
                                      <p:cBhvr>
                                        <p:cTn id="47" dur="500"/>
                                        <p:tgtEl>
                                          <p:spTgt spid="6157"/>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158"/>
                                        </p:tgtEl>
                                        <p:attrNameLst>
                                          <p:attrName>style.visibility</p:attrName>
                                        </p:attrNameLst>
                                      </p:cBhvr>
                                      <p:to>
                                        <p:strVal val="visible"/>
                                      </p:to>
                                    </p:set>
                                    <p:animEffect transition="in" filter="wipe(down)">
                                      <p:cBhvr>
                                        <p:cTn id="52" dur="500"/>
                                        <p:tgtEl>
                                          <p:spTgt spid="615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6160"/>
                                        </p:tgtEl>
                                        <p:attrNameLst>
                                          <p:attrName>style.visibility</p:attrName>
                                        </p:attrNameLst>
                                      </p:cBhvr>
                                      <p:to>
                                        <p:strVal val="visible"/>
                                      </p:to>
                                    </p:set>
                                    <p:animEffect transition="in" filter="wipe(down)">
                                      <p:cBhvr>
                                        <p:cTn id="57" dur="500"/>
                                        <p:tgtEl>
                                          <p:spTgt spid="6160"/>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6161"/>
                                        </p:tgtEl>
                                        <p:attrNameLst>
                                          <p:attrName>style.visibility</p:attrName>
                                        </p:attrNameLst>
                                      </p:cBhvr>
                                      <p:to>
                                        <p:strVal val="visible"/>
                                      </p:to>
                                    </p:set>
                                    <p:animEffect transition="in" filter="wipe(down)">
                                      <p:cBhvr>
                                        <p:cTn id="62" dur="500"/>
                                        <p:tgtEl>
                                          <p:spTgt spid="616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6162"/>
                                        </p:tgtEl>
                                        <p:attrNameLst>
                                          <p:attrName>style.visibility</p:attrName>
                                        </p:attrNameLst>
                                      </p:cBhvr>
                                      <p:to>
                                        <p:strVal val="visible"/>
                                      </p:to>
                                    </p:set>
                                    <p:animEffect transition="in" filter="wipe(down)">
                                      <p:cBhvr>
                                        <p:cTn id="67" dur="500"/>
                                        <p:tgtEl>
                                          <p:spTgt spid="6162"/>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6163"/>
                                        </p:tgtEl>
                                        <p:attrNameLst>
                                          <p:attrName>style.visibility</p:attrName>
                                        </p:attrNameLst>
                                      </p:cBhvr>
                                      <p:to>
                                        <p:strVal val="visible"/>
                                      </p:to>
                                    </p:set>
                                    <p:animEffect transition="in" filter="wipe(down)">
                                      <p:cBhvr>
                                        <p:cTn id="72" dur="500"/>
                                        <p:tgtEl>
                                          <p:spTgt spid="6163"/>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6164"/>
                                        </p:tgtEl>
                                        <p:attrNameLst>
                                          <p:attrName>style.visibility</p:attrName>
                                        </p:attrNameLst>
                                      </p:cBhvr>
                                      <p:to>
                                        <p:strVal val="visible"/>
                                      </p:to>
                                    </p:set>
                                    <p:animEffect transition="in" filter="wipe(down)">
                                      <p:cBhvr>
                                        <p:cTn id="77" dur="500"/>
                                        <p:tgtEl>
                                          <p:spTgt spid="6164"/>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6165"/>
                                        </p:tgtEl>
                                        <p:attrNameLst>
                                          <p:attrName>style.visibility</p:attrName>
                                        </p:attrNameLst>
                                      </p:cBhvr>
                                      <p:to>
                                        <p:strVal val="visible"/>
                                      </p:to>
                                    </p:set>
                                    <p:animEffect transition="in" filter="wipe(down)">
                                      <p:cBhvr>
                                        <p:cTn id="82" dur="500"/>
                                        <p:tgtEl>
                                          <p:spTgt spid="6165"/>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6166"/>
                                        </p:tgtEl>
                                        <p:attrNameLst>
                                          <p:attrName>style.visibility</p:attrName>
                                        </p:attrNameLst>
                                      </p:cBhvr>
                                      <p:to>
                                        <p:strVal val="visible"/>
                                      </p:to>
                                    </p:set>
                                    <p:animEffect transition="in" filter="wipe(down)">
                                      <p:cBhvr>
                                        <p:cTn id="87" dur="500"/>
                                        <p:tgtEl>
                                          <p:spTgt spid="6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0" grpId="0"/>
      <p:bldP spid="6151" grpId="0"/>
      <p:bldP spid="6152" grpId="0"/>
      <p:bldP spid="6153" grpId="0"/>
      <p:bldP spid="6155" grpId="0"/>
      <p:bldP spid="6156" grpId="0"/>
      <p:bldP spid="6158" grpId="0"/>
      <p:bldP spid="6160" grpId="0"/>
      <p:bldP spid="6162" grpId="0"/>
      <p:bldP spid="6164" grpId="0"/>
      <p:bldP spid="6166"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231775" y="101600"/>
            <a:ext cx="3108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增大的一方来说</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如果</a:t>
            </a:r>
          </a:p>
        </p:txBody>
      </p:sp>
      <p:graphicFrame>
        <p:nvGraphicFramePr>
          <p:cNvPr id="7173" name="Object 5"/>
          <p:cNvGraphicFramePr>
            <a:graphicFrameLocks noChangeAspect="1"/>
          </p:cNvGraphicFramePr>
          <p:nvPr/>
        </p:nvGraphicFramePr>
        <p:xfrm>
          <a:off x="3505200" y="134938"/>
          <a:ext cx="1257300" cy="393700"/>
        </p:xfrm>
        <a:graphic>
          <a:graphicData uri="http://schemas.openxmlformats.org/presentationml/2006/ole">
            <mc:AlternateContent xmlns:mc="http://schemas.openxmlformats.org/markup-compatibility/2006">
              <mc:Choice xmlns:v="urn:schemas-microsoft-com:vml" Requires="v">
                <p:oleObj spid="_x0000_s26635" name="Equation" r:id="rId3" imgW="1256755" imgH="393529" progId="Equation.DSMT4">
                  <p:embed/>
                </p:oleObj>
              </mc:Choice>
              <mc:Fallback>
                <p:oleObj name="Equation" r:id="rId3" imgW="1256755" imgH="393529"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05200" y="134938"/>
                        <a:ext cx="1257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6"/>
          <p:cNvSpPr txBox="1">
            <a:spLocks noChangeArrowheads="1"/>
          </p:cNvSpPr>
          <p:nvPr/>
        </p:nvSpPr>
        <p:spPr bwMode="auto">
          <a:xfrm>
            <a:off x="5076825" y="101600"/>
            <a:ext cx="2338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只能延拓到区间</a:t>
            </a:r>
          </a:p>
        </p:txBody>
      </p:sp>
      <p:graphicFrame>
        <p:nvGraphicFramePr>
          <p:cNvPr id="7175" name="Object 7"/>
          <p:cNvGraphicFramePr>
            <a:graphicFrameLocks noChangeAspect="1"/>
          </p:cNvGraphicFramePr>
          <p:nvPr/>
        </p:nvGraphicFramePr>
        <p:xfrm>
          <a:off x="7683500" y="188913"/>
          <a:ext cx="1460500" cy="431800"/>
        </p:xfrm>
        <a:graphic>
          <a:graphicData uri="http://schemas.openxmlformats.org/presentationml/2006/ole">
            <mc:AlternateContent xmlns:mc="http://schemas.openxmlformats.org/markup-compatibility/2006">
              <mc:Choice xmlns:v="urn:schemas-microsoft-com:vml" Requires="v">
                <p:oleObj spid="_x0000_s26636" name="Equation" r:id="rId5" imgW="1459866" imgH="431613" progId="Equation.DSMT4">
                  <p:embed/>
                </p:oleObj>
              </mc:Choice>
              <mc:Fallback>
                <p:oleObj name="Equation" r:id="rId5" imgW="1459866" imgH="4316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83500" y="188913"/>
                        <a:ext cx="1460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8"/>
          <p:cNvSpPr txBox="1">
            <a:spLocks noChangeArrowheads="1"/>
          </p:cNvSpPr>
          <p:nvPr/>
        </p:nvSpPr>
        <p:spPr bwMode="auto">
          <a:xfrm>
            <a:off x="231775" y="784225"/>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当</a:t>
            </a:r>
          </a:p>
        </p:txBody>
      </p:sp>
      <p:graphicFrame>
        <p:nvGraphicFramePr>
          <p:cNvPr id="7177" name="Object 9"/>
          <p:cNvGraphicFramePr>
            <a:graphicFrameLocks noChangeAspect="1"/>
          </p:cNvGraphicFramePr>
          <p:nvPr/>
        </p:nvGraphicFramePr>
        <p:xfrm>
          <a:off x="800100" y="862013"/>
          <a:ext cx="939800" cy="317500"/>
        </p:xfrm>
        <a:graphic>
          <a:graphicData uri="http://schemas.openxmlformats.org/presentationml/2006/ole">
            <mc:AlternateContent xmlns:mc="http://schemas.openxmlformats.org/markup-compatibility/2006">
              <mc:Choice xmlns:v="urn:schemas-microsoft-com:vml" Requires="v">
                <p:oleObj spid="_x0000_s26637" name="Equation" r:id="rId7" imgW="939392" imgH="317362" progId="Equation.DSMT4">
                  <p:embed/>
                </p:oleObj>
              </mc:Choice>
              <mc:Fallback>
                <p:oleObj name="Equation" r:id="rId7" imgW="939392" imgH="317362"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00100" y="862013"/>
                        <a:ext cx="939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8" name="Text Box 10"/>
          <p:cNvSpPr txBox="1">
            <a:spLocks noChangeArrowheads="1"/>
          </p:cNvSpPr>
          <p:nvPr/>
        </p:nvSpPr>
        <p:spPr bwMode="auto">
          <a:xfrm>
            <a:off x="1743075" y="784225"/>
            <a:ext cx="64611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时</a:t>
            </a:r>
            <a:r>
              <a:rPr lang="en-US" altLang="zh-CN" sz="2400">
                <a:latin typeface="楷体" pitchFamily="49" charset="-122"/>
                <a:ea typeface="楷体" pitchFamily="49" charset="-122"/>
              </a:rPr>
              <a:t>,</a:t>
            </a:r>
          </a:p>
        </p:txBody>
      </p:sp>
      <p:graphicFrame>
        <p:nvGraphicFramePr>
          <p:cNvPr id="7179" name="Object 11"/>
          <p:cNvGraphicFramePr>
            <a:graphicFrameLocks noChangeAspect="1"/>
          </p:cNvGraphicFramePr>
          <p:nvPr/>
        </p:nvGraphicFramePr>
        <p:xfrm>
          <a:off x="2339975" y="836613"/>
          <a:ext cx="1231900" cy="393700"/>
        </p:xfrm>
        <a:graphic>
          <a:graphicData uri="http://schemas.openxmlformats.org/presentationml/2006/ole">
            <mc:AlternateContent xmlns:mc="http://schemas.openxmlformats.org/markup-compatibility/2006">
              <mc:Choice xmlns:v="urn:schemas-microsoft-com:vml" Requires="v">
                <p:oleObj spid="_x0000_s26638" name="Equation" r:id="rId9" imgW="1231366" imgH="393529" progId="Equation.DSMT4">
                  <p:embed/>
                </p:oleObj>
              </mc:Choice>
              <mc:Fallback>
                <p:oleObj name="Equation" r:id="rId9" imgW="1231366" imgH="393529"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39975" y="836613"/>
                        <a:ext cx="12319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0" name="Text Box 12"/>
          <p:cNvSpPr txBox="1">
            <a:spLocks noChangeArrowheads="1"/>
          </p:cNvSpPr>
          <p:nvPr/>
        </p:nvSpPr>
        <p:spPr bwMode="auto">
          <a:xfrm>
            <a:off x="3543300" y="712788"/>
            <a:ext cx="20320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趋于</a:t>
            </a:r>
            <a:r>
              <a:rPr lang="en-US" altLang="zh-CN" sz="2400">
                <a:latin typeface="楷体" pitchFamily="49" charset="-122"/>
                <a:ea typeface="楷体" pitchFamily="49" charset="-122"/>
              </a:rPr>
              <a:t>G</a:t>
            </a:r>
            <a:r>
              <a:rPr lang="zh-CN" altLang="en-US" sz="2400">
                <a:latin typeface="楷体" pitchFamily="49" charset="-122"/>
                <a:ea typeface="楷体" pitchFamily="49" charset="-122"/>
              </a:rPr>
              <a:t>的边界</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down)">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down)">
                                      <p:cBhvr>
                                        <p:cTn id="17" dur="5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down)">
                                      <p:cBhvr>
                                        <p:cTn id="22" dur="5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wipe(down)">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wipe(down)">
                                      <p:cBhvr>
                                        <p:cTn id="32" dur="500"/>
                                        <p:tgtEl>
                                          <p:spTgt spid="71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178"/>
                                        </p:tgtEl>
                                        <p:attrNameLst>
                                          <p:attrName>style.visibility</p:attrName>
                                        </p:attrNameLst>
                                      </p:cBhvr>
                                      <p:to>
                                        <p:strVal val="visible"/>
                                      </p:to>
                                    </p:set>
                                    <p:animEffect transition="in" filter="wipe(down)">
                                      <p:cBhvr>
                                        <p:cTn id="37" dur="500"/>
                                        <p:tgtEl>
                                          <p:spTgt spid="717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179"/>
                                        </p:tgtEl>
                                        <p:attrNameLst>
                                          <p:attrName>style.visibility</p:attrName>
                                        </p:attrNameLst>
                                      </p:cBhvr>
                                      <p:to>
                                        <p:strVal val="visible"/>
                                      </p:to>
                                    </p:set>
                                    <p:animEffect transition="in" filter="wipe(down)">
                                      <p:cBhvr>
                                        <p:cTn id="42" dur="500"/>
                                        <p:tgtEl>
                                          <p:spTgt spid="717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80"/>
                                        </p:tgtEl>
                                        <p:attrNameLst>
                                          <p:attrName>style.visibility</p:attrName>
                                        </p:attrNameLst>
                                      </p:cBhvr>
                                      <p:to>
                                        <p:strVal val="visible"/>
                                      </p:to>
                                    </p:set>
                                    <p:animEffect transition="in" filter="wipe(down)">
                                      <p:cBhvr>
                                        <p:cTn id="47" dur="500"/>
                                        <p:tgtEl>
                                          <p:spTgt spid="71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P spid="7176" grpId="0"/>
      <p:bldP spid="7178" grpId="0"/>
      <p:bldP spid="7180"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592138" y="444500"/>
            <a:ext cx="40322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P89(6) </a:t>
            </a:r>
            <a:r>
              <a:rPr lang="zh-CN" altLang="en-US" sz="2400">
                <a:latin typeface="楷体" pitchFamily="49" charset="-122"/>
                <a:ea typeface="楷体" pitchFamily="49" charset="-122"/>
              </a:rPr>
              <a:t>证明</a:t>
            </a:r>
            <a:r>
              <a:rPr lang="en-US" altLang="zh-CN" sz="2400">
                <a:latin typeface="楷体" pitchFamily="49" charset="-122"/>
                <a:ea typeface="楷体" pitchFamily="49" charset="-122"/>
              </a:rPr>
              <a:t>Gronwall</a:t>
            </a:r>
            <a:r>
              <a:rPr lang="zh-CN" altLang="en-US" sz="2400">
                <a:latin typeface="楷体" pitchFamily="49" charset="-122"/>
                <a:ea typeface="楷体" pitchFamily="49" charset="-122"/>
              </a:rPr>
              <a:t>不等式</a:t>
            </a:r>
          </a:p>
        </p:txBody>
      </p:sp>
      <p:sp>
        <p:nvSpPr>
          <p:cNvPr id="32771" name="Text Box 3"/>
          <p:cNvSpPr txBox="1">
            <a:spLocks noChangeArrowheads="1"/>
          </p:cNvSpPr>
          <p:nvPr/>
        </p:nvSpPr>
        <p:spPr bwMode="auto">
          <a:xfrm>
            <a:off x="468313" y="1125538"/>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设     为非负常数</a:t>
            </a:r>
          </a:p>
        </p:txBody>
      </p:sp>
      <p:graphicFrame>
        <p:nvGraphicFramePr>
          <p:cNvPr id="32772" name="Object 4"/>
          <p:cNvGraphicFramePr>
            <a:graphicFrameLocks noChangeAspect="1"/>
          </p:cNvGraphicFramePr>
          <p:nvPr/>
        </p:nvGraphicFramePr>
        <p:xfrm>
          <a:off x="1009650" y="1216025"/>
          <a:ext cx="4673600" cy="342900"/>
        </p:xfrm>
        <a:graphic>
          <a:graphicData uri="http://schemas.openxmlformats.org/presentationml/2006/ole">
            <mc:AlternateContent xmlns:mc="http://schemas.openxmlformats.org/markup-compatibility/2006">
              <mc:Choice xmlns:v="urn:schemas-microsoft-com:vml" Requires="v">
                <p:oleObj spid="_x0000_s27661" name="Equation" r:id="rId3" imgW="4673600" imgH="342900" progId="Equation.DSMT4">
                  <p:embed/>
                </p:oleObj>
              </mc:Choice>
              <mc:Fallback>
                <p:oleObj name="Equation" r:id="rId3" imgW="4673600" imgH="342900" progId="Equation.DSMT4">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9650" y="1216025"/>
                        <a:ext cx="46736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774" name="Object 6"/>
          <p:cNvGraphicFramePr>
            <a:graphicFrameLocks noChangeAspect="1"/>
          </p:cNvGraphicFramePr>
          <p:nvPr/>
        </p:nvGraphicFramePr>
        <p:xfrm>
          <a:off x="1536700" y="2470150"/>
          <a:ext cx="4870450" cy="611188"/>
        </p:xfrm>
        <a:graphic>
          <a:graphicData uri="http://schemas.openxmlformats.org/presentationml/2006/ole">
            <mc:AlternateContent xmlns:mc="http://schemas.openxmlformats.org/markup-compatibility/2006">
              <mc:Choice xmlns:v="urn:schemas-microsoft-com:vml" Requires="v">
                <p:oleObj spid="_x0000_s27662" name="Equation" r:id="rId5" imgW="4724342" imgH="457354" progId="Equation.DSMT4">
                  <p:embed/>
                </p:oleObj>
              </mc:Choice>
              <mc:Fallback>
                <p:oleObj name="Equation" r:id="rId5" imgW="4724342" imgH="457354"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36700" y="2470150"/>
                        <a:ext cx="4870450" cy="611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5" name="Text Box 7"/>
          <p:cNvSpPr txBox="1">
            <a:spLocks noChangeArrowheads="1"/>
          </p:cNvSpPr>
          <p:nvPr/>
        </p:nvSpPr>
        <p:spPr bwMode="auto">
          <a:xfrm>
            <a:off x="592138" y="3087688"/>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则有</a:t>
            </a:r>
          </a:p>
        </p:txBody>
      </p:sp>
      <p:graphicFrame>
        <p:nvGraphicFramePr>
          <p:cNvPr id="32776" name="Object 8"/>
          <p:cNvGraphicFramePr>
            <a:graphicFrameLocks noChangeAspect="1"/>
          </p:cNvGraphicFramePr>
          <p:nvPr/>
        </p:nvGraphicFramePr>
        <p:xfrm>
          <a:off x="1563688" y="3694113"/>
          <a:ext cx="4492625" cy="609600"/>
        </p:xfrm>
        <a:graphic>
          <a:graphicData uri="http://schemas.openxmlformats.org/presentationml/2006/ole">
            <mc:AlternateContent xmlns:mc="http://schemas.openxmlformats.org/markup-compatibility/2006">
              <mc:Choice xmlns:v="urn:schemas-microsoft-com:vml" Requires="v">
                <p:oleObj spid="_x0000_s27663" name="Equation" r:id="rId7" imgW="4343313" imgH="457354" progId="Equation.DSMT4">
                  <p:embed/>
                </p:oleObj>
              </mc:Choice>
              <mc:Fallback>
                <p:oleObj name="Equation" r:id="rId7" imgW="4343313" imgH="457354"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63688" y="3694113"/>
                        <a:ext cx="4492625"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2777" name="Text Box 9"/>
          <p:cNvSpPr txBox="1">
            <a:spLocks noChangeArrowheads="1"/>
          </p:cNvSpPr>
          <p:nvPr/>
        </p:nvSpPr>
        <p:spPr bwMode="auto">
          <a:xfrm>
            <a:off x="663575" y="4621213"/>
            <a:ext cx="37242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并由此证明命题</a:t>
            </a:r>
            <a:r>
              <a:rPr lang="en-US" altLang="zh-CN" sz="2400">
                <a:latin typeface="楷体" pitchFamily="49" charset="-122"/>
                <a:ea typeface="楷体" pitchFamily="49" charset="-122"/>
              </a:rPr>
              <a:t>5</a:t>
            </a:r>
            <a:r>
              <a:rPr lang="zh-CN" altLang="en-US" sz="2400">
                <a:latin typeface="楷体" pitchFamily="49" charset="-122"/>
                <a:ea typeface="楷体" pitchFamily="49" charset="-122"/>
              </a:rPr>
              <a:t>的结论。</a:t>
            </a:r>
          </a:p>
        </p:txBody>
      </p:sp>
      <p:sp>
        <p:nvSpPr>
          <p:cNvPr id="32778" name="Text Box 10"/>
          <p:cNvSpPr txBox="1">
            <a:spLocks noChangeArrowheads="1"/>
          </p:cNvSpPr>
          <p:nvPr/>
        </p:nvSpPr>
        <p:spPr bwMode="auto">
          <a:xfrm>
            <a:off x="587375" y="5526088"/>
            <a:ext cx="292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chemeClr val="hlink"/>
                </a:solidFill>
                <a:latin typeface="楷体" pitchFamily="49" charset="-122"/>
                <a:ea typeface="楷体" pitchFamily="49" charset="-122"/>
              </a:rPr>
              <a:t>可以用两种方法证明</a:t>
            </a:r>
          </a:p>
        </p:txBody>
      </p:sp>
      <p:sp>
        <p:nvSpPr>
          <p:cNvPr id="2" name="TextBox 1"/>
          <p:cNvSpPr txBox="1">
            <a:spLocks noRot="1" noChangeAspect="1" noMove="1" noResize="1" noEditPoints="1" noAdjustHandles="1" noChangeArrowheads="1" noChangeShapeType="1" noTextEdit="1"/>
          </p:cNvSpPr>
          <p:nvPr/>
        </p:nvSpPr>
        <p:spPr>
          <a:xfrm>
            <a:off x="5652120" y="1156315"/>
            <a:ext cx="2800767" cy="461665"/>
          </a:xfrm>
          <a:prstGeom prst="rect">
            <a:avLst/>
          </a:prstGeom>
          <a:blipFill rotWithShape="1">
            <a:blip r:embed="rId9"/>
            <a:stretch>
              <a:fillRect b="-13333"/>
            </a:stretch>
          </a:blipFill>
        </p:spPr>
        <p:txBody>
          <a:bodyPr/>
          <a:lstStyle/>
          <a:p>
            <a:pPr>
              <a:defRPr/>
            </a:pPr>
            <a:r>
              <a:rPr lang="zh-CN" altLang="en-US" sz="2400">
                <a:noFill/>
                <a:latin typeface="楷体" pitchFamily="49" charset="-122"/>
                <a:ea typeface="楷体" pitchFamily="49" charset="-122"/>
              </a:rPr>
              <a:t> </a:t>
            </a:r>
          </a:p>
        </p:txBody>
      </p:sp>
      <p:sp>
        <p:nvSpPr>
          <p:cNvPr id="3" name="TextBox 2"/>
          <p:cNvSpPr txBox="1">
            <a:spLocks noRot="1" noChangeAspect="1" noMove="1" noResize="1" noEditPoints="1" noAdjustHandles="1" noChangeArrowheads="1" noChangeShapeType="1" noTextEdit="1"/>
          </p:cNvSpPr>
          <p:nvPr/>
        </p:nvSpPr>
        <p:spPr>
          <a:xfrm>
            <a:off x="456308" y="1799238"/>
            <a:ext cx="2185214" cy="461665"/>
          </a:xfrm>
          <a:prstGeom prst="rect">
            <a:avLst/>
          </a:prstGeom>
          <a:blipFill rotWithShape="1">
            <a:blip r:embed="rId10"/>
            <a:stretch>
              <a:fillRect b="-11842"/>
            </a:stretch>
          </a:blipFill>
        </p:spPr>
        <p:txBody>
          <a:bodyPr/>
          <a:lstStyle/>
          <a:p>
            <a:pPr>
              <a:defRPr/>
            </a:pPr>
            <a:r>
              <a:rPr lang="zh-CN" altLang="en-US" sz="2400">
                <a:noFill/>
                <a:latin typeface="楷体" pitchFamily="49" charset="-122"/>
                <a:ea typeface="楷体" pitchFamily="49" charset="-122"/>
              </a:rPr>
              <a:t> </a:t>
            </a:r>
          </a:p>
        </p:txBody>
      </p:sp>
      <p:sp>
        <p:nvSpPr>
          <p:cNvPr id="4" name="TextBox 3"/>
          <p:cNvSpPr txBox="1">
            <a:spLocks noChangeArrowheads="1"/>
          </p:cNvSpPr>
          <p:nvPr/>
        </p:nvSpPr>
        <p:spPr bwMode="auto">
          <a:xfrm>
            <a:off x="4572000" y="1187450"/>
            <a:ext cx="492125"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为</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2770"/>
                                        </p:tgtEl>
                                        <p:attrNameLst>
                                          <p:attrName>style.visibility</p:attrName>
                                        </p:attrNameLst>
                                      </p:cBhvr>
                                      <p:to>
                                        <p:strVal val="visible"/>
                                      </p:to>
                                    </p:set>
                                    <p:animEffect transition="in" filter="wipe(down)">
                                      <p:cBhvr>
                                        <p:cTn id="7" dur="500"/>
                                        <p:tgtEl>
                                          <p:spTgt spid="327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2771"/>
                                        </p:tgtEl>
                                        <p:attrNameLst>
                                          <p:attrName>style.visibility</p:attrName>
                                        </p:attrNameLst>
                                      </p:cBhvr>
                                      <p:to>
                                        <p:strVal val="visible"/>
                                      </p:to>
                                    </p:set>
                                    <p:animEffect transition="in" filter="wipe(down)">
                                      <p:cBhvr>
                                        <p:cTn id="12" dur="500"/>
                                        <p:tgtEl>
                                          <p:spTgt spid="327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32772"/>
                                        </p:tgtEl>
                                        <p:attrNameLst>
                                          <p:attrName>style.visibility</p:attrName>
                                        </p:attrNameLst>
                                      </p:cBhvr>
                                      <p:to>
                                        <p:strVal val="visible"/>
                                      </p:to>
                                    </p:set>
                                    <p:animEffect transition="in" filter="wipe(down)">
                                      <p:cBhvr>
                                        <p:cTn id="17" dur="500"/>
                                        <p:tgtEl>
                                          <p:spTgt spid="3277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5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down)">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wipe(down)">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2774"/>
                                        </p:tgtEl>
                                        <p:attrNameLst>
                                          <p:attrName>style.visibility</p:attrName>
                                        </p:attrNameLst>
                                      </p:cBhvr>
                                      <p:to>
                                        <p:strVal val="visible"/>
                                      </p:to>
                                    </p:set>
                                    <p:animEffect transition="in" filter="wipe(down)">
                                      <p:cBhvr>
                                        <p:cTn id="37" dur="500"/>
                                        <p:tgtEl>
                                          <p:spTgt spid="327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2775"/>
                                        </p:tgtEl>
                                        <p:attrNameLst>
                                          <p:attrName>style.visibility</p:attrName>
                                        </p:attrNameLst>
                                      </p:cBhvr>
                                      <p:to>
                                        <p:strVal val="visible"/>
                                      </p:to>
                                    </p:set>
                                    <p:animEffect transition="in" filter="wipe(down)">
                                      <p:cBhvr>
                                        <p:cTn id="42" dur="500"/>
                                        <p:tgtEl>
                                          <p:spTgt spid="327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2776"/>
                                        </p:tgtEl>
                                        <p:attrNameLst>
                                          <p:attrName>style.visibility</p:attrName>
                                        </p:attrNameLst>
                                      </p:cBhvr>
                                      <p:to>
                                        <p:strVal val="visible"/>
                                      </p:to>
                                    </p:set>
                                    <p:animEffect transition="in" filter="wipe(down)">
                                      <p:cBhvr>
                                        <p:cTn id="47" dur="500"/>
                                        <p:tgtEl>
                                          <p:spTgt spid="327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2777"/>
                                        </p:tgtEl>
                                        <p:attrNameLst>
                                          <p:attrName>style.visibility</p:attrName>
                                        </p:attrNameLst>
                                      </p:cBhvr>
                                      <p:to>
                                        <p:strVal val="visible"/>
                                      </p:to>
                                    </p:set>
                                    <p:animEffect transition="in" filter="wipe(down)">
                                      <p:cBhvr>
                                        <p:cTn id="52" dur="500"/>
                                        <p:tgtEl>
                                          <p:spTgt spid="327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2778"/>
                                        </p:tgtEl>
                                        <p:attrNameLst>
                                          <p:attrName>style.visibility</p:attrName>
                                        </p:attrNameLst>
                                      </p:cBhvr>
                                      <p:to>
                                        <p:strVal val="visible"/>
                                      </p:to>
                                    </p:set>
                                    <p:animEffect transition="in" filter="wipe(down)">
                                      <p:cBhvr>
                                        <p:cTn id="57" dur="500"/>
                                        <p:tgtEl>
                                          <p:spTgt spid="327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P spid="32771" grpId="0"/>
      <p:bldP spid="32775" grpId="0"/>
      <p:bldP spid="32777" grpId="0"/>
      <p:bldP spid="32778" grpId="0"/>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7" name="Text Box 7"/>
          <p:cNvSpPr txBox="1">
            <a:spLocks noChangeArrowheads="1"/>
          </p:cNvSpPr>
          <p:nvPr/>
        </p:nvSpPr>
        <p:spPr bwMode="auto">
          <a:xfrm>
            <a:off x="227013" y="293688"/>
            <a:ext cx="20351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b="1">
                <a:solidFill>
                  <a:srgbClr val="FF0000"/>
                </a:solidFill>
                <a:latin typeface="楷体" pitchFamily="49" charset="-122"/>
                <a:ea typeface="楷体" pitchFamily="49" charset="-122"/>
              </a:rPr>
              <a:t>证明</a:t>
            </a:r>
            <a:r>
              <a:rPr lang="zh-CN" altLang="en-US" sz="2400">
                <a:latin typeface="楷体" pitchFamily="49" charset="-122"/>
                <a:ea typeface="楷体" pitchFamily="49" charset="-122"/>
              </a:rPr>
              <a:t>：    记</a:t>
            </a:r>
          </a:p>
        </p:txBody>
      </p:sp>
      <p:graphicFrame>
        <p:nvGraphicFramePr>
          <p:cNvPr id="20488" name="Object 8"/>
          <p:cNvGraphicFramePr>
            <a:graphicFrameLocks noChangeAspect="1"/>
          </p:cNvGraphicFramePr>
          <p:nvPr/>
        </p:nvGraphicFramePr>
        <p:xfrm>
          <a:off x="2906713" y="207963"/>
          <a:ext cx="3987800" cy="685800"/>
        </p:xfrm>
        <a:graphic>
          <a:graphicData uri="http://schemas.openxmlformats.org/presentationml/2006/ole">
            <mc:AlternateContent xmlns:mc="http://schemas.openxmlformats.org/markup-compatibility/2006">
              <mc:Choice xmlns:v="urn:schemas-microsoft-com:vml" Requires="v">
                <p:oleObj spid="_x0000_s28689" name="Equation" r:id="rId3" imgW="3987800" imgH="685800" progId="Equation.DSMT4">
                  <p:embed/>
                </p:oleObj>
              </mc:Choice>
              <mc:Fallback>
                <p:oleObj name="Equation" r:id="rId3" imgW="3987800" imgH="685800" progId="Equation.DSMT4">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06713" y="207963"/>
                        <a:ext cx="39878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89" name="Text Box 9"/>
          <p:cNvSpPr txBox="1">
            <a:spLocks noChangeArrowheads="1"/>
          </p:cNvSpPr>
          <p:nvPr/>
        </p:nvSpPr>
        <p:spPr bwMode="auto">
          <a:xfrm>
            <a:off x="198438" y="10715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则</a:t>
            </a:r>
          </a:p>
        </p:txBody>
      </p:sp>
      <p:graphicFrame>
        <p:nvGraphicFramePr>
          <p:cNvPr id="20490" name="Object 10"/>
          <p:cNvGraphicFramePr>
            <a:graphicFrameLocks noChangeAspect="1"/>
          </p:cNvGraphicFramePr>
          <p:nvPr/>
        </p:nvGraphicFramePr>
        <p:xfrm>
          <a:off x="3136900" y="1201738"/>
          <a:ext cx="3746500" cy="393700"/>
        </p:xfrm>
        <a:graphic>
          <a:graphicData uri="http://schemas.openxmlformats.org/presentationml/2006/ole">
            <mc:AlternateContent xmlns:mc="http://schemas.openxmlformats.org/markup-compatibility/2006">
              <mc:Choice xmlns:v="urn:schemas-microsoft-com:vml" Requires="v">
                <p:oleObj spid="_x0000_s28690" name="Equation" r:id="rId5" imgW="3746500" imgH="393700" progId="Equation.DSMT4">
                  <p:embed/>
                </p:oleObj>
              </mc:Choice>
              <mc:Fallback>
                <p:oleObj name="Equation" r:id="rId5" imgW="3746500" imgH="393700" progId="Equation.DSMT4">
                  <p:embed/>
                  <p:pic>
                    <p:nvPicPr>
                      <p:cNvPr id="0"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36900" y="1201738"/>
                        <a:ext cx="37465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1" name="Text Box 11"/>
          <p:cNvSpPr txBox="1">
            <a:spLocks noChangeArrowheads="1"/>
          </p:cNvSpPr>
          <p:nvPr/>
        </p:nvSpPr>
        <p:spPr bwMode="auto">
          <a:xfrm>
            <a:off x="257175" y="1868488"/>
            <a:ext cx="217646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则（</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）化为</a:t>
            </a:r>
          </a:p>
        </p:txBody>
      </p:sp>
      <p:graphicFrame>
        <p:nvGraphicFramePr>
          <p:cNvPr id="20492" name="Object 12"/>
          <p:cNvGraphicFramePr>
            <a:graphicFrameLocks noChangeAspect="1"/>
          </p:cNvGraphicFramePr>
          <p:nvPr/>
        </p:nvGraphicFramePr>
        <p:xfrm>
          <a:off x="3054350" y="1985963"/>
          <a:ext cx="3911600" cy="393700"/>
        </p:xfrm>
        <a:graphic>
          <a:graphicData uri="http://schemas.openxmlformats.org/presentationml/2006/ole">
            <mc:AlternateContent xmlns:mc="http://schemas.openxmlformats.org/markup-compatibility/2006">
              <mc:Choice xmlns:v="urn:schemas-microsoft-com:vml" Requires="v">
                <p:oleObj spid="_x0000_s28691" name="Equation" r:id="rId7" imgW="3911600" imgH="393700" progId="Equation.DSMT4">
                  <p:embed/>
                </p:oleObj>
              </mc:Choice>
              <mc:Fallback>
                <p:oleObj name="Equation" r:id="rId7" imgW="3911600" imgH="3937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54350" y="1985963"/>
                        <a:ext cx="3911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3" name="Text Box 13"/>
          <p:cNvSpPr txBox="1">
            <a:spLocks noChangeArrowheads="1"/>
          </p:cNvSpPr>
          <p:nvPr/>
        </p:nvSpPr>
        <p:spPr bwMode="auto">
          <a:xfrm>
            <a:off x="138113" y="2679700"/>
            <a:ext cx="264636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将（</a:t>
            </a:r>
            <a:r>
              <a:rPr lang="en-US" altLang="zh-CN" sz="2400">
                <a:latin typeface="楷体" pitchFamily="49" charset="-122"/>
                <a:ea typeface="楷体" pitchFamily="49" charset="-122"/>
              </a:rPr>
              <a:t>3</a:t>
            </a:r>
            <a:r>
              <a:rPr lang="zh-CN" altLang="en-US" sz="2400">
                <a:latin typeface="楷体" pitchFamily="49" charset="-122"/>
                <a:ea typeface="楷体" pitchFamily="49" charset="-122"/>
              </a:rPr>
              <a:t>） 两边同乘</a:t>
            </a:r>
          </a:p>
        </p:txBody>
      </p:sp>
      <p:graphicFrame>
        <p:nvGraphicFramePr>
          <p:cNvPr id="20494" name="Object 14"/>
          <p:cNvGraphicFramePr>
            <a:graphicFrameLocks noChangeAspect="1"/>
          </p:cNvGraphicFramePr>
          <p:nvPr/>
        </p:nvGraphicFramePr>
        <p:xfrm>
          <a:off x="3071813" y="2774950"/>
          <a:ext cx="622300" cy="393700"/>
        </p:xfrm>
        <a:graphic>
          <a:graphicData uri="http://schemas.openxmlformats.org/presentationml/2006/ole">
            <mc:AlternateContent xmlns:mc="http://schemas.openxmlformats.org/markup-compatibility/2006">
              <mc:Choice xmlns:v="urn:schemas-microsoft-com:vml" Requires="v">
                <p:oleObj spid="_x0000_s28692" name="Equation" r:id="rId9" imgW="622030" imgH="393529" progId="Equation.DSMT4">
                  <p:embed/>
                </p:oleObj>
              </mc:Choice>
              <mc:Fallback>
                <p:oleObj name="Equation" r:id="rId9" imgW="622030" imgH="393529"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1813" y="2774950"/>
                        <a:ext cx="6223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5" name="Text Box 15"/>
          <p:cNvSpPr txBox="1">
            <a:spLocks noChangeArrowheads="1"/>
          </p:cNvSpPr>
          <p:nvPr/>
        </p:nvSpPr>
        <p:spPr bwMode="auto">
          <a:xfrm>
            <a:off x="138113" y="3508375"/>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两边同乘</a:t>
            </a:r>
          </a:p>
        </p:txBody>
      </p:sp>
      <p:graphicFrame>
        <p:nvGraphicFramePr>
          <p:cNvPr id="20496" name="Object 16"/>
          <p:cNvGraphicFramePr>
            <a:graphicFrameLocks noChangeAspect="1"/>
          </p:cNvGraphicFramePr>
          <p:nvPr/>
        </p:nvGraphicFramePr>
        <p:xfrm>
          <a:off x="4211638" y="2800350"/>
          <a:ext cx="3187700" cy="393700"/>
        </p:xfrm>
        <a:graphic>
          <a:graphicData uri="http://schemas.openxmlformats.org/presentationml/2006/ole">
            <mc:AlternateContent xmlns:mc="http://schemas.openxmlformats.org/markup-compatibility/2006">
              <mc:Choice xmlns:v="urn:schemas-microsoft-com:vml" Requires="v">
                <p:oleObj spid="_x0000_s28693" name="Equation" r:id="rId11" imgW="3187700" imgH="393700" progId="Equation.DSMT4">
                  <p:embed/>
                </p:oleObj>
              </mc:Choice>
              <mc:Fallback>
                <p:oleObj name="Equation" r:id="rId11" imgW="3187700" imgH="3937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1638" y="2800350"/>
                        <a:ext cx="3187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497" name="Text Box 17"/>
          <p:cNvSpPr txBox="1">
            <a:spLocks noChangeArrowheads="1"/>
          </p:cNvSpPr>
          <p:nvPr/>
        </p:nvSpPr>
        <p:spPr bwMode="auto">
          <a:xfrm>
            <a:off x="138113" y="4381500"/>
            <a:ext cx="17240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两边积分得</a:t>
            </a:r>
          </a:p>
        </p:txBody>
      </p:sp>
      <p:graphicFrame>
        <p:nvGraphicFramePr>
          <p:cNvPr id="20498" name="Object 18"/>
          <p:cNvGraphicFramePr>
            <a:graphicFrameLocks noChangeAspect="1"/>
          </p:cNvGraphicFramePr>
          <p:nvPr/>
        </p:nvGraphicFramePr>
        <p:xfrm>
          <a:off x="3663950" y="3489325"/>
          <a:ext cx="4673600" cy="685800"/>
        </p:xfrm>
        <a:graphic>
          <a:graphicData uri="http://schemas.openxmlformats.org/presentationml/2006/ole">
            <mc:AlternateContent xmlns:mc="http://schemas.openxmlformats.org/markup-compatibility/2006">
              <mc:Choice xmlns:v="urn:schemas-microsoft-com:vml" Requires="v">
                <p:oleObj spid="_x0000_s28694" name="Equation" r:id="rId13" imgW="4673600" imgH="685800" progId="Equation.DSMT4">
                  <p:embed/>
                </p:oleObj>
              </mc:Choice>
              <mc:Fallback>
                <p:oleObj name="Equation" r:id="rId13" imgW="4673600" imgH="6858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63950" y="3489325"/>
                        <a:ext cx="46736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0" name="Object 20"/>
          <p:cNvGraphicFramePr>
            <a:graphicFrameLocks noChangeAspect="1"/>
          </p:cNvGraphicFramePr>
          <p:nvPr/>
        </p:nvGraphicFramePr>
        <p:xfrm>
          <a:off x="1585913" y="5008563"/>
          <a:ext cx="7112000" cy="685800"/>
        </p:xfrm>
        <a:graphic>
          <a:graphicData uri="http://schemas.openxmlformats.org/presentationml/2006/ole">
            <mc:AlternateContent xmlns:mc="http://schemas.openxmlformats.org/markup-compatibility/2006">
              <mc:Choice xmlns:v="urn:schemas-microsoft-com:vml" Requires="v">
                <p:oleObj spid="_x0000_s28695" name="Equation" r:id="rId15" imgW="7112000" imgH="685800" progId="Equation.DSMT4">
                  <p:embed/>
                </p:oleObj>
              </mc:Choice>
              <mc:Fallback>
                <p:oleObj name="Equation" r:id="rId15" imgW="7112000" imgH="6858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85913" y="5008563"/>
                        <a:ext cx="71120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501" name="Text Box 21"/>
          <p:cNvSpPr txBox="1">
            <a:spLocks noChangeArrowheads="1"/>
          </p:cNvSpPr>
          <p:nvPr/>
        </p:nvSpPr>
        <p:spPr bwMode="auto">
          <a:xfrm>
            <a:off x="122238" y="6078538"/>
            <a:ext cx="3416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代入（</a:t>
            </a:r>
            <a:r>
              <a:rPr lang="en-US" altLang="zh-CN" sz="2400">
                <a:latin typeface="楷体" pitchFamily="49" charset="-122"/>
                <a:ea typeface="楷体" pitchFamily="49" charset="-122"/>
              </a:rPr>
              <a:t>3</a:t>
            </a:r>
            <a:r>
              <a:rPr lang="zh-CN" altLang="en-US" sz="2400">
                <a:latin typeface="楷体" pitchFamily="49" charset="-122"/>
                <a:ea typeface="楷体" pitchFamily="49" charset="-122"/>
              </a:rPr>
              <a:t>）得（</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）成立</a:t>
            </a:r>
            <a:r>
              <a:rPr lang="en-US" altLang="zh-CN" sz="2400">
                <a:latin typeface="楷体" pitchFamily="49" charset="-122"/>
                <a:ea typeface="楷体" pitchFamily="49" charset="-122"/>
              </a:rPr>
              <a:t>.</a:t>
            </a:r>
            <a:endParaRPr lang="zh-CN" altLang="en-US" sz="2400">
              <a:latin typeface="楷体" pitchFamily="49" charset="-122"/>
              <a:ea typeface="楷体" pitchFamily="49" charset="-122"/>
            </a:endParaRPr>
          </a:p>
        </p:txBody>
      </p:sp>
      <p:graphicFrame>
        <p:nvGraphicFramePr>
          <p:cNvPr id="20502" name="Object 22"/>
          <p:cNvGraphicFramePr>
            <a:graphicFrameLocks noChangeAspect="1"/>
          </p:cNvGraphicFramePr>
          <p:nvPr/>
        </p:nvGraphicFramePr>
        <p:xfrm>
          <a:off x="1827213" y="3381375"/>
          <a:ext cx="1130300" cy="609600"/>
        </p:xfrm>
        <a:graphic>
          <a:graphicData uri="http://schemas.openxmlformats.org/presentationml/2006/ole">
            <mc:AlternateContent xmlns:mc="http://schemas.openxmlformats.org/markup-compatibility/2006">
              <mc:Choice xmlns:v="urn:schemas-microsoft-com:vml" Requires="v">
                <p:oleObj spid="_x0000_s28696" name="Equation" r:id="rId17" imgW="1129810" imgH="609336" progId="Equation.DSMT4">
                  <p:embed/>
                </p:oleObj>
              </mc:Choice>
              <mc:Fallback>
                <p:oleObj name="Equation" r:id="rId17" imgW="1129810" imgH="609336" progId="Equation.DSMT4">
                  <p:embed/>
                  <p:pic>
                    <p:nvPicPr>
                      <p:cNvPr id="0" name="Object 2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827213" y="3381375"/>
                        <a:ext cx="1130300" cy="609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7"/>
                                        </p:tgtEl>
                                        <p:attrNameLst>
                                          <p:attrName>style.visibility</p:attrName>
                                        </p:attrNameLst>
                                      </p:cBhvr>
                                      <p:to>
                                        <p:strVal val="visible"/>
                                      </p:to>
                                    </p:set>
                                    <p:animEffect transition="in" filter="wipe(down)">
                                      <p:cBhvr>
                                        <p:cTn id="7" dur="500"/>
                                        <p:tgtEl>
                                          <p:spTgt spid="2048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20488"/>
                                        </p:tgtEl>
                                        <p:attrNameLst>
                                          <p:attrName>style.visibility</p:attrName>
                                        </p:attrNameLst>
                                      </p:cBhvr>
                                      <p:to>
                                        <p:strVal val="visible"/>
                                      </p:to>
                                    </p:set>
                                    <p:animEffect transition="in" filter="wipe(down)">
                                      <p:cBhvr>
                                        <p:cTn id="12" dur="500"/>
                                        <p:tgtEl>
                                          <p:spTgt spid="20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0489"/>
                                        </p:tgtEl>
                                        <p:attrNameLst>
                                          <p:attrName>style.visibility</p:attrName>
                                        </p:attrNameLst>
                                      </p:cBhvr>
                                      <p:to>
                                        <p:strVal val="visible"/>
                                      </p:to>
                                    </p:set>
                                    <p:animEffect transition="in" filter="wipe(down)">
                                      <p:cBhvr>
                                        <p:cTn id="17" dur="500"/>
                                        <p:tgtEl>
                                          <p:spTgt spid="20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0490"/>
                                        </p:tgtEl>
                                        <p:attrNameLst>
                                          <p:attrName>style.visibility</p:attrName>
                                        </p:attrNameLst>
                                      </p:cBhvr>
                                      <p:to>
                                        <p:strVal val="visible"/>
                                      </p:to>
                                    </p:set>
                                    <p:animEffect transition="in" filter="wipe(down)">
                                      <p:cBhvr>
                                        <p:cTn id="22" dur="500"/>
                                        <p:tgtEl>
                                          <p:spTgt spid="204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0491"/>
                                        </p:tgtEl>
                                        <p:attrNameLst>
                                          <p:attrName>style.visibility</p:attrName>
                                        </p:attrNameLst>
                                      </p:cBhvr>
                                      <p:to>
                                        <p:strVal val="visible"/>
                                      </p:to>
                                    </p:set>
                                    <p:animEffect transition="in" filter="wipe(down)">
                                      <p:cBhvr>
                                        <p:cTn id="27" dur="500"/>
                                        <p:tgtEl>
                                          <p:spTgt spid="2049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20492"/>
                                        </p:tgtEl>
                                        <p:attrNameLst>
                                          <p:attrName>style.visibility</p:attrName>
                                        </p:attrNameLst>
                                      </p:cBhvr>
                                      <p:to>
                                        <p:strVal val="visible"/>
                                      </p:to>
                                    </p:set>
                                    <p:animEffect transition="in" filter="wipe(down)">
                                      <p:cBhvr>
                                        <p:cTn id="32" dur="500"/>
                                        <p:tgtEl>
                                          <p:spTgt spid="20492"/>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0493"/>
                                        </p:tgtEl>
                                        <p:attrNameLst>
                                          <p:attrName>style.visibility</p:attrName>
                                        </p:attrNameLst>
                                      </p:cBhvr>
                                      <p:to>
                                        <p:strVal val="visible"/>
                                      </p:to>
                                    </p:set>
                                    <p:animEffect transition="in" filter="wipe(down)">
                                      <p:cBhvr>
                                        <p:cTn id="37" dur="500"/>
                                        <p:tgtEl>
                                          <p:spTgt spid="2049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20494"/>
                                        </p:tgtEl>
                                        <p:attrNameLst>
                                          <p:attrName>style.visibility</p:attrName>
                                        </p:attrNameLst>
                                      </p:cBhvr>
                                      <p:to>
                                        <p:strVal val="visible"/>
                                      </p:to>
                                    </p:set>
                                    <p:animEffect transition="in" filter="wipe(down)">
                                      <p:cBhvr>
                                        <p:cTn id="42" dur="500"/>
                                        <p:tgtEl>
                                          <p:spTgt spid="20494"/>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20496"/>
                                        </p:tgtEl>
                                        <p:attrNameLst>
                                          <p:attrName>style.visibility</p:attrName>
                                        </p:attrNameLst>
                                      </p:cBhvr>
                                      <p:to>
                                        <p:strVal val="visible"/>
                                      </p:to>
                                    </p:set>
                                    <p:animEffect transition="in" filter="wipe(down)">
                                      <p:cBhvr>
                                        <p:cTn id="47" dur="500"/>
                                        <p:tgtEl>
                                          <p:spTgt spid="2049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20495"/>
                                        </p:tgtEl>
                                        <p:attrNameLst>
                                          <p:attrName>style.visibility</p:attrName>
                                        </p:attrNameLst>
                                      </p:cBhvr>
                                      <p:to>
                                        <p:strVal val="visible"/>
                                      </p:to>
                                    </p:set>
                                    <p:animEffect transition="in" filter="wipe(down)">
                                      <p:cBhvr>
                                        <p:cTn id="52" dur="500"/>
                                        <p:tgtEl>
                                          <p:spTgt spid="2049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20502"/>
                                        </p:tgtEl>
                                        <p:attrNameLst>
                                          <p:attrName>style.visibility</p:attrName>
                                        </p:attrNameLst>
                                      </p:cBhvr>
                                      <p:to>
                                        <p:strVal val="visible"/>
                                      </p:to>
                                    </p:set>
                                    <p:animEffect transition="in" filter="wipe(down)">
                                      <p:cBhvr>
                                        <p:cTn id="57" dur="500"/>
                                        <p:tgtEl>
                                          <p:spTgt spid="205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20498"/>
                                        </p:tgtEl>
                                        <p:attrNameLst>
                                          <p:attrName>style.visibility</p:attrName>
                                        </p:attrNameLst>
                                      </p:cBhvr>
                                      <p:to>
                                        <p:strVal val="visible"/>
                                      </p:to>
                                    </p:set>
                                    <p:animEffect transition="in" filter="wipe(down)">
                                      <p:cBhvr>
                                        <p:cTn id="62" dur="500"/>
                                        <p:tgtEl>
                                          <p:spTgt spid="20498"/>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20497"/>
                                        </p:tgtEl>
                                        <p:attrNameLst>
                                          <p:attrName>style.visibility</p:attrName>
                                        </p:attrNameLst>
                                      </p:cBhvr>
                                      <p:to>
                                        <p:strVal val="visible"/>
                                      </p:to>
                                    </p:set>
                                    <p:animEffect transition="in" filter="wipe(down)">
                                      <p:cBhvr>
                                        <p:cTn id="67" dur="500"/>
                                        <p:tgtEl>
                                          <p:spTgt spid="204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20500"/>
                                        </p:tgtEl>
                                        <p:attrNameLst>
                                          <p:attrName>style.visibility</p:attrName>
                                        </p:attrNameLst>
                                      </p:cBhvr>
                                      <p:to>
                                        <p:strVal val="visible"/>
                                      </p:to>
                                    </p:set>
                                    <p:animEffect transition="in" filter="wipe(down)">
                                      <p:cBhvr>
                                        <p:cTn id="72" dur="500"/>
                                        <p:tgtEl>
                                          <p:spTgt spid="20500"/>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20501"/>
                                        </p:tgtEl>
                                        <p:attrNameLst>
                                          <p:attrName>style.visibility</p:attrName>
                                        </p:attrNameLst>
                                      </p:cBhvr>
                                      <p:to>
                                        <p:strVal val="visible"/>
                                      </p:to>
                                    </p:set>
                                    <p:animEffect transition="in" filter="wipe(down)">
                                      <p:cBhvr>
                                        <p:cTn id="77" dur="500"/>
                                        <p:tgtEl>
                                          <p:spTgt spid="205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7" grpId="0"/>
      <p:bldP spid="20489" grpId="0"/>
      <p:bldP spid="20491" grpId="0"/>
      <p:bldP spid="20493" grpId="0"/>
      <p:bldP spid="20495" grpId="0"/>
      <p:bldP spid="20497" grpId="0"/>
      <p:bldP spid="2050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8" name="Rectangle 4"/>
          <p:cNvSpPr>
            <a:spLocks noChangeArrowheads="1"/>
          </p:cNvSpPr>
          <p:nvPr/>
        </p:nvSpPr>
        <p:spPr bwMode="auto">
          <a:xfrm>
            <a:off x="366713" y="231775"/>
            <a:ext cx="15938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楷体" pitchFamily="49" charset="-122"/>
                <a:ea typeface="楷体" pitchFamily="49" charset="-122"/>
              </a:rPr>
              <a:t>命题</a:t>
            </a:r>
            <a:r>
              <a:rPr lang="en-US" altLang="zh-CN" sz="2400" b="1">
                <a:solidFill>
                  <a:srgbClr val="FF0000"/>
                </a:solidFill>
                <a:latin typeface="楷体" pitchFamily="49" charset="-122"/>
                <a:ea typeface="楷体" pitchFamily="49" charset="-122"/>
              </a:rPr>
              <a:t>5</a:t>
            </a:r>
            <a:r>
              <a:rPr lang="zh-CN" altLang="en-US" sz="2400" b="1">
                <a:solidFill>
                  <a:srgbClr val="FF0000"/>
                </a:solidFill>
                <a:latin typeface="楷体" pitchFamily="49" charset="-122"/>
                <a:ea typeface="楷体" pitchFamily="49" charset="-122"/>
              </a:rPr>
              <a:t>证明</a:t>
            </a:r>
            <a:endParaRPr lang="en-US" altLang="zh-CN" sz="2400" b="1">
              <a:solidFill>
                <a:srgbClr val="FF0000"/>
              </a:solidFill>
              <a:latin typeface="楷体" pitchFamily="49" charset="-122"/>
              <a:ea typeface="楷体" pitchFamily="49" charset="-122"/>
            </a:endParaRPr>
          </a:p>
        </p:txBody>
      </p:sp>
      <p:sp>
        <p:nvSpPr>
          <p:cNvPr id="52229" name="Rectangle 5"/>
          <p:cNvSpPr>
            <a:spLocks noChangeArrowheads="1"/>
          </p:cNvSpPr>
          <p:nvPr/>
        </p:nvSpPr>
        <p:spPr bwMode="auto">
          <a:xfrm>
            <a:off x="366713" y="1057275"/>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0000"/>
                </a:solidFill>
                <a:latin typeface="楷体" pitchFamily="49" charset="-122"/>
                <a:ea typeface="楷体" pitchFamily="49" charset="-122"/>
              </a:rPr>
              <a:t>方法</a:t>
            </a:r>
            <a:r>
              <a:rPr lang="en-US" altLang="zh-CN" sz="2400">
                <a:solidFill>
                  <a:srgbClr val="FF0000"/>
                </a:solidFill>
                <a:latin typeface="楷体" pitchFamily="49" charset="-122"/>
                <a:ea typeface="楷体" pitchFamily="49" charset="-122"/>
              </a:rPr>
              <a:t>1</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设</a:t>
            </a:r>
          </a:p>
        </p:txBody>
      </p:sp>
      <p:graphicFrame>
        <p:nvGraphicFramePr>
          <p:cNvPr id="52230" name="Object 6"/>
          <p:cNvGraphicFramePr>
            <a:graphicFrameLocks noChangeAspect="1"/>
          </p:cNvGraphicFramePr>
          <p:nvPr/>
        </p:nvGraphicFramePr>
        <p:xfrm>
          <a:off x="2166938" y="1106488"/>
          <a:ext cx="2641600" cy="393700"/>
        </p:xfrm>
        <a:graphic>
          <a:graphicData uri="http://schemas.openxmlformats.org/presentationml/2006/ole">
            <mc:AlternateContent xmlns:mc="http://schemas.openxmlformats.org/markup-compatibility/2006">
              <mc:Choice xmlns:v="urn:schemas-microsoft-com:vml" Requires="v">
                <p:oleObj spid="_x0000_s29713" name="Equation" r:id="rId3" imgW="2641600" imgH="393700" progId="Equation.DSMT4">
                  <p:embed/>
                </p:oleObj>
              </mc:Choice>
              <mc:Fallback>
                <p:oleObj name="Equation" r:id="rId3" imgW="2641600" imgH="3937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66938" y="1106488"/>
                        <a:ext cx="26416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1" name="Rectangle 7"/>
          <p:cNvSpPr>
            <a:spLocks noChangeArrowheads="1"/>
          </p:cNvSpPr>
          <p:nvPr/>
        </p:nvSpPr>
        <p:spPr bwMode="auto">
          <a:xfrm>
            <a:off x="5060950" y="1012825"/>
            <a:ext cx="23383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楷体" pitchFamily="49" charset="-122"/>
                <a:ea typeface="楷体" pitchFamily="49" charset="-122"/>
              </a:rPr>
              <a:t>都是</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则</a:t>
            </a:r>
          </a:p>
        </p:txBody>
      </p:sp>
      <p:graphicFrame>
        <p:nvGraphicFramePr>
          <p:cNvPr id="52232" name="Object 8"/>
          <p:cNvGraphicFramePr>
            <a:graphicFrameLocks noChangeAspect="1"/>
          </p:cNvGraphicFramePr>
          <p:nvPr/>
        </p:nvGraphicFramePr>
        <p:xfrm>
          <a:off x="2166938" y="1450975"/>
          <a:ext cx="4051300" cy="1600200"/>
        </p:xfrm>
        <a:graphic>
          <a:graphicData uri="http://schemas.openxmlformats.org/presentationml/2006/ole">
            <mc:AlternateContent xmlns:mc="http://schemas.openxmlformats.org/markup-compatibility/2006">
              <mc:Choice xmlns:v="urn:schemas-microsoft-com:vml" Requires="v">
                <p:oleObj spid="_x0000_s29714" name="Equation" r:id="rId5" imgW="4051300" imgH="1600200" progId="Equation.DSMT4">
                  <p:embed/>
                </p:oleObj>
              </mc:Choice>
              <mc:Fallback>
                <p:oleObj name="Equation" r:id="rId5" imgW="4051300" imgH="16002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6938" y="1450975"/>
                        <a:ext cx="40513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Rectangle 9"/>
          <p:cNvSpPr>
            <a:spLocks noChangeArrowheads="1"/>
          </p:cNvSpPr>
          <p:nvPr/>
        </p:nvSpPr>
        <p:spPr bwMode="auto">
          <a:xfrm>
            <a:off x="701675" y="300355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楷体" pitchFamily="49" charset="-122"/>
                <a:ea typeface="楷体" pitchFamily="49" charset="-122"/>
              </a:rPr>
              <a:t>记</a:t>
            </a:r>
          </a:p>
        </p:txBody>
      </p:sp>
      <p:graphicFrame>
        <p:nvGraphicFramePr>
          <p:cNvPr id="52234" name="Object 10"/>
          <p:cNvGraphicFramePr>
            <a:graphicFrameLocks noChangeAspect="1"/>
          </p:cNvGraphicFramePr>
          <p:nvPr/>
        </p:nvGraphicFramePr>
        <p:xfrm>
          <a:off x="1881188" y="3182938"/>
          <a:ext cx="4927600" cy="482600"/>
        </p:xfrm>
        <a:graphic>
          <a:graphicData uri="http://schemas.openxmlformats.org/presentationml/2006/ole">
            <mc:AlternateContent xmlns:mc="http://schemas.openxmlformats.org/markup-compatibility/2006">
              <mc:Choice xmlns:v="urn:schemas-microsoft-com:vml" Requires="v">
                <p:oleObj spid="_x0000_s29715" name="Equation" r:id="rId7" imgW="4927600" imgH="482600" progId="Equation.DSMT4">
                  <p:embed/>
                </p:oleObj>
              </mc:Choice>
              <mc:Fallback>
                <p:oleObj name="Equation" r:id="rId7" imgW="4927600" imgH="4826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881188" y="3182938"/>
                        <a:ext cx="4927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1"/>
          <p:cNvGraphicFramePr>
            <a:graphicFrameLocks noChangeAspect="1"/>
          </p:cNvGraphicFramePr>
          <p:nvPr/>
        </p:nvGraphicFramePr>
        <p:xfrm>
          <a:off x="2389188" y="133350"/>
          <a:ext cx="4838700" cy="736600"/>
        </p:xfrm>
        <a:graphic>
          <a:graphicData uri="http://schemas.openxmlformats.org/presentationml/2006/ole">
            <mc:AlternateContent xmlns:mc="http://schemas.openxmlformats.org/markup-compatibility/2006">
              <mc:Choice xmlns:v="urn:schemas-microsoft-com:vml" Requires="v">
                <p:oleObj spid="_x0000_s29716" name="Equation" r:id="rId9" imgW="4838700" imgH="736600" progId="Equation.DSMT4">
                  <p:embed/>
                </p:oleObj>
              </mc:Choice>
              <mc:Fallback>
                <p:oleObj name="Equation" r:id="rId9" imgW="4838700" imgH="73660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89188" y="133350"/>
                        <a:ext cx="48387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5"/>
          <p:cNvGraphicFramePr>
            <a:graphicFrameLocks noChangeAspect="1"/>
          </p:cNvGraphicFramePr>
          <p:nvPr/>
        </p:nvGraphicFramePr>
        <p:xfrm>
          <a:off x="1906588" y="3808413"/>
          <a:ext cx="5334000" cy="787400"/>
        </p:xfrm>
        <a:graphic>
          <a:graphicData uri="http://schemas.openxmlformats.org/presentationml/2006/ole">
            <mc:AlternateContent xmlns:mc="http://schemas.openxmlformats.org/markup-compatibility/2006">
              <mc:Choice xmlns:v="urn:schemas-microsoft-com:vml" Requires="v">
                <p:oleObj spid="_x0000_s29717" name="Equation" r:id="rId11" imgW="5334000" imgH="787400" progId="Equation.DSMT4">
                  <p:embed/>
                </p:oleObj>
              </mc:Choice>
              <mc:Fallback>
                <p:oleObj name="Equation" r:id="rId11" imgW="5334000" imgH="787400" progId="Equation.DSMT4">
                  <p:embed/>
                  <p:pic>
                    <p:nvPicPr>
                      <p:cNvPr id="0" name="Object 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906588" y="3808413"/>
                        <a:ext cx="53340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6"/>
          <p:cNvGraphicFramePr>
            <a:graphicFrameLocks noChangeAspect="1"/>
          </p:cNvGraphicFramePr>
          <p:nvPr/>
        </p:nvGraphicFramePr>
        <p:xfrm>
          <a:off x="1728788" y="4652963"/>
          <a:ext cx="5080000" cy="736600"/>
        </p:xfrm>
        <a:graphic>
          <a:graphicData uri="http://schemas.openxmlformats.org/presentationml/2006/ole">
            <mc:AlternateContent xmlns:mc="http://schemas.openxmlformats.org/markup-compatibility/2006">
              <mc:Choice xmlns:v="urn:schemas-microsoft-com:vml" Requires="v">
                <p:oleObj spid="_x0000_s29718" name="Equation" r:id="rId13" imgW="5080000" imgH="736600" progId="Equation.DSMT4">
                  <p:embed/>
                </p:oleObj>
              </mc:Choice>
              <mc:Fallback>
                <p:oleObj name="Equation" r:id="rId13" imgW="5080000" imgH="736600" progId="Equation.DSMT4">
                  <p:embed/>
                  <p:pic>
                    <p:nvPicPr>
                      <p:cNvPr id="0" name="Object 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728788" y="4652963"/>
                        <a:ext cx="50800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Text Box 7"/>
          <p:cNvSpPr txBox="1">
            <a:spLocks noChangeArrowheads="1"/>
          </p:cNvSpPr>
          <p:nvPr/>
        </p:nvSpPr>
        <p:spPr bwMode="auto">
          <a:xfrm>
            <a:off x="677863" y="5418138"/>
            <a:ext cx="3108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由</a:t>
            </a:r>
            <a:r>
              <a:rPr lang="en-US" altLang="zh-CN" sz="2400">
                <a:latin typeface="楷体" pitchFamily="49" charset="-122"/>
                <a:ea typeface="楷体" pitchFamily="49" charset="-122"/>
              </a:rPr>
              <a:t>Gronwall </a:t>
            </a:r>
            <a:r>
              <a:rPr lang="zh-CN" altLang="en-US" sz="2400">
                <a:latin typeface="楷体" pitchFamily="49" charset="-122"/>
                <a:ea typeface="楷体" pitchFamily="49" charset="-122"/>
              </a:rPr>
              <a:t>不等式得</a:t>
            </a:r>
          </a:p>
        </p:txBody>
      </p:sp>
      <p:graphicFrame>
        <p:nvGraphicFramePr>
          <p:cNvPr id="13" name="Object 12"/>
          <p:cNvGraphicFramePr>
            <a:graphicFrameLocks noChangeAspect="1"/>
          </p:cNvGraphicFramePr>
          <p:nvPr/>
        </p:nvGraphicFramePr>
        <p:xfrm>
          <a:off x="4133850" y="5426075"/>
          <a:ext cx="3251200" cy="469900"/>
        </p:xfrm>
        <a:graphic>
          <a:graphicData uri="http://schemas.openxmlformats.org/presentationml/2006/ole">
            <mc:AlternateContent xmlns:mc="http://schemas.openxmlformats.org/markup-compatibility/2006">
              <mc:Choice xmlns:v="urn:schemas-microsoft-com:vml" Requires="v">
                <p:oleObj spid="_x0000_s29719" name="Equation" r:id="rId15" imgW="3251200" imgH="469900" progId="Equation.DSMT4">
                  <p:embed/>
                </p:oleObj>
              </mc:Choice>
              <mc:Fallback>
                <p:oleObj name="Equation" r:id="rId15" imgW="3251200" imgH="469900" progId="Equation.DSMT4">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133850" y="5426075"/>
                        <a:ext cx="3251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4" name="Object 24"/>
          <p:cNvGraphicFramePr>
            <a:graphicFrameLocks noChangeAspect="1"/>
          </p:cNvGraphicFramePr>
          <p:nvPr/>
        </p:nvGraphicFramePr>
        <p:xfrm>
          <a:off x="1798638" y="6216650"/>
          <a:ext cx="3378200" cy="431800"/>
        </p:xfrm>
        <a:graphic>
          <a:graphicData uri="http://schemas.openxmlformats.org/presentationml/2006/ole">
            <mc:AlternateContent xmlns:mc="http://schemas.openxmlformats.org/markup-compatibility/2006">
              <mc:Choice xmlns:v="urn:schemas-microsoft-com:vml" Requires="v">
                <p:oleObj spid="_x0000_s29720" name="Equation" r:id="rId17" imgW="3378200" imgH="431800" progId="Equation.DSMT4">
                  <p:embed/>
                </p:oleObj>
              </mc:Choice>
              <mc:Fallback>
                <p:oleObj name="Equation" r:id="rId17" imgW="3378200" imgH="4318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798638" y="6216650"/>
                        <a:ext cx="3378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a:spLocks noChangeArrowheads="1"/>
          </p:cNvSpPr>
          <p:nvPr/>
        </p:nvSpPr>
        <p:spPr bwMode="auto">
          <a:xfrm>
            <a:off x="7423150" y="239713"/>
            <a:ext cx="1416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解唯一。</a:t>
            </a:r>
          </a:p>
        </p:txBody>
      </p:sp>
      <p:sp>
        <p:nvSpPr>
          <p:cNvPr id="4" name="文本框 3"/>
          <p:cNvSpPr txBox="1">
            <a:spLocks noChangeArrowheads="1"/>
          </p:cNvSpPr>
          <p:nvPr/>
        </p:nvSpPr>
        <p:spPr bwMode="auto">
          <a:xfrm>
            <a:off x="5292725" y="6170613"/>
            <a:ext cx="2646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r>
              <a:rPr lang="zh-CN" altLang="en-US" sz="2400">
                <a:latin typeface="楷体" pitchFamily="49" charset="-122"/>
                <a:ea typeface="楷体" pitchFamily="49" charset="-122"/>
              </a:rPr>
              <a:t>则（</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）的解唯一</a:t>
            </a:r>
            <a:r>
              <a:rPr lang="en-US" altLang="zh-CN" sz="2400">
                <a:latin typeface="楷体" pitchFamily="49" charset="-122"/>
                <a:ea typeface="楷体" pitchFamily="49" charset="-122"/>
              </a:rPr>
              <a:t>.</a:t>
            </a:r>
            <a:endParaRPr lang="zh-CN" altLang="en-US" sz="2400">
              <a:latin typeface="楷体" pitchFamily="49" charset="-122"/>
              <a:ea typeface="楷体"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2228"/>
                                        </p:tgtEl>
                                        <p:attrNameLst>
                                          <p:attrName>style.visibility</p:attrName>
                                        </p:attrNameLst>
                                      </p:cBhvr>
                                      <p:to>
                                        <p:strVal val="visible"/>
                                      </p:to>
                                    </p:set>
                                    <p:animEffect transition="in" filter="wipe(down)">
                                      <p:cBhvr>
                                        <p:cTn id="7" dur="500"/>
                                        <p:tgtEl>
                                          <p:spTgt spid="5222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down)">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2229"/>
                                        </p:tgtEl>
                                        <p:attrNameLst>
                                          <p:attrName>style.visibility</p:attrName>
                                        </p:attrNameLst>
                                      </p:cBhvr>
                                      <p:to>
                                        <p:strVal val="visible"/>
                                      </p:to>
                                    </p:set>
                                    <p:animEffect transition="in" filter="wipe(down)">
                                      <p:cBhvr>
                                        <p:cTn id="22" dur="500"/>
                                        <p:tgtEl>
                                          <p:spTgt spid="5222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2230"/>
                                        </p:tgtEl>
                                        <p:attrNameLst>
                                          <p:attrName>style.visibility</p:attrName>
                                        </p:attrNameLst>
                                      </p:cBhvr>
                                      <p:to>
                                        <p:strVal val="visible"/>
                                      </p:to>
                                    </p:set>
                                    <p:animEffect transition="in" filter="wipe(down)">
                                      <p:cBhvr>
                                        <p:cTn id="27" dur="500"/>
                                        <p:tgtEl>
                                          <p:spTgt spid="522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2231"/>
                                        </p:tgtEl>
                                        <p:attrNameLst>
                                          <p:attrName>style.visibility</p:attrName>
                                        </p:attrNameLst>
                                      </p:cBhvr>
                                      <p:to>
                                        <p:strVal val="visible"/>
                                      </p:to>
                                    </p:set>
                                    <p:animEffect transition="in" filter="wipe(down)">
                                      <p:cBhvr>
                                        <p:cTn id="32" dur="500"/>
                                        <p:tgtEl>
                                          <p:spTgt spid="5223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2232"/>
                                        </p:tgtEl>
                                        <p:attrNameLst>
                                          <p:attrName>style.visibility</p:attrName>
                                        </p:attrNameLst>
                                      </p:cBhvr>
                                      <p:to>
                                        <p:strVal val="visible"/>
                                      </p:to>
                                    </p:set>
                                    <p:animEffect transition="in" filter="wipe(down)">
                                      <p:cBhvr>
                                        <p:cTn id="37" dur="500"/>
                                        <p:tgtEl>
                                          <p:spTgt spid="5223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2233"/>
                                        </p:tgtEl>
                                        <p:attrNameLst>
                                          <p:attrName>style.visibility</p:attrName>
                                        </p:attrNameLst>
                                      </p:cBhvr>
                                      <p:to>
                                        <p:strVal val="visible"/>
                                      </p:to>
                                    </p:set>
                                    <p:animEffect transition="in" filter="wipe(down)">
                                      <p:cBhvr>
                                        <p:cTn id="42" dur="500"/>
                                        <p:tgtEl>
                                          <p:spTgt spid="5223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52234"/>
                                        </p:tgtEl>
                                        <p:attrNameLst>
                                          <p:attrName>style.visibility</p:attrName>
                                        </p:attrNameLst>
                                      </p:cBhvr>
                                      <p:to>
                                        <p:strVal val="visible"/>
                                      </p:to>
                                    </p:set>
                                    <p:animEffect transition="in" filter="wipe(down)">
                                      <p:cBhvr>
                                        <p:cTn id="47" dur="500"/>
                                        <p:tgtEl>
                                          <p:spTgt spid="5223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0"/>
                                        </p:tgtEl>
                                        <p:attrNameLst>
                                          <p:attrName>style.visibility</p:attrName>
                                        </p:attrNameLst>
                                      </p:cBhvr>
                                      <p:to>
                                        <p:strVal val="visible"/>
                                      </p:to>
                                    </p:set>
                                    <p:animEffect transition="in" filter="wipe(down)">
                                      <p:cBhvr>
                                        <p:cTn id="52" dur="500"/>
                                        <p:tgtEl>
                                          <p:spTgt spid="1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down)">
                                      <p:cBhvr>
                                        <p:cTn id="57" dur="500"/>
                                        <p:tgtEl>
                                          <p:spTgt spid="11"/>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12"/>
                                        </p:tgtEl>
                                        <p:attrNameLst>
                                          <p:attrName>style.visibility</p:attrName>
                                        </p:attrNameLst>
                                      </p:cBhvr>
                                      <p:to>
                                        <p:strVal val="visible"/>
                                      </p:to>
                                    </p:set>
                                    <p:animEffect transition="in" filter="wipe(down)">
                                      <p:cBhvr>
                                        <p:cTn id="60" dur="500"/>
                                        <p:tgtEl>
                                          <p:spTgt spid="12"/>
                                        </p:tgtEl>
                                      </p:cBhvr>
                                    </p:animEffect>
                                  </p:childTnLst>
                                </p:cTn>
                              </p:par>
                              <p:par>
                                <p:cTn id="61" presetID="22" presetClass="entr" presetSubtype="4" fill="hold" nodeType="with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wipe(down)">
                                      <p:cBhvr>
                                        <p:cTn id="63" dur="500"/>
                                        <p:tgtEl>
                                          <p:spTgt spid="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4" fill="hold"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00"/>
                                        <p:tgtEl>
                                          <p:spTgt spid="14"/>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4" fill="hold" grpId="0" nodeType="clickEffect">
                                  <p:stCondLst>
                                    <p:cond delay="0"/>
                                  </p:stCondLst>
                                  <p:childTnLst>
                                    <p:set>
                                      <p:cBhvr>
                                        <p:cTn id="72" dur="1" fill="hold">
                                          <p:stCondLst>
                                            <p:cond delay="0"/>
                                          </p:stCondLst>
                                        </p:cTn>
                                        <p:tgtEl>
                                          <p:spTgt spid="4"/>
                                        </p:tgtEl>
                                        <p:attrNameLst>
                                          <p:attrName>style.visibility</p:attrName>
                                        </p:attrNameLst>
                                      </p:cBhvr>
                                      <p:to>
                                        <p:strVal val="visible"/>
                                      </p:to>
                                    </p:set>
                                    <p:animEffect transition="in" filter="wipe(down)">
                                      <p:cBhvr>
                                        <p:cTn id="7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8" grpId="0"/>
      <p:bldP spid="52229" grpId="0"/>
      <p:bldP spid="52231" grpId="0"/>
      <p:bldP spid="52233" grpId="0"/>
      <p:bldP spid="12" grpId="0"/>
      <p:bldP spid="2"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231775" y="63500"/>
            <a:ext cx="34242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b="1">
                <a:solidFill>
                  <a:srgbClr val="FF0000"/>
                </a:solidFill>
                <a:latin typeface="楷体" pitchFamily="49" charset="-122"/>
                <a:ea typeface="楷体" pitchFamily="49" charset="-122"/>
              </a:rPr>
              <a:t>证明方法</a:t>
            </a:r>
            <a:r>
              <a:rPr lang="en-US" altLang="zh-CN" sz="2400" b="1">
                <a:solidFill>
                  <a:srgbClr val="FF0000"/>
                </a:solidFill>
                <a:latin typeface="楷体" pitchFamily="49" charset="-122"/>
                <a:ea typeface="楷体" pitchFamily="49" charset="-122"/>
              </a:rPr>
              <a:t>2</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分析法</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设</a:t>
            </a:r>
          </a:p>
        </p:txBody>
      </p:sp>
      <p:graphicFrame>
        <p:nvGraphicFramePr>
          <p:cNvPr id="33795" name="Object 3"/>
          <p:cNvGraphicFramePr>
            <a:graphicFrameLocks noChangeAspect="1"/>
          </p:cNvGraphicFramePr>
          <p:nvPr/>
        </p:nvGraphicFramePr>
        <p:xfrm>
          <a:off x="1403350" y="765175"/>
          <a:ext cx="4737100" cy="431800"/>
        </p:xfrm>
        <a:graphic>
          <a:graphicData uri="http://schemas.openxmlformats.org/presentationml/2006/ole">
            <mc:AlternateContent xmlns:mc="http://schemas.openxmlformats.org/markup-compatibility/2006">
              <mc:Choice xmlns:v="urn:schemas-microsoft-com:vml" Requires="v">
                <p:oleObj spid="_x0000_s30733" name="Equation" r:id="rId3" imgW="4737100" imgH="431800" progId="Equation.DSMT4">
                  <p:embed/>
                </p:oleObj>
              </mc:Choice>
              <mc:Fallback>
                <p:oleObj name="Equation" r:id="rId3" imgW="4737100" imgH="4318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03350" y="765175"/>
                        <a:ext cx="4737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6" name="Text Box 4"/>
          <p:cNvSpPr txBox="1">
            <a:spLocks noChangeArrowheads="1"/>
          </p:cNvSpPr>
          <p:nvPr/>
        </p:nvSpPr>
        <p:spPr bwMode="auto">
          <a:xfrm>
            <a:off x="879475" y="1503363"/>
            <a:ext cx="24923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(1)</a:t>
            </a:r>
          </a:p>
        </p:txBody>
      </p:sp>
      <p:graphicFrame>
        <p:nvGraphicFramePr>
          <p:cNvPr id="33797" name="Object 5"/>
          <p:cNvGraphicFramePr>
            <a:graphicFrameLocks noChangeAspect="1"/>
          </p:cNvGraphicFramePr>
          <p:nvPr/>
        </p:nvGraphicFramePr>
        <p:xfrm>
          <a:off x="3708400" y="1196975"/>
          <a:ext cx="1879600" cy="1016000"/>
        </p:xfrm>
        <a:graphic>
          <a:graphicData uri="http://schemas.openxmlformats.org/presentationml/2006/ole">
            <mc:AlternateContent xmlns:mc="http://schemas.openxmlformats.org/markup-compatibility/2006">
              <mc:Choice xmlns:v="urn:schemas-microsoft-com:vml" Requires="v">
                <p:oleObj spid="_x0000_s30734" name="Equation" r:id="rId5" imgW="1879600" imgH="1016000" progId="Equation.DSMT4">
                  <p:embed/>
                </p:oleObj>
              </mc:Choice>
              <mc:Fallback>
                <p:oleObj name="Equation" r:id="rId5" imgW="1879600" imgH="10160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08400" y="1196975"/>
                        <a:ext cx="18796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6"/>
          <p:cNvSpPr txBox="1">
            <a:spLocks noChangeArrowheads="1"/>
          </p:cNvSpPr>
          <p:nvPr/>
        </p:nvSpPr>
        <p:spPr bwMode="auto">
          <a:xfrm>
            <a:off x="5703888" y="1503363"/>
            <a:ext cx="9540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p>
        </p:txBody>
      </p:sp>
      <p:sp>
        <p:nvSpPr>
          <p:cNvPr id="33803" name="Text Box 11"/>
          <p:cNvSpPr txBox="1">
            <a:spLocks noChangeArrowheads="1"/>
          </p:cNvSpPr>
          <p:nvPr/>
        </p:nvSpPr>
        <p:spPr bwMode="auto">
          <a:xfrm>
            <a:off x="611188" y="31416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令</a:t>
            </a:r>
          </a:p>
        </p:txBody>
      </p:sp>
      <p:graphicFrame>
        <p:nvGraphicFramePr>
          <p:cNvPr id="33804" name="Object 12"/>
          <p:cNvGraphicFramePr>
            <a:graphicFrameLocks noChangeAspect="1"/>
          </p:cNvGraphicFramePr>
          <p:nvPr/>
        </p:nvGraphicFramePr>
        <p:xfrm>
          <a:off x="1403350" y="3284538"/>
          <a:ext cx="5181600" cy="469900"/>
        </p:xfrm>
        <a:graphic>
          <a:graphicData uri="http://schemas.openxmlformats.org/presentationml/2006/ole">
            <mc:AlternateContent xmlns:mc="http://schemas.openxmlformats.org/markup-compatibility/2006">
              <mc:Choice xmlns:v="urn:schemas-microsoft-com:vml" Requires="v">
                <p:oleObj spid="_x0000_s30735" name="Equation" r:id="rId7" imgW="5181600" imgH="469900" progId="Equation.DSMT4">
                  <p:embed/>
                </p:oleObj>
              </mc:Choice>
              <mc:Fallback>
                <p:oleObj name="Equation" r:id="rId7" imgW="5181600" imgH="469900"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350" y="3284538"/>
                        <a:ext cx="51816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5" name="Text Box 13"/>
          <p:cNvSpPr txBox="1">
            <a:spLocks noChangeArrowheads="1"/>
          </p:cNvSpPr>
          <p:nvPr/>
        </p:nvSpPr>
        <p:spPr bwMode="auto">
          <a:xfrm>
            <a:off x="0" y="220503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33806" name="Object 14"/>
          <p:cNvGraphicFramePr>
            <a:graphicFrameLocks noChangeAspect="1"/>
          </p:cNvGraphicFramePr>
          <p:nvPr/>
        </p:nvGraphicFramePr>
        <p:xfrm>
          <a:off x="827088" y="2276475"/>
          <a:ext cx="8140700" cy="431800"/>
        </p:xfrm>
        <a:graphic>
          <a:graphicData uri="http://schemas.openxmlformats.org/presentationml/2006/ole">
            <mc:AlternateContent xmlns:mc="http://schemas.openxmlformats.org/markup-compatibility/2006">
              <mc:Choice xmlns:v="urn:schemas-microsoft-com:vml" Requires="v">
                <p:oleObj spid="_x0000_s30736" name="Equation" r:id="rId9" imgW="8140700" imgH="431800" progId="Equation.DSMT4">
                  <p:embed/>
                </p:oleObj>
              </mc:Choice>
              <mc:Fallback>
                <p:oleObj name="Equation" r:id="rId9" imgW="8140700" imgH="4318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7088" y="2276475"/>
                        <a:ext cx="814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08" name="Text Box 16"/>
          <p:cNvSpPr txBox="1">
            <a:spLocks noChangeArrowheads="1"/>
          </p:cNvSpPr>
          <p:nvPr/>
        </p:nvSpPr>
        <p:spPr bwMode="auto">
          <a:xfrm>
            <a:off x="395288" y="40052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33810" name="Object 18"/>
          <p:cNvGraphicFramePr>
            <a:graphicFrameLocks noChangeAspect="1"/>
          </p:cNvGraphicFramePr>
          <p:nvPr/>
        </p:nvGraphicFramePr>
        <p:xfrm>
          <a:off x="1619250" y="4076700"/>
          <a:ext cx="3657600" cy="444500"/>
        </p:xfrm>
        <a:graphic>
          <a:graphicData uri="http://schemas.openxmlformats.org/presentationml/2006/ole">
            <mc:AlternateContent xmlns:mc="http://schemas.openxmlformats.org/markup-compatibility/2006">
              <mc:Choice xmlns:v="urn:schemas-microsoft-com:vml" Requires="v">
                <p:oleObj spid="_x0000_s30737" name="公式" r:id="rId11" imgW="3657600" imgH="444500" progId="Equation.3">
                  <p:embed/>
                </p:oleObj>
              </mc:Choice>
              <mc:Fallback>
                <p:oleObj name="公式" r:id="rId11" imgW="3657600" imgH="444500" progId="Equation.3">
                  <p:embed/>
                  <p:pic>
                    <p:nvPicPr>
                      <p:cNvPr id="0" name="Object 1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19250" y="4076700"/>
                        <a:ext cx="3657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3794"/>
                                        </p:tgtEl>
                                        <p:attrNameLst>
                                          <p:attrName>style.visibility</p:attrName>
                                        </p:attrNameLst>
                                      </p:cBhvr>
                                      <p:to>
                                        <p:strVal val="visible"/>
                                      </p:to>
                                    </p:set>
                                    <p:animEffect transition="in" filter="wipe(down)">
                                      <p:cBhvr>
                                        <p:cTn id="7" dur="500"/>
                                        <p:tgtEl>
                                          <p:spTgt spid="3379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3795"/>
                                        </p:tgtEl>
                                        <p:attrNameLst>
                                          <p:attrName>style.visibility</p:attrName>
                                        </p:attrNameLst>
                                      </p:cBhvr>
                                      <p:to>
                                        <p:strVal val="visible"/>
                                      </p:to>
                                    </p:set>
                                    <p:animEffect transition="in" filter="wipe(down)">
                                      <p:cBhvr>
                                        <p:cTn id="12" dur="500"/>
                                        <p:tgtEl>
                                          <p:spTgt spid="3379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3796"/>
                                        </p:tgtEl>
                                        <p:attrNameLst>
                                          <p:attrName>style.visibility</p:attrName>
                                        </p:attrNameLst>
                                      </p:cBhvr>
                                      <p:to>
                                        <p:strVal val="visible"/>
                                      </p:to>
                                    </p:set>
                                    <p:animEffect transition="in" filter="wipe(down)">
                                      <p:cBhvr>
                                        <p:cTn id="17" dur="500"/>
                                        <p:tgtEl>
                                          <p:spTgt spid="3379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3797"/>
                                        </p:tgtEl>
                                        <p:attrNameLst>
                                          <p:attrName>style.visibility</p:attrName>
                                        </p:attrNameLst>
                                      </p:cBhvr>
                                      <p:to>
                                        <p:strVal val="visible"/>
                                      </p:to>
                                    </p:set>
                                    <p:animEffect transition="in" filter="wipe(down)">
                                      <p:cBhvr>
                                        <p:cTn id="22" dur="500"/>
                                        <p:tgtEl>
                                          <p:spTgt spid="3379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3798"/>
                                        </p:tgtEl>
                                        <p:attrNameLst>
                                          <p:attrName>style.visibility</p:attrName>
                                        </p:attrNameLst>
                                      </p:cBhvr>
                                      <p:to>
                                        <p:strVal val="visible"/>
                                      </p:to>
                                    </p:set>
                                    <p:animEffect transition="in" filter="wipe(down)">
                                      <p:cBhvr>
                                        <p:cTn id="27" dur="500"/>
                                        <p:tgtEl>
                                          <p:spTgt spid="337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33805"/>
                                        </p:tgtEl>
                                        <p:attrNameLst>
                                          <p:attrName>style.visibility</p:attrName>
                                        </p:attrNameLst>
                                      </p:cBhvr>
                                      <p:to>
                                        <p:strVal val="visible"/>
                                      </p:to>
                                    </p:set>
                                    <p:animEffect transition="in" filter="wipe(down)">
                                      <p:cBhvr>
                                        <p:cTn id="32" dur="500"/>
                                        <p:tgtEl>
                                          <p:spTgt spid="338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3806"/>
                                        </p:tgtEl>
                                        <p:attrNameLst>
                                          <p:attrName>style.visibility</p:attrName>
                                        </p:attrNameLst>
                                      </p:cBhvr>
                                      <p:to>
                                        <p:strVal val="visible"/>
                                      </p:to>
                                    </p:set>
                                    <p:animEffect transition="in" filter="wipe(down)">
                                      <p:cBhvr>
                                        <p:cTn id="37" dur="500"/>
                                        <p:tgtEl>
                                          <p:spTgt spid="338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33803"/>
                                        </p:tgtEl>
                                        <p:attrNameLst>
                                          <p:attrName>style.visibility</p:attrName>
                                        </p:attrNameLst>
                                      </p:cBhvr>
                                      <p:to>
                                        <p:strVal val="visible"/>
                                      </p:to>
                                    </p:set>
                                    <p:animEffect transition="in" filter="wipe(down)">
                                      <p:cBhvr>
                                        <p:cTn id="42" dur="500"/>
                                        <p:tgtEl>
                                          <p:spTgt spid="338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33804"/>
                                        </p:tgtEl>
                                        <p:attrNameLst>
                                          <p:attrName>style.visibility</p:attrName>
                                        </p:attrNameLst>
                                      </p:cBhvr>
                                      <p:to>
                                        <p:strVal val="visible"/>
                                      </p:to>
                                    </p:set>
                                    <p:animEffect transition="in" filter="wipe(down)">
                                      <p:cBhvr>
                                        <p:cTn id="47" dur="500"/>
                                        <p:tgtEl>
                                          <p:spTgt spid="338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33808"/>
                                        </p:tgtEl>
                                        <p:attrNameLst>
                                          <p:attrName>style.visibility</p:attrName>
                                        </p:attrNameLst>
                                      </p:cBhvr>
                                      <p:to>
                                        <p:strVal val="visible"/>
                                      </p:to>
                                    </p:set>
                                    <p:animEffect transition="in" filter="wipe(down)">
                                      <p:cBhvr>
                                        <p:cTn id="52" dur="500"/>
                                        <p:tgtEl>
                                          <p:spTgt spid="3380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33810"/>
                                        </p:tgtEl>
                                        <p:attrNameLst>
                                          <p:attrName>style.visibility</p:attrName>
                                        </p:attrNameLst>
                                      </p:cBhvr>
                                      <p:to>
                                        <p:strVal val="visible"/>
                                      </p:to>
                                    </p:set>
                                    <p:animEffect transition="in" filter="wipe(down)">
                                      <p:cBhvr>
                                        <p:cTn id="57" dur="500"/>
                                        <p:tgtEl>
                                          <p:spTgt spid="338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p:bldP spid="33796" grpId="0"/>
      <p:bldP spid="33798" grpId="0"/>
      <p:bldP spid="33803" grpId="0"/>
      <p:bldP spid="33805" grpId="0"/>
      <p:bldP spid="3380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4"/>
          <p:cNvSpPr txBox="1">
            <a:spLocks noChangeArrowheads="1"/>
          </p:cNvSpPr>
          <p:nvPr/>
        </p:nvSpPr>
        <p:spPr bwMode="auto">
          <a:xfrm>
            <a:off x="231775" y="-7938"/>
            <a:ext cx="434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证明方法</a:t>
            </a:r>
            <a:r>
              <a:rPr lang="en-US" altLang="zh-CN" sz="2400">
                <a:latin typeface="楷体" pitchFamily="49" charset="-122"/>
                <a:ea typeface="楷体" pitchFamily="49" charset="-122"/>
              </a:rPr>
              <a:t>: Picard</a:t>
            </a:r>
            <a:r>
              <a:rPr lang="zh-CN" altLang="en-US" sz="2400">
                <a:latin typeface="楷体" pitchFamily="49" charset="-122"/>
                <a:ea typeface="楷体" pitchFamily="49" charset="-122"/>
              </a:rPr>
              <a:t>逐步逼近法</a:t>
            </a:r>
            <a:r>
              <a:rPr lang="en-US" altLang="zh-CN" sz="2400">
                <a:latin typeface="楷体" pitchFamily="49" charset="-122"/>
                <a:ea typeface="楷体" pitchFamily="49" charset="-122"/>
              </a:rPr>
              <a:t>.</a:t>
            </a:r>
          </a:p>
        </p:txBody>
      </p:sp>
      <p:sp>
        <p:nvSpPr>
          <p:cNvPr id="5125" name="Text Box 5"/>
          <p:cNvSpPr txBox="1">
            <a:spLocks noChangeArrowheads="1"/>
          </p:cNvSpPr>
          <p:nvPr/>
        </p:nvSpPr>
        <p:spPr bwMode="auto">
          <a:xfrm>
            <a:off x="231775" y="784225"/>
            <a:ext cx="49609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b="1">
                <a:solidFill>
                  <a:srgbClr val="C00000"/>
                </a:solidFill>
                <a:latin typeface="楷体" pitchFamily="49" charset="-122"/>
                <a:ea typeface="楷体" pitchFamily="49" charset="-122"/>
              </a:rPr>
              <a:t>证明步骤</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为方便起见</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不妨在区间</a:t>
            </a:r>
          </a:p>
        </p:txBody>
      </p:sp>
      <p:graphicFrame>
        <p:nvGraphicFramePr>
          <p:cNvPr id="5126" name="Object 6"/>
          <p:cNvGraphicFramePr>
            <a:graphicFrameLocks noChangeAspect="1"/>
          </p:cNvGraphicFramePr>
          <p:nvPr/>
        </p:nvGraphicFramePr>
        <p:xfrm>
          <a:off x="5867400" y="836613"/>
          <a:ext cx="1397000" cy="469900"/>
        </p:xfrm>
        <a:graphic>
          <a:graphicData uri="http://schemas.openxmlformats.org/presentationml/2006/ole">
            <mc:AlternateContent xmlns:mc="http://schemas.openxmlformats.org/markup-compatibility/2006">
              <mc:Choice xmlns:v="urn:schemas-microsoft-com:vml" Requires="v">
                <p:oleObj spid="_x0000_s4111" name="Equation" r:id="rId3" imgW="1266973" imgH="333285" progId="Equation.DSMT4">
                  <p:embed/>
                </p:oleObj>
              </mc:Choice>
              <mc:Fallback>
                <p:oleObj name="Equation" r:id="rId3" imgW="1266973" imgH="333285"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67400" y="836613"/>
                        <a:ext cx="13970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7" name="Text Box 7"/>
          <p:cNvSpPr txBox="1">
            <a:spLocks noChangeArrowheads="1"/>
          </p:cNvSpPr>
          <p:nvPr/>
        </p:nvSpPr>
        <p:spPr bwMode="auto">
          <a:xfrm>
            <a:off x="7451725" y="765175"/>
            <a:ext cx="12620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上讨论</a:t>
            </a:r>
            <a:r>
              <a:rPr lang="en-US" altLang="zh-CN" sz="2400">
                <a:latin typeface="楷体" pitchFamily="49" charset="-122"/>
                <a:ea typeface="楷体" pitchFamily="49" charset="-122"/>
              </a:rPr>
              <a:t>.</a:t>
            </a:r>
          </a:p>
        </p:txBody>
      </p:sp>
      <p:sp>
        <p:nvSpPr>
          <p:cNvPr id="5128" name="Text Box 8"/>
          <p:cNvSpPr txBox="1">
            <a:spLocks noChangeArrowheads="1"/>
          </p:cNvSpPr>
          <p:nvPr/>
        </p:nvSpPr>
        <p:spPr bwMode="auto">
          <a:xfrm>
            <a:off x="231775" y="1503363"/>
            <a:ext cx="35702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第一步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证明</a:t>
            </a:r>
            <a:r>
              <a:rPr lang="en-US" altLang="zh-CN" sz="2400">
                <a:latin typeface="楷体" pitchFamily="49" charset="-122"/>
                <a:ea typeface="楷体" pitchFamily="49" charset="-122"/>
              </a:rPr>
              <a:t>Cauchy </a:t>
            </a:r>
            <a:r>
              <a:rPr lang="zh-CN" altLang="en-US" sz="2400">
                <a:latin typeface="楷体" pitchFamily="49" charset="-122"/>
                <a:ea typeface="楷体" pitchFamily="49" charset="-122"/>
              </a:rPr>
              <a:t>问题</a:t>
            </a:r>
          </a:p>
        </p:txBody>
      </p:sp>
      <p:graphicFrame>
        <p:nvGraphicFramePr>
          <p:cNvPr id="5129" name="Object 9"/>
          <p:cNvGraphicFramePr>
            <a:graphicFrameLocks noChangeAspect="1"/>
          </p:cNvGraphicFramePr>
          <p:nvPr/>
        </p:nvGraphicFramePr>
        <p:xfrm>
          <a:off x="5368925" y="1516063"/>
          <a:ext cx="2667000" cy="889000"/>
        </p:xfrm>
        <a:graphic>
          <a:graphicData uri="http://schemas.openxmlformats.org/presentationml/2006/ole">
            <mc:AlternateContent xmlns:mc="http://schemas.openxmlformats.org/markup-compatibility/2006">
              <mc:Choice xmlns:v="urn:schemas-microsoft-com:vml" Requires="v">
                <p:oleObj spid="_x0000_s4112" name="Equation" r:id="rId5" imgW="2667000" imgH="889000" progId="Equation.DSMT4">
                  <p:embed/>
                </p:oleObj>
              </mc:Choice>
              <mc:Fallback>
                <p:oleObj name="Equation" r:id="rId5" imgW="2667000" imgH="88900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8925" y="1516063"/>
                        <a:ext cx="2667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0" name="Text Box 10"/>
          <p:cNvSpPr txBox="1">
            <a:spLocks noChangeArrowheads="1"/>
          </p:cNvSpPr>
          <p:nvPr/>
        </p:nvSpPr>
        <p:spPr bwMode="auto">
          <a:xfrm>
            <a:off x="684213" y="2565400"/>
            <a:ext cx="23383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等价于积分方程</a:t>
            </a:r>
          </a:p>
        </p:txBody>
      </p:sp>
      <p:graphicFrame>
        <p:nvGraphicFramePr>
          <p:cNvPr id="5131" name="Object 11"/>
          <p:cNvGraphicFramePr>
            <a:graphicFrameLocks noChangeAspect="1"/>
          </p:cNvGraphicFramePr>
          <p:nvPr/>
        </p:nvGraphicFramePr>
        <p:xfrm>
          <a:off x="3676650" y="2543175"/>
          <a:ext cx="4470400" cy="635000"/>
        </p:xfrm>
        <a:graphic>
          <a:graphicData uri="http://schemas.openxmlformats.org/presentationml/2006/ole">
            <mc:AlternateContent xmlns:mc="http://schemas.openxmlformats.org/markup-compatibility/2006">
              <mc:Choice xmlns:v="urn:schemas-microsoft-com:vml" Requires="v">
                <p:oleObj spid="_x0000_s4113" name="Equation" r:id="rId7" imgW="4470120" imgH="634680" progId="Equation.DSMT4">
                  <p:embed/>
                </p:oleObj>
              </mc:Choice>
              <mc:Fallback>
                <p:oleObj name="Equation" r:id="rId7" imgW="4470120" imgH="6346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6650" y="2543175"/>
                        <a:ext cx="4470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2" name="Text Box 12"/>
          <p:cNvSpPr txBox="1">
            <a:spLocks noChangeArrowheads="1"/>
          </p:cNvSpPr>
          <p:nvPr/>
        </p:nvSpPr>
        <p:spPr bwMode="auto">
          <a:xfrm>
            <a:off x="231775" y="3303588"/>
            <a:ext cx="4032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第二步</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作</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的逼近解序列</a:t>
            </a:r>
          </a:p>
        </p:txBody>
      </p:sp>
      <p:graphicFrame>
        <p:nvGraphicFramePr>
          <p:cNvPr id="5133" name="Object 13"/>
          <p:cNvGraphicFramePr>
            <a:graphicFrameLocks noChangeAspect="1"/>
          </p:cNvGraphicFramePr>
          <p:nvPr/>
        </p:nvGraphicFramePr>
        <p:xfrm>
          <a:off x="1757363" y="4094163"/>
          <a:ext cx="5346700" cy="1143000"/>
        </p:xfrm>
        <a:graphic>
          <a:graphicData uri="http://schemas.openxmlformats.org/presentationml/2006/ole">
            <mc:AlternateContent xmlns:mc="http://schemas.openxmlformats.org/markup-compatibility/2006">
              <mc:Choice xmlns:v="urn:schemas-microsoft-com:vml" Requires="v">
                <p:oleObj spid="_x0000_s4114" name="Equation" r:id="rId9" imgW="5346700" imgH="1143000" progId="Equation.DSMT4">
                  <p:embed/>
                </p:oleObj>
              </mc:Choice>
              <mc:Fallback>
                <p:oleObj name="Equation" r:id="rId9" imgW="5346700" imgH="114300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7363" y="4094163"/>
                        <a:ext cx="5346700" cy="1143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34" name="Text Box 14"/>
          <p:cNvSpPr txBox="1">
            <a:spLocks noChangeArrowheads="1"/>
          </p:cNvSpPr>
          <p:nvPr/>
        </p:nvSpPr>
        <p:spPr bwMode="auto">
          <a:xfrm>
            <a:off x="1023938" y="568007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证明</a:t>
            </a:r>
          </a:p>
        </p:txBody>
      </p:sp>
      <p:graphicFrame>
        <p:nvGraphicFramePr>
          <p:cNvPr id="5135" name="Object 15"/>
          <p:cNvGraphicFramePr>
            <a:graphicFrameLocks noChangeAspect="1"/>
          </p:cNvGraphicFramePr>
          <p:nvPr/>
        </p:nvGraphicFramePr>
        <p:xfrm>
          <a:off x="2016125" y="5716588"/>
          <a:ext cx="3187700" cy="381000"/>
        </p:xfrm>
        <a:graphic>
          <a:graphicData uri="http://schemas.openxmlformats.org/presentationml/2006/ole">
            <mc:AlternateContent xmlns:mc="http://schemas.openxmlformats.org/markup-compatibility/2006">
              <mc:Choice xmlns:v="urn:schemas-microsoft-com:vml" Requires="v">
                <p:oleObj spid="_x0000_s4115" name="Equation" r:id="rId11" imgW="3187700" imgH="381000" progId="Equation.DSMT4">
                  <p:embed/>
                </p:oleObj>
              </mc:Choice>
              <mc:Fallback>
                <p:oleObj name="Equation" r:id="rId11" imgW="3187700" imgH="3810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16125" y="5716588"/>
                        <a:ext cx="31877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36" name="Object 16"/>
          <p:cNvGraphicFramePr>
            <a:graphicFrameLocks noChangeAspect="1"/>
          </p:cNvGraphicFramePr>
          <p:nvPr/>
        </p:nvGraphicFramePr>
        <p:xfrm>
          <a:off x="5364163" y="5707063"/>
          <a:ext cx="1917700" cy="406400"/>
        </p:xfrm>
        <a:graphic>
          <a:graphicData uri="http://schemas.openxmlformats.org/presentationml/2006/ole">
            <mc:AlternateContent xmlns:mc="http://schemas.openxmlformats.org/markup-compatibility/2006">
              <mc:Choice xmlns:v="urn:schemas-microsoft-com:vml" Requires="v">
                <p:oleObj spid="_x0000_s4116" name="公式" r:id="rId13" imgW="1916868" imgH="406224" progId="Equation.3">
                  <p:embed/>
                </p:oleObj>
              </mc:Choice>
              <mc:Fallback>
                <p:oleObj name="公式" r:id="rId13" imgW="1916868" imgH="406224" progId="Equation.3">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64163" y="5707063"/>
                        <a:ext cx="19177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125"/>
                                        </p:tgtEl>
                                        <p:attrNameLst>
                                          <p:attrName>style.visibility</p:attrName>
                                        </p:attrNameLst>
                                      </p:cBhvr>
                                      <p:to>
                                        <p:strVal val="visible"/>
                                      </p:to>
                                    </p:set>
                                    <p:animEffect transition="in" filter="wipe(down)">
                                      <p:cBhvr>
                                        <p:cTn id="7" dur="500"/>
                                        <p:tgtEl>
                                          <p:spTgt spid="512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5126"/>
                                        </p:tgtEl>
                                        <p:attrNameLst>
                                          <p:attrName>style.visibility</p:attrName>
                                        </p:attrNameLst>
                                      </p:cBhvr>
                                      <p:to>
                                        <p:strVal val="visible"/>
                                      </p:to>
                                    </p:set>
                                    <p:animEffect transition="in" filter="wipe(down)">
                                      <p:cBhvr>
                                        <p:cTn id="12" dur="500"/>
                                        <p:tgtEl>
                                          <p:spTgt spid="5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127"/>
                                        </p:tgtEl>
                                        <p:attrNameLst>
                                          <p:attrName>style.visibility</p:attrName>
                                        </p:attrNameLst>
                                      </p:cBhvr>
                                      <p:to>
                                        <p:strVal val="visible"/>
                                      </p:to>
                                    </p:set>
                                    <p:animEffect transition="in" filter="wipe(down)">
                                      <p:cBhvr>
                                        <p:cTn id="17" dur="500"/>
                                        <p:tgtEl>
                                          <p:spTgt spid="51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5128"/>
                                        </p:tgtEl>
                                        <p:attrNameLst>
                                          <p:attrName>style.visibility</p:attrName>
                                        </p:attrNameLst>
                                      </p:cBhvr>
                                      <p:to>
                                        <p:strVal val="visible"/>
                                      </p:to>
                                    </p:set>
                                    <p:animEffect transition="in" filter="wipe(down)">
                                      <p:cBhvr>
                                        <p:cTn id="22" dur="500"/>
                                        <p:tgtEl>
                                          <p:spTgt spid="512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5129"/>
                                        </p:tgtEl>
                                        <p:attrNameLst>
                                          <p:attrName>style.visibility</p:attrName>
                                        </p:attrNameLst>
                                      </p:cBhvr>
                                      <p:to>
                                        <p:strVal val="visible"/>
                                      </p:to>
                                    </p:set>
                                    <p:animEffect transition="in" filter="wipe(down)">
                                      <p:cBhvr>
                                        <p:cTn id="27" dur="500"/>
                                        <p:tgtEl>
                                          <p:spTgt spid="512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5130"/>
                                        </p:tgtEl>
                                        <p:attrNameLst>
                                          <p:attrName>style.visibility</p:attrName>
                                        </p:attrNameLst>
                                      </p:cBhvr>
                                      <p:to>
                                        <p:strVal val="visible"/>
                                      </p:to>
                                    </p:set>
                                    <p:animEffect transition="in" filter="wipe(down)">
                                      <p:cBhvr>
                                        <p:cTn id="32" dur="500"/>
                                        <p:tgtEl>
                                          <p:spTgt spid="513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5131"/>
                                        </p:tgtEl>
                                        <p:attrNameLst>
                                          <p:attrName>style.visibility</p:attrName>
                                        </p:attrNameLst>
                                      </p:cBhvr>
                                      <p:to>
                                        <p:strVal val="visible"/>
                                      </p:to>
                                    </p:set>
                                    <p:animEffect transition="in" filter="wipe(down)">
                                      <p:cBhvr>
                                        <p:cTn id="37" dur="500"/>
                                        <p:tgtEl>
                                          <p:spTgt spid="5131"/>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5132"/>
                                        </p:tgtEl>
                                        <p:attrNameLst>
                                          <p:attrName>style.visibility</p:attrName>
                                        </p:attrNameLst>
                                      </p:cBhvr>
                                      <p:to>
                                        <p:strVal val="visible"/>
                                      </p:to>
                                    </p:set>
                                    <p:animEffect transition="in" filter="blinds(horizontal)">
                                      <p:cBhvr>
                                        <p:cTn id="42" dur="500"/>
                                        <p:tgtEl>
                                          <p:spTgt spid="513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1" nodeType="clickEffect">
                                  <p:stCondLst>
                                    <p:cond delay="0"/>
                                  </p:stCondLst>
                                  <p:childTnLst>
                                    <p:set>
                                      <p:cBhvr>
                                        <p:cTn id="46" dur="1" fill="hold">
                                          <p:stCondLst>
                                            <p:cond delay="0"/>
                                          </p:stCondLst>
                                        </p:cTn>
                                        <p:tgtEl>
                                          <p:spTgt spid="5132"/>
                                        </p:tgtEl>
                                        <p:attrNameLst>
                                          <p:attrName>style.visibility</p:attrName>
                                        </p:attrNameLst>
                                      </p:cBhvr>
                                      <p:to>
                                        <p:strVal val="visible"/>
                                      </p:to>
                                    </p:set>
                                    <p:animEffect transition="in" filter="wipe(down)">
                                      <p:cBhvr>
                                        <p:cTn id="47" dur="500"/>
                                        <p:tgtEl>
                                          <p:spTgt spid="513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5133"/>
                                        </p:tgtEl>
                                        <p:attrNameLst>
                                          <p:attrName>style.visibility</p:attrName>
                                        </p:attrNameLst>
                                      </p:cBhvr>
                                      <p:to>
                                        <p:strVal val="visible"/>
                                      </p:to>
                                    </p:set>
                                    <p:animEffect transition="in" filter="wipe(down)">
                                      <p:cBhvr>
                                        <p:cTn id="52" dur="500"/>
                                        <p:tgtEl>
                                          <p:spTgt spid="5133"/>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5134"/>
                                        </p:tgtEl>
                                        <p:attrNameLst>
                                          <p:attrName>style.visibility</p:attrName>
                                        </p:attrNameLst>
                                      </p:cBhvr>
                                      <p:to>
                                        <p:strVal val="visible"/>
                                      </p:to>
                                    </p:set>
                                    <p:animEffect transition="in" filter="wipe(down)">
                                      <p:cBhvr>
                                        <p:cTn id="57" dur="500"/>
                                        <p:tgtEl>
                                          <p:spTgt spid="513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5135"/>
                                        </p:tgtEl>
                                        <p:attrNameLst>
                                          <p:attrName>style.visibility</p:attrName>
                                        </p:attrNameLst>
                                      </p:cBhvr>
                                      <p:to>
                                        <p:strVal val="visible"/>
                                      </p:to>
                                    </p:set>
                                    <p:animEffect transition="in" filter="wipe(down)">
                                      <p:cBhvr>
                                        <p:cTn id="62" dur="500"/>
                                        <p:tgtEl>
                                          <p:spTgt spid="513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5136"/>
                                        </p:tgtEl>
                                        <p:attrNameLst>
                                          <p:attrName>style.visibility</p:attrName>
                                        </p:attrNameLst>
                                      </p:cBhvr>
                                      <p:to>
                                        <p:strVal val="visible"/>
                                      </p:to>
                                    </p:set>
                                    <p:animEffect transition="in" filter="wipe(down)">
                                      <p:cBhvr>
                                        <p:cTn id="67" dur="500"/>
                                        <p:tgtEl>
                                          <p:spTgt spid="5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5" grpId="0"/>
      <p:bldP spid="5127" grpId="0"/>
      <p:bldP spid="5128" grpId="0"/>
      <p:bldP spid="5130" grpId="0"/>
      <p:bldP spid="5132" grpId="0"/>
      <p:bldP spid="5132" grpId="1"/>
      <p:bldP spid="513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231775" y="13652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又</a:t>
            </a:r>
          </a:p>
        </p:txBody>
      </p:sp>
      <p:graphicFrame>
        <p:nvGraphicFramePr>
          <p:cNvPr id="34819" name="Object 3"/>
          <p:cNvGraphicFramePr>
            <a:graphicFrameLocks noChangeAspect="1"/>
          </p:cNvGraphicFramePr>
          <p:nvPr/>
        </p:nvGraphicFramePr>
        <p:xfrm>
          <a:off x="1293813" y="254000"/>
          <a:ext cx="5905500" cy="1498600"/>
        </p:xfrm>
        <a:graphic>
          <a:graphicData uri="http://schemas.openxmlformats.org/presentationml/2006/ole">
            <mc:AlternateContent xmlns:mc="http://schemas.openxmlformats.org/markup-compatibility/2006">
              <mc:Choice xmlns:v="urn:schemas-microsoft-com:vml" Requires="v">
                <p:oleObj spid="_x0000_s31760" name="Equation" r:id="rId3" imgW="5905500" imgH="1498600" progId="Equation.DSMT4">
                  <p:embed/>
                </p:oleObj>
              </mc:Choice>
              <mc:Fallback>
                <p:oleObj name="Equation" r:id="rId3" imgW="5905500" imgH="14986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3813" y="254000"/>
                        <a:ext cx="5905500" cy="1498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Text Box 4"/>
          <p:cNvSpPr txBox="1">
            <a:spLocks noChangeArrowheads="1"/>
          </p:cNvSpPr>
          <p:nvPr/>
        </p:nvSpPr>
        <p:spPr bwMode="auto">
          <a:xfrm>
            <a:off x="323850" y="1844675"/>
            <a:ext cx="5397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即</a:t>
            </a:r>
          </a:p>
        </p:txBody>
      </p:sp>
      <p:graphicFrame>
        <p:nvGraphicFramePr>
          <p:cNvPr id="34821" name="Object 5"/>
          <p:cNvGraphicFramePr>
            <a:graphicFrameLocks noChangeAspect="1"/>
          </p:cNvGraphicFramePr>
          <p:nvPr/>
        </p:nvGraphicFramePr>
        <p:xfrm>
          <a:off x="1692275" y="1989138"/>
          <a:ext cx="4622800" cy="469900"/>
        </p:xfrm>
        <a:graphic>
          <a:graphicData uri="http://schemas.openxmlformats.org/presentationml/2006/ole">
            <mc:AlternateContent xmlns:mc="http://schemas.openxmlformats.org/markup-compatibility/2006">
              <mc:Choice xmlns:v="urn:schemas-microsoft-com:vml" Requires="v">
                <p:oleObj spid="_x0000_s31761" name="Equation" r:id="rId5" imgW="4622800" imgH="469900" progId="Equation.DSMT4">
                  <p:embed/>
                </p:oleObj>
              </mc:Choice>
              <mc:Fallback>
                <p:oleObj name="Equation" r:id="rId5" imgW="4622800" imgH="4699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1989138"/>
                        <a:ext cx="46228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2" name="Text Box 6"/>
          <p:cNvSpPr txBox="1">
            <a:spLocks noChangeArrowheads="1"/>
          </p:cNvSpPr>
          <p:nvPr/>
        </p:nvSpPr>
        <p:spPr bwMode="auto">
          <a:xfrm>
            <a:off x="323850" y="2565400"/>
            <a:ext cx="125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a:latin typeface="楷体" pitchFamily="49" charset="-122"/>
                <a:ea typeface="楷体" pitchFamily="49" charset="-122"/>
              </a:rPr>
              <a:t>从而有</a:t>
            </a:r>
          </a:p>
        </p:txBody>
      </p:sp>
      <p:graphicFrame>
        <p:nvGraphicFramePr>
          <p:cNvPr id="34825" name="Object 9"/>
          <p:cNvGraphicFramePr>
            <a:graphicFrameLocks noChangeAspect="1"/>
          </p:cNvGraphicFramePr>
          <p:nvPr/>
        </p:nvGraphicFramePr>
        <p:xfrm>
          <a:off x="2284413" y="5988050"/>
          <a:ext cx="3924300" cy="431800"/>
        </p:xfrm>
        <a:graphic>
          <a:graphicData uri="http://schemas.openxmlformats.org/presentationml/2006/ole">
            <mc:AlternateContent xmlns:mc="http://schemas.openxmlformats.org/markup-compatibility/2006">
              <mc:Choice xmlns:v="urn:schemas-microsoft-com:vml" Requires="v">
                <p:oleObj spid="_x0000_s31762" name="Equation" r:id="rId7" imgW="3924300" imgH="431800" progId="Equation.DSMT4">
                  <p:embed/>
                </p:oleObj>
              </mc:Choice>
              <mc:Fallback>
                <p:oleObj name="Equation" r:id="rId7" imgW="39243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84413" y="5988050"/>
                        <a:ext cx="39243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6" name="Object 10"/>
          <p:cNvGraphicFramePr>
            <a:graphicFrameLocks noChangeAspect="1"/>
          </p:cNvGraphicFramePr>
          <p:nvPr/>
        </p:nvGraphicFramePr>
        <p:xfrm>
          <a:off x="2195513" y="2781300"/>
          <a:ext cx="4546600" cy="482600"/>
        </p:xfrm>
        <a:graphic>
          <a:graphicData uri="http://schemas.openxmlformats.org/presentationml/2006/ole">
            <mc:AlternateContent xmlns:mc="http://schemas.openxmlformats.org/markup-compatibility/2006">
              <mc:Choice xmlns:v="urn:schemas-microsoft-com:vml" Requires="v">
                <p:oleObj spid="_x0000_s31763" name="公式" r:id="rId9" imgW="4546600" imgH="482600" progId="Equation.3">
                  <p:embed/>
                </p:oleObj>
              </mc:Choice>
              <mc:Fallback>
                <p:oleObj name="公式" r:id="rId9" imgW="4546600" imgH="482600" progId="Equation.3">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95513" y="2781300"/>
                        <a:ext cx="4546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7" name="Object 11"/>
          <p:cNvGraphicFramePr>
            <a:graphicFrameLocks noChangeAspect="1"/>
          </p:cNvGraphicFramePr>
          <p:nvPr/>
        </p:nvGraphicFramePr>
        <p:xfrm>
          <a:off x="2195513" y="3430588"/>
          <a:ext cx="4013200" cy="495300"/>
        </p:xfrm>
        <a:graphic>
          <a:graphicData uri="http://schemas.openxmlformats.org/presentationml/2006/ole">
            <mc:AlternateContent xmlns:mc="http://schemas.openxmlformats.org/markup-compatibility/2006">
              <mc:Choice xmlns:v="urn:schemas-microsoft-com:vml" Requires="v">
                <p:oleObj spid="_x0000_s31764" name="公式" r:id="rId11" imgW="4013200" imgH="495300" progId="Equation.3">
                  <p:embed/>
                </p:oleObj>
              </mc:Choice>
              <mc:Fallback>
                <p:oleObj name="公式" r:id="rId11" imgW="4013200" imgH="4953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95513" y="3430588"/>
                        <a:ext cx="4013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8" name="Object 12"/>
          <p:cNvGraphicFramePr>
            <a:graphicFrameLocks noChangeAspect="1"/>
          </p:cNvGraphicFramePr>
          <p:nvPr/>
        </p:nvGraphicFramePr>
        <p:xfrm>
          <a:off x="2244725" y="4040188"/>
          <a:ext cx="3517900" cy="444500"/>
        </p:xfrm>
        <a:graphic>
          <a:graphicData uri="http://schemas.openxmlformats.org/presentationml/2006/ole">
            <mc:AlternateContent xmlns:mc="http://schemas.openxmlformats.org/markup-compatibility/2006">
              <mc:Choice xmlns:v="urn:schemas-microsoft-com:vml" Requires="v">
                <p:oleObj spid="_x0000_s31765" name="公式" r:id="rId13" imgW="3517900" imgH="444500" progId="Equation.3">
                  <p:embed/>
                </p:oleObj>
              </mc:Choice>
              <mc:Fallback>
                <p:oleObj name="公式" r:id="rId13" imgW="3517900" imgH="4445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44725" y="4040188"/>
                        <a:ext cx="3517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9" name="Text Box 13"/>
          <p:cNvSpPr txBox="1">
            <a:spLocks noChangeArrowheads="1"/>
          </p:cNvSpPr>
          <p:nvPr/>
        </p:nvSpPr>
        <p:spPr bwMode="auto">
          <a:xfrm>
            <a:off x="323850" y="450850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又</a:t>
            </a:r>
          </a:p>
        </p:txBody>
      </p:sp>
      <p:graphicFrame>
        <p:nvGraphicFramePr>
          <p:cNvPr id="34830" name="Object 14"/>
          <p:cNvGraphicFramePr>
            <a:graphicFrameLocks noChangeAspect="1"/>
          </p:cNvGraphicFramePr>
          <p:nvPr/>
        </p:nvGraphicFramePr>
        <p:xfrm>
          <a:off x="2244725" y="4598988"/>
          <a:ext cx="3530600" cy="444500"/>
        </p:xfrm>
        <a:graphic>
          <a:graphicData uri="http://schemas.openxmlformats.org/presentationml/2006/ole">
            <mc:AlternateContent xmlns:mc="http://schemas.openxmlformats.org/markup-compatibility/2006">
              <mc:Choice xmlns:v="urn:schemas-microsoft-com:vml" Requires="v">
                <p:oleObj spid="_x0000_s31766" name="公式" r:id="rId15" imgW="3530600" imgH="444500" progId="Equation.3">
                  <p:embed/>
                </p:oleObj>
              </mc:Choice>
              <mc:Fallback>
                <p:oleObj name="公式" r:id="rId15" imgW="3530600" imgH="444500" progId="Equation.3">
                  <p:embed/>
                  <p:pic>
                    <p:nvPicPr>
                      <p:cNvPr id="0" name="Object 1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244725" y="4598988"/>
                        <a:ext cx="353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1" name="Text Box 15"/>
          <p:cNvSpPr txBox="1">
            <a:spLocks noChangeArrowheads="1"/>
          </p:cNvSpPr>
          <p:nvPr/>
        </p:nvSpPr>
        <p:spPr bwMode="auto">
          <a:xfrm>
            <a:off x="250825" y="5084763"/>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从而</a:t>
            </a:r>
          </a:p>
        </p:txBody>
      </p:sp>
      <p:graphicFrame>
        <p:nvGraphicFramePr>
          <p:cNvPr id="34832" name="Object 16"/>
          <p:cNvGraphicFramePr>
            <a:graphicFrameLocks noChangeAspect="1"/>
          </p:cNvGraphicFramePr>
          <p:nvPr/>
        </p:nvGraphicFramePr>
        <p:xfrm>
          <a:off x="2238375" y="5302250"/>
          <a:ext cx="3543300" cy="444500"/>
        </p:xfrm>
        <a:graphic>
          <a:graphicData uri="http://schemas.openxmlformats.org/presentationml/2006/ole">
            <mc:AlternateContent xmlns:mc="http://schemas.openxmlformats.org/markup-compatibility/2006">
              <mc:Choice xmlns:v="urn:schemas-microsoft-com:vml" Requires="v">
                <p:oleObj spid="_x0000_s31767" name="公式" r:id="rId17" imgW="3543300" imgH="444500" progId="Equation.3">
                  <p:embed/>
                </p:oleObj>
              </mc:Choice>
              <mc:Fallback>
                <p:oleObj name="公式" r:id="rId17" imgW="3543300" imgH="444500" progId="Equation.3">
                  <p:embed/>
                  <p:pic>
                    <p:nvPicPr>
                      <p:cNvPr id="0" name="Object 1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238375" y="5302250"/>
                        <a:ext cx="3543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33" name="Text Box 17"/>
          <p:cNvSpPr txBox="1">
            <a:spLocks noChangeArrowheads="1"/>
          </p:cNvSpPr>
          <p:nvPr/>
        </p:nvSpPr>
        <p:spPr bwMode="auto">
          <a:xfrm>
            <a:off x="323850" y="5661025"/>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即</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wipe(down)">
                                      <p:cBhvr>
                                        <p:cTn id="7" dur="500"/>
                                        <p:tgtEl>
                                          <p:spTgt spid="348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4819"/>
                                        </p:tgtEl>
                                        <p:attrNameLst>
                                          <p:attrName>style.visibility</p:attrName>
                                        </p:attrNameLst>
                                      </p:cBhvr>
                                      <p:to>
                                        <p:strVal val="visible"/>
                                      </p:to>
                                    </p:set>
                                    <p:animEffect transition="in" filter="wipe(down)">
                                      <p:cBhvr>
                                        <p:cTn id="12" dur="500"/>
                                        <p:tgtEl>
                                          <p:spTgt spid="348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wipe(down)">
                                      <p:cBhvr>
                                        <p:cTn id="17" dur="500"/>
                                        <p:tgtEl>
                                          <p:spTgt spid="34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34821"/>
                                        </p:tgtEl>
                                        <p:attrNameLst>
                                          <p:attrName>style.visibility</p:attrName>
                                        </p:attrNameLst>
                                      </p:cBhvr>
                                      <p:to>
                                        <p:strVal val="visible"/>
                                      </p:to>
                                    </p:set>
                                    <p:animEffect transition="in" filter="wipe(down)">
                                      <p:cBhvr>
                                        <p:cTn id="22" dur="500"/>
                                        <p:tgtEl>
                                          <p:spTgt spid="3482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34822"/>
                                        </p:tgtEl>
                                        <p:attrNameLst>
                                          <p:attrName>style.visibility</p:attrName>
                                        </p:attrNameLst>
                                      </p:cBhvr>
                                      <p:to>
                                        <p:strVal val="visible"/>
                                      </p:to>
                                    </p:set>
                                    <p:animEffect transition="in" filter="wipe(down)">
                                      <p:cBhvr>
                                        <p:cTn id="27" dur="500"/>
                                        <p:tgtEl>
                                          <p:spTgt spid="348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4826"/>
                                        </p:tgtEl>
                                        <p:attrNameLst>
                                          <p:attrName>style.visibility</p:attrName>
                                        </p:attrNameLst>
                                      </p:cBhvr>
                                      <p:to>
                                        <p:strVal val="visible"/>
                                      </p:to>
                                    </p:set>
                                    <p:animEffect transition="in" filter="wipe(down)">
                                      <p:cBhvr>
                                        <p:cTn id="32" dur="500"/>
                                        <p:tgtEl>
                                          <p:spTgt spid="3482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34827"/>
                                        </p:tgtEl>
                                        <p:attrNameLst>
                                          <p:attrName>style.visibility</p:attrName>
                                        </p:attrNameLst>
                                      </p:cBhvr>
                                      <p:to>
                                        <p:strVal val="visible"/>
                                      </p:to>
                                    </p:set>
                                    <p:animEffect transition="in" filter="wipe(down)">
                                      <p:cBhvr>
                                        <p:cTn id="37" dur="500"/>
                                        <p:tgtEl>
                                          <p:spTgt spid="3482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34828"/>
                                        </p:tgtEl>
                                        <p:attrNameLst>
                                          <p:attrName>style.visibility</p:attrName>
                                        </p:attrNameLst>
                                      </p:cBhvr>
                                      <p:to>
                                        <p:strVal val="visible"/>
                                      </p:to>
                                    </p:set>
                                    <p:animEffect transition="in" filter="wipe(down)">
                                      <p:cBhvr>
                                        <p:cTn id="42" dur="500"/>
                                        <p:tgtEl>
                                          <p:spTgt spid="3482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34829"/>
                                        </p:tgtEl>
                                        <p:attrNameLst>
                                          <p:attrName>style.visibility</p:attrName>
                                        </p:attrNameLst>
                                      </p:cBhvr>
                                      <p:to>
                                        <p:strVal val="visible"/>
                                      </p:to>
                                    </p:set>
                                    <p:animEffect transition="in" filter="wipe(down)">
                                      <p:cBhvr>
                                        <p:cTn id="47" dur="500"/>
                                        <p:tgtEl>
                                          <p:spTgt spid="3482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34830"/>
                                        </p:tgtEl>
                                        <p:attrNameLst>
                                          <p:attrName>style.visibility</p:attrName>
                                        </p:attrNameLst>
                                      </p:cBhvr>
                                      <p:to>
                                        <p:strVal val="visible"/>
                                      </p:to>
                                    </p:set>
                                    <p:animEffect transition="in" filter="wipe(down)">
                                      <p:cBhvr>
                                        <p:cTn id="52" dur="500"/>
                                        <p:tgtEl>
                                          <p:spTgt spid="3483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34831"/>
                                        </p:tgtEl>
                                        <p:attrNameLst>
                                          <p:attrName>style.visibility</p:attrName>
                                        </p:attrNameLst>
                                      </p:cBhvr>
                                      <p:to>
                                        <p:strVal val="visible"/>
                                      </p:to>
                                    </p:set>
                                    <p:animEffect transition="in" filter="wipe(down)">
                                      <p:cBhvr>
                                        <p:cTn id="57" dur="500"/>
                                        <p:tgtEl>
                                          <p:spTgt spid="3483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34832"/>
                                        </p:tgtEl>
                                        <p:attrNameLst>
                                          <p:attrName>style.visibility</p:attrName>
                                        </p:attrNameLst>
                                      </p:cBhvr>
                                      <p:to>
                                        <p:strVal val="visible"/>
                                      </p:to>
                                    </p:set>
                                    <p:animEffect transition="in" filter="wipe(down)">
                                      <p:cBhvr>
                                        <p:cTn id="62" dur="500"/>
                                        <p:tgtEl>
                                          <p:spTgt spid="3483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34833"/>
                                        </p:tgtEl>
                                        <p:attrNameLst>
                                          <p:attrName>style.visibility</p:attrName>
                                        </p:attrNameLst>
                                      </p:cBhvr>
                                      <p:to>
                                        <p:strVal val="visible"/>
                                      </p:to>
                                    </p:set>
                                    <p:animEffect transition="in" filter="wipe(down)">
                                      <p:cBhvr>
                                        <p:cTn id="67" dur="500"/>
                                        <p:tgtEl>
                                          <p:spTgt spid="34833"/>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34825"/>
                                        </p:tgtEl>
                                        <p:attrNameLst>
                                          <p:attrName>style.visibility</p:attrName>
                                        </p:attrNameLst>
                                      </p:cBhvr>
                                      <p:to>
                                        <p:strVal val="visible"/>
                                      </p:to>
                                    </p:set>
                                    <p:animEffect transition="in" filter="wipe(down)">
                                      <p:cBhvr>
                                        <p:cTn id="72" dur="500"/>
                                        <p:tgtEl>
                                          <p:spTgt spid="34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p:bldP spid="34820" grpId="0"/>
      <p:bldP spid="34822" grpId="0"/>
      <p:bldP spid="34829" grpId="0"/>
      <p:bldP spid="34831" grpId="0"/>
      <p:bldP spid="3483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矩形 1"/>
          <p:cNvSpPr>
            <a:spLocks noChangeArrowheads="1"/>
          </p:cNvSpPr>
          <p:nvPr/>
        </p:nvSpPr>
        <p:spPr bwMode="auto">
          <a:xfrm>
            <a:off x="1476375" y="1196975"/>
            <a:ext cx="45720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eaLnBrk="1" hangingPunct="1"/>
            <a:r>
              <a:rPr lang="zh-CN" altLang="en-US">
                <a:solidFill>
                  <a:srgbClr val="FF0000"/>
                </a:solidFill>
                <a:latin typeface="楷体" pitchFamily="49" charset="-122"/>
                <a:ea typeface="楷体" pitchFamily="49" charset="-122"/>
              </a:rPr>
              <a:t>课后作业</a:t>
            </a:r>
            <a:r>
              <a:rPr lang="en-US" altLang="zh-CN">
                <a:solidFill>
                  <a:srgbClr val="FF0000"/>
                </a:solidFill>
                <a:latin typeface="楷体" pitchFamily="49" charset="-122"/>
                <a:ea typeface="楷体" pitchFamily="49" charset="-122"/>
              </a:rPr>
              <a:t>5</a:t>
            </a:r>
            <a:r>
              <a:rPr lang="en-US" altLang="zh-CN">
                <a:latin typeface="楷体" pitchFamily="49" charset="-122"/>
                <a:ea typeface="楷体" pitchFamily="49" charset="-122"/>
              </a:rPr>
              <a:t>: </a:t>
            </a:r>
          </a:p>
          <a:p>
            <a:pPr eaLnBrk="1" hangingPunct="1"/>
            <a:r>
              <a:rPr lang="zh-CN" altLang="en-US">
                <a:latin typeface="楷体" pitchFamily="49" charset="-122"/>
                <a:ea typeface="楷体" pitchFamily="49" charset="-122"/>
              </a:rPr>
              <a:t>习题</a:t>
            </a:r>
            <a:r>
              <a:rPr lang="en-US" altLang="zh-CN">
                <a:latin typeface="楷体" pitchFamily="49" charset="-122"/>
                <a:ea typeface="楷体" pitchFamily="49" charset="-122"/>
              </a:rPr>
              <a:t>3.1</a:t>
            </a:r>
            <a:r>
              <a:rPr lang="zh-CN" altLang="en-US">
                <a:latin typeface="楷体" pitchFamily="49" charset="-122"/>
                <a:ea typeface="楷体" pitchFamily="49" charset="-122"/>
              </a:rPr>
              <a:t>：   </a:t>
            </a:r>
            <a:r>
              <a:rPr lang="en-US" altLang="zh-CN">
                <a:latin typeface="楷体" pitchFamily="49" charset="-122"/>
                <a:ea typeface="楷体" pitchFamily="49" charset="-122"/>
              </a:rPr>
              <a:t>2,3,4</a:t>
            </a:r>
            <a:r>
              <a:rPr lang="zh-CN" altLang="en-US">
                <a:latin typeface="楷体" pitchFamily="49" charset="-122"/>
                <a:ea typeface="楷体" pitchFamily="49" charset="-122"/>
              </a:rPr>
              <a:t>，</a:t>
            </a:r>
            <a:r>
              <a:rPr lang="en-US" altLang="zh-CN">
                <a:latin typeface="楷体" pitchFamily="49" charset="-122"/>
                <a:ea typeface="楷体" pitchFamily="49" charset="-122"/>
              </a:rPr>
              <a:t>7,9.</a:t>
            </a:r>
          </a:p>
          <a:p>
            <a:pPr eaLnBrk="1" hangingPunct="1"/>
            <a:endParaRPr lang="en-US" altLang="zh-CN">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468313" y="1052513"/>
            <a:ext cx="6956425" cy="120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b="1">
                <a:solidFill>
                  <a:srgbClr val="0000FF"/>
                </a:solidFill>
                <a:latin typeface="楷体" pitchFamily="49" charset="-122"/>
                <a:ea typeface="楷体" pitchFamily="49" charset="-122"/>
              </a:rPr>
              <a:t>课后思考</a:t>
            </a:r>
            <a:r>
              <a:rPr lang="zh-CN" altLang="en-US" sz="2400">
                <a:latin typeface="楷体" pitchFamily="49" charset="-122"/>
                <a:ea typeface="楷体" pitchFamily="49" charset="-122"/>
              </a:rPr>
              <a:t>：</a:t>
            </a:r>
            <a:endParaRPr lang="en-US" altLang="zh-CN" sz="2400">
              <a:latin typeface="楷体" pitchFamily="49" charset="-122"/>
              <a:ea typeface="楷体" pitchFamily="49" charset="-122"/>
            </a:endParaRPr>
          </a:p>
          <a:p>
            <a:pPr eaLnBrk="1" hangingPunct="1"/>
            <a:r>
              <a:rPr lang="en-US" altLang="zh-CN" sz="2400">
                <a:latin typeface="楷体" pitchFamily="49" charset="-122"/>
                <a:ea typeface="楷体" pitchFamily="49" charset="-122"/>
              </a:rPr>
              <a:t>        </a:t>
            </a:r>
          </a:p>
          <a:p>
            <a:pPr eaLnBrk="1" hangingPunct="1"/>
            <a:r>
              <a:rPr lang="en-US" altLang="zh-CN" sz="2400">
                <a:latin typeface="楷体" pitchFamily="49" charset="-122"/>
                <a:ea typeface="楷体" pitchFamily="49" charset="-122"/>
              </a:rPr>
              <a:t>       1.</a:t>
            </a:r>
            <a:r>
              <a:rPr lang="zh-CN" altLang="en-US" sz="2400">
                <a:latin typeface="楷体" pitchFamily="49" charset="-122"/>
                <a:ea typeface="楷体" pitchFamily="49" charset="-122"/>
              </a:rPr>
              <a:t>命题</a:t>
            </a:r>
            <a:r>
              <a:rPr lang="en-US" altLang="zh-CN" sz="2400">
                <a:latin typeface="楷体" pitchFamily="49" charset="-122"/>
                <a:ea typeface="楷体" pitchFamily="49" charset="-122"/>
              </a:rPr>
              <a:t>5</a:t>
            </a:r>
            <a:r>
              <a:rPr lang="zh-CN" altLang="en-US" sz="2400">
                <a:latin typeface="楷体" pitchFamily="49" charset="-122"/>
                <a:ea typeface="楷体" pitchFamily="49" charset="-122"/>
              </a:rPr>
              <a:t>（解 的唯一性证明的其它方法）</a:t>
            </a:r>
          </a:p>
        </p:txBody>
      </p:sp>
      <p:sp>
        <p:nvSpPr>
          <p:cNvPr id="2" name="矩形 1"/>
          <p:cNvSpPr>
            <a:spLocks noChangeArrowheads="1"/>
          </p:cNvSpPr>
          <p:nvPr/>
        </p:nvSpPr>
        <p:spPr bwMode="auto">
          <a:xfrm>
            <a:off x="1547813" y="2376488"/>
            <a:ext cx="65532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en-US" altLang="zh-CN" sz="2400">
                <a:latin typeface="楷体" pitchFamily="49" charset="-122"/>
                <a:ea typeface="楷体" pitchFamily="49" charset="-122"/>
              </a:rPr>
              <a:t>2. </a:t>
            </a:r>
            <a:r>
              <a:rPr lang="zh-CN" altLang="en-US" sz="2400">
                <a:latin typeface="楷体" pitchFamily="49" charset="-122"/>
                <a:ea typeface="楷体" pitchFamily="49" charset="-122"/>
              </a:rPr>
              <a:t>写出一阶线性方程的初值问题解的存在唯一性定理</a:t>
            </a:r>
          </a:p>
        </p:txBody>
      </p:sp>
      <p:graphicFrame>
        <p:nvGraphicFramePr>
          <p:cNvPr id="5" name="Object 5"/>
          <p:cNvGraphicFramePr>
            <a:graphicFrameLocks noChangeAspect="1"/>
          </p:cNvGraphicFramePr>
          <p:nvPr/>
        </p:nvGraphicFramePr>
        <p:xfrm>
          <a:off x="2555875" y="3716338"/>
          <a:ext cx="2590800" cy="952500"/>
        </p:xfrm>
        <a:graphic>
          <a:graphicData uri="http://schemas.openxmlformats.org/presentationml/2006/ole">
            <mc:AlternateContent xmlns:mc="http://schemas.openxmlformats.org/markup-compatibility/2006">
              <mc:Choice xmlns:v="urn:schemas-microsoft-com:vml" Requires="v">
                <p:oleObj spid="_x0000_s33797" name="Equation" r:id="rId3" imgW="2457602" imgH="819137" progId="Equation.DSMT4">
                  <p:embed/>
                </p:oleObj>
              </mc:Choice>
              <mc:Fallback>
                <p:oleObj name="Equation" r:id="rId3" imgW="2457602" imgH="819137"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55875" y="3716338"/>
                        <a:ext cx="25908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0483"/>
                                        </p:tgtEl>
                                        <p:attrNameLst>
                                          <p:attrName>style.visibility</p:attrName>
                                        </p:attrNameLst>
                                      </p:cBhvr>
                                      <p:to>
                                        <p:strVal val="visible"/>
                                      </p:to>
                                    </p:set>
                                    <p:animEffect transition="in" filter="wipe(down)">
                                      <p:cBhvr>
                                        <p:cTn id="7" dur="500"/>
                                        <p:tgtEl>
                                          <p:spTgt spid="204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down)">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p:bldP spid="2"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Text Box 4"/>
          <p:cNvSpPr txBox="1">
            <a:spLocks noChangeArrowheads="1"/>
          </p:cNvSpPr>
          <p:nvPr/>
        </p:nvSpPr>
        <p:spPr bwMode="auto">
          <a:xfrm>
            <a:off x="971550" y="1125538"/>
            <a:ext cx="7262813" cy="378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Charles Emile Picard 1856-1941   </a:t>
            </a:r>
            <a:r>
              <a:rPr lang="zh-CN" altLang="en-US" sz="2400">
                <a:latin typeface="楷体" pitchFamily="49" charset="-122"/>
                <a:ea typeface="楷体" pitchFamily="49" charset="-122"/>
              </a:rPr>
              <a:t>法国数学家</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在</a:t>
            </a:r>
          </a:p>
          <a:p>
            <a:pPr eaLnBrk="1" hangingPunct="1"/>
            <a:r>
              <a:rPr lang="zh-CN" altLang="en-US" sz="2400">
                <a:latin typeface="楷体" pitchFamily="49" charset="-122"/>
                <a:ea typeface="楷体" pitchFamily="49" charset="-122"/>
              </a:rPr>
              <a:t>解析函数论</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微分方程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代数几何</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力学等方面均有贡</a:t>
            </a:r>
          </a:p>
          <a:p>
            <a:pPr eaLnBrk="1" hangingPunct="1"/>
            <a:r>
              <a:rPr lang="zh-CN" altLang="en-US" sz="2400">
                <a:latin typeface="楷体" pitchFamily="49" charset="-122"/>
                <a:ea typeface="楷体" pitchFamily="49" charset="-122"/>
              </a:rPr>
              <a:t>献</a:t>
            </a:r>
            <a:r>
              <a:rPr lang="en-US" altLang="zh-CN" sz="2400">
                <a:latin typeface="楷体" pitchFamily="49" charset="-122"/>
                <a:ea typeface="楷体" pitchFamily="49" charset="-122"/>
              </a:rPr>
              <a:t>.1877</a:t>
            </a:r>
            <a:r>
              <a:rPr lang="zh-CN" altLang="en-US" sz="2400">
                <a:latin typeface="楷体" pitchFamily="49" charset="-122"/>
                <a:ea typeface="楷体" pitchFamily="49" charset="-122"/>
              </a:rPr>
              <a:t>年获巴黎高等师范学校博士学位</a:t>
            </a:r>
            <a:r>
              <a:rPr lang="en-US" altLang="zh-CN" sz="2400">
                <a:latin typeface="楷体" pitchFamily="49" charset="-122"/>
                <a:ea typeface="楷体" pitchFamily="49" charset="-122"/>
              </a:rPr>
              <a:t>.1898</a:t>
            </a:r>
            <a:r>
              <a:rPr lang="zh-CN" altLang="en-US" sz="2400">
                <a:latin typeface="楷体" pitchFamily="49" charset="-122"/>
                <a:ea typeface="楷体" pitchFamily="49" charset="-122"/>
              </a:rPr>
              <a:t>年任</a:t>
            </a:r>
          </a:p>
          <a:p>
            <a:pPr eaLnBrk="1" hangingPunct="1"/>
            <a:r>
              <a:rPr lang="zh-CN" altLang="en-US" sz="2400">
                <a:latin typeface="楷体" pitchFamily="49" charset="-122"/>
                <a:ea typeface="楷体" pitchFamily="49" charset="-122"/>
              </a:rPr>
              <a:t>巴黎大学教授</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曾获若干科学奖和</a:t>
            </a:r>
            <a:r>
              <a:rPr lang="en-US" altLang="zh-CN" sz="2400">
                <a:latin typeface="楷体" pitchFamily="49" charset="-122"/>
                <a:ea typeface="楷体" pitchFamily="49" charset="-122"/>
              </a:rPr>
              <a:t>5</a:t>
            </a:r>
            <a:r>
              <a:rPr lang="zh-CN" altLang="en-US" sz="2400">
                <a:latin typeface="楷体" pitchFamily="49" charset="-122"/>
                <a:ea typeface="楷体" pitchFamily="49" charset="-122"/>
              </a:rPr>
              <a:t>个外国大学的名</a:t>
            </a:r>
          </a:p>
          <a:p>
            <a:pPr eaLnBrk="1" hangingPunct="1"/>
            <a:r>
              <a:rPr lang="zh-CN" altLang="en-US" sz="2400">
                <a:latin typeface="楷体" pitchFamily="49" charset="-122"/>
                <a:ea typeface="楷体" pitchFamily="49" charset="-122"/>
              </a:rPr>
              <a:t>誉博士学位</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他在复变函数领域给出了两个著名的</a:t>
            </a:r>
          </a:p>
          <a:p>
            <a:pPr eaLnBrk="1" hangingPunct="1"/>
            <a:r>
              <a:rPr lang="en-US" altLang="zh-CN" sz="2400">
                <a:latin typeface="楷体" pitchFamily="49" charset="-122"/>
                <a:ea typeface="楷体" pitchFamily="49" charset="-122"/>
              </a:rPr>
              <a:t>Picard</a:t>
            </a:r>
            <a:r>
              <a:rPr lang="zh-CN" altLang="en-US" sz="2400">
                <a:latin typeface="楷体" pitchFamily="49" charset="-122"/>
                <a:ea typeface="楷体" pitchFamily="49" charset="-122"/>
              </a:rPr>
              <a:t>第一定理和第二定理</a:t>
            </a:r>
            <a:r>
              <a:rPr lang="en-US" altLang="zh-CN" sz="2400">
                <a:latin typeface="楷体" pitchFamily="49" charset="-122"/>
                <a:ea typeface="楷体" pitchFamily="49" charset="-122"/>
              </a:rPr>
              <a:t>.1890</a:t>
            </a:r>
            <a:r>
              <a:rPr lang="zh-CN" altLang="en-US" sz="2400">
                <a:latin typeface="楷体" pitchFamily="49" charset="-122"/>
                <a:ea typeface="楷体" pitchFamily="49" charset="-122"/>
              </a:rPr>
              <a:t>年他给出了用逐步</a:t>
            </a:r>
          </a:p>
          <a:p>
            <a:pPr eaLnBrk="1" hangingPunct="1"/>
            <a:r>
              <a:rPr lang="zh-CN" altLang="en-US" sz="2400">
                <a:latin typeface="楷体" pitchFamily="49" charset="-122"/>
                <a:ea typeface="楷体" pitchFamily="49" charset="-122"/>
              </a:rPr>
              <a:t>逼近法证明微分方程初值问题解的存在性</a:t>
            </a:r>
            <a:r>
              <a:rPr lang="en-US" altLang="zh-CN" sz="2400">
                <a:latin typeface="楷体" pitchFamily="49" charset="-122"/>
                <a:ea typeface="楷体" pitchFamily="49" charset="-122"/>
              </a:rPr>
              <a:t>.1883-1888</a:t>
            </a:r>
          </a:p>
          <a:p>
            <a:pPr eaLnBrk="1" hangingPunct="1"/>
            <a:r>
              <a:rPr lang="zh-CN" altLang="en-US" sz="2400">
                <a:latin typeface="楷体" pitchFamily="49" charset="-122"/>
                <a:ea typeface="楷体" pitchFamily="49" charset="-122"/>
              </a:rPr>
              <a:t>年他将</a:t>
            </a:r>
            <a:r>
              <a:rPr lang="en-US" altLang="zh-CN" sz="2400">
                <a:latin typeface="楷体" pitchFamily="49" charset="-122"/>
                <a:ea typeface="楷体" pitchFamily="49" charset="-122"/>
              </a:rPr>
              <a:t>H.</a:t>
            </a:r>
            <a:r>
              <a:rPr lang="zh-CN" altLang="en-US" sz="2400">
                <a:latin typeface="楷体" pitchFamily="49" charset="-122"/>
                <a:ea typeface="楷体" pitchFamily="49" charset="-122"/>
              </a:rPr>
              <a:t>庞卡莱自守函数的方法推广到二元复变函数</a:t>
            </a:r>
          </a:p>
          <a:p>
            <a:pPr eaLnBrk="1" hangingPunct="1"/>
            <a:r>
              <a:rPr lang="zh-CN" altLang="en-US" sz="2400">
                <a:latin typeface="楷体" pitchFamily="49" charset="-122"/>
                <a:ea typeface="楷体" pitchFamily="49" charset="-122"/>
              </a:rPr>
              <a:t>进而研究代数曲面</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导致皮卡群的建立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他的工作总结</a:t>
            </a:r>
          </a:p>
          <a:p>
            <a:pPr eaLnBrk="1" hangingPunct="1"/>
            <a:r>
              <a:rPr lang="zh-CN" altLang="en-US" sz="2400">
                <a:latin typeface="楷体" pitchFamily="49" charset="-122"/>
                <a:ea typeface="楷体" pitchFamily="49" charset="-122"/>
              </a:rPr>
              <a:t>在</a:t>
            </a:r>
            <a:r>
              <a:rPr lang="en-US" altLang="zh-CN" sz="2400">
                <a:latin typeface="楷体" pitchFamily="49" charset="-122"/>
                <a:ea typeface="楷体" pitchFamily="49" charset="-122"/>
              </a:rPr>
              <a:t>&lt;&lt;</a:t>
            </a:r>
            <a:r>
              <a:rPr lang="zh-CN" altLang="en-US" sz="2400">
                <a:latin typeface="楷体" pitchFamily="49" charset="-122"/>
                <a:ea typeface="楷体" pitchFamily="49" charset="-122"/>
              </a:rPr>
              <a:t>分析数学</a:t>
            </a:r>
            <a:r>
              <a:rPr lang="en-US" altLang="zh-CN" sz="2400">
                <a:latin typeface="楷体" pitchFamily="49" charset="-122"/>
                <a:ea typeface="楷体" pitchFamily="49" charset="-122"/>
              </a:rPr>
              <a:t>&gt;&gt;,&lt;&lt;</a:t>
            </a:r>
            <a:r>
              <a:rPr lang="zh-CN" altLang="en-US" sz="2400">
                <a:latin typeface="楷体" pitchFamily="49" charset="-122"/>
                <a:ea typeface="楷体" pitchFamily="49" charset="-122"/>
              </a:rPr>
              <a:t>二元代数函数论</a:t>
            </a:r>
            <a:r>
              <a:rPr lang="en-US" altLang="zh-CN" sz="2400">
                <a:latin typeface="楷体" pitchFamily="49" charset="-122"/>
                <a:ea typeface="楷体" pitchFamily="49" charset="-122"/>
              </a:rPr>
              <a:t>&gt;&gt;</a:t>
            </a:r>
            <a:r>
              <a:rPr lang="zh-CN" altLang="en-US" sz="2400">
                <a:latin typeface="楷体" pitchFamily="49" charset="-122"/>
                <a:ea typeface="楷体" pitchFamily="49" charset="-122"/>
              </a:rPr>
              <a:t>等多种著作中</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animEffect transition="in" filter="wipe(left)">
                                      <p:cBhvr>
                                        <p:cTn id="7" dur="2000"/>
                                        <p:tgtEl>
                                          <p:spTgt spid="2867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8676">
                                            <p:txEl>
                                              <p:pRg st="1" end="1"/>
                                            </p:txEl>
                                          </p:spTgt>
                                        </p:tgtEl>
                                        <p:attrNameLst>
                                          <p:attrName>style.visibility</p:attrName>
                                        </p:attrNameLst>
                                      </p:cBhvr>
                                      <p:to>
                                        <p:strVal val="visible"/>
                                      </p:to>
                                    </p:set>
                                    <p:animEffect transition="in" filter="wipe(left)">
                                      <p:cBhvr>
                                        <p:cTn id="12" dur="2000"/>
                                        <p:tgtEl>
                                          <p:spTgt spid="28676">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8676">
                                            <p:txEl>
                                              <p:pRg st="2" end="2"/>
                                            </p:txEl>
                                          </p:spTgt>
                                        </p:tgtEl>
                                        <p:attrNameLst>
                                          <p:attrName>style.visibility</p:attrName>
                                        </p:attrNameLst>
                                      </p:cBhvr>
                                      <p:to>
                                        <p:strVal val="visible"/>
                                      </p:to>
                                    </p:set>
                                    <p:animEffect transition="in" filter="wipe(left)">
                                      <p:cBhvr>
                                        <p:cTn id="17" dur="2000"/>
                                        <p:tgtEl>
                                          <p:spTgt spid="28676">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8676">
                                            <p:txEl>
                                              <p:pRg st="3" end="3"/>
                                            </p:txEl>
                                          </p:spTgt>
                                        </p:tgtEl>
                                        <p:attrNameLst>
                                          <p:attrName>style.visibility</p:attrName>
                                        </p:attrNameLst>
                                      </p:cBhvr>
                                      <p:to>
                                        <p:strVal val="visible"/>
                                      </p:to>
                                    </p:set>
                                    <p:animEffect transition="in" filter="wipe(left)">
                                      <p:cBhvr>
                                        <p:cTn id="22" dur="2000"/>
                                        <p:tgtEl>
                                          <p:spTgt spid="28676">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8676">
                                            <p:txEl>
                                              <p:pRg st="4" end="4"/>
                                            </p:txEl>
                                          </p:spTgt>
                                        </p:tgtEl>
                                        <p:attrNameLst>
                                          <p:attrName>style.visibility</p:attrName>
                                        </p:attrNameLst>
                                      </p:cBhvr>
                                      <p:to>
                                        <p:strVal val="visible"/>
                                      </p:to>
                                    </p:set>
                                    <p:animEffect transition="in" filter="wipe(left)">
                                      <p:cBhvr>
                                        <p:cTn id="27" dur="2000"/>
                                        <p:tgtEl>
                                          <p:spTgt spid="28676">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8676">
                                            <p:txEl>
                                              <p:pRg st="5" end="5"/>
                                            </p:txEl>
                                          </p:spTgt>
                                        </p:tgtEl>
                                        <p:attrNameLst>
                                          <p:attrName>style.visibility</p:attrName>
                                        </p:attrNameLst>
                                      </p:cBhvr>
                                      <p:to>
                                        <p:strVal val="visible"/>
                                      </p:to>
                                    </p:set>
                                    <p:animEffect transition="in" filter="wipe(left)">
                                      <p:cBhvr>
                                        <p:cTn id="32" dur="2000"/>
                                        <p:tgtEl>
                                          <p:spTgt spid="28676">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8676">
                                            <p:txEl>
                                              <p:pRg st="6" end="6"/>
                                            </p:txEl>
                                          </p:spTgt>
                                        </p:tgtEl>
                                        <p:attrNameLst>
                                          <p:attrName>style.visibility</p:attrName>
                                        </p:attrNameLst>
                                      </p:cBhvr>
                                      <p:to>
                                        <p:strVal val="visible"/>
                                      </p:to>
                                    </p:set>
                                    <p:animEffect transition="in" filter="wipe(left)">
                                      <p:cBhvr>
                                        <p:cTn id="37" dur="2000"/>
                                        <p:tgtEl>
                                          <p:spTgt spid="28676">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8676">
                                            <p:txEl>
                                              <p:pRg st="7" end="7"/>
                                            </p:txEl>
                                          </p:spTgt>
                                        </p:tgtEl>
                                        <p:attrNameLst>
                                          <p:attrName>style.visibility</p:attrName>
                                        </p:attrNameLst>
                                      </p:cBhvr>
                                      <p:to>
                                        <p:strVal val="visible"/>
                                      </p:to>
                                    </p:set>
                                    <p:animEffect transition="in" filter="wipe(left)">
                                      <p:cBhvr>
                                        <p:cTn id="42" dur="2000"/>
                                        <p:tgtEl>
                                          <p:spTgt spid="28676">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8676">
                                            <p:txEl>
                                              <p:pRg st="8" end="8"/>
                                            </p:txEl>
                                          </p:spTgt>
                                        </p:tgtEl>
                                        <p:attrNameLst>
                                          <p:attrName>style.visibility</p:attrName>
                                        </p:attrNameLst>
                                      </p:cBhvr>
                                      <p:to>
                                        <p:strVal val="visible"/>
                                      </p:to>
                                    </p:set>
                                    <p:animEffect transition="in" filter="wipe(left)">
                                      <p:cBhvr>
                                        <p:cTn id="47" dur="2000"/>
                                        <p:tgtEl>
                                          <p:spTgt spid="28676">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8676">
                                            <p:txEl>
                                              <p:pRg st="9" end="9"/>
                                            </p:txEl>
                                          </p:spTgt>
                                        </p:tgtEl>
                                        <p:attrNameLst>
                                          <p:attrName>style.visibility</p:attrName>
                                        </p:attrNameLst>
                                      </p:cBhvr>
                                      <p:to>
                                        <p:strVal val="visible"/>
                                      </p:to>
                                    </p:set>
                                    <p:animEffect transition="in" filter="wipe(left)">
                                      <p:cBhvr>
                                        <p:cTn id="52" dur="2000"/>
                                        <p:tgtEl>
                                          <p:spTgt spid="28676">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Text Box 5"/>
          <p:cNvSpPr txBox="1">
            <a:spLocks noChangeArrowheads="1"/>
          </p:cNvSpPr>
          <p:nvPr/>
        </p:nvSpPr>
        <p:spPr bwMode="auto">
          <a:xfrm>
            <a:off x="447675" y="908050"/>
            <a:ext cx="7416800" cy="415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solidFill>
                  <a:srgbClr val="FF0000"/>
                </a:solidFill>
                <a:latin typeface="楷体" pitchFamily="49" charset="-122"/>
                <a:ea typeface="楷体" pitchFamily="49" charset="-122"/>
              </a:rPr>
              <a:t>Rudolph Otto Sigismund Lipschitz</a:t>
            </a:r>
            <a:r>
              <a:rPr lang="en-US" altLang="zh-CN" sz="2400">
                <a:latin typeface="楷体" pitchFamily="49" charset="-122"/>
                <a:ea typeface="楷体" pitchFamily="49" charset="-122"/>
              </a:rPr>
              <a:t> 1832-1903</a:t>
            </a:r>
          </a:p>
          <a:p>
            <a:pPr eaLnBrk="1" hangingPunct="1"/>
            <a:r>
              <a:rPr lang="zh-CN" altLang="en-US" sz="2400">
                <a:latin typeface="楷体" pitchFamily="49" charset="-122"/>
                <a:ea typeface="楷体" pitchFamily="49" charset="-122"/>
              </a:rPr>
              <a:t>德国数学家</a:t>
            </a:r>
            <a:r>
              <a:rPr lang="en-US" altLang="zh-CN" sz="2400">
                <a:latin typeface="楷体" pitchFamily="49" charset="-122"/>
                <a:ea typeface="楷体" pitchFamily="49" charset="-122"/>
              </a:rPr>
              <a:t>, 1832</a:t>
            </a:r>
            <a:r>
              <a:rPr lang="zh-CN" altLang="en-US" sz="2400">
                <a:latin typeface="楷体" pitchFamily="49" charset="-122"/>
                <a:ea typeface="楷体" pitchFamily="49" charset="-122"/>
              </a:rPr>
              <a:t>年生于柯尼斯堡</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今苏联加利林</a:t>
            </a:r>
          </a:p>
          <a:p>
            <a:pPr eaLnBrk="1" hangingPunct="1"/>
            <a:r>
              <a:rPr lang="zh-CN" altLang="en-US" sz="2400">
                <a:latin typeface="楷体" pitchFamily="49" charset="-122"/>
                <a:ea typeface="楷体" pitchFamily="49" charset="-122"/>
              </a:rPr>
              <a:t>格勒</a:t>
            </a:r>
            <a:r>
              <a:rPr lang="en-US" altLang="zh-CN" sz="2400">
                <a:latin typeface="楷体" pitchFamily="49" charset="-122"/>
                <a:ea typeface="楷体" pitchFamily="49" charset="-122"/>
              </a:rPr>
              <a:t>),1853</a:t>
            </a:r>
            <a:r>
              <a:rPr lang="zh-CN" altLang="en-US" sz="2400">
                <a:latin typeface="楷体" pitchFamily="49" charset="-122"/>
                <a:ea typeface="楷体" pitchFamily="49" charset="-122"/>
              </a:rPr>
              <a:t>年获柏林大学博士学位</a:t>
            </a:r>
            <a:r>
              <a:rPr lang="en-US" altLang="zh-CN" sz="2400">
                <a:latin typeface="楷体" pitchFamily="49" charset="-122"/>
                <a:ea typeface="楷体" pitchFamily="49" charset="-122"/>
              </a:rPr>
              <a:t>,1864</a:t>
            </a:r>
            <a:r>
              <a:rPr lang="zh-CN" altLang="en-US" sz="2400">
                <a:latin typeface="楷体" pitchFamily="49" charset="-122"/>
                <a:ea typeface="楷体" pitchFamily="49" charset="-122"/>
              </a:rPr>
              <a:t>年任波恩</a:t>
            </a:r>
          </a:p>
          <a:p>
            <a:pPr eaLnBrk="1" hangingPunct="1"/>
            <a:r>
              <a:rPr lang="zh-CN" altLang="en-US" sz="2400">
                <a:latin typeface="楷体" pitchFamily="49" charset="-122"/>
                <a:ea typeface="楷体" pitchFamily="49" charset="-122"/>
              </a:rPr>
              <a:t>大学教授</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先后当选为巴黎</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柏林</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格丁根</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罗马等科学</a:t>
            </a:r>
          </a:p>
          <a:p>
            <a:pPr eaLnBrk="1" hangingPunct="1"/>
            <a:r>
              <a:rPr lang="zh-CN" altLang="en-US" sz="2400">
                <a:latin typeface="楷体" pitchFamily="49" charset="-122"/>
                <a:ea typeface="楷体" pitchFamily="49" charset="-122"/>
              </a:rPr>
              <a:t>元的院士</a:t>
            </a:r>
            <a:r>
              <a:rPr lang="en-US" altLang="zh-CN" sz="2400">
                <a:latin typeface="楷体" pitchFamily="49" charset="-122"/>
                <a:ea typeface="楷体" pitchFamily="49" charset="-122"/>
              </a:rPr>
              <a:t>.Lipschitz</a:t>
            </a:r>
            <a:r>
              <a:rPr lang="zh-CN" altLang="en-US" sz="2400">
                <a:latin typeface="楷体" pitchFamily="49" charset="-122"/>
                <a:ea typeface="楷体" pitchFamily="49" charset="-122"/>
              </a:rPr>
              <a:t>的数学研究涉及到数论</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贝塞儿函</a:t>
            </a:r>
          </a:p>
          <a:p>
            <a:pPr eaLnBrk="1" hangingPunct="1"/>
            <a:r>
              <a:rPr lang="zh-CN" altLang="en-US" sz="2400">
                <a:latin typeface="楷体" pitchFamily="49" charset="-122"/>
                <a:ea typeface="楷体" pitchFamily="49" charset="-122"/>
              </a:rPr>
              <a:t>数论</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富里叶级数论</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常微分方程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分析力学</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位势理论</a:t>
            </a:r>
          </a:p>
          <a:p>
            <a:pPr eaLnBrk="1" hangingPunct="1"/>
            <a:r>
              <a:rPr lang="zh-CN" altLang="en-US" sz="2400">
                <a:latin typeface="楷体" pitchFamily="49" charset="-122"/>
                <a:ea typeface="楷体" pitchFamily="49" charset="-122"/>
              </a:rPr>
              <a:t>及黎曼微分几何</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尤其在微分方程和微分几何方面突</a:t>
            </a:r>
          </a:p>
          <a:p>
            <a:pPr eaLnBrk="1" hangingPunct="1"/>
            <a:r>
              <a:rPr lang="zh-CN" altLang="en-US" sz="2400">
                <a:latin typeface="楷体" pitchFamily="49" charset="-122"/>
                <a:ea typeface="楷体" pitchFamily="49" charset="-122"/>
              </a:rPr>
              <a:t>出</a:t>
            </a:r>
            <a:r>
              <a:rPr lang="en-US" altLang="zh-CN" sz="2400">
                <a:latin typeface="楷体" pitchFamily="49" charset="-122"/>
                <a:ea typeface="楷体" pitchFamily="49" charset="-122"/>
              </a:rPr>
              <a:t>.1873</a:t>
            </a:r>
            <a:r>
              <a:rPr lang="zh-CN" altLang="en-US" sz="2400">
                <a:latin typeface="楷体" pitchFamily="49" charset="-122"/>
                <a:ea typeface="楷体" pitchFamily="49" charset="-122"/>
              </a:rPr>
              <a:t>年他对柯西提出的微分方程初值问题解的存</a:t>
            </a:r>
          </a:p>
          <a:p>
            <a:pPr eaLnBrk="1" hangingPunct="1"/>
            <a:r>
              <a:rPr lang="zh-CN" altLang="en-US" sz="2400">
                <a:latin typeface="楷体" pitchFamily="49" charset="-122"/>
                <a:ea typeface="楷体" pitchFamily="49" charset="-122"/>
              </a:rPr>
              <a:t>在唯一性定理作出了改进</a:t>
            </a:r>
            <a:r>
              <a:rPr lang="en-US" altLang="zh-CN" sz="2400">
                <a:latin typeface="楷体" pitchFamily="49" charset="-122"/>
                <a:ea typeface="楷体" pitchFamily="49" charset="-122"/>
              </a:rPr>
              <a:t>. Lipschitz</a:t>
            </a:r>
            <a:r>
              <a:rPr lang="zh-CN" altLang="en-US" sz="2400">
                <a:latin typeface="楷体" pitchFamily="49" charset="-122"/>
                <a:ea typeface="楷体" pitchFamily="49" charset="-122"/>
              </a:rPr>
              <a:t>被称为黎曼事业</a:t>
            </a:r>
          </a:p>
          <a:p>
            <a:pPr eaLnBrk="1" hangingPunct="1"/>
            <a:r>
              <a:rPr lang="zh-CN" altLang="en-US" sz="2400">
                <a:latin typeface="楷体" pitchFamily="49" charset="-122"/>
                <a:ea typeface="楷体" pitchFamily="49" charset="-122"/>
              </a:rPr>
              <a:t>的接班人</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他对黎曼提出的有关高维流形微分几何取</a:t>
            </a:r>
          </a:p>
          <a:p>
            <a:pPr eaLnBrk="1" hangingPunct="1"/>
            <a:r>
              <a:rPr lang="zh-CN" altLang="en-US" sz="2400">
                <a:latin typeface="楷体" pitchFamily="49" charset="-122"/>
                <a:ea typeface="楷体" pitchFamily="49" charset="-122"/>
              </a:rPr>
              <a:t>得了开创性的成果</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29701">
                                            <p:txEl>
                                              <p:pRg st="0" end="0"/>
                                            </p:txEl>
                                          </p:spTgt>
                                        </p:tgtEl>
                                        <p:attrNameLst>
                                          <p:attrName>style.visibility</p:attrName>
                                        </p:attrNameLst>
                                      </p:cBhvr>
                                      <p:to>
                                        <p:strVal val="visible"/>
                                      </p:to>
                                    </p:set>
                                    <p:animEffect transition="in" filter="wipe(left)">
                                      <p:cBhvr>
                                        <p:cTn id="7" dur="2000"/>
                                        <p:tgtEl>
                                          <p:spTgt spid="2970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9701">
                                            <p:txEl>
                                              <p:pRg st="1" end="1"/>
                                            </p:txEl>
                                          </p:spTgt>
                                        </p:tgtEl>
                                        <p:attrNameLst>
                                          <p:attrName>style.visibility</p:attrName>
                                        </p:attrNameLst>
                                      </p:cBhvr>
                                      <p:to>
                                        <p:strVal val="visible"/>
                                      </p:to>
                                    </p:set>
                                    <p:animEffect transition="in" filter="wipe(left)">
                                      <p:cBhvr>
                                        <p:cTn id="12" dur="2000"/>
                                        <p:tgtEl>
                                          <p:spTgt spid="2970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9701">
                                            <p:txEl>
                                              <p:pRg st="2" end="2"/>
                                            </p:txEl>
                                          </p:spTgt>
                                        </p:tgtEl>
                                        <p:attrNameLst>
                                          <p:attrName>style.visibility</p:attrName>
                                        </p:attrNameLst>
                                      </p:cBhvr>
                                      <p:to>
                                        <p:strVal val="visible"/>
                                      </p:to>
                                    </p:set>
                                    <p:animEffect transition="in" filter="wipe(left)">
                                      <p:cBhvr>
                                        <p:cTn id="17" dur="2000"/>
                                        <p:tgtEl>
                                          <p:spTgt spid="2970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9701">
                                            <p:txEl>
                                              <p:pRg st="3" end="3"/>
                                            </p:txEl>
                                          </p:spTgt>
                                        </p:tgtEl>
                                        <p:attrNameLst>
                                          <p:attrName>style.visibility</p:attrName>
                                        </p:attrNameLst>
                                      </p:cBhvr>
                                      <p:to>
                                        <p:strVal val="visible"/>
                                      </p:to>
                                    </p:set>
                                    <p:animEffect transition="in" filter="wipe(left)">
                                      <p:cBhvr>
                                        <p:cTn id="22" dur="2000"/>
                                        <p:tgtEl>
                                          <p:spTgt spid="29701">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29701">
                                            <p:txEl>
                                              <p:pRg st="4" end="4"/>
                                            </p:txEl>
                                          </p:spTgt>
                                        </p:tgtEl>
                                        <p:attrNameLst>
                                          <p:attrName>style.visibility</p:attrName>
                                        </p:attrNameLst>
                                      </p:cBhvr>
                                      <p:to>
                                        <p:strVal val="visible"/>
                                      </p:to>
                                    </p:set>
                                    <p:animEffect transition="in" filter="wipe(left)">
                                      <p:cBhvr>
                                        <p:cTn id="27" dur="2000"/>
                                        <p:tgtEl>
                                          <p:spTgt spid="29701">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9701">
                                            <p:txEl>
                                              <p:pRg st="5" end="5"/>
                                            </p:txEl>
                                          </p:spTgt>
                                        </p:tgtEl>
                                        <p:attrNameLst>
                                          <p:attrName>style.visibility</p:attrName>
                                        </p:attrNameLst>
                                      </p:cBhvr>
                                      <p:to>
                                        <p:strVal val="visible"/>
                                      </p:to>
                                    </p:set>
                                    <p:animEffect transition="in" filter="wipe(left)">
                                      <p:cBhvr>
                                        <p:cTn id="32" dur="2000"/>
                                        <p:tgtEl>
                                          <p:spTgt spid="29701">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9701">
                                            <p:txEl>
                                              <p:pRg st="6" end="6"/>
                                            </p:txEl>
                                          </p:spTgt>
                                        </p:tgtEl>
                                        <p:attrNameLst>
                                          <p:attrName>style.visibility</p:attrName>
                                        </p:attrNameLst>
                                      </p:cBhvr>
                                      <p:to>
                                        <p:strVal val="visible"/>
                                      </p:to>
                                    </p:set>
                                    <p:animEffect transition="in" filter="wipe(left)">
                                      <p:cBhvr>
                                        <p:cTn id="37" dur="2000"/>
                                        <p:tgtEl>
                                          <p:spTgt spid="29701">
                                            <p:txEl>
                                              <p:pRg st="6" end="6"/>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9701">
                                            <p:txEl>
                                              <p:pRg st="7" end="7"/>
                                            </p:txEl>
                                          </p:spTgt>
                                        </p:tgtEl>
                                        <p:attrNameLst>
                                          <p:attrName>style.visibility</p:attrName>
                                        </p:attrNameLst>
                                      </p:cBhvr>
                                      <p:to>
                                        <p:strVal val="visible"/>
                                      </p:to>
                                    </p:set>
                                    <p:animEffect transition="in" filter="wipe(left)">
                                      <p:cBhvr>
                                        <p:cTn id="42" dur="2000"/>
                                        <p:tgtEl>
                                          <p:spTgt spid="29701">
                                            <p:txEl>
                                              <p:pRg st="7" end="7"/>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9701">
                                            <p:txEl>
                                              <p:pRg st="8" end="8"/>
                                            </p:txEl>
                                          </p:spTgt>
                                        </p:tgtEl>
                                        <p:attrNameLst>
                                          <p:attrName>style.visibility</p:attrName>
                                        </p:attrNameLst>
                                      </p:cBhvr>
                                      <p:to>
                                        <p:strVal val="visible"/>
                                      </p:to>
                                    </p:set>
                                    <p:animEffect transition="in" filter="wipe(left)">
                                      <p:cBhvr>
                                        <p:cTn id="47" dur="2000"/>
                                        <p:tgtEl>
                                          <p:spTgt spid="29701">
                                            <p:txEl>
                                              <p:pRg st="8" end="8"/>
                                            </p:txEl>
                                          </p:spTgt>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9701">
                                            <p:txEl>
                                              <p:pRg st="9" end="9"/>
                                            </p:txEl>
                                          </p:spTgt>
                                        </p:tgtEl>
                                        <p:attrNameLst>
                                          <p:attrName>style.visibility</p:attrName>
                                        </p:attrNameLst>
                                      </p:cBhvr>
                                      <p:to>
                                        <p:strVal val="visible"/>
                                      </p:to>
                                    </p:set>
                                    <p:animEffect transition="in" filter="wipe(left)">
                                      <p:cBhvr>
                                        <p:cTn id="52" dur="2000"/>
                                        <p:tgtEl>
                                          <p:spTgt spid="29701">
                                            <p:txEl>
                                              <p:pRg st="9" end="9"/>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9701">
                                            <p:txEl>
                                              <p:pRg st="10" end="10"/>
                                            </p:txEl>
                                          </p:spTgt>
                                        </p:tgtEl>
                                        <p:attrNameLst>
                                          <p:attrName>style.visibility</p:attrName>
                                        </p:attrNameLst>
                                      </p:cBhvr>
                                      <p:to>
                                        <p:strVal val="visible"/>
                                      </p:to>
                                    </p:set>
                                    <p:animEffect transition="in" filter="wipe(left)">
                                      <p:cBhvr>
                                        <p:cTn id="57" dur="2000"/>
                                        <p:tgtEl>
                                          <p:spTgt spid="2970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4"/>
          <p:cNvSpPr txBox="1">
            <a:spLocks noChangeArrowheads="1"/>
          </p:cNvSpPr>
          <p:nvPr/>
        </p:nvSpPr>
        <p:spPr bwMode="auto">
          <a:xfrm>
            <a:off x="376238" y="258763"/>
            <a:ext cx="8228012" cy="679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000" b="1">
                <a:latin typeface="楷体" pitchFamily="49" charset="-122"/>
                <a:ea typeface="楷体" pitchFamily="49" charset="-122"/>
              </a:rPr>
              <a:t>柯西</a:t>
            </a:r>
            <a:r>
              <a:rPr lang="zh-CN" altLang="en-US" sz="2000">
                <a:latin typeface="楷体" pitchFamily="49" charset="-122"/>
                <a:ea typeface="楷体" pitchFamily="49" charset="-122"/>
              </a:rPr>
              <a:t> </a:t>
            </a:r>
          </a:p>
          <a:p>
            <a:pPr eaLnBrk="1" hangingPunct="1"/>
            <a:r>
              <a:rPr lang="zh-CN" altLang="en-US" sz="2000">
                <a:latin typeface="楷体" pitchFamily="49" charset="-122"/>
                <a:ea typeface="楷体" pitchFamily="49" charset="-122"/>
              </a:rPr>
              <a:t>　　柯西（</a:t>
            </a:r>
            <a:r>
              <a:rPr lang="en-US" altLang="zh-CN" sz="2000">
                <a:latin typeface="楷体" pitchFamily="49" charset="-122"/>
                <a:ea typeface="楷体" pitchFamily="49" charset="-122"/>
              </a:rPr>
              <a:t>Cauchy</a:t>
            </a:r>
            <a:r>
              <a:rPr lang="zh-CN" altLang="en-US" sz="2000">
                <a:latin typeface="楷体" pitchFamily="49" charset="-122"/>
                <a:ea typeface="楷体" pitchFamily="49" charset="-122"/>
              </a:rPr>
              <a:t>，</a:t>
            </a:r>
            <a:r>
              <a:rPr lang="en-US" altLang="zh-CN" sz="2000">
                <a:latin typeface="楷体" pitchFamily="49" charset="-122"/>
                <a:ea typeface="楷体" pitchFamily="49" charset="-122"/>
              </a:rPr>
              <a:t>Augustin Louis</a:t>
            </a:r>
            <a:r>
              <a:rPr lang="zh-CN" altLang="en-US" sz="2000">
                <a:latin typeface="楷体" pitchFamily="49" charset="-122"/>
                <a:ea typeface="楷体" pitchFamily="49" charset="-122"/>
              </a:rPr>
              <a:t>　</a:t>
            </a:r>
            <a:r>
              <a:rPr lang="en-US" altLang="zh-CN" sz="2000">
                <a:latin typeface="楷体" pitchFamily="49" charset="-122"/>
                <a:ea typeface="楷体" pitchFamily="49" charset="-122"/>
              </a:rPr>
              <a:t>1789-1857</a:t>
            </a:r>
            <a:r>
              <a:rPr lang="zh-CN" altLang="en-US" sz="2000">
                <a:latin typeface="楷体" pitchFamily="49" charset="-122"/>
                <a:ea typeface="楷体" pitchFamily="49" charset="-122"/>
              </a:rPr>
              <a:t>），十九世纪前半世纪的法国数学家。在大学毕业后当土木工程师，因数学上的成就被推荐为科学院院士，同时任工科大学教授。后来在巴黎大学任教授，一直到逝世。他信仰罗马天主教，追随保皇党，终生坚守气节。他在学术上成果相当多，他的研究是多方面的。在代数学上，他有行列式论和群论的创始性的功绩；在理论物理学、光学、弹性理论等方面，也有显著的贡献。他的特长是在分析学方面，他对微积分给出了严密的基础。他还证明了复变函数论的主要定理以及在实变数和复变数的情况下微分方程解的存在定理，这些都是很重要的。他的全集２６卷，仅次于欧拉，居第二位。</a:t>
            </a:r>
            <a:br>
              <a:rPr lang="zh-CN" altLang="en-US" sz="2000">
                <a:latin typeface="楷体" pitchFamily="49" charset="-122"/>
                <a:ea typeface="楷体" pitchFamily="49" charset="-122"/>
              </a:rPr>
            </a:br>
            <a:r>
              <a:rPr lang="zh-CN" altLang="en-US" sz="2000">
                <a:latin typeface="楷体" pitchFamily="49" charset="-122"/>
                <a:ea typeface="楷体" pitchFamily="49" charset="-122"/>
              </a:rPr>
              <a:t>　　柯西是历史上有数的大分析学家之一。幼年时在父亲的教导下学习数学。</a:t>
            </a:r>
            <a:r>
              <a:rPr lang="zh-CN" altLang="en-US" sz="2000">
                <a:solidFill>
                  <a:srgbClr val="FF0000"/>
                </a:solidFill>
                <a:latin typeface="楷体" pitchFamily="49" charset="-122"/>
                <a:ea typeface="楷体" pitchFamily="49" charset="-122"/>
              </a:rPr>
              <a:t>拉格朗日、拉普拉斯常</a:t>
            </a:r>
            <a:r>
              <a:rPr lang="zh-CN" altLang="en-US" sz="2000">
                <a:latin typeface="楷体" pitchFamily="49" charset="-122"/>
                <a:ea typeface="楷体" pitchFamily="49" charset="-122"/>
              </a:rPr>
              <a:t>和他的父亲交往，曾预言柯西日后必成大器。１８０５年柯西入理工科大学，１８１６年成为那里的教授。１８３０年法王查理十世被逐，路易。菲利普称帝。柯西由于拒绝作效忠宣誓，被革去职位，出走国外。</a:t>
            </a:r>
            <a:br>
              <a:rPr lang="zh-CN" altLang="en-US" sz="2000">
                <a:latin typeface="楷体" pitchFamily="49" charset="-122"/>
                <a:ea typeface="楷体" pitchFamily="49" charset="-122"/>
              </a:rPr>
            </a:br>
            <a:r>
              <a:rPr lang="zh-CN" altLang="en-US" sz="2000">
                <a:latin typeface="楷体" pitchFamily="49" charset="-122"/>
                <a:ea typeface="楷体" pitchFamily="49" charset="-122"/>
              </a:rPr>
              <a:t>　　１８３８年柯西返回法国，法兰西学院给他提供了一个要职，但是宣誓的要求仍然成为接纳他的障碍。１８４８年路易。菲利普君主政体被推翻，成立了法兰西第二共和国，宣誓的规定被废除，柯西终于成为理工科大学的教授。１８５２年发生政变，共和国又变成帝国，恢复了宣誓仪式，唯独柯西和阿拉果（Ｄ。Ａｒａｇｏ　１７８６－１８５３　法国物理学家）可以免除。</a:t>
            </a:r>
            <a:br>
              <a:rPr lang="zh-CN" altLang="en-US" sz="2000">
                <a:latin typeface="楷体" pitchFamily="49" charset="-122"/>
                <a:ea typeface="楷体" pitchFamily="49" charset="-122"/>
              </a:rPr>
            </a:br>
            <a:r>
              <a:rPr lang="zh-CN" altLang="en-US" sz="2000">
                <a:latin typeface="楷体" pitchFamily="49" charset="-122"/>
                <a:ea typeface="楷体" pitchFamily="49" charset="-122"/>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4"/>
          <p:cNvSpPr txBox="1">
            <a:spLocks noChangeArrowheads="1"/>
          </p:cNvSpPr>
          <p:nvPr/>
        </p:nvSpPr>
        <p:spPr bwMode="auto">
          <a:xfrm>
            <a:off x="1958975" y="784225"/>
            <a:ext cx="184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endParaRPr lang="zh-CN" altLang="zh-CN">
              <a:latin typeface="楷体" pitchFamily="49" charset="-122"/>
              <a:ea typeface="楷体" pitchFamily="49" charset="-122"/>
            </a:endParaRPr>
          </a:p>
        </p:txBody>
      </p:sp>
      <p:sp>
        <p:nvSpPr>
          <p:cNvPr id="37891" name="Text Box 5"/>
          <p:cNvSpPr txBox="1">
            <a:spLocks noChangeArrowheads="1"/>
          </p:cNvSpPr>
          <p:nvPr/>
        </p:nvSpPr>
        <p:spPr bwMode="auto">
          <a:xfrm>
            <a:off x="468313" y="1196975"/>
            <a:ext cx="7829550" cy="5262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１８２１年，在拉普拉斯和泊松的鼓励下，柯西出版了</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分析教程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无穷小计算讲义</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无穷小计算在几何中的应用</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这几部划时代的著作。他给出了分析学一系列基本概念的严格定义。柯西的极限定义至今还在普遍使用，连续、导数、微分、积分、无穷级数的和等概念也建立在较为坚实的基础上。</a:t>
            </a:r>
            <a:br>
              <a:rPr lang="zh-CN" altLang="en-US" sz="2400">
                <a:latin typeface="楷体" pitchFamily="49" charset="-122"/>
                <a:ea typeface="楷体" pitchFamily="49" charset="-122"/>
              </a:rPr>
            </a:br>
            <a:r>
              <a:rPr lang="zh-CN" altLang="en-US" sz="2400">
                <a:latin typeface="楷体" pitchFamily="49" charset="-122"/>
                <a:ea typeface="楷体" pitchFamily="49" charset="-122"/>
              </a:rPr>
              <a:t>　　现今所谓的柯西定义或</a:t>
            </a:r>
            <a:r>
              <a:rPr lang="en-US" altLang="zh-CN" sz="2400">
                <a:latin typeface="楷体" pitchFamily="49" charset="-122"/>
                <a:ea typeface="楷体" pitchFamily="49" charset="-122"/>
              </a:rPr>
              <a:t>ε</a:t>
            </a:r>
            <a:r>
              <a:rPr lang="zh-CN" altLang="en-US" sz="2400">
                <a:latin typeface="楷体" pitchFamily="49" charset="-122"/>
                <a:ea typeface="楷体" pitchFamily="49" charset="-122"/>
              </a:rPr>
              <a:t>－</a:t>
            </a:r>
            <a:r>
              <a:rPr lang="en-US" altLang="zh-CN" sz="2400">
                <a:latin typeface="楷体" pitchFamily="49" charset="-122"/>
                <a:ea typeface="楷体" pitchFamily="49" charset="-122"/>
              </a:rPr>
              <a:t>δ</a:t>
            </a:r>
            <a:r>
              <a:rPr lang="zh-CN" altLang="en-US" sz="2400">
                <a:latin typeface="楷体" pitchFamily="49" charset="-122"/>
                <a:ea typeface="楷体" pitchFamily="49" charset="-122"/>
              </a:rPr>
              <a:t>方法是半个世纪后经过维尔斯特拉斯的加工才完成的。柯西时代实数的严格理论还未建立起来，因此极限理论也就不可能完成。柯西在１８２１年提出</a:t>
            </a:r>
            <a:r>
              <a:rPr lang="en-US" altLang="zh-CN" sz="2400">
                <a:latin typeface="楷体" pitchFamily="49" charset="-122"/>
                <a:ea typeface="楷体" pitchFamily="49" charset="-122"/>
              </a:rPr>
              <a:t>ε</a:t>
            </a:r>
            <a:r>
              <a:rPr lang="zh-CN" altLang="en-US" sz="2400">
                <a:latin typeface="楷体" pitchFamily="49" charset="-122"/>
                <a:ea typeface="楷体" pitchFamily="49" charset="-122"/>
              </a:rPr>
              <a:t>方法（后来又改成</a:t>
            </a:r>
            <a:r>
              <a:rPr lang="en-US" altLang="zh-CN" sz="2400">
                <a:latin typeface="楷体" pitchFamily="49" charset="-122"/>
                <a:ea typeface="楷体" pitchFamily="49" charset="-122"/>
              </a:rPr>
              <a:t>δ</a:t>
            </a:r>
            <a:r>
              <a:rPr lang="zh-CN" altLang="en-US" sz="2400">
                <a:latin typeface="楷体" pitchFamily="49" charset="-122"/>
                <a:ea typeface="楷体" pitchFamily="49" charset="-122"/>
              </a:rPr>
              <a:t>），即所谓极限概念的算术化，把整个极限过程用一系列不等式来刻画，使无穷的运算化成一系列不等式的推导。后来维尔斯特拉斯将</a:t>
            </a:r>
            <a:r>
              <a:rPr lang="en-US" altLang="zh-CN" sz="2400">
                <a:latin typeface="楷体" pitchFamily="49" charset="-122"/>
                <a:ea typeface="楷体" pitchFamily="49" charset="-122"/>
              </a:rPr>
              <a:t>ε</a:t>
            </a:r>
            <a:r>
              <a:rPr lang="zh-CN" altLang="en-US" sz="2400">
                <a:latin typeface="楷体" pitchFamily="49" charset="-122"/>
                <a:ea typeface="楷体" pitchFamily="49" charset="-122"/>
              </a:rPr>
              <a:t>和</a:t>
            </a:r>
            <a:r>
              <a:rPr lang="en-US" altLang="zh-CN" sz="2400">
                <a:latin typeface="楷体" pitchFamily="49" charset="-122"/>
                <a:ea typeface="楷体" pitchFamily="49" charset="-122"/>
              </a:rPr>
              <a:t>δ</a:t>
            </a:r>
            <a:r>
              <a:rPr lang="zh-CN" altLang="en-US" sz="2400">
                <a:latin typeface="楷体" pitchFamily="49" charset="-122"/>
                <a:ea typeface="楷体" pitchFamily="49" charset="-122"/>
              </a:rPr>
              <a:t>联系起来，完成了</a:t>
            </a:r>
            <a:r>
              <a:rPr lang="en-US" altLang="zh-CN" sz="2400">
                <a:latin typeface="楷体" pitchFamily="49" charset="-122"/>
                <a:ea typeface="楷体" pitchFamily="49" charset="-122"/>
              </a:rPr>
              <a:t>ε</a:t>
            </a:r>
            <a:r>
              <a:rPr lang="zh-CN" altLang="en-US" sz="2400">
                <a:latin typeface="楷体" pitchFamily="49" charset="-122"/>
                <a:ea typeface="楷体" pitchFamily="49" charset="-122"/>
              </a:rPr>
              <a:t>－</a:t>
            </a:r>
            <a:r>
              <a:rPr lang="en-US" altLang="zh-CN" sz="2400">
                <a:latin typeface="楷体" pitchFamily="49" charset="-122"/>
                <a:ea typeface="楷体" pitchFamily="49" charset="-122"/>
              </a:rPr>
              <a:t>δ</a:t>
            </a:r>
            <a:r>
              <a:rPr lang="zh-CN" altLang="en-US" sz="2400">
                <a:latin typeface="楷体" pitchFamily="49" charset="-122"/>
                <a:ea typeface="楷体" pitchFamily="49" charset="-122"/>
              </a:rPr>
              <a:t>方法。</a:t>
            </a:r>
          </a:p>
          <a:p>
            <a:pPr eaLnBrk="1" hangingPunct="1"/>
            <a:endParaRPr lang="en-US" altLang="zh-CN" sz="2400">
              <a:latin typeface="楷体" pitchFamily="49" charset="-122"/>
              <a:ea typeface="楷体"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4"/>
          <p:cNvSpPr txBox="1">
            <a:spLocks noChangeArrowheads="1"/>
          </p:cNvSpPr>
          <p:nvPr/>
        </p:nvSpPr>
        <p:spPr bwMode="auto">
          <a:xfrm>
            <a:off x="303213" y="300038"/>
            <a:ext cx="7878762"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b="1">
                <a:solidFill>
                  <a:srgbClr val="0000FF"/>
                </a:solidFill>
                <a:latin typeface="楷体" pitchFamily="49" charset="-122"/>
                <a:ea typeface="楷体" pitchFamily="49" charset="-122"/>
              </a:rPr>
              <a:t>第一位女教授──苏菲娅</a:t>
            </a:r>
            <a:r>
              <a:rPr lang="en-US" altLang="zh-CN" sz="2400" b="1">
                <a:solidFill>
                  <a:srgbClr val="0000FF"/>
                </a:solidFill>
                <a:latin typeface="楷体" pitchFamily="49" charset="-122"/>
                <a:ea typeface="楷体" pitchFamily="49" charset="-122"/>
              </a:rPr>
              <a:t>·</a:t>
            </a:r>
            <a:r>
              <a:rPr lang="zh-CN" altLang="en-US" sz="2400" b="1">
                <a:solidFill>
                  <a:srgbClr val="0000FF"/>
                </a:solidFill>
                <a:latin typeface="楷体" pitchFamily="49" charset="-122"/>
                <a:ea typeface="楷体" pitchFamily="49" charset="-122"/>
              </a:rPr>
              <a:t>柯瓦列夫斯卡娅</a:t>
            </a:r>
            <a:endParaRPr lang="zh-CN" altLang="en-US" sz="2400">
              <a:solidFill>
                <a:srgbClr val="0000FF"/>
              </a:solidFill>
              <a:latin typeface="楷体" pitchFamily="49" charset="-122"/>
              <a:ea typeface="楷体" pitchFamily="49" charset="-122"/>
            </a:endParaRPr>
          </a:p>
          <a:p>
            <a:pPr eaLnBrk="1" hangingPunct="1"/>
            <a:r>
              <a:rPr lang="zh-CN" altLang="en-US" sz="2400">
                <a:latin typeface="楷体" pitchFamily="49" charset="-122"/>
                <a:ea typeface="楷体" pitchFamily="49" charset="-122"/>
              </a:rPr>
              <a:t>　　苏菲娅出生在沙皇俄国立陶宛边界的一座贵族庄</a:t>
            </a:r>
          </a:p>
          <a:p>
            <a:pPr eaLnBrk="1" hangingPunct="1"/>
            <a:r>
              <a:rPr lang="zh-CN" altLang="en-US" sz="2400">
                <a:latin typeface="楷体" pitchFamily="49" charset="-122"/>
                <a:ea typeface="楷体" pitchFamily="49" charset="-122"/>
              </a:rPr>
              <a:t>园里，他父亲是退役的炮兵团团长。她很小就对数学</a:t>
            </a:r>
          </a:p>
          <a:p>
            <a:pPr eaLnBrk="1" hangingPunct="1"/>
            <a:r>
              <a:rPr lang="zh-CN" altLang="en-US" sz="2400">
                <a:latin typeface="楷体" pitchFamily="49" charset="-122"/>
                <a:ea typeface="楷体" pitchFamily="49" charset="-122"/>
              </a:rPr>
              <a:t>很痴迷，经常对着墙壁上的数学公式和符号，一看就</a:t>
            </a:r>
          </a:p>
          <a:p>
            <a:pPr eaLnBrk="1" hangingPunct="1"/>
            <a:r>
              <a:rPr lang="zh-CN" altLang="en-US" sz="2400">
                <a:latin typeface="楷体" pitchFamily="49" charset="-122"/>
                <a:ea typeface="楷体" pitchFamily="49" charset="-122"/>
              </a:rPr>
              <a:t>是好半天，原来，她房间里的糊墙纸是用高等数学的</a:t>
            </a:r>
          </a:p>
          <a:p>
            <a:pPr eaLnBrk="1" hangingPunct="1"/>
            <a:r>
              <a:rPr lang="zh-CN" altLang="en-US" sz="2400">
                <a:latin typeface="楷体" pitchFamily="49" charset="-122"/>
                <a:ea typeface="楷体" pitchFamily="49" charset="-122"/>
              </a:rPr>
              <a:t>讲义做成的。苏菲娅</a:t>
            </a:r>
            <a:r>
              <a:rPr lang="en-US" altLang="zh-CN" sz="2400">
                <a:latin typeface="楷体" pitchFamily="49" charset="-122"/>
                <a:ea typeface="楷体" pitchFamily="49" charset="-122"/>
              </a:rPr>
              <a:t>14</a:t>
            </a:r>
            <a:r>
              <a:rPr lang="zh-CN" altLang="en-US" sz="2400">
                <a:latin typeface="楷体" pitchFamily="49" charset="-122"/>
                <a:ea typeface="楷体" pitchFamily="49" charset="-122"/>
              </a:rPr>
              <a:t>岁时便能够独立推导出三角公</a:t>
            </a:r>
          </a:p>
          <a:p>
            <a:pPr eaLnBrk="1" hangingPunct="1"/>
            <a:r>
              <a:rPr lang="zh-CN" altLang="en-US" sz="2400">
                <a:latin typeface="楷体" pitchFamily="49" charset="-122"/>
                <a:ea typeface="楷体" pitchFamily="49" charset="-122"/>
              </a:rPr>
              <a:t>式，被称为“新巴斯卡”。　　</a:t>
            </a:r>
          </a:p>
          <a:p>
            <a:pPr eaLnBrk="1" hangingPunct="1"/>
            <a:r>
              <a:rPr lang="zh-CN" altLang="en-US" sz="2400">
                <a:latin typeface="楷体" pitchFamily="49" charset="-122"/>
                <a:ea typeface="楷体" pitchFamily="49" charset="-122"/>
              </a:rPr>
              <a:t>　　随着时间的流逝，苏菲娅逐渐长大成人，她对数</a:t>
            </a:r>
          </a:p>
          <a:p>
            <a:pPr eaLnBrk="1" hangingPunct="1"/>
            <a:r>
              <a:rPr lang="zh-CN" altLang="en-US" sz="2400">
                <a:latin typeface="楷体" pitchFamily="49" charset="-122"/>
                <a:ea typeface="楷体" pitchFamily="49" charset="-122"/>
              </a:rPr>
              <a:t>学的兴趣也与日俱增。但那时正处于沙皇时代，妇女</a:t>
            </a:r>
          </a:p>
          <a:p>
            <a:pPr eaLnBrk="1" hangingPunct="1"/>
            <a:r>
              <a:rPr lang="zh-CN" altLang="en-US" sz="2400">
                <a:latin typeface="楷体" pitchFamily="49" charset="-122"/>
                <a:ea typeface="楷体" pitchFamily="49" charset="-122"/>
              </a:rPr>
              <a:t>是不允许注册高等学校学习的。而她的父亲又一心想</a:t>
            </a:r>
          </a:p>
          <a:p>
            <a:pPr eaLnBrk="1" hangingPunct="1"/>
            <a:r>
              <a:rPr lang="zh-CN" altLang="en-US" sz="2400">
                <a:latin typeface="楷体" pitchFamily="49" charset="-122"/>
                <a:ea typeface="楷体" pitchFamily="49" charset="-122"/>
              </a:rPr>
              <a:t>让她像别的贵族姑娘一样，步人社交界，对她想学数</a:t>
            </a:r>
          </a:p>
          <a:p>
            <a:pPr eaLnBrk="1" hangingPunct="1"/>
            <a:r>
              <a:rPr lang="zh-CN" altLang="en-US" sz="2400">
                <a:latin typeface="楷体" pitchFamily="49" charset="-122"/>
                <a:ea typeface="楷体" pitchFamily="49" charset="-122"/>
              </a:rPr>
              <a:t>学的心愿横加阻拦。于是，苏菲娅不顾父母的反对，</a:t>
            </a:r>
          </a:p>
          <a:p>
            <a:pPr eaLnBrk="1" hangingPunct="1"/>
            <a:r>
              <a:rPr lang="zh-CN" altLang="en-US" sz="2400">
                <a:latin typeface="楷体" pitchFamily="49" charset="-122"/>
                <a:ea typeface="楷体" pitchFamily="49" charset="-122"/>
              </a:rPr>
              <a:t>与年轻的古生物学家柯瓦列夫斯基“假结婚”，来到德国</a:t>
            </a:r>
          </a:p>
          <a:p>
            <a:pPr eaLnBrk="1" hangingPunct="1"/>
            <a:r>
              <a:rPr lang="zh-CN" altLang="en-US" sz="2400">
                <a:latin typeface="楷体" pitchFamily="49" charset="-122"/>
                <a:ea typeface="楷体" pitchFamily="49" charset="-122"/>
              </a:rPr>
              <a:t>的海德尔堡。但在那里，妇女听课要有一个专门的委员</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4"/>
          <p:cNvSpPr txBox="1">
            <a:spLocks noChangeArrowheads="1"/>
          </p:cNvSpPr>
          <p:nvPr/>
        </p:nvSpPr>
        <p:spPr bwMode="auto">
          <a:xfrm>
            <a:off x="303213" y="207963"/>
            <a:ext cx="7262812" cy="489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会认可才行。经过努力，她被允许旁听基础课。在此</a:t>
            </a:r>
          </a:p>
          <a:p>
            <a:pPr eaLnBrk="1" hangingPunct="1"/>
            <a:r>
              <a:rPr lang="zh-CN" altLang="en-US" sz="2400">
                <a:latin typeface="楷体" pitchFamily="49" charset="-122"/>
                <a:ea typeface="楷体" pitchFamily="49" charset="-122"/>
              </a:rPr>
              <a:t>期间，她勤奋好学，掌握了深奥的数学知识，轰动了</a:t>
            </a:r>
          </a:p>
          <a:p>
            <a:pPr eaLnBrk="1" hangingPunct="1"/>
            <a:r>
              <a:rPr lang="zh-CN" altLang="en-US" sz="2400">
                <a:latin typeface="楷体" pitchFamily="49" charset="-122"/>
                <a:ea typeface="楷体" pitchFamily="49" charset="-122"/>
              </a:rPr>
              <a:t>整个海德尔堡，成为人们谈论的话题。可她只被允许</a:t>
            </a:r>
          </a:p>
          <a:p>
            <a:pPr eaLnBrk="1" hangingPunct="1"/>
            <a:r>
              <a:rPr lang="zh-CN" altLang="en-US" sz="2400">
                <a:latin typeface="楷体" pitchFamily="49" charset="-122"/>
                <a:ea typeface="楷体" pitchFamily="49" charset="-122"/>
              </a:rPr>
              <a:t>听了三个学期的课，便不得不离开了那里。</a:t>
            </a:r>
          </a:p>
          <a:p>
            <a:pPr eaLnBrk="1" hangingPunct="1"/>
            <a:r>
              <a:rPr lang="zh-CN" altLang="en-US" sz="2400">
                <a:latin typeface="楷体" pitchFamily="49" charset="-122"/>
                <a:ea typeface="楷体" pitchFamily="49" charset="-122"/>
              </a:rPr>
              <a:t>苏菲娅深造心切，又慕名前往柏林工学院，打算去听</a:t>
            </a:r>
          </a:p>
          <a:p>
            <a:pPr eaLnBrk="1" hangingPunct="1"/>
            <a:r>
              <a:rPr lang="zh-CN" altLang="en-US" sz="2400">
                <a:latin typeface="楷体" pitchFamily="49" charset="-122"/>
                <a:ea typeface="楷体" pitchFamily="49" charset="-122"/>
              </a:rPr>
              <a:t>著名数学家维尔斯特拉斯的课。但遗憾的是，柏林的</a:t>
            </a:r>
          </a:p>
          <a:p>
            <a:pPr eaLnBrk="1" hangingPunct="1"/>
            <a:r>
              <a:rPr lang="zh-CN" altLang="en-US" sz="2400">
                <a:latin typeface="楷体" pitchFamily="49" charset="-122"/>
                <a:ea typeface="楷体" pitchFamily="49" charset="-122"/>
              </a:rPr>
              <a:t>大学不允许妇女听教授的课，苏菲娅到处吃闭门羹，</a:t>
            </a:r>
          </a:p>
          <a:p>
            <a:pPr eaLnBrk="1" hangingPunct="1"/>
            <a:r>
              <a:rPr lang="zh-CN" altLang="en-US" sz="2400">
                <a:latin typeface="楷体" pitchFamily="49" charset="-122"/>
                <a:ea typeface="楷体" pitchFamily="49" charset="-122"/>
              </a:rPr>
              <a:t>最后，只好抱一线希望登门到维尔斯特拉斯家求教。</a:t>
            </a:r>
          </a:p>
          <a:p>
            <a:pPr eaLnBrk="1" hangingPunct="1"/>
            <a:r>
              <a:rPr lang="zh-CN" altLang="en-US" sz="2400">
                <a:latin typeface="楷体" pitchFamily="49" charset="-122"/>
                <a:ea typeface="楷体" pitchFamily="49" charset="-122"/>
              </a:rPr>
              <a:t>维尔斯特拉斯（</a:t>
            </a:r>
            <a:r>
              <a:rPr lang="en-US" altLang="zh-CN" sz="2400">
                <a:latin typeface="楷体" pitchFamily="49" charset="-122"/>
                <a:ea typeface="楷体" pitchFamily="49" charset="-122"/>
              </a:rPr>
              <a:t>1815—1899</a:t>
            </a:r>
            <a:r>
              <a:rPr lang="zh-CN" altLang="en-US" sz="2400">
                <a:latin typeface="楷体" pitchFamily="49" charset="-122"/>
                <a:ea typeface="楷体" pitchFamily="49" charset="-122"/>
              </a:rPr>
              <a:t>）是一位德高望重的老</a:t>
            </a:r>
          </a:p>
          <a:p>
            <a:pPr eaLnBrk="1" hangingPunct="1"/>
            <a:r>
              <a:rPr lang="zh-CN" altLang="en-US" sz="2400">
                <a:latin typeface="楷体" pitchFamily="49" charset="-122"/>
                <a:ea typeface="楷体" pitchFamily="49" charset="-122"/>
              </a:rPr>
              <a:t>数学家，他接见了苏菲娅，并向他提了一些超椭圆方</a:t>
            </a:r>
          </a:p>
          <a:p>
            <a:pPr eaLnBrk="1" hangingPunct="1"/>
            <a:r>
              <a:rPr lang="zh-CN" altLang="en-US" sz="2400">
                <a:latin typeface="楷体" pitchFamily="49" charset="-122"/>
                <a:ea typeface="楷体" pitchFamily="49" charset="-122"/>
              </a:rPr>
              <a:t>面的问题，这些问题在当时都很新颖，没想到这位貌</a:t>
            </a:r>
          </a:p>
          <a:p>
            <a:pPr eaLnBrk="1" hangingPunct="1"/>
            <a:r>
              <a:rPr lang="zh-CN" altLang="en-US" sz="2400">
                <a:latin typeface="楷体" pitchFamily="49" charset="-122"/>
                <a:ea typeface="楷体" pitchFamily="49" charset="-122"/>
              </a:rPr>
              <a:t>不惊人的女青年，解题技巧娴熟，思维方法独特，给</a:t>
            </a:r>
          </a:p>
          <a:p>
            <a:pPr eaLnBrk="1" hangingPunct="1"/>
            <a:r>
              <a:rPr lang="zh-CN" altLang="en-US" sz="2400">
                <a:latin typeface="楷体" pitchFamily="49" charset="-122"/>
                <a:ea typeface="楷体" pitchFamily="49" charset="-122"/>
              </a:rPr>
              <a:t>老教授留下了深刻的印象。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4"/>
          <p:cNvSpPr txBox="1">
            <a:spLocks noChangeArrowheads="1"/>
          </p:cNvSpPr>
          <p:nvPr/>
        </p:nvSpPr>
        <p:spPr bwMode="auto">
          <a:xfrm>
            <a:off x="539750" y="765175"/>
            <a:ext cx="7878763" cy="4154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于是，维尔斯特拉斯破例答应苏菲娅每星期日在家里</a:t>
            </a:r>
          </a:p>
          <a:p>
            <a:pPr eaLnBrk="1" hangingPunct="1"/>
            <a:r>
              <a:rPr lang="zh-CN" altLang="en-US" sz="2400">
                <a:latin typeface="楷体" pitchFamily="49" charset="-122"/>
                <a:ea typeface="楷体" pitchFamily="49" charset="-122"/>
              </a:rPr>
              <a:t>给她上课，每周还另抽一日到她的寓所登门授课。这样，</a:t>
            </a:r>
          </a:p>
          <a:p>
            <a:pPr eaLnBrk="1" hangingPunct="1"/>
            <a:r>
              <a:rPr lang="zh-CN" altLang="en-US" sz="2400">
                <a:latin typeface="楷体" pitchFamily="49" charset="-122"/>
                <a:ea typeface="楷体" pitchFamily="49" charset="-122"/>
              </a:rPr>
              <a:t>苏菲娅在维尔斯特拉斯的悉心指导下学习了</a:t>
            </a:r>
            <a:r>
              <a:rPr lang="en-US" altLang="zh-CN" sz="2400">
                <a:latin typeface="楷体" pitchFamily="49" charset="-122"/>
                <a:ea typeface="楷体" pitchFamily="49" charset="-122"/>
              </a:rPr>
              <a:t>4</a:t>
            </a:r>
            <a:r>
              <a:rPr lang="zh-CN" altLang="en-US" sz="2400">
                <a:latin typeface="楷体" pitchFamily="49" charset="-122"/>
                <a:ea typeface="楷体" pitchFamily="49" charset="-122"/>
              </a:rPr>
              <a:t>年。她回</a:t>
            </a:r>
          </a:p>
          <a:p>
            <a:pPr eaLnBrk="1" hangingPunct="1"/>
            <a:r>
              <a:rPr lang="zh-CN" altLang="en-US" sz="2400">
                <a:latin typeface="楷体" pitchFamily="49" charset="-122"/>
                <a:ea typeface="楷体" pitchFamily="49" charset="-122"/>
              </a:rPr>
              <a:t>忆这段经历时说：“这样的学习，对我整个数学生涯影</a:t>
            </a:r>
          </a:p>
          <a:p>
            <a:pPr eaLnBrk="1" hangingPunct="1"/>
            <a:r>
              <a:rPr lang="zh-CN" altLang="en-US" sz="2400">
                <a:latin typeface="楷体" pitchFamily="49" charset="-122"/>
                <a:ea typeface="楷体" pitchFamily="49" charset="-122"/>
              </a:rPr>
              <a:t>响至深，它最终决定了我以后的科学研究方向。” </a:t>
            </a:r>
          </a:p>
          <a:p>
            <a:pPr eaLnBrk="1" hangingPunct="1"/>
            <a:r>
              <a:rPr lang="zh-CN" altLang="en-US" sz="2400">
                <a:latin typeface="楷体" pitchFamily="49" charset="-122"/>
                <a:ea typeface="楷体" pitchFamily="49" charset="-122"/>
              </a:rPr>
              <a:t>苏菲娅得到了维尔斯特拉斯的鼓励和指点。更加有了攀</a:t>
            </a:r>
          </a:p>
          <a:p>
            <a:pPr eaLnBrk="1" hangingPunct="1"/>
            <a:r>
              <a:rPr lang="zh-CN" altLang="en-US" sz="2400">
                <a:latin typeface="楷体" pitchFamily="49" charset="-122"/>
                <a:ea typeface="楷体" pitchFamily="49" charset="-122"/>
              </a:rPr>
              <a:t>登科学高峰的勇气。她经过了</a:t>
            </a:r>
            <a:r>
              <a:rPr lang="en-US" altLang="zh-CN" sz="2400">
                <a:latin typeface="楷体" pitchFamily="49" charset="-122"/>
                <a:ea typeface="楷体" pitchFamily="49" charset="-122"/>
              </a:rPr>
              <a:t>4</a:t>
            </a:r>
            <a:r>
              <a:rPr lang="zh-CN" altLang="en-US" sz="2400">
                <a:latin typeface="楷体" pitchFamily="49" charset="-122"/>
                <a:ea typeface="楷体" pitchFamily="49" charset="-122"/>
              </a:rPr>
              <a:t>年的刻苦努力。写出了</a:t>
            </a:r>
          </a:p>
          <a:p>
            <a:pPr eaLnBrk="1" hangingPunct="1"/>
            <a:r>
              <a:rPr lang="zh-CN" altLang="en-US" sz="2400">
                <a:latin typeface="楷体" pitchFamily="49" charset="-122"/>
                <a:ea typeface="楷体" pitchFamily="49" charset="-122"/>
              </a:rPr>
              <a:t>三篇出色的论文，引起了强烈的反响。这是史无前例的</a:t>
            </a:r>
          </a:p>
          <a:p>
            <a:pPr eaLnBrk="1" hangingPunct="1"/>
            <a:r>
              <a:rPr lang="zh-CN" altLang="en-US" sz="2400">
                <a:latin typeface="楷体" pitchFamily="49" charset="-122"/>
                <a:ea typeface="楷体" pitchFamily="49" charset="-122"/>
              </a:rPr>
              <a:t>开创性工作。</a:t>
            </a:r>
            <a:r>
              <a:rPr lang="en-US" altLang="zh-CN" sz="2400">
                <a:latin typeface="楷体" pitchFamily="49" charset="-122"/>
                <a:ea typeface="楷体" pitchFamily="49" charset="-122"/>
              </a:rPr>
              <a:t>1874</a:t>
            </a:r>
            <a:r>
              <a:rPr lang="zh-CN" altLang="en-US" sz="2400">
                <a:latin typeface="楷体" pitchFamily="49" charset="-122"/>
                <a:ea typeface="楷体" pitchFamily="49" charset="-122"/>
              </a:rPr>
              <a:t>年，在维尔斯特拉斯的推荐下，</a:t>
            </a:r>
            <a:r>
              <a:rPr lang="en-US" altLang="zh-CN" sz="2400">
                <a:latin typeface="楷体" pitchFamily="49" charset="-122"/>
                <a:ea typeface="楷体" pitchFamily="49" charset="-122"/>
              </a:rPr>
              <a:t>24</a:t>
            </a:r>
            <a:r>
              <a:rPr lang="zh-CN" altLang="en-US" sz="2400">
                <a:latin typeface="楷体" pitchFamily="49" charset="-122"/>
                <a:ea typeface="楷体" pitchFamily="49" charset="-122"/>
              </a:rPr>
              <a:t>岁</a:t>
            </a:r>
          </a:p>
          <a:p>
            <a:pPr eaLnBrk="1" hangingPunct="1"/>
            <a:r>
              <a:rPr lang="zh-CN" altLang="en-US" sz="2400">
                <a:latin typeface="楷体" pitchFamily="49" charset="-122"/>
                <a:ea typeface="楷体" pitchFamily="49" charset="-122"/>
              </a:rPr>
              <a:t>的苏菲娅荣获了德国第一流学府──哥廷根大学博士学</a:t>
            </a:r>
          </a:p>
          <a:p>
            <a:pPr eaLnBrk="1" hangingPunct="1"/>
            <a:r>
              <a:rPr lang="zh-CN" altLang="en-US" sz="2400">
                <a:latin typeface="楷体" pitchFamily="49" charset="-122"/>
                <a:ea typeface="楷体" pitchFamily="49" charset="-122"/>
              </a:rPr>
              <a:t>位，成为世界上首屈一指的女数学家。</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Text Box 4"/>
          <p:cNvSpPr txBox="1">
            <a:spLocks noChangeArrowheads="1"/>
          </p:cNvSpPr>
          <p:nvPr/>
        </p:nvSpPr>
        <p:spPr bwMode="auto">
          <a:xfrm>
            <a:off x="231775" y="115888"/>
            <a:ext cx="18780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第三步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证明</a:t>
            </a:r>
          </a:p>
        </p:txBody>
      </p:sp>
      <p:graphicFrame>
        <p:nvGraphicFramePr>
          <p:cNvPr id="6149" name="Object 5"/>
          <p:cNvGraphicFramePr>
            <a:graphicFrameLocks noChangeAspect="1"/>
          </p:cNvGraphicFramePr>
          <p:nvPr/>
        </p:nvGraphicFramePr>
        <p:xfrm>
          <a:off x="2193925" y="195263"/>
          <a:ext cx="5664200" cy="381000"/>
        </p:xfrm>
        <a:graphic>
          <a:graphicData uri="http://schemas.openxmlformats.org/presentationml/2006/ole">
            <mc:AlternateContent xmlns:mc="http://schemas.openxmlformats.org/markup-compatibility/2006">
              <mc:Choice xmlns:v="urn:schemas-microsoft-com:vml" Requires="v">
                <p:oleObj spid="_x0000_s5140" name="Equation" r:id="rId3" imgW="5663880" imgH="380880" progId="Equation.DSMT4">
                  <p:embed/>
                </p:oleObj>
              </mc:Choice>
              <mc:Fallback>
                <p:oleObj name="Equation" r:id="rId3" imgW="5663880" imgH="38088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3925" y="195263"/>
                        <a:ext cx="5664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0" name="Text Box 6"/>
          <p:cNvSpPr txBox="1">
            <a:spLocks noChangeArrowheads="1"/>
          </p:cNvSpPr>
          <p:nvPr/>
        </p:nvSpPr>
        <p:spPr bwMode="auto">
          <a:xfrm>
            <a:off x="271463" y="776288"/>
            <a:ext cx="18780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第四步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证明</a:t>
            </a:r>
          </a:p>
        </p:txBody>
      </p:sp>
      <p:graphicFrame>
        <p:nvGraphicFramePr>
          <p:cNvPr id="6151" name="Object 7"/>
          <p:cNvGraphicFramePr>
            <a:graphicFrameLocks noChangeAspect="1"/>
          </p:cNvGraphicFramePr>
          <p:nvPr/>
        </p:nvGraphicFramePr>
        <p:xfrm>
          <a:off x="2709863" y="690563"/>
          <a:ext cx="3327400" cy="635000"/>
        </p:xfrm>
        <a:graphic>
          <a:graphicData uri="http://schemas.openxmlformats.org/presentationml/2006/ole">
            <mc:AlternateContent xmlns:mc="http://schemas.openxmlformats.org/markup-compatibility/2006">
              <mc:Choice xmlns:v="urn:schemas-microsoft-com:vml" Requires="v">
                <p:oleObj spid="_x0000_s5141" name="Equation" r:id="rId5" imgW="3327400" imgH="635000" progId="Equation.DSMT4">
                  <p:embed/>
                </p:oleObj>
              </mc:Choice>
              <mc:Fallback>
                <p:oleObj name="Equation" r:id="rId5" imgW="3327400" imgH="6350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9863" y="690563"/>
                        <a:ext cx="3327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2" name="Text Box 8"/>
          <p:cNvSpPr txBox="1">
            <a:spLocks noChangeArrowheads="1"/>
          </p:cNvSpPr>
          <p:nvPr/>
        </p:nvSpPr>
        <p:spPr bwMode="auto">
          <a:xfrm>
            <a:off x="309563" y="1552575"/>
            <a:ext cx="43402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第五步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证明方程</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的解唯一</a:t>
            </a:r>
            <a:r>
              <a:rPr lang="en-US" altLang="zh-CN" sz="2400">
                <a:latin typeface="楷体" pitchFamily="49" charset="-122"/>
                <a:ea typeface="楷体" pitchFamily="49" charset="-122"/>
              </a:rPr>
              <a:t>.</a:t>
            </a:r>
          </a:p>
        </p:txBody>
      </p:sp>
      <p:sp>
        <p:nvSpPr>
          <p:cNvPr id="6153" name="Text Box 9"/>
          <p:cNvSpPr txBox="1">
            <a:spLocks noChangeArrowheads="1"/>
          </p:cNvSpPr>
          <p:nvPr/>
        </p:nvSpPr>
        <p:spPr bwMode="auto">
          <a:xfrm>
            <a:off x="303213" y="2224088"/>
            <a:ext cx="34163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下面分五个命题来证明</a:t>
            </a:r>
            <a:r>
              <a:rPr lang="en-US" altLang="zh-CN" sz="2400">
                <a:latin typeface="楷体" pitchFamily="49" charset="-122"/>
                <a:ea typeface="楷体" pitchFamily="49" charset="-122"/>
              </a:rPr>
              <a:t>.</a:t>
            </a:r>
          </a:p>
        </p:txBody>
      </p:sp>
      <p:sp>
        <p:nvSpPr>
          <p:cNvPr id="6154" name="Text Box 10"/>
          <p:cNvSpPr txBox="1">
            <a:spLocks noChangeArrowheads="1"/>
          </p:cNvSpPr>
          <p:nvPr/>
        </p:nvSpPr>
        <p:spPr bwMode="auto">
          <a:xfrm>
            <a:off x="303213" y="2944813"/>
            <a:ext cx="58785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命题</a:t>
            </a:r>
            <a:r>
              <a:rPr lang="en-US" altLang="zh-CN" sz="2400">
                <a:solidFill>
                  <a:srgbClr val="0000FF"/>
                </a:solidFill>
                <a:latin typeface="楷体" pitchFamily="49" charset="-122"/>
                <a:ea typeface="楷体" pitchFamily="49" charset="-122"/>
              </a:rPr>
              <a:t>1.Cauchy</a:t>
            </a:r>
            <a:r>
              <a:rPr lang="zh-CN" altLang="en-US" sz="2400">
                <a:solidFill>
                  <a:srgbClr val="0000FF"/>
                </a:solidFill>
                <a:latin typeface="楷体" pitchFamily="49" charset="-122"/>
                <a:ea typeface="楷体" pitchFamily="49" charset="-122"/>
              </a:rPr>
              <a:t>问题</a:t>
            </a:r>
            <a:r>
              <a:rPr lang="en-US" altLang="zh-CN" sz="2400">
                <a:solidFill>
                  <a:srgbClr val="0000FF"/>
                </a:solidFill>
                <a:latin typeface="楷体" pitchFamily="49" charset="-122"/>
                <a:ea typeface="楷体" pitchFamily="49" charset="-122"/>
              </a:rPr>
              <a:t>(1)</a:t>
            </a:r>
            <a:r>
              <a:rPr lang="zh-CN" altLang="en-US" sz="2400">
                <a:solidFill>
                  <a:srgbClr val="0000FF"/>
                </a:solidFill>
                <a:latin typeface="楷体" pitchFamily="49" charset="-122"/>
                <a:ea typeface="楷体" pitchFamily="49" charset="-122"/>
              </a:rPr>
              <a:t>等价于积分方程</a:t>
            </a:r>
            <a:r>
              <a:rPr lang="en-US" altLang="zh-CN" sz="2400">
                <a:solidFill>
                  <a:srgbClr val="0000FF"/>
                </a:solidFill>
                <a:latin typeface="楷体" pitchFamily="49" charset="-122"/>
                <a:ea typeface="楷体" pitchFamily="49" charset="-122"/>
              </a:rPr>
              <a:t>(2).</a:t>
            </a:r>
          </a:p>
        </p:txBody>
      </p:sp>
      <p:sp>
        <p:nvSpPr>
          <p:cNvPr id="6155" name="Text Box 11"/>
          <p:cNvSpPr txBox="1">
            <a:spLocks noChangeArrowheads="1"/>
          </p:cNvSpPr>
          <p:nvPr/>
        </p:nvSpPr>
        <p:spPr bwMode="auto">
          <a:xfrm>
            <a:off x="808038" y="3663950"/>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证明</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设</a:t>
            </a:r>
          </a:p>
        </p:txBody>
      </p:sp>
      <p:graphicFrame>
        <p:nvGraphicFramePr>
          <p:cNvPr id="6156" name="Object 12"/>
          <p:cNvGraphicFramePr>
            <a:graphicFrameLocks noChangeAspect="1"/>
          </p:cNvGraphicFramePr>
          <p:nvPr/>
        </p:nvGraphicFramePr>
        <p:xfrm>
          <a:off x="2325688" y="3722688"/>
          <a:ext cx="1079500" cy="342900"/>
        </p:xfrm>
        <a:graphic>
          <a:graphicData uri="http://schemas.openxmlformats.org/presentationml/2006/ole">
            <mc:AlternateContent xmlns:mc="http://schemas.openxmlformats.org/markup-compatibility/2006">
              <mc:Choice xmlns:v="urn:schemas-microsoft-com:vml" Requires="v">
                <p:oleObj spid="_x0000_s5142" name="Equation" r:id="rId7" imgW="1079032" imgH="342751" progId="Equation.DSMT4">
                  <p:embed/>
                </p:oleObj>
              </mc:Choice>
              <mc:Fallback>
                <p:oleObj name="Equation" r:id="rId7" imgW="1079032" imgH="342751" progId="Equation.DSMT4">
                  <p:embed/>
                  <p:pic>
                    <p:nvPicPr>
                      <p:cNvPr id="0" name="Object 1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25688" y="3722688"/>
                        <a:ext cx="1079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7" name="Text Box 13"/>
          <p:cNvSpPr txBox="1">
            <a:spLocks noChangeArrowheads="1"/>
          </p:cNvSpPr>
          <p:nvPr/>
        </p:nvSpPr>
        <p:spPr bwMode="auto">
          <a:xfrm>
            <a:off x="3543300" y="3663950"/>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是</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即</a:t>
            </a:r>
          </a:p>
        </p:txBody>
      </p:sp>
      <p:graphicFrame>
        <p:nvGraphicFramePr>
          <p:cNvPr id="6158" name="Object 14"/>
          <p:cNvGraphicFramePr>
            <a:graphicFrameLocks noChangeAspect="1"/>
          </p:cNvGraphicFramePr>
          <p:nvPr/>
        </p:nvGraphicFramePr>
        <p:xfrm>
          <a:off x="4176713" y="4211638"/>
          <a:ext cx="2667000" cy="889000"/>
        </p:xfrm>
        <a:graphic>
          <a:graphicData uri="http://schemas.openxmlformats.org/presentationml/2006/ole">
            <mc:AlternateContent xmlns:mc="http://schemas.openxmlformats.org/markup-compatibility/2006">
              <mc:Choice xmlns:v="urn:schemas-microsoft-com:vml" Requires="v">
                <p:oleObj spid="_x0000_s5143" name="Equation" r:id="rId9" imgW="2667000" imgH="889000" progId="Equation.DSMT4">
                  <p:embed/>
                </p:oleObj>
              </mc:Choice>
              <mc:Fallback>
                <p:oleObj name="Equation" r:id="rId9" imgW="2667000" imgH="8890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76713" y="4211638"/>
                        <a:ext cx="2667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9" name="Text Box 15"/>
          <p:cNvSpPr txBox="1">
            <a:spLocks noChangeArrowheads="1"/>
          </p:cNvSpPr>
          <p:nvPr/>
        </p:nvSpPr>
        <p:spPr bwMode="auto">
          <a:xfrm>
            <a:off x="950913" y="5103813"/>
            <a:ext cx="172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两边积分得</a:t>
            </a:r>
          </a:p>
        </p:txBody>
      </p:sp>
      <p:graphicFrame>
        <p:nvGraphicFramePr>
          <p:cNvPr id="6160" name="Object 16"/>
          <p:cNvGraphicFramePr>
            <a:graphicFrameLocks noChangeAspect="1"/>
          </p:cNvGraphicFramePr>
          <p:nvPr/>
        </p:nvGraphicFramePr>
        <p:xfrm>
          <a:off x="3724275" y="4992688"/>
          <a:ext cx="3784600" cy="635000"/>
        </p:xfrm>
        <a:graphic>
          <a:graphicData uri="http://schemas.openxmlformats.org/presentationml/2006/ole">
            <mc:AlternateContent xmlns:mc="http://schemas.openxmlformats.org/markup-compatibility/2006">
              <mc:Choice xmlns:v="urn:schemas-microsoft-com:vml" Requires="v">
                <p:oleObj spid="_x0000_s5144" name="Equation" r:id="rId11" imgW="3784600" imgH="635000" progId="Equation.DSMT4">
                  <p:embed/>
                </p:oleObj>
              </mc:Choice>
              <mc:Fallback>
                <p:oleObj name="Equation" r:id="rId11" imgW="3784600" imgH="6350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724275" y="4992688"/>
                        <a:ext cx="3784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Text Box 17"/>
          <p:cNvSpPr txBox="1">
            <a:spLocks noChangeArrowheads="1"/>
          </p:cNvSpPr>
          <p:nvPr/>
        </p:nvSpPr>
        <p:spPr bwMode="auto">
          <a:xfrm>
            <a:off x="950913" y="563245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即</a:t>
            </a:r>
          </a:p>
        </p:txBody>
      </p:sp>
      <p:graphicFrame>
        <p:nvGraphicFramePr>
          <p:cNvPr id="6162" name="Object 18"/>
          <p:cNvGraphicFramePr>
            <a:graphicFrameLocks noChangeAspect="1"/>
          </p:cNvGraphicFramePr>
          <p:nvPr/>
        </p:nvGraphicFramePr>
        <p:xfrm>
          <a:off x="3522663" y="5622925"/>
          <a:ext cx="3403600" cy="635000"/>
        </p:xfrm>
        <a:graphic>
          <a:graphicData uri="http://schemas.openxmlformats.org/presentationml/2006/ole">
            <mc:AlternateContent xmlns:mc="http://schemas.openxmlformats.org/markup-compatibility/2006">
              <mc:Choice xmlns:v="urn:schemas-microsoft-com:vml" Requires="v">
                <p:oleObj spid="_x0000_s5145" name="Equation" r:id="rId13" imgW="3403600" imgH="635000" progId="Equation.DSMT4">
                  <p:embed/>
                </p:oleObj>
              </mc:Choice>
              <mc:Fallback>
                <p:oleObj name="Equation" r:id="rId13" imgW="3403600" imgH="6350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22663" y="5622925"/>
                        <a:ext cx="34036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3" name="Text Box 19"/>
          <p:cNvSpPr txBox="1">
            <a:spLocks noChangeArrowheads="1"/>
          </p:cNvSpPr>
          <p:nvPr/>
        </p:nvSpPr>
        <p:spPr bwMode="auto">
          <a:xfrm>
            <a:off x="950913" y="6184900"/>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6164" name="Object 20"/>
          <p:cNvGraphicFramePr>
            <a:graphicFrameLocks noChangeAspect="1"/>
          </p:cNvGraphicFramePr>
          <p:nvPr/>
        </p:nvGraphicFramePr>
        <p:xfrm>
          <a:off x="1757363" y="6243638"/>
          <a:ext cx="1079500" cy="342900"/>
        </p:xfrm>
        <a:graphic>
          <a:graphicData uri="http://schemas.openxmlformats.org/presentationml/2006/ole">
            <mc:AlternateContent xmlns:mc="http://schemas.openxmlformats.org/markup-compatibility/2006">
              <mc:Choice xmlns:v="urn:schemas-microsoft-com:vml" Requires="v">
                <p:oleObj spid="_x0000_s5146" name="Equation" r:id="rId15" imgW="1079032" imgH="342751" progId="Equation.DSMT4">
                  <p:embed/>
                </p:oleObj>
              </mc:Choice>
              <mc:Fallback>
                <p:oleObj name="Equation" r:id="rId15" imgW="1079032" imgH="342751"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57363" y="6243638"/>
                        <a:ext cx="1079500" cy="34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5" name="Text Box 21"/>
          <p:cNvSpPr txBox="1">
            <a:spLocks noChangeArrowheads="1"/>
          </p:cNvSpPr>
          <p:nvPr/>
        </p:nvSpPr>
        <p:spPr bwMode="auto">
          <a:xfrm>
            <a:off x="3111500" y="6184900"/>
            <a:ext cx="29543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为积分方程</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148"/>
                                        </p:tgtEl>
                                        <p:attrNameLst>
                                          <p:attrName>style.visibility</p:attrName>
                                        </p:attrNameLst>
                                      </p:cBhvr>
                                      <p:to>
                                        <p:strVal val="visible"/>
                                      </p:to>
                                    </p:set>
                                    <p:animEffect transition="in" filter="wipe(down)">
                                      <p:cBhvr>
                                        <p:cTn id="7" dur="500"/>
                                        <p:tgtEl>
                                          <p:spTgt spid="61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149"/>
                                        </p:tgtEl>
                                        <p:attrNameLst>
                                          <p:attrName>style.visibility</p:attrName>
                                        </p:attrNameLst>
                                      </p:cBhvr>
                                      <p:to>
                                        <p:strVal val="visible"/>
                                      </p:to>
                                    </p:set>
                                    <p:animEffect transition="in" filter="wipe(down)">
                                      <p:cBhvr>
                                        <p:cTn id="12" dur="500"/>
                                        <p:tgtEl>
                                          <p:spTgt spid="61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150"/>
                                        </p:tgtEl>
                                        <p:attrNameLst>
                                          <p:attrName>style.visibility</p:attrName>
                                        </p:attrNameLst>
                                      </p:cBhvr>
                                      <p:to>
                                        <p:strVal val="visible"/>
                                      </p:to>
                                    </p:set>
                                    <p:animEffect transition="in" filter="wipe(down)">
                                      <p:cBhvr>
                                        <p:cTn id="17" dur="500"/>
                                        <p:tgtEl>
                                          <p:spTgt spid="615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6151"/>
                                        </p:tgtEl>
                                        <p:attrNameLst>
                                          <p:attrName>style.visibility</p:attrName>
                                        </p:attrNameLst>
                                      </p:cBhvr>
                                      <p:to>
                                        <p:strVal val="visible"/>
                                      </p:to>
                                    </p:set>
                                    <p:animEffect transition="in" filter="wipe(down)">
                                      <p:cBhvr>
                                        <p:cTn id="22" dur="500"/>
                                        <p:tgtEl>
                                          <p:spTgt spid="615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6152"/>
                                        </p:tgtEl>
                                        <p:attrNameLst>
                                          <p:attrName>style.visibility</p:attrName>
                                        </p:attrNameLst>
                                      </p:cBhvr>
                                      <p:to>
                                        <p:strVal val="visible"/>
                                      </p:to>
                                    </p:set>
                                    <p:animEffect transition="in" filter="wipe(down)">
                                      <p:cBhvr>
                                        <p:cTn id="27" dur="500"/>
                                        <p:tgtEl>
                                          <p:spTgt spid="615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6153"/>
                                        </p:tgtEl>
                                        <p:attrNameLst>
                                          <p:attrName>style.visibility</p:attrName>
                                        </p:attrNameLst>
                                      </p:cBhvr>
                                      <p:to>
                                        <p:strVal val="visible"/>
                                      </p:to>
                                    </p:set>
                                    <p:animEffect transition="in" filter="wipe(down)">
                                      <p:cBhvr>
                                        <p:cTn id="32" dur="500"/>
                                        <p:tgtEl>
                                          <p:spTgt spid="61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6154"/>
                                        </p:tgtEl>
                                        <p:attrNameLst>
                                          <p:attrName>style.visibility</p:attrName>
                                        </p:attrNameLst>
                                      </p:cBhvr>
                                      <p:to>
                                        <p:strVal val="visible"/>
                                      </p:to>
                                    </p:set>
                                    <p:animEffect transition="in" filter="wipe(down)">
                                      <p:cBhvr>
                                        <p:cTn id="37" dur="500"/>
                                        <p:tgtEl>
                                          <p:spTgt spid="61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6155"/>
                                        </p:tgtEl>
                                        <p:attrNameLst>
                                          <p:attrName>style.visibility</p:attrName>
                                        </p:attrNameLst>
                                      </p:cBhvr>
                                      <p:to>
                                        <p:strVal val="visible"/>
                                      </p:to>
                                    </p:set>
                                    <p:animEffect transition="in" filter="wipe(down)">
                                      <p:cBhvr>
                                        <p:cTn id="42" dur="500"/>
                                        <p:tgtEl>
                                          <p:spTgt spid="615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6156"/>
                                        </p:tgtEl>
                                        <p:attrNameLst>
                                          <p:attrName>style.visibility</p:attrName>
                                        </p:attrNameLst>
                                      </p:cBhvr>
                                      <p:to>
                                        <p:strVal val="visible"/>
                                      </p:to>
                                    </p:set>
                                    <p:animEffect transition="in" filter="wipe(down)">
                                      <p:cBhvr>
                                        <p:cTn id="47" dur="500"/>
                                        <p:tgtEl>
                                          <p:spTgt spid="615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6157"/>
                                        </p:tgtEl>
                                        <p:attrNameLst>
                                          <p:attrName>style.visibility</p:attrName>
                                        </p:attrNameLst>
                                      </p:cBhvr>
                                      <p:to>
                                        <p:strVal val="visible"/>
                                      </p:to>
                                    </p:set>
                                    <p:animEffect transition="in" filter="wipe(down)">
                                      <p:cBhvr>
                                        <p:cTn id="52" dur="500"/>
                                        <p:tgtEl>
                                          <p:spTgt spid="615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6158"/>
                                        </p:tgtEl>
                                        <p:attrNameLst>
                                          <p:attrName>style.visibility</p:attrName>
                                        </p:attrNameLst>
                                      </p:cBhvr>
                                      <p:to>
                                        <p:strVal val="visible"/>
                                      </p:to>
                                    </p:set>
                                    <p:animEffect transition="in" filter="wipe(down)">
                                      <p:cBhvr>
                                        <p:cTn id="57" dur="500"/>
                                        <p:tgtEl>
                                          <p:spTgt spid="615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6159"/>
                                        </p:tgtEl>
                                        <p:attrNameLst>
                                          <p:attrName>style.visibility</p:attrName>
                                        </p:attrNameLst>
                                      </p:cBhvr>
                                      <p:to>
                                        <p:strVal val="visible"/>
                                      </p:to>
                                    </p:set>
                                    <p:animEffect transition="in" filter="wipe(down)">
                                      <p:cBhvr>
                                        <p:cTn id="62" dur="500"/>
                                        <p:tgtEl>
                                          <p:spTgt spid="615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6160"/>
                                        </p:tgtEl>
                                        <p:attrNameLst>
                                          <p:attrName>style.visibility</p:attrName>
                                        </p:attrNameLst>
                                      </p:cBhvr>
                                      <p:to>
                                        <p:strVal val="visible"/>
                                      </p:to>
                                    </p:set>
                                    <p:animEffect transition="in" filter="wipe(down)">
                                      <p:cBhvr>
                                        <p:cTn id="67" dur="500"/>
                                        <p:tgtEl>
                                          <p:spTgt spid="616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6161"/>
                                        </p:tgtEl>
                                        <p:attrNameLst>
                                          <p:attrName>style.visibility</p:attrName>
                                        </p:attrNameLst>
                                      </p:cBhvr>
                                      <p:to>
                                        <p:strVal val="visible"/>
                                      </p:to>
                                    </p:set>
                                    <p:animEffect transition="in" filter="wipe(down)">
                                      <p:cBhvr>
                                        <p:cTn id="72" dur="500"/>
                                        <p:tgtEl>
                                          <p:spTgt spid="616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6162"/>
                                        </p:tgtEl>
                                        <p:attrNameLst>
                                          <p:attrName>style.visibility</p:attrName>
                                        </p:attrNameLst>
                                      </p:cBhvr>
                                      <p:to>
                                        <p:strVal val="visible"/>
                                      </p:to>
                                    </p:set>
                                    <p:animEffect transition="in" filter="wipe(down)">
                                      <p:cBhvr>
                                        <p:cTn id="77" dur="500"/>
                                        <p:tgtEl>
                                          <p:spTgt spid="616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6163"/>
                                        </p:tgtEl>
                                        <p:attrNameLst>
                                          <p:attrName>style.visibility</p:attrName>
                                        </p:attrNameLst>
                                      </p:cBhvr>
                                      <p:to>
                                        <p:strVal val="visible"/>
                                      </p:to>
                                    </p:set>
                                    <p:animEffect transition="in" filter="wipe(down)">
                                      <p:cBhvr>
                                        <p:cTn id="82" dur="500"/>
                                        <p:tgtEl>
                                          <p:spTgt spid="616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6164"/>
                                        </p:tgtEl>
                                        <p:attrNameLst>
                                          <p:attrName>style.visibility</p:attrName>
                                        </p:attrNameLst>
                                      </p:cBhvr>
                                      <p:to>
                                        <p:strVal val="visible"/>
                                      </p:to>
                                    </p:set>
                                    <p:animEffect transition="in" filter="wipe(down)">
                                      <p:cBhvr>
                                        <p:cTn id="87" dur="500"/>
                                        <p:tgtEl>
                                          <p:spTgt spid="6164"/>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6165"/>
                                        </p:tgtEl>
                                        <p:attrNameLst>
                                          <p:attrName>style.visibility</p:attrName>
                                        </p:attrNameLst>
                                      </p:cBhvr>
                                      <p:to>
                                        <p:strVal val="visible"/>
                                      </p:to>
                                    </p:set>
                                    <p:animEffect transition="in" filter="wipe(down)">
                                      <p:cBhvr>
                                        <p:cTn id="92" dur="500"/>
                                        <p:tgtEl>
                                          <p:spTgt spid="6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8" grpId="0"/>
      <p:bldP spid="6150" grpId="0"/>
      <p:bldP spid="6152" grpId="0"/>
      <p:bldP spid="6153" grpId="0"/>
      <p:bldP spid="6154" grpId="0"/>
      <p:bldP spid="6155" grpId="0"/>
      <p:bldP spid="6157" grpId="0"/>
      <p:bldP spid="6159" grpId="0"/>
      <p:bldP spid="6161" grpId="0"/>
      <p:bldP spid="6163" grpId="0"/>
      <p:bldP spid="6165"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4"/>
          <p:cNvSpPr txBox="1">
            <a:spLocks noChangeArrowheads="1"/>
          </p:cNvSpPr>
          <p:nvPr/>
        </p:nvSpPr>
        <p:spPr bwMode="auto">
          <a:xfrm>
            <a:off x="611188" y="620713"/>
            <a:ext cx="7878762" cy="5262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获得博士学位的苏菲娅，怀若一颗赤子之心回到了祖国，</a:t>
            </a:r>
          </a:p>
          <a:p>
            <a:pPr eaLnBrk="1" hangingPunct="1"/>
            <a:r>
              <a:rPr lang="zh-CN" altLang="en-US" sz="2400">
                <a:latin typeface="楷体" pitchFamily="49" charset="-122"/>
                <a:ea typeface="楷体" pitchFamily="49" charset="-122"/>
              </a:rPr>
              <a:t>可俄国还是同她出国之前一样黑暗。她在祖国无法立足，</a:t>
            </a:r>
          </a:p>
          <a:p>
            <a:pPr eaLnBrk="1" hangingPunct="1"/>
            <a:r>
              <a:rPr lang="zh-CN" altLang="en-US" sz="2400">
                <a:latin typeface="楷体" pitchFamily="49" charset="-122"/>
                <a:ea typeface="楷体" pitchFamily="49" charset="-122"/>
              </a:rPr>
              <a:t>只好又回到柏林。她根据维尔斯特拉斯的建议，研究光</a:t>
            </a:r>
          </a:p>
          <a:p>
            <a:pPr eaLnBrk="1" hangingPunct="1"/>
            <a:r>
              <a:rPr lang="zh-CN" altLang="en-US" sz="2400">
                <a:latin typeface="楷体" pitchFamily="49" charset="-122"/>
                <a:ea typeface="楷体" pitchFamily="49" charset="-122"/>
              </a:rPr>
              <a:t>线在晶体中的折线问题。在</a:t>
            </a:r>
            <a:r>
              <a:rPr lang="en-US" altLang="zh-CN" sz="2400">
                <a:latin typeface="楷体" pitchFamily="49" charset="-122"/>
                <a:ea typeface="楷体" pitchFamily="49" charset="-122"/>
              </a:rPr>
              <a:t>1883</a:t>
            </a:r>
            <a:r>
              <a:rPr lang="zh-CN" altLang="en-US" sz="2400">
                <a:latin typeface="楷体" pitchFamily="49" charset="-122"/>
                <a:ea typeface="楷体" pitchFamily="49" charset="-122"/>
              </a:rPr>
              <a:t>年奥德赛科学大会上，</a:t>
            </a:r>
          </a:p>
          <a:p>
            <a:pPr eaLnBrk="1" hangingPunct="1"/>
            <a:r>
              <a:rPr lang="zh-CN" altLang="en-US" sz="2400">
                <a:latin typeface="楷体" pitchFamily="49" charset="-122"/>
                <a:ea typeface="楷体" pitchFamily="49" charset="-122"/>
              </a:rPr>
              <a:t>她以出色的研究成果作了报告。可命运偏偏与她作对，</a:t>
            </a:r>
          </a:p>
          <a:p>
            <a:pPr eaLnBrk="1" hangingPunct="1"/>
            <a:r>
              <a:rPr lang="zh-CN" altLang="en-US" sz="2400">
                <a:latin typeface="楷体" pitchFamily="49" charset="-122"/>
                <a:ea typeface="楷体" pitchFamily="49" charset="-122"/>
              </a:rPr>
              <a:t>当年春天。她丈夫因破产而自杀。听到这个不幸的消</a:t>
            </a:r>
          </a:p>
          <a:p>
            <a:pPr eaLnBrk="1" hangingPunct="1"/>
            <a:r>
              <a:rPr lang="zh-CN" altLang="en-US" sz="2400">
                <a:latin typeface="楷体" pitchFamily="49" charset="-122"/>
                <a:ea typeface="楷体" pitchFamily="49" charset="-122"/>
              </a:rPr>
              <a:t>息，肝肠寸断。她把自己关在房间里，四天不吃不喝，</a:t>
            </a:r>
          </a:p>
          <a:p>
            <a:pPr eaLnBrk="1" hangingPunct="1"/>
            <a:r>
              <a:rPr lang="zh-CN" altLang="en-US" sz="2400">
                <a:latin typeface="楷体" pitchFamily="49" charset="-122"/>
                <a:ea typeface="楷体" pitchFamily="49" charset="-122"/>
              </a:rPr>
              <a:t>第五天昏迷过去。不幸的遭遇，并没有打跨苏菲娅的斗</a:t>
            </a:r>
          </a:p>
          <a:p>
            <a:pPr eaLnBrk="1" hangingPunct="1"/>
            <a:r>
              <a:rPr lang="zh-CN" altLang="en-US" sz="2400">
                <a:latin typeface="楷体" pitchFamily="49" charset="-122"/>
                <a:ea typeface="楷体" pitchFamily="49" charset="-122"/>
              </a:rPr>
              <a:t>志，第六天苏醒过后又开始顽强的工作。在瑞典数学家</a:t>
            </a:r>
          </a:p>
          <a:p>
            <a:pPr eaLnBrk="1" hangingPunct="1"/>
            <a:r>
              <a:rPr lang="zh-CN" altLang="en-US" sz="2400">
                <a:latin typeface="楷体" pitchFamily="49" charset="-122"/>
                <a:ea typeface="楷体" pitchFamily="49" charset="-122"/>
              </a:rPr>
              <a:t>米达</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列佛勒的帮助下，经过一番周折，苏菲娅才得以</a:t>
            </a:r>
          </a:p>
          <a:p>
            <a:pPr eaLnBrk="1" hangingPunct="1"/>
            <a:r>
              <a:rPr lang="zh-CN" altLang="en-US" sz="2400">
                <a:latin typeface="楷体" pitchFamily="49" charset="-122"/>
                <a:ea typeface="楷体" pitchFamily="49" charset="-122"/>
              </a:rPr>
              <a:t>担任斯德哥尔摩大学的讲师，但当地报纸公然对她攻击：</a:t>
            </a:r>
          </a:p>
          <a:p>
            <a:pPr eaLnBrk="1" hangingPunct="1"/>
            <a:r>
              <a:rPr lang="zh-CN" altLang="en-US" sz="2400">
                <a:latin typeface="楷体" pitchFamily="49" charset="-122"/>
                <a:ea typeface="楷体" pitchFamily="49" charset="-122"/>
              </a:rPr>
              <a:t>“一个女人当教授是有害和不愉快的现象──甚至，</a:t>
            </a:r>
          </a:p>
          <a:p>
            <a:pPr eaLnBrk="1" hangingPunct="1"/>
            <a:r>
              <a:rPr lang="zh-CN" altLang="en-US" sz="2400">
                <a:latin typeface="楷体" pitchFamily="49" charset="-122"/>
                <a:ea typeface="楷体" pitchFamily="49" charset="-122"/>
              </a:rPr>
              <a:t>可以说那种人是一个怪物。”但苏菲娅无所畏惧，像男人</a:t>
            </a:r>
          </a:p>
          <a:p>
            <a:pPr eaLnBrk="1" hangingPunct="1"/>
            <a:r>
              <a:rPr lang="zh-CN" altLang="en-US" sz="2400">
                <a:latin typeface="楷体" pitchFamily="49" charset="-122"/>
                <a:ea typeface="楷体" pitchFamily="49" charset="-122"/>
              </a:rPr>
              <a:t>那样走上了讲台。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4"/>
          <p:cNvSpPr txBox="1">
            <a:spLocks noChangeArrowheads="1"/>
          </p:cNvSpPr>
          <p:nvPr/>
        </p:nvSpPr>
        <p:spPr bwMode="auto">
          <a:xfrm>
            <a:off x="539750" y="1341438"/>
            <a:ext cx="8186738"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以生动的讲课，赢得了学生的热爱，击败了“男人样样</a:t>
            </a:r>
          </a:p>
          <a:p>
            <a:pPr eaLnBrk="1" hangingPunct="1"/>
            <a:r>
              <a:rPr lang="zh-CN" altLang="en-US" sz="2400">
                <a:latin typeface="楷体" pitchFamily="49" charset="-122"/>
                <a:ea typeface="楷体" pitchFamily="49" charset="-122"/>
              </a:rPr>
              <a:t>胜过女人”的偏见。一年后，她被正式聘为高等分析教授，</a:t>
            </a:r>
          </a:p>
          <a:p>
            <a:pPr eaLnBrk="1" hangingPunct="1"/>
            <a:r>
              <a:rPr lang="zh-CN" altLang="en-US" sz="2400">
                <a:latin typeface="楷体" pitchFamily="49" charset="-122"/>
                <a:ea typeface="楷体" pitchFamily="49" charset="-122"/>
              </a:rPr>
              <a:t>后来又兼聘为力学教授。苏菲娅在瑞典的任期满了，</a:t>
            </a:r>
          </a:p>
          <a:p>
            <a:pPr eaLnBrk="1" hangingPunct="1"/>
            <a:r>
              <a:rPr lang="zh-CN" altLang="en-US" sz="2400">
                <a:latin typeface="楷体" pitchFamily="49" charset="-122"/>
                <a:ea typeface="楷体" pitchFamily="49" charset="-122"/>
              </a:rPr>
              <a:t>她一心想回国任教，可没能成功，只好在国外继续任教。</a:t>
            </a:r>
          </a:p>
          <a:p>
            <a:pPr eaLnBrk="1" hangingPunct="1"/>
            <a:r>
              <a:rPr lang="en-US" altLang="zh-CN" sz="2400">
                <a:latin typeface="楷体" pitchFamily="49" charset="-122"/>
                <a:ea typeface="楷体" pitchFamily="49" charset="-122"/>
              </a:rPr>
              <a:t>1891</a:t>
            </a:r>
            <a:r>
              <a:rPr lang="zh-CN" altLang="en-US" sz="2400">
                <a:latin typeface="楷体" pitchFamily="49" charset="-122"/>
                <a:ea typeface="楷体" pitchFamily="49" charset="-122"/>
              </a:rPr>
              <a:t>年，苏菲娅患肺炎因误诊导致病情恶化，与世长辞。</a:t>
            </a:r>
          </a:p>
          <a:p>
            <a:pPr eaLnBrk="1" hangingPunct="1"/>
            <a:r>
              <a:rPr lang="zh-CN" altLang="en-US" sz="2400">
                <a:latin typeface="楷体" pitchFamily="49" charset="-122"/>
                <a:ea typeface="楷体" pitchFamily="49" charset="-122"/>
              </a:rPr>
              <a:t>她为争取妇女的自由斗争做出了艰苦努力，是妇女攀登</a:t>
            </a:r>
          </a:p>
          <a:p>
            <a:pPr eaLnBrk="1" hangingPunct="1"/>
            <a:r>
              <a:rPr lang="zh-CN" altLang="en-US" sz="2400">
                <a:latin typeface="楷体" pitchFamily="49" charset="-122"/>
                <a:ea typeface="楷体" pitchFamily="49" charset="-122"/>
              </a:rPr>
              <a:t>科学高峰的光辉榜样</a:t>
            </a:r>
            <a:r>
              <a:rPr lang="zh-CN" altLang="en-US" sz="2400">
                <a:latin typeface="楷体" pitchFamily="49" charset="-122"/>
                <a:ea typeface="楷体" pitchFamily="49" charset="-122"/>
                <a:hlinkClick r:id="rId2" action="ppaction://hlinksldjump"/>
              </a:rPr>
              <a:t>。</a:t>
            </a:r>
            <a:r>
              <a:rPr lang="zh-CN" altLang="en-US" sz="2400">
                <a:latin typeface="楷体" pitchFamily="49" charset="-122"/>
                <a:ea typeface="楷体" pitchFamily="49" charset="-122"/>
              </a:rPr>
              <a:t>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Text Box 4"/>
          <p:cNvSpPr txBox="1">
            <a:spLocks noChangeArrowheads="1"/>
          </p:cNvSpPr>
          <p:nvPr/>
        </p:nvSpPr>
        <p:spPr bwMode="auto">
          <a:xfrm>
            <a:off x="569913" y="150813"/>
            <a:ext cx="12620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反之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设</a:t>
            </a:r>
          </a:p>
        </p:txBody>
      </p:sp>
      <p:graphicFrame>
        <p:nvGraphicFramePr>
          <p:cNvPr id="7173" name="Object 5"/>
          <p:cNvGraphicFramePr>
            <a:graphicFrameLocks noChangeAspect="1"/>
          </p:cNvGraphicFramePr>
          <p:nvPr/>
        </p:nvGraphicFramePr>
        <p:xfrm>
          <a:off x="2368550" y="214313"/>
          <a:ext cx="1282700" cy="393700"/>
        </p:xfrm>
        <a:graphic>
          <a:graphicData uri="http://schemas.openxmlformats.org/presentationml/2006/ole">
            <mc:AlternateContent xmlns:mc="http://schemas.openxmlformats.org/markup-compatibility/2006">
              <mc:Choice xmlns:v="urn:schemas-microsoft-com:vml" Requires="v">
                <p:oleObj spid="_x0000_s6167" name="Equation" r:id="rId3" imgW="1282700" imgH="393700" progId="Equation.DSMT4">
                  <p:embed/>
                </p:oleObj>
              </mc:Choice>
              <mc:Fallback>
                <p:oleObj name="Equation" r:id="rId3" imgW="1282700" imgH="3937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68550" y="214313"/>
                        <a:ext cx="128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4" name="Text Box 6"/>
          <p:cNvSpPr txBox="1">
            <a:spLocks noChangeArrowheads="1"/>
          </p:cNvSpPr>
          <p:nvPr/>
        </p:nvSpPr>
        <p:spPr bwMode="auto">
          <a:xfrm>
            <a:off x="3713163" y="84138"/>
            <a:ext cx="23383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a:t>
            </a:r>
            <a:r>
              <a:rPr lang="en-US" altLang="zh-CN" sz="2400">
                <a:latin typeface="楷体" pitchFamily="49" charset="-122"/>
                <a:ea typeface="楷体" pitchFamily="49" charset="-122"/>
              </a:rPr>
              <a:t>(2)</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则有</a:t>
            </a:r>
          </a:p>
        </p:txBody>
      </p:sp>
      <p:graphicFrame>
        <p:nvGraphicFramePr>
          <p:cNvPr id="7175" name="Object 7"/>
          <p:cNvGraphicFramePr>
            <a:graphicFrameLocks noChangeAspect="1"/>
          </p:cNvGraphicFramePr>
          <p:nvPr/>
        </p:nvGraphicFramePr>
        <p:xfrm>
          <a:off x="3348038" y="692150"/>
          <a:ext cx="4025900" cy="736600"/>
        </p:xfrm>
        <a:graphic>
          <a:graphicData uri="http://schemas.openxmlformats.org/presentationml/2006/ole">
            <mc:AlternateContent xmlns:mc="http://schemas.openxmlformats.org/markup-compatibility/2006">
              <mc:Choice xmlns:v="urn:schemas-microsoft-com:vml" Requires="v">
                <p:oleObj spid="_x0000_s6168" name="Equation" r:id="rId5" imgW="4025900" imgH="736600" progId="Equation.DSMT4">
                  <p:embed/>
                </p:oleObj>
              </mc:Choice>
              <mc:Fallback>
                <p:oleObj name="Equation" r:id="rId5" imgW="4025900" imgH="736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48038" y="692150"/>
                        <a:ext cx="40259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6" name="Text Box 8"/>
          <p:cNvSpPr txBox="1">
            <a:spLocks noChangeArrowheads="1"/>
          </p:cNvSpPr>
          <p:nvPr/>
        </p:nvSpPr>
        <p:spPr bwMode="auto">
          <a:xfrm>
            <a:off x="520700" y="1528763"/>
            <a:ext cx="172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两边微分得</a:t>
            </a:r>
          </a:p>
        </p:txBody>
      </p:sp>
      <p:graphicFrame>
        <p:nvGraphicFramePr>
          <p:cNvPr id="7177" name="Object 9"/>
          <p:cNvGraphicFramePr>
            <a:graphicFrameLocks noChangeAspect="1"/>
          </p:cNvGraphicFramePr>
          <p:nvPr/>
        </p:nvGraphicFramePr>
        <p:xfrm>
          <a:off x="3297238" y="1682750"/>
          <a:ext cx="4521200" cy="431800"/>
        </p:xfrm>
        <a:graphic>
          <a:graphicData uri="http://schemas.openxmlformats.org/presentationml/2006/ole">
            <mc:AlternateContent xmlns:mc="http://schemas.openxmlformats.org/markup-compatibility/2006">
              <mc:Choice xmlns:v="urn:schemas-microsoft-com:vml" Requires="v">
                <p:oleObj spid="_x0000_s6169" name="Equation" r:id="rId7" imgW="4521200" imgH="431800" progId="Equation.DSMT4">
                  <p:embed/>
                </p:oleObj>
              </mc:Choice>
              <mc:Fallback>
                <p:oleObj name="Equation" r:id="rId7" imgW="45212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97238" y="1682750"/>
                        <a:ext cx="4521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78" name="Object 10"/>
          <p:cNvGraphicFramePr>
            <a:graphicFrameLocks noChangeAspect="1"/>
          </p:cNvGraphicFramePr>
          <p:nvPr/>
        </p:nvGraphicFramePr>
        <p:xfrm>
          <a:off x="1547813" y="2708275"/>
          <a:ext cx="1282700" cy="393700"/>
        </p:xfrm>
        <a:graphic>
          <a:graphicData uri="http://schemas.openxmlformats.org/presentationml/2006/ole">
            <mc:AlternateContent xmlns:mc="http://schemas.openxmlformats.org/markup-compatibility/2006">
              <mc:Choice xmlns:v="urn:schemas-microsoft-com:vml" Requires="v">
                <p:oleObj spid="_x0000_s6170" name="Equation" r:id="rId9" imgW="1282700" imgH="393700" progId="Equation.DSMT4">
                  <p:embed/>
                </p:oleObj>
              </mc:Choice>
              <mc:Fallback>
                <p:oleObj name="Equation" r:id="rId9" imgW="1282700" imgH="3937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47813" y="2708275"/>
                        <a:ext cx="12827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79" name="Text Box 11"/>
          <p:cNvSpPr txBox="1">
            <a:spLocks noChangeArrowheads="1"/>
          </p:cNvSpPr>
          <p:nvPr/>
        </p:nvSpPr>
        <p:spPr bwMode="auto">
          <a:xfrm>
            <a:off x="606425" y="26558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即</a:t>
            </a:r>
          </a:p>
        </p:txBody>
      </p:sp>
      <p:sp>
        <p:nvSpPr>
          <p:cNvPr id="7180" name="Text Box 12"/>
          <p:cNvSpPr txBox="1">
            <a:spLocks noChangeArrowheads="1"/>
          </p:cNvSpPr>
          <p:nvPr/>
        </p:nvSpPr>
        <p:spPr bwMode="auto">
          <a:xfrm>
            <a:off x="2895600" y="2584450"/>
            <a:ext cx="557053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a:t>
            </a:r>
            <a:r>
              <a:rPr lang="en-US" altLang="zh-CN" sz="2400">
                <a:latin typeface="楷体" pitchFamily="49" charset="-122"/>
                <a:ea typeface="楷体" pitchFamily="49" charset="-122"/>
              </a:rPr>
              <a:t>Cauchy</a:t>
            </a:r>
            <a:r>
              <a:rPr lang="zh-CN" altLang="en-US" sz="2400">
                <a:latin typeface="楷体" pitchFamily="49" charset="-122"/>
                <a:ea typeface="楷体" pitchFamily="49" charset="-122"/>
              </a:rPr>
              <a:t>问题</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的解</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从而命题</a:t>
            </a:r>
            <a:r>
              <a:rPr lang="en-US" altLang="zh-CN" sz="2400">
                <a:latin typeface="楷体" pitchFamily="49" charset="-122"/>
                <a:ea typeface="楷体" pitchFamily="49" charset="-122"/>
              </a:rPr>
              <a:t>1</a:t>
            </a:r>
            <a:r>
              <a:rPr lang="zh-CN" altLang="en-US" sz="2400">
                <a:latin typeface="楷体" pitchFamily="49" charset="-122"/>
                <a:ea typeface="楷体" pitchFamily="49" charset="-122"/>
              </a:rPr>
              <a:t>得证</a:t>
            </a:r>
            <a:r>
              <a:rPr lang="en-US" altLang="zh-CN" sz="2400">
                <a:latin typeface="楷体" pitchFamily="49" charset="-122"/>
                <a:ea typeface="楷体" pitchFamily="49" charset="-122"/>
              </a:rPr>
              <a:t>.</a:t>
            </a:r>
          </a:p>
        </p:txBody>
      </p:sp>
      <p:sp>
        <p:nvSpPr>
          <p:cNvPr id="7181" name="Text Box 13"/>
          <p:cNvSpPr txBox="1">
            <a:spLocks noChangeArrowheads="1"/>
          </p:cNvSpPr>
          <p:nvPr/>
        </p:nvSpPr>
        <p:spPr bwMode="auto">
          <a:xfrm>
            <a:off x="303213" y="3357563"/>
            <a:ext cx="17240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命题</a:t>
            </a:r>
            <a:r>
              <a:rPr lang="en-US" altLang="zh-CN" sz="2400">
                <a:solidFill>
                  <a:srgbClr val="FF0000"/>
                </a:solidFill>
                <a:latin typeface="楷体" pitchFamily="49" charset="-122"/>
                <a:ea typeface="楷体" pitchFamily="49" charset="-122"/>
              </a:rPr>
              <a:t>2</a:t>
            </a:r>
            <a:r>
              <a:rPr lang="en-US" altLang="zh-CN" sz="2400">
                <a:latin typeface="楷体" pitchFamily="49" charset="-122"/>
                <a:ea typeface="楷体" pitchFamily="49" charset="-122"/>
              </a:rPr>
              <a:t>.</a:t>
            </a:r>
            <a:r>
              <a:rPr lang="zh-CN" altLang="en-US" sz="2400">
                <a:solidFill>
                  <a:srgbClr val="0000FF"/>
                </a:solidFill>
                <a:latin typeface="楷体" pitchFamily="49" charset="-122"/>
                <a:ea typeface="楷体" pitchFamily="49" charset="-122"/>
              </a:rPr>
              <a:t>证明</a:t>
            </a:r>
          </a:p>
        </p:txBody>
      </p:sp>
      <p:graphicFrame>
        <p:nvGraphicFramePr>
          <p:cNvPr id="7182" name="Object 14"/>
          <p:cNvGraphicFramePr>
            <a:graphicFrameLocks noChangeAspect="1"/>
          </p:cNvGraphicFramePr>
          <p:nvPr/>
        </p:nvGraphicFramePr>
        <p:xfrm>
          <a:off x="2268538" y="3444875"/>
          <a:ext cx="812800" cy="431800"/>
        </p:xfrm>
        <a:graphic>
          <a:graphicData uri="http://schemas.openxmlformats.org/presentationml/2006/ole">
            <mc:AlternateContent xmlns:mc="http://schemas.openxmlformats.org/markup-compatibility/2006">
              <mc:Choice xmlns:v="urn:schemas-microsoft-com:vml" Requires="v">
                <p:oleObj spid="_x0000_s6171" name="Equation" r:id="rId11" imgW="676344" imgH="295404" progId="Equation.DSMT4">
                  <p:embed/>
                </p:oleObj>
              </mc:Choice>
              <mc:Fallback>
                <p:oleObj name="Equation" r:id="rId11" imgW="676344" imgH="295404" progId="Equation.DSMT4">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68538" y="3444875"/>
                        <a:ext cx="8128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3" name="Text Box 15"/>
          <p:cNvSpPr txBox="1">
            <a:spLocks noChangeArrowheads="1"/>
          </p:cNvSpPr>
          <p:nvPr/>
        </p:nvSpPr>
        <p:spPr bwMode="auto">
          <a:xfrm>
            <a:off x="3059113" y="33575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0000FF"/>
                </a:solidFill>
                <a:latin typeface="楷体" pitchFamily="49" charset="-122"/>
                <a:ea typeface="楷体" pitchFamily="49" charset="-122"/>
              </a:rPr>
              <a:t>在</a:t>
            </a:r>
          </a:p>
        </p:txBody>
      </p:sp>
      <p:graphicFrame>
        <p:nvGraphicFramePr>
          <p:cNvPr id="7184" name="Object 16"/>
          <p:cNvGraphicFramePr>
            <a:graphicFrameLocks noChangeAspect="1"/>
          </p:cNvGraphicFramePr>
          <p:nvPr/>
        </p:nvGraphicFramePr>
        <p:xfrm>
          <a:off x="3563938" y="3429000"/>
          <a:ext cx="1485900" cy="431800"/>
        </p:xfrm>
        <a:graphic>
          <a:graphicData uri="http://schemas.openxmlformats.org/presentationml/2006/ole">
            <mc:AlternateContent xmlns:mc="http://schemas.openxmlformats.org/markup-compatibility/2006">
              <mc:Choice xmlns:v="urn:schemas-microsoft-com:vml" Requires="v">
                <p:oleObj spid="_x0000_s6172" name="Equation" r:id="rId13" imgW="1352687" imgH="295404" progId="Equation.DSMT4">
                  <p:embed/>
                </p:oleObj>
              </mc:Choice>
              <mc:Fallback>
                <p:oleObj name="Equation" r:id="rId13" imgW="1352687" imgH="295404" progId="Equation.DSMT4">
                  <p:embed/>
                  <p:pic>
                    <p:nvPicPr>
                      <p:cNvPr id="0" name="Object 16"/>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563938" y="3429000"/>
                        <a:ext cx="14859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5" name="Text Box 17"/>
          <p:cNvSpPr txBox="1">
            <a:spLocks noChangeArrowheads="1"/>
          </p:cNvSpPr>
          <p:nvPr/>
        </p:nvSpPr>
        <p:spPr bwMode="auto">
          <a:xfrm>
            <a:off x="5076825" y="3357563"/>
            <a:ext cx="28003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0000FF"/>
                </a:solidFill>
                <a:latin typeface="楷体" pitchFamily="49" charset="-122"/>
                <a:ea typeface="楷体" pitchFamily="49" charset="-122"/>
              </a:rPr>
              <a:t>上有定义和连续</a:t>
            </a:r>
            <a:r>
              <a:rPr lang="en-US" altLang="zh-CN" sz="2400">
                <a:solidFill>
                  <a:srgbClr val="0000FF"/>
                </a:solidFill>
                <a:latin typeface="楷体" pitchFamily="49" charset="-122"/>
                <a:ea typeface="楷体" pitchFamily="49" charset="-122"/>
              </a:rPr>
              <a:t>,</a:t>
            </a:r>
            <a:r>
              <a:rPr lang="zh-CN" altLang="en-US" sz="2400">
                <a:solidFill>
                  <a:srgbClr val="0000FF"/>
                </a:solidFill>
                <a:latin typeface="楷体" pitchFamily="49" charset="-122"/>
                <a:ea typeface="楷体" pitchFamily="49" charset="-122"/>
              </a:rPr>
              <a:t>且</a:t>
            </a:r>
          </a:p>
        </p:txBody>
      </p:sp>
      <p:graphicFrame>
        <p:nvGraphicFramePr>
          <p:cNvPr id="7186" name="Object 18"/>
          <p:cNvGraphicFramePr>
            <a:graphicFrameLocks noChangeAspect="1"/>
          </p:cNvGraphicFramePr>
          <p:nvPr/>
        </p:nvGraphicFramePr>
        <p:xfrm>
          <a:off x="1547813" y="3933825"/>
          <a:ext cx="2146300" cy="482600"/>
        </p:xfrm>
        <a:graphic>
          <a:graphicData uri="http://schemas.openxmlformats.org/presentationml/2006/ole">
            <mc:AlternateContent xmlns:mc="http://schemas.openxmlformats.org/markup-compatibility/2006">
              <mc:Choice xmlns:v="urn:schemas-microsoft-com:vml" Requires="v">
                <p:oleObj spid="_x0000_s6173" name="Equation" r:id="rId15" imgW="2009945" imgH="352399" progId="Equation.DSMT4">
                  <p:embed/>
                </p:oleObj>
              </mc:Choice>
              <mc:Fallback>
                <p:oleObj name="Equation" r:id="rId15" imgW="2009945" imgH="352399"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547813" y="3933825"/>
                        <a:ext cx="21463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87" name="Text Box 19"/>
          <p:cNvSpPr txBox="1">
            <a:spLocks noChangeArrowheads="1"/>
          </p:cNvSpPr>
          <p:nvPr/>
        </p:nvSpPr>
        <p:spPr bwMode="auto">
          <a:xfrm>
            <a:off x="808038" y="4456113"/>
            <a:ext cx="40322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利用数学归纳法来证明</a:t>
            </a:r>
            <a:r>
              <a:rPr lang="en-US" altLang="zh-CN" sz="2400">
                <a:latin typeface="楷体" pitchFamily="49" charset="-122"/>
                <a:ea typeface="楷体" pitchFamily="49" charset="-122"/>
              </a:rPr>
              <a:t>.</a:t>
            </a:r>
          </a:p>
        </p:txBody>
      </p:sp>
      <p:sp>
        <p:nvSpPr>
          <p:cNvPr id="7188" name="Text Box 20"/>
          <p:cNvSpPr txBox="1">
            <a:spLocks noChangeArrowheads="1"/>
          </p:cNvSpPr>
          <p:nvPr/>
        </p:nvSpPr>
        <p:spPr bwMode="auto">
          <a:xfrm>
            <a:off x="879475" y="51577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当</a:t>
            </a:r>
          </a:p>
        </p:txBody>
      </p:sp>
      <p:graphicFrame>
        <p:nvGraphicFramePr>
          <p:cNvPr id="7189" name="Object 21"/>
          <p:cNvGraphicFramePr>
            <a:graphicFrameLocks noChangeAspect="1"/>
          </p:cNvGraphicFramePr>
          <p:nvPr/>
        </p:nvGraphicFramePr>
        <p:xfrm>
          <a:off x="1403350" y="5229225"/>
          <a:ext cx="685800" cy="317500"/>
        </p:xfrm>
        <a:graphic>
          <a:graphicData uri="http://schemas.openxmlformats.org/presentationml/2006/ole">
            <mc:AlternateContent xmlns:mc="http://schemas.openxmlformats.org/markup-compatibility/2006">
              <mc:Choice xmlns:v="urn:schemas-microsoft-com:vml" Requires="v">
                <p:oleObj spid="_x0000_s6174" name="Equation" r:id="rId17" imgW="685502" imgH="317362" progId="Equation.DSMT4">
                  <p:embed/>
                </p:oleObj>
              </mc:Choice>
              <mc:Fallback>
                <p:oleObj name="Equation" r:id="rId17" imgW="685502" imgH="317362"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03350" y="5229225"/>
                        <a:ext cx="685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90" name="Text Box 22"/>
          <p:cNvSpPr txBox="1">
            <a:spLocks noChangeArrowheads="1"/>
          </p:cNvSpPr>
          <p:nvPr/>
        </p:nvSpPr>
        <p:spPr bwMode="auto">
          <a:xfrm>
            <a:off x="2124075" y="5157788"/>
            <a:ext cx="6461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时</a:t>
            </a:r>
            <a:r>
              <a:rPr lang="en-US" altLang="zh-CN" sz="2400">
                <a:latin typeface="楷体" pitchFamily="49" charset="-122"/>
                <a:ea typeface="楷体" pitchFamily="49" charset="-122"/>
              </a:rPr>
              <a:t>,</a:t>
            </a:r>
          </a:p>
        </p:txBody>
      </p:sp>
      <p:graphicFrame>
        <p:nvGraphicFramePr>
          <p:cNvPr id="7191" name="Object 23"/>
          <p:cNvGraphicFramePr>
            <a:graphicFrameLocks noChangeAspect="1"/>
          </p:cNvGraphicFramePr>
          <p:nvPr/>
        </p:nvGraphicFramePr>
        <p:xfrm>
          <a:off x="2843213" y="5013325"/>
          <a:ext cx="4051300" cy="1600200"/>
        </p:xfrm>
        <a:graphic>
          <a:graphicData uri="http://schemas.openxmlformats.org/presentationml/2006/ole">
            <mc:AlternateContent xmlns:mc="http://schemas.openxmlformats.org/markup-compatibility/2006">
              <mc:Choice xmlns:v="urn:schemas-microsoft-com:vml" Requires="v">
                <p:oleObj spid="_x0000_s6175" name="Equation" r:id="rId19" imgW="4051300" imgH="1600200" progId="Equation.DSMT4">
                  <p:embed/>
                </p:oleObj>
              </mc:Choice>
              <mc:Fallback>
                <p:oleObj name="Equation" r:id="rId19" imgW="4051300" imgH="1600200" progId="Equation.DSMT4">
                  <p:embed/>
                  <p:pic>
                    <p:nvPicPr>
                      <p:cNvPr id="0" name="Object 2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43213" y="5013325"/>
                        <a:ext cx="4051300" cy="160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92" name="Object 24"/>
          <p:cNvGraphicFramePr>
            <a:graphicFrameLocks noChangeAspect="1"/>
          </p:cNvGraphicFramePr>
          <p:nvPr/>
        </p:nvGraphicFramePr>
        <p:xfrm>
          <a:off x="4067175" y="4005263"/>
          <a:ext cx="2336800" cy="406400"/>
        </p:xfrm>
        <a:graphic>
          <a:graphicData uri="http://schemas.openxmlformats.org/presentationml/2006/ole">
            <mc:AlternateContent xmlns:mc="http://schemas.openxmlformats.org/markup-compatibility/2006">
              <mc:Choice xmlns:v="urn:schemas-microsoft-com:vml" Requires="v">
                <p:oleObj spid="_x0000_s6176" name="Equation" r:id="rId21" imgW="2200112" imgH="276289" progId="Equation.DSMT4">
                  <p:embed/>
                </p:oleObj>
              </mc:Choice>
              <mc:Fallback>
                <p:oleObj name="Equation" r:id="rId21" imgW="2200112" imgH="276289"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067175" y="4005263"/>
                        <a:ext cx="23368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172"/>
                                        </p:tgtEl>
                                        <p:attrNameLst>
                                          <p:attrName>style.visibility</p:attrName>
                                        </p:attrNameLst>
                                      </p:cBhvr>
                                      <p:to>
                                        <p:strVal val="visible"/>
                                      </p:to>
                                    </p:set>
                                    <p:animEffect transition="in" filter="wipe(down)">
                                      <p:cBhvr>
                                        <p:cTn id="7" dur="500"/>
                                        <p:tgtEl>
                                          <p:spTgt spid="7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7173"/>
                                        </p:tgtEl>
                                        <p:attrNameLst>
                                          <p:attrName>style.visibility</p:attrName>
                                        </p:attrNameLst>
                                      </p:cBhvr>
                                      <p:to>
                                        <p:strVal val="visible"/>
                                      </p:to>
                                    </p:set>
                                    <p:animEffect transition="in" filter="wipe(down)">
                                      <p:cBhvr>
                                        <p:cTn id="12" dur="500"/>
                                        <p:tgtEl>
                                          <p:spTgt spid="71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7174"/>
                                        </p:tgtEl>
                                        <p:attrNameLst>
                                          <p:attrName>style.visibility</p:attrName>
                                        </p:attrNameLst>
                                      </p:cBhvr>
                                      <p:to>
                                        <p:strVal val="visible"/>
                                      </p:to>
                                    </p:set>
                                    <p:animEffect transition="in" filter="wipe(down)">
                                      <p:cBhvr>
                                        <p:cTn id="17" dur="500"/>
                                        <p:tgtEl>
                                          <p:spTgt spid="71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7175"/>
                                        </p:tgtEl>
                                        <p:attrNameLst>
                                          <p:attrName>style.visibility</p:attrName>
                                        </p:attrNameLst>
                                      </p:cBhvr>
                                      <p:to>
                                        <p:strVal val="visible"/>
                                      </p:to>
                                    </p:set>
                                    <p:animEffect transition="in" filter="wipe(down)">
                                      <p:cBhvr>
                                        <p:cTn id="22" dur="500"/>
                                        <p:tgtEl>
                                          <p:spTgt spid="717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7176"/>
                                        </p:tgtEl>
                                        <p:attrNameLst>
                                          <p:attrName>style.visibility</p:attrName>
                                        </p:attrNameLst>
                                      </p:cBhvr>
                                      <p:to>
                                        <p:strVal val="visible"/>
                                      </p:to>
                                    </p:set>
                                    <p:animEffect transition="in" filter="wipe(down)">
                                      <p:cBhvr>
                                        <p:cTn id="27" dur="500"/>
                                        <p:tgtEl>
                                          <p:spTgt spid="717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7177"/>
                                        </p:tgtEl>
                                        <p:attrNameLst>
                                          <p:attrName>style.visibility</p:attrName>
                                        </p:attrNameLst>
                                      </p:cBhvr>
                                      <p:to>
                                        <p:strVal val="visible"/>
                                      </p:to>
                                    </p:set>
                                    <p:animEffect transition="in" filter="wipe(down)">
                                      <p:cBhvr>
                                        <p:cTn id="32" dur="500"/>
                                        <p:tgtEl>
                                          <p:spTgt spid="7177"/>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7179"/>
                                        </p:tgtEl>
                                        <p:attrNameLst>
                                          <p:attrName>style.visibility</p:attrName>
                                        </p:attrNameLst>
                                      </p:cBhvr>
                                      <p:to>
                                        <p:strVal val="visible"/>
                                      </p:to>
                                    </p:set>
                                    <p:animEffect transition="in" filter="wipe(down)">
                                      <p:cBhvr>
                                        <p:cTn id="37" dur="500"/>
                                        <p:tgtEl>
                                          <p:spTgt spid="717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7178"/>
                                        </p:tgtEl>
                                        <p:attrNameLst>
                                          <p:attrName>style.visibility</p:attrName>
                                        </p:attrNameLst>
                                      </p:cBhvr>
                                      <p:to>
                                        <p:strVal val="visible"/>
                                      </p:to>
                                    </p:set>
                                    <p:animEffect transition="in" filter="wipe(down)">
                                      <p:cBhvr>
                                        <p:cTn id="42" dur="500"/>
                                        <p:tgtEl>
                                          <p:spTgt spid="717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7180"/>
                                        </p:tgtEl>
                                        <p:attrNameLst>
                                          <p:attrName>style.visibility</p:attrName>
                                        </p:attrNameLst>
                                      </p:cBhvr>
                                      <p:to>
                                        <p:strVal val="visible"/>
                                      </p:to>
                                    </p:set>
                                    <p:animEffect transition="in" filter="wipe(down)">
                                      <p:cBhvr>
                                        <p:cTn id="47" dur="500"/>
                                        <p:tgtEl>
                                          <p:spTgt spid="718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7181"/>
                                        </p:tgtEl>
                                        <p:attrNameLst>
                                          <p:attrName>style.visibility</p:attrName>
                                        </p:attrNameLst>
                                      </p:cBhvr>
                                      <p:to>
                                        <p:strVal val="visible"/>
                                      </p:to>
                                    </p:set>
                                    <p:animEffect transition="in" filter="wipe(down)">
                                      <p:cBhvr>
                                        <p:cTn id="52" dur="500"/>
                                        <p:tgtEl>
                                          <p:spTgt spid="718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7182"/>
                                        </p:tgtEl>
                                        <p:attrNameLst>
                                          <p:attrName>style.visibility</p:attrName>
                                        </p:attrNameLst>
                                      </p:cBhvr>
                                      <p:to>
                                        <p:strVal val="visible"/>
                                      </p:to>
                                    </p:set>
                                    <p:animEffect transition="in" filter="wipe(down)">
                                      <p:cBhvr>
                                        <p:cTn id="57" dur="500"/>
                                        <p:tgtEl>
                                          <p:spTgt spid="718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7183"/>
                                        </p:tgtEl>
                                        <p:attrNameLst>
                                          <p:attrName>style.visibility</p:attrName>
                                        </p:attrNameLst>
                                      </p:cBhvr>
                                      <p:to>
                                        <p:strVal val="visible"/>
                                      </p:to>
                                    </p:set>
                                    <p:animEffect transition="in" filter="wipe(down)">
                                      <p:cBhvr>
                                        <p:cTn id="62" dur="500"/>
                                        <p:tgtEl>
                                          <p:spTgt spid="718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nodeType="clickEffect">
                                  <p:stCondLst>
                                    <p:cond delay="0"/>
                                  </p:stCondLst>
                                  <p:childTnLst>
                                    <p:set>
                                      <p:cBhvr>
                                        <p:cTn id="66" dur="1" fill="hold">
                                          <p:stCondLst>
                                            <p:cond delay="0"/>
                                          </p:stCondLst>
                                        </p:cTn>
                                        <p:tgtEl>
                                          <p:spTgt spid="7184"/>
                                        </p:tgtEl>
                                        <p:attrNameLst>
                                          <p:attrName>style.visibility</p:attrName>
                                        </p:attrNameLst>
                                      </p:cBhvr>
                                      <p:to>
                                        <p:strVal val="visible"/>
                                      </p:to>
                                    </p:set>
                                    <p:animEffect transition="in" filter="wipe(down)">
                                      <p:cBhvr>
                                        <p:cTn id="67" dur="500"/>
                                        <p:tgtEl>
                                          <p:spTgt spid="718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7185"/>
                                        </p:tgtEl>
                                        <p:attrNameLst>
                                          <p:attrName>style.visibility</p:attrName>
                                        </p:attrNameLst>
                                      </p:cBhvr>
                                      <p:to>
                                        <p:strVal val="visible"/>
                                      </p:to>
                                    </p:set>
                                    <p:animEffect transition="in" filter="wipe(down)">
                                      <p:cBhvr>
                                        <p:cTn id="72" dur="500"/>
                                        <p:tgtEl>
                                          <p:spTgt spid="718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7186"/>
                                        </p:tgtEl>
                                        <p:attrNameLst>
                                          <p:attrName>style.visibility</p:attrName>
                                        </p:attrNameLst>
                                      </p:cBhvr>
                                      <p:to>
                                        <p:strVal val="visible"/>
                                      </p:to>
                                    </p:set>
                                    <p:animEffect transition="in" filter="wipe(down)">
                                      <p:cBhvr>
                                        <p:cTn id="77" dur="500"/>
                                        <p:tgtEl>
                                          <p:spTgt spid="718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7192"/>
                                        </p:tgtEl>
                                        <p:attrNameLst>
                                          <p:attrName>style.visibility</p:attrName>
                                        </p:attrNameLst>
                                      </p:cBhvr>
                                      <p:to>
                                        <p:strVal val="visible"/>
                                      </p:to>
                                    </p:set>
                                    <p:animEffect transition="in" filter="wipe(down)">
                                      <p:cBhvr>
                                        <p:cTn id="82" dur="500"/>
                                        <p:tgtEl>
                                          <p:spTgt spid="7192"/>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7187"/>
                                        </p:tgtEl>
                                        <p:attrNameLst>
                                          <p:attrName>style.visibility</p:attrName>
                                        </p:attrNameLst>
                                      </p:cBhvr>
                                      <p:to>
                                        <p:strVal val="visible"/>
                                      </p:to>
                                    </p:set>
                                    <p:animEffect transition="in" filter="wipe(down)">
                                      <p:cBhvr>
                                        <p:cTn id="87" dur="500"/>
                                        <p:tgtEl>
                                          <p:spTgt spid="7187"/>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7188"/>
                                        </p:tgtEl>
                                        <p:attrNameLst>
                                          <p:attrName>style.visibility</p:attrName>
                                        </p:attrNameLst>
                                      </p:cBhvr>
                                      <p:to>
                                        <p:strVal val="visible"/>
                                      </p:to>
                                    </p:set>
                                    <p:animEffect transition="in" filter="wipe(down)">
                                      <p:cBhvr>
                                        <p:cTn id="92" dur="500"/>
                                        <p:tgtEl>
                                          <p:spTgt spid="7188"/>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7189"/>
                                        </p:tgtEl>
                                        <p:attrNameLst>
                                          <p:attrName>style.visibility</p:attrName>
                                        </p:attrNameLst>
                                      </p:cBhvr>
                                      <p:to>
                                        <p:strVal val="visible"/>
                                      </p:to>
                                    </p:set>
                                    <p:animEffect transition="in" filter="wipe(down)">
                                      <p:cBhvr>
                                        <p:cTn id="97" dur="500"/>
                                        <p:tgtEl>
                                          <p:spTgt spid="7189"/>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22" presetClass="entr" presetSubtype="4" fill="hold" grpId="0" nodeType="clickEffect">
                                  <p:stCondLst>
                                    <p:cond delay="0"/>
                                  </p:stCondLst>
                                  <p:childTnLst>
                                    <p:set>
                                      <p:cBhvr>
                                        <p:cTn id="101" dur="1" fill="hold">
                                          <p:stCondLst>
                                            <p:cond delay="0"/>
                                          </p:stCondLst>
                                        </p:cTn>
                                        <p:tgtEl>
                                          <p:spTgt spid="7190"/>
                                        </p:tgtEl>
                                        <p:attrNameLst>
                                          <p:attrName>style.visibility</p:attrName>
                                        </p:attrNameLst>
                                      </p:cBhvr>
                                      <p:to>
                                        <p:strVal val="visible"/>
                                      </p:to>
                                    </p:set>
                                    <p:animEffect transition="in" filter="wipe(down)">
                                      <p:cBhvr>
                                        <p:cTn id="102" dur="500"/>
                                        <p:tgtEl>
                                          <p:spTgt spid="7190"/>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22" presetClass="entr" presetSubtype="4" fill="hold" nodeType="clickEffect">
                                  <p:stCondLst>
                                    <p:cond delay="0"/>
                                  </p:stCondLst>
                                  <p:childTnLst>
                                    <p:set>
                                      <p:cBhvr>
                                        <p:cTn id="106" dur="1" fill="hold">
                                          <p:stCondLst>
                                            <p:cond delay="0"/>
                                          </p:stCondLst>
                                        </p:cTn>
                                        <p:tgtEl>
                                          <p:spTgt spid="7191"/>
                                        </p:tgtEl>
                                        <p:attrNameLst>
                                          <p:attrName>style.visibility</p:attrName>
                                        </p:attrNameLst>
                                      </p:cBhvr>
                                      <p:to>
                                        <p:strVal val="visible"/>
                                      </p:to>
                                    </p:set>
                                    <p:animEffect transition="in" filter="wipe(down)">
                                      <p:cBhvr>
                                        <p:cTn id="107" dur="500"/>
                                        <p:tgtEl>
                                          <p:spTgt spid="7191"/>
                                        </p:tgtEl>
                                      </p:cBhvr>
                                    </p:animEffect>
                                  </p:childTnLst>
                                </p:cTn>
                              </p:par>
                            </p:childTnLst>
                          </p:cTn>
                        </p:par>
                      </p:childTnLst>
                    </p:cTn>
                  </p:par>
                  <p:par>
                    <p:cTn id="108" fill="hold" nodeType="clickPar">
                      <p:stCondLst>
                        <p:cond delay="indefinite"/>
                      </p:stCondLst>
                      <p:childTnLst>
                        <p:par>
                          <p:cTn id="109" fill="hold" nodeType="withGroup">
                            <p:stCondLst>
                              <p:cond delay="0"/>
                            </p:stCondLst>
                            <p:childTnLst>
                              <p:par>
                                <p:cTn id="110" presetID="22" presetClass="entr" presetSubtype="4" fill="hold" nodeType="clickEffect">
                                  <p:stCondLst>
                                    <p:cond delay="0"/>
                                  </p:stCondLst>
                                  <p:childTnLst>
                                    <p:set>
                                      <p:cBhvr>
                                        <p:cTn id="111" dur="1" fill="hold">
                                          <p:stCondLst>
                                            <p:cond delay="0"/>
                                          </p:stCondLst>
                                        </p:cTn>
                                        <p:tgtEl>
                                          <p:spTgt spid="7191"/>
                                        </p:tgtEl>
                                        <p:attrNameLst>
                                          <p:attrName>style.visibility</p:attrName>
                                        </p:attrNameLst>
                                      </p:cBhvr>
                                      <p:to>
                                        <p:strVal val="visible"/>
                                      </p:to>
                                    </p:set>
                                    <p:animEffect transition="in" filter="wipe(down)">
                                      <p:cBhvr>
                                        <p:cTn id="112" dur="500"/>
                                        <p:tgtEl>
                                          <p:spTgt spid="71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7174" grpId="0"/>
      <p:bldP spid="7176" grpId="0"/>
      <p:bldP spid="7179" grpId="0"/>
      <p:bldP spid="7180" grpId="0"/>
      <p:bldP spid="7181" grpId="0"/>
      <p:bldP spid="7183" grpId="0"/>
      <p:bldP spid="7185" grpId="0"/>
      <p:bldP spid="7187" grpId="0"/>
      <p:bldP spid="7188" grpId="0"/>
      <p:bldP spid="719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323850" y="188913"/>
            <a:ext cx="95408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显然</a:t>
            </a:r>
            <a:r>
              <a:rPr lang="en-US" altLang="zh-CN" sz="2400">
                <a:latin typeface="楷体" pitchFamily="49" charset="-122"/>
                <a:ea typeface="楷体" pitchFamily="49" charset="-122"/>
              </a:rPr>
              <a:t>,</a:t>
            </a:r>
          </a:p>
        </p:txBody>
      </p:sp>
      <p:graphicFrame>
        <p:nvGraphicFramePr>
          <p:cNvPr id="8197" name="Object 5"/>
          <p:cNvGraphicFramePr>
            <a:graphicFrameLocks noChangeAspect="1"/>
          </p:cNvGraphicFramePr>
          <p:nvPr/>
        </p:nvGraphicFramePr>
        <p:xfrm>
          <a:off x="1692275" y="188913"/>
          <a:ext cx="2819400" cy="431800"/>
        </p:xfrm>
        <a:graphic>
          <a:graphicData uri="http://schemas.openxmlformats.org/presentationml/2006/ole">
            <mc:AlternateContent xmlns:mc="http://schemas.openxmlformats.org/markup-compatibility/2006">
              <mc:Choice xmlns:v="urn:schemas-microsoft-com:vml" Requires="v">
                <p:oleObj spid="_x0000_s7189" name="Equation" r:id="rId3" imgW="2819400" imgH="431800" progId="Equation.DSMT4">
                  <p:embed/>
                </p:oleObj>
              </mc:Choice>
              <mc:Fallback>
                <p:oleObj name="Equation" r:id="rId3" imgW="2819400" imgH="4318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2275" y="188913"/>
                        <a:ext cx="2819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198" name="Object 6"/>
          <p:cNvGraphicFramePr>
            <a:graphicFrameLocks noChangeAspect="1"/>
          </p:cNvGraphicFramePr>
          <p:nvPr/>
        </p:nvGraphicFramePr>
        <p:xfrm>
          <a:off x="2395538" y="742950"/>
          <a:ext cx="6210300" cy="787400"/>
        </p:xfrm>
        <a:graphic>
          <a:graphicData uri="http://schemas.openxmlformats.org/presentationml/2006/ole">
            <mc:AlternateContent xmlns:mc="http://schemas.openxmlformats.org/markup-compatibility/2006">
              <mc:Choice xmlns:v="urn:schemas-microsoft-com:vml" Requires="v">
                <p:oleObj spid="_x0000_s7190" name="Equation" r:id="rId5" imgW="6210300" imgH="787400" progId="Equation.DSMT4">
                  <p:embed/>
                </p:oleObj>
              </mc:Choice>
              <mc:Fallback>
                <p:oleObj name="Equation" r:id="rId5" imgW="6210300" imgH="7874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95538" y="742950"/>
                        <a:ext cx="62103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9" name="Text Box 7"/>
          <p:cNvSpPr txBox="1">
            <a:spLocks noChangeArrowheads="1"/>
          </p:cNvSpPr>
          <p:nvPr/>
        </p:nvSpPr>
        <p:spPr bwMode="auto">
          <a:xfrm>
            <a:off x="468313" y="1628775"/>
            <a:ext cx="4921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即</a:t>
            </a:r>
          </a:p>
        </p:txBody>
      </p:sp>
      <p:graphicFrame>
        <p:nvGraphicFramePr>
          <p:cNvPr id="8200" name="Object 8"/>
          <p:cNvGraphicFramePr>
            <a:graphicFrameLocks noChangeAspect="1"/>
          </p:cNvGraphicFramePr>
          <p:nvPr/>
        </p:nvGraphicFramePr>
        <p:xfrm>
          <a:off x="1258888" y="1700213"/>
          <a:ext cx="685800" cy="317500"/>
        </p:xfrm>
        <a:graphic>
          <a:graphicData uri="http://schemas.openxmlformats.org/presentationml/2006/ole">
            <mc:AlternateContent xmlns:mc="http://schemas.openxmlformats.org/markup-compatibility/2006">
              <mc:Choice xmlns:v="urn:schemas-microsoft-com:vml" Requires="v">
                <p:oleObj spid="_x0000_s7191" name="Equation" r:id="rId7" imgW="685502" imgH="317362" progId="Equation.DSMT4">
                  <p:embed/>
                </p:oleObj>
              </mc:Choice>
              <mc:Fallback>
                <p:oleObj name="Equation" r:id="rId7" imgW="685502" imgH="317362"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8888" y="1700213"/>
                        <a:ext cx="685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1" name="Text Box 9"/>
          <p:cNvSpPr txBox="1">
            <a:spLocks noChangeArrowheads="1"/>
          </p:cNvSpPr>
          <p:nvPr/>
        </p:nvSpPr>
        <p:spPr bwMode="auto">
          <a:xfrm>
            <a:off x="2024063" y="1628775"/>
            <a:ext cx="28003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时命题的结论成立</a:t>
            </a:r>
            <a:r>
              <a:rPr lang="en-US" altLang="zh-CN" sz="2400">
                <a:latin typeface="楷体" pitchFamily="49" charset="-122"/>
                <a:ea typeface="楷体" pitchFamily="49" charset="-122"/>
              </a:rPr>
              <a:t>.</a:t>
            </a:r>
          </a:p>
        </p:txBody>
      </p:sp>
      <p:sp>
        <p:nvSpPr>
          <p:cNvPr id="8202" name="Text Box 10"/>
          <p:cNvSpPr txBox="1">
            <a:spLocks noChangeArrowheads="1"/>
          </p:cNvSpPr>
          <p:nvPr/>
        </p:nvSpPr>
        <p:spPr bwMode="auto">
          <a:xfrm>
            <a:off x="468313" y="223361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设</a:t>
            </a:r>
          </a:p>
        </p:txBody>
      </p:sp>
      <p:graphicFrame>
        <p:nvGraphicFramePr>
          <p:cNvPr id="8203" name="Object 11"/>
          <p:cNvGraphicFramePr>
            <a:graphicFrameLocks noChangeAspect="1"/>
          </p:cNvGraphicFramePr>
          <p:nvPr/>
        </p:nvGraphicFramePr>
        <p:xfrm>
          <a:off x="1149350" y="2335213"/>
          <a:ext cx="762000" cy="317500"/>
        </p:xfrm>
        <a:graphic>
          <a:graphicData uri="http://schemas.openxmlformats.org/presentationml/2006/ole">
            <mc:AlternateContent xmlns:mc="http://schemas.openxmlformats.org/markup-compatibility/2006">
              <mc:Choice xmlns:v="urn:schemas-microsoft-com:vml" Requires="v">
                <p:oleObj spid="_x0000_s7192" name="Equation" r:id="rId9" imgW="761669" imgH="317362" progId="Equation.DSMT4">
                  <p:embed/>
                </p:oleObj>
              </mc:Choice>
              <mc:Fallback>
                <p:oleObj name="Equation" r:id="rId9" imgW="761669" imgH="317362"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9350" y="2335213"/>
                        <a:ext cx="7620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4" name="Text Box 12"/>
          <p:cNvSpPr txBox="1">
            <a:spLocks noChangeArrowheads="1"/>
          </p:cNvSpPr>
          <p:nvPr/>
        </p:nvSpPr>
        <p:spPr bwMode="auto">
          <a:xfrm>
            <a:off x="2024063" y="2233613"/>
            <a:ext cx="3108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时命题的结论成立</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即</a:t>
            </a:r>
          </a:p>
        </p:txBody>
      </p:sp>
      <p:graphicFrame>
        <p:nvGraphicFramePr>
          <p:cNvPr id="8205" name="Object 13"/>
          <p:cNvGraphicFramePr>
            <a:graphicFrameLocks noChangeAspect="1"/>
          </p:cNvGraphicFramePr>
          <p:nvPr/>
        </p:nvGraphicFramePr>
        <p:xfrm>
          <a:off x="2484438" y="2852738"/>
          <a:ext cx="5029200" cy="482600"/>
        </p:xfrm>
        <a:graphic>
          <a:graphicData uri="http://schemas.openxmlformats.org/presentationml/2006/ole">
            <mc:AlternateContent xmlns:mc="http://schemas.openxmlformats.org/markup-compatibility/2006">
              <mc:Choice xmlns:v="urn:schemas-microsoft-com:vml" Requires="v">
                <p:oleObj spid="_x0000_s7193" name="Equation" r:id="rId11" imgW="5029200" imgH="482600" progId="Equation.DSMT4">
                  <p:embed/>
                </p:oleObj>
              </mc:Choice>
              <mc:Fallback>
                <p:oleObj name="Equation" r:id="rId11" imgW="5029200" imgH="4826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84438" y="2852738"/>
                        <a:ext cx="5029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6" name="Text Box 14"/>
          <p:cNvSpPr txBox="1">
            <a:spLocks noChangeArrowheads="1"/>
          </p:cNvSpPr>
          <p:nvPr/>
        </p:nvSpPr>
        <p:spPr bwMode="auto">
          <a:xfrm>
            <a:off x="468313" y="3500438"/>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下证</a:t>
            </a:r>
          </a:p>
        </p:txBody>
      </p:sp>
      <p:graphicFrame>
        <p:nvGraphicFramePr>
          <p:cNvPr id="8207" name="Object 15"/>
          <p:cNvGraphicFramePr>
            <a:graphicFrameLocks noChangeAspect="1"/>
          </p:cNvGraphicFramePr>
          <p:nvPr/>
        </p:nvGraphicFramePr>
        <p:xfrm>
          <a:off x="1331913" y="3644900"/>
          <a:ext cx="1193800" cy="317500"/>
        </p:xfrm>
        <a:graphic>
          <a:graphicData uri="http://schemas.openxmlformats.org/presentationml/2006/ole">
            <mc:AlternateContent xmlns:mc="http://schemas.openxmlformats.org/markup-compatibility/2006">
              <mc:Choice xmlns:v="urn:schemas-microsoft-com:vml" Requires="v">
                <p:oleObj spid="_x0000_s7194" name="Equation" r:id="rId13" imgW="1193282" imgH="317362" progId="Equation.DSMT4">
                  <p:embed/>
                </p:oleObj>
              </mc:Choice>
              <mc:Fallback>
                <p:oleObj name="Equation" r:id="rId13" imgW="1193282" imgH="317362"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331913" y="3644900"/>
                        <a:ext cx="11938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08" name="Text Box 16"/>
          <p:cNvSpPr txBox="1">
            <a:spLocks noChangeArrowheads="1"/>
          </p:cNvSpPr>
          <p:nvPr/>
        </p:nvSpPr>
        <p:spPr bwMode="auto">
          <a:xfrm>
            <a:off x="2560638" y="3573463"/>
            <a:ext cx="2185987"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时结论也成立</a:t>
            </a:r>
            <a:r>
              <a:rPr lang="en-US" altLang="zh-CN" sz="2400">
                <a:latin typeface="楷体" pitchFamily="49" charset="-122"/>
                <a:ea typeface="楷体" pitchFamily="49" charset="-122"/>
              </a:rPr>
              <a:t>.</a:t>
            </a:r>
          </a:p>
        </p:txBody>
      </p:sp>
      <p:sp>
        <p:nvSpPr>
          <p:cNvPr id="8209" name="Text Box 17"/>
          <p:cNvSpPr txBox="1">
            <a:spLocks noChangeArrowheads="1"/>
          </p:cNvSpPr>
          <p:nvPr/>
        </p:nvSpPr>
        <p:spPr bwMode="auto">
          <a:xfrm>
            <a:off x="468313" y="4149725"/>
            <a:ext cx="1878012"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事实上</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由于</a:t>
            </a:r>
          </a:p>
        </p:txBody>
      </p:sp>
      <p:graphicFrame>
        <p:nvGraphicFramePr>
          <p:cNvPr id="8210" name="Object 18"/>
          <p:cNvGraphicFramePr>
            <a:graphicFrameLocks noChangeAspect="1"/>
          </p:cNvGraphicFramePr>
          <p:nvPr/>
        </p:nvGraphicFramePr>
        <p:xfrm>
          <a:off x="3348038" y="4076700"/>
          <a:ext cx="4305300" cy="736600"/>
        </p:xfrm>
        <a:graphic>
          <a:graphicData uri="http://schemas.openxmlformats.org/presentationml/2006/ole">
            <mc:AlternateContent xmlns:mc="http://schemas.openxmlformats.org/markup-compatibility/2006">
              <mc:Choice xmlns:v="urn:schemas-microsoft-com:vml" Requires="v">
                <p:oleObj spid="_x0000_s7195" name="Equation" r:id="rId15" imgW="4305300" imgH="736600" progId="Equation.DSMT4">
                  <p:embed/>
                </p:oleObj>
              </mc:Choice>
              <mc:Fallback>
                <p:oleObj name="Equation" r:id="rId15" imgW="4305300" imgH="736600" progId="Equation.DSMT4">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48038" y="4076700"/>
                        <a:ext cx="43053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1" name="Text Box 19"/>
          <p:cNvSpPr txBox="1">
            <a:spLocks noChangeArrowheads="1"/>
          </p:cNvSpPr>
          <p:nvPr/>
        </p:nvSpPr>
        <p:spPr bwMode="auto">
          <a:xfrm>
            <a:off x="468313" y="4864100"/>
            <a:ext cx="21859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由归纳假设知</a:t>
            </a:r>
            <a:r>
              <a:rPr lang="en-US" altLang="zh-CN" sz="2400">
                <a:latin typeface="楷体" pitchFamily="49" charset="-122"/>
                <a:ea typeface="楷体" pitchFamily="49" charset="-122"/>
              </a:rPr>
              <a:t>,</a:t>
            </a:r>
          </a:p>
        </p:txBody>
      </p:sp>
      <p:graphicFrame>
        <p:nvGraphicFramePr>
          <p:cNvPr id="8212" name="Object 20"/>
          <p:cNvGraphicFramePr>
            <a:graphicFrameLocks noChangeAspect="1"/>
          </p:cNvGraphicFramePr>
          <p:nvPr/>
        </p:nvGraphicFramePr>
        <p:xfrm>
          <a:off x="3817938" y="4941888"/>
          <a:ext cx="1930400" cy="431800"/>
        </p:xfrm>
        <a:graphic>
          <a:graphicData uri="http://schemas.openxmlformats.org/presentationml/2006/ole">
            <mc:AlternateContent xmlns:mc="http://schemas.openxmlformats.org/markup-compatibility/2006">
              <mc:Choice xmlns:v="urn:schemas-microsoft-com:vml" Requires="v">
                <p:oleObj spid="_x0000_s7196" name="Equation" r:id="rId17" imgW="1930400" imgH="431800" progId="Equation.DSMT4">
                  <p:embed/>
                </p:oleObj>
              </mc:Choice>
              <mc:Fallback>
                <p:oleObj name="Equation" r:id="rId17" imgW="1930400" imgH="4318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817938" y="4941888"/>
                        <a:ext cx="1930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13" name="Text Box 21"/>
          <p:cNvSpPr txBox="1">
            <a:spLocks noChangeArrowheads="1"/>
          </p:cNvSpPr>
          <p:nvPr/>
        </p:nvSpPr>
        <p:spPr bwMode="auto">
          <a:xfrm>
            <a:off x="523875" y="5546725"/>
            <a:ext cx="11080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显然有</a:t>
            </a:r>
          </a:p>
        </p:txBody>
      </p:sp>
      <p:graphicFrame>
        <p:nvGraphicFramePr>
          <p:cNvPr id="8214" name="Object 22"/>
          <p:cNvGraphicFramePr>
            <a:graphicFrameLocks noChangeAspect="1"/>
          </p:cNvGraphicFramePr>
          <p:nvPr/>
        </p:nvGraphicFramePr>
        <p:xfrm>
          <a:off x="3708400" y="5589588"/>
          <a:ext cx="3060700" cy="431800"/>
        </p:xfrm>
        <a:graphic>
          <a:graphicData uri="http://schemas.openxmlformats.org/presentationml/2006/ole">
            <mc:AlternateContent xmlns:mc="http://schemas.openxmlformats.org/markup-compatibility/2006">
              <mc:Choice xmlns:v="urn:schemas-microsoft-com:vml" Requires="v">
                <p:oleObj spid="_x0000_s7197" name="Equation" r:id="rId19" imgW="3060700" imgH="431800" progId="Equation.DSMT4">
                  <p:embed/>
                </p:oleObj>
              </mc:Choice>
              <mc:Fallback>
                <p:oleObj name="Equation" r:id="rId19" imgW="3060700" imgH="431800" progId="Equation.DSMT4">
                  <p:embed/>
                  <p:pic>
                    <p:nvPicPr>
                      <p:cNvPr id="0"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708400" y="5589588"/>
                        <a:ext cx="30607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8196"/>
                                        </p:tgtEl>
                                        <p:attrNameLst>
                                          <p:attrName>style.visibility</p:attrName>
                                        </p:attrNameLst>
                                      </p:cBhvr>
                                      <p:to>
                                        <p:strVal val="visible"/>
                                      </p:to>
                                    </p:set>
                                    <p:animEffect transition="in" filter="wipe(down)">
                                      <p:cBhvr>
                                        <p:cTn id="7" dur="500"/>
                                        <p:tgtEl>
                                          <p:spTgt spid="81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8197"/>
                                        </p:tgtEl>
                                        <p:attrNameLst>
                                          <p:attrName>style.visibility</p:attrName>
                                        </p:attrNameLst>
                                      </p:cBhvr>
                                      <p:to>
                                        <p:strVal val="visible"/>
                                      </p:to>
                                    </p:set>
                                    <p:animEffect transition="in" filter="wipe(down)">
                                      <p:cBhvr>
                                        <p:cTn id="12" dur="500"/>
                                        <p:tgtEl>
                                          <p:spTgt spid="81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198"/>
                                        </p:tgtEl>
                                        <p:attrNameLst>
                                          <p:attrName>style.visibility</p:attrName>
                                        </p:attrNameLst>
                                      </p:cBhvr>
                                      <p:to>
                                        <p:strVal val="visible"/>
                                      </p:to>
                                    </p:set>
                                    <p:animEffect transition="in" filter="wipe(down)">
                                      <p:cBhvr>
                                        <p:cTn id="17" dur="500"/>
                                        <p:tgtEl>
                                          <p:spTgt spid="81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199"/>
                                        </p:tgtEl>
                                        <p:attrNameLst>
                                          <p:attrName>style.visibility</p:attrName>
                                        </p:attrNameLst>
                                      </p:cBhvr>
                                      <p:to>
                                        <p:strVal val="visible"/>
                                      </p:to>
                                    </p:set>
                                    <p:animEffect transition="in" filter="wipe(down)">
                                      <p:cBhvr>
                                        <p:cTn id="22" dur="500"/>
                                        <p:tgtEl>
                                          <p:spTgt spid="819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8200"/>
                                        </p:tgtEl>
                                        <p:attrNameLst>
                                          <p:attrName>style.visibility</p:attrName>
                                        </p:attrNameLst>
                                      </p:cBhvr>
                                      <p:to>
                                        <p:strVal val="visible"/>
                                      </p:to>
                                    </p:set>
                                    <p:animEffect transition="in" filter="wipe(down)">
                                      <p:cBhvr>
                                        <p:cTn id="27" dur="500"/>
                                        <p:tgtEl>
                                          <p:spTgt spid="820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8201"/>
                                        </p:tgtEl>
                                        <p:attrNameLst>
                                          <p:attrName>style.visibility</p:attrName>
                                        </p:attrNameLst>
                                      </p:cBhvr>
                                      <p:to>
                                        <p:strVal val="visible"/>
                                      </p:to>
                                    </p:set>
                                    <p:animEffect transition="in" filter="wipe(down)">
                                      <p:cBhvr>
                                        <p:cTn id="32" dur="500"/>
                                        <p:tgtEl>
                                          <p:spTgt spid="8201"/>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8202"/>
                                        </p:tgtEl>
                                        <p:attrNameLst>
                                          <p:attrName>style.visibility</p:attrName>
                                        </p:attrNameLst>
                                      </p:cBhvr>
                                      <p:to>
                                        <p:strVal val="visible"/>
                                      </p:to>
                                    </p:set>
                                    <p:animEffect transition="in" filter="wipe(down)">
                                      <p:cBhvr>
                                        <p:cTn id="37" dur="500"/>
                                        <p:tgtEl>
                                          <p:spTgt spid="820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8203"/>
                                        </p:tgtEl>
                                        <p:attrNameLst>
                                          <p:attrName>style.visibility</p:attrName>
                                        </p:attrNameLst>
                                      </p:cBhvr>
                                      <p:to>
                                        <p:strVal val="visible"/>
                                      </p:to>
                                    </p:set>
                                    <p:animEffect transition="in" filter="wipe(down)">
                                      <p:cBhvr>
                                        <p:cTn id="42" dur="500"/>
                                        <p:tgtEl>
                                          <p:spTgt spid="8203"/>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8204"/>
                                        </p:tgtEl>
                                        <p:attrNameLst>
                                          <p:attrName>style.visibility</p:attrName>
                                        </p:attrNameLst>
                                      </p:cBhvr>
                                      <p:to>
                                        <p:strVal val="visible"/>
                                      </p:to>
                                    </p:set>
                                    <p:animEffect transition="in" filter="wipe(down)">
                                      <p:cBhvr>
                                        <p:cTn id="47" dur="500"/>
                                        <p:tgtEl>
                                          <p:spTgt spid="820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8205"/>
                                        </p:tgtEl>
                                        <p:attrNameLst>
                                          <p:attrName>style.visibility</p:attrName>
                                        </p:attrNameLst>
                                      </p:cBhvr>
                                      <p:to>
                                        <p:strVal val="visible"/>
                                      </p:to>
                                    </p:set>
                                    <p:animEffect transition="in" filter="wipe(down)">
                                      <p:cBhvr>
                                        <p:cTn id="52" dur="500"/>
                                        <p:tgtEl>
                                          <p:spTgt spid="820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8206"/>
                                        </p:tgtEl>
                                        <p:attrNameLst>
                                          <p:attrName>style.visibility</p:attrName>
                                        </p:attrNameLst>
                                      </p:cBhvr>
                                      <p:to>
                                        <p:strVal val="visible"/>
                                      </p:to>
                                    </p:set>
                                    <p:animEffect transition="in" filter="wipe(down)">
                                      <p:cBhvr>
                                        <p:cTn id="57" dur="500"/>
                                        <p:tgtEl>
                                          <p:spTgt spid="820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8207"/>
                                        </p:tgtEl>
                                        <p:attrNameLst>
                                          <p:attrName>style.visibility</p:attrName>
                                        </p:attrNameLst>
                                      </p:cBhvr>
                                      <p:to>
                                        <p:strVal val="visible"/>
                                      </p:to>
                                    </p:set>
                                    <p:animEffect transition="in" filter="wipe(down)">
                                      <p:cBhvr>
                                        <p:cTn id="62" dur="500"/>
                                        <p:tgtEl>
                                          <p:spTgt spid="8207"/>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8208"/>
                                        </p:tgtEl>
                                        <p:attrNameLst>
                                          <p:attrName>style.visibility</p:attrName>
                                        </p:attrNameLst>
                                      </p:cBhvr>
                                      <p:to>
                                        <p:strVal val="visible"/>
                                      </p:to>
                                    </p:set>
                                    <p:animEffect transition="in" filter="wipe(down)">
                                      <p:cBhvr>
                                        <p:cTn id="67" dur="500"/>
                                        <p:tgtEl>
                                          <p:spTgt spid="8208"/>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8209"/>
                                        </p:tgtEl>
                                        <p:attrNameLst>
                                          <p:attrName>style.visibility</p:attrName>
                                        </p:attrNameLst>
                                      </p:cBhvr>
                                      <p:to>
                                        <p:strVal val="visible"/>
                                      </p:to>
                                    </p:set>
                                    <p:animEffect transition="in" filter="wipe(down)">
                                      <p:cBhvr>
                                        <p:cTn id="72" dur="500"/>
                                        <p:tgtEl>
                                          <p:spTgt spid="820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8210"/>
                                        </p:tgtEl>
                                        <p:attrNameLst>
                                          <p:attrName>style.visibility</p:attrName>
                                        </p:attrNameLst>
                                      </p:cBhvr>
                                      <p:to>
                                        <p:strVal val="visible"/>
                                      </p:to>
                                    </p:set>
                                    <p:animEffect transition="in" filter="wipe(down)">
                                      <p:cBhvr>
                                        <p:cTn id="77" dur="500"/>
                                        <p:tgtEl>
                                          <p:spTgt spid="821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grpId="0" nodeType="clickEffect">
                                  <p:stCondLst>
                                    <p:cond delay="0"/>
                                  </p:stCondLst>
                                  <p:childTnLst>
                                    <p:set>
                                      <p:cBhvr>
                                        <p:cTn id="81" dur="1" fill="hold">
                                          <p:stCondLst>
                                            <p:cond delay="0"/>
                                          </p:stCondLst>
                                        </p:cTn>
                                        <p:tgtEl>
                                          <p:spTgt spid="8211"/>
                                        </p:tgtEl>
                                        <p:attrNameLst>
                                          <p:attrName>style.visibility</p:attrName>
                                        </p:attrNameLst>
                                      </p:cBhvr>
                                      <p:to>
                                        <p:strVal val="visible"/>
                                      </p:to>
                                    </p:set>
                                    <p:animEffect transition="in" filter="wipe(down)">
                                      <p:cBhvr>
                                        <p:cTn id="82" dur="500"/>
                                        <p:tgtEl>
                                          <p:spTgt spid="8211"/>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nodeType="clickEffect">
                                  <p:stCondLst>
                                    <p:cond delay="0"/>
                                  </p:stCondLst>
                                  <p:childTnLst>
                                    <p:set>
                                      <p:cBhvr>
                                        <p:cTn id="86" dur="1" fill="hold">
                                          <p:stCondLst>
                                            <p:cond delay="0"/>
                                          </p:stCondLst>
                                        </p:cTn>
                                        <p:tgtEl>
                                          <p:spTgt spid="8212"/>
                                        </p:tgtEl>
                                        <p:attrNameLst>
                                          <p:attrName>style.visibility</p:attrName>
                                        </p:attrNameLst>
                                      </p:cBhvr>
                                      <p:to>
                                        <p:strVal val="visible"/>
                                      </p:to>
                                    </p:set>
                                    <p:animEffect transition="in" filter="wipe(down)">
                                      <p:cBhvr>
                                        <p:cTn id="87" dur="500"/>
                                        <p:tgtEl>
                                          <p:spTgt spid="8212"/>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grpId="0" nodeType="clickEffect">
                                  <p:stCondLst>
                                    <p:cond delay="0"/>
                                  </p:stCondLst>
                                  <p:childTnLst>
                                    <p:set>
                                      <p:cBhvr>
                                        <p:cTn id="91" dur="1" fill="hold">
                                          <p:stCondLst>
                                            <p:cond delay="0"/>
                                          </p:stCondLst>
                                        </p:cTn>
                                        <p:tgtEl>
                                          <p:spTgt spid="8213"/>
                                        </p:tgtEl>
                                        <p:attrNameLst>
                                          <p:attrName>style.visibility</p:attrName>
                                        </p:attrNameLst>
                                      </p:cBhvr>
                                      <p:to>
                                        <p:strVal val="visible"/>
                                      </p:to>
                                    </p:set>
                                    <p:animEffect transition="in" filter="wipe(down)">
                                      <p:cBhvr>
                                        <p:cTn id="92" dur="500"/>
                                        <p:tgtEl>
                                          <p:spTgt spid="8213"/>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2" presetClass="entr" presetSubtype="4" fill="hold" nodeType="clickEffect">
                                  <p:stCondLst>
                                    <p:cond delay="0"/>
                                  </p:stCondLst>
                                  <p:childTnLst>
                                    <p:set>
                                      <p:cBhvr>
                                        <p:cTn id="96" dur="1" fill="hold">
                                          <p:stCondLst>
                                            <p:cond delay="0"/>
                                          </p:stCondLst>
                                        </p:cTn>
                                        <p:tgtEl>
                                          <p:spTgt spid="8214"/>
                                        </p:tgtEl>
                                        <p:attrNameLst>
                                          <p:attrName>style.visibility</p:attrName>
                                        </p:attrNameLst>
                                      </p:cBhvr>
                                      <p:to>
                                        <p:strVal val="visible"/>
                                      </p:to>
                                    </p:set>
                                    <p:animEffect transition="in" filter="wipe(down)">
                                      <p:cBhvr>
                                        <p:cTn id="97" dur="500"/>
                                        <p:tgtEl>
                                          <p:spTgt spid="82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8199" grpId="0"/>
      <p:bldP spid="8201" grpId="0"/>
      <p:bldP spid="8202" grpId="0"/>
      <p:bldP spid="8204" grpId="0"/>
      <p:bldP spid="8206" grpId="0"/>
      <p:bldP spid="8208" grpId="0"/>
      <p:bldP spid="8209" grpId="0"/>
      <p:bldP spid="8211" grpId="0"/>
      <p:bldP spid="82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468313" y="18891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9221" name="Object 5"/>
          <p:cNvGraphicFramePr>
            <a:graphicFrameLocks noChangeAspect="1"/>
          </p:cNvGraphicFramePr>
          <p:nvPr/>
        </p:nvGraphicFramePr>
        <p:xfrm>
          <a:off x="1331913" y="115888"/>
          <a:ext cx="6870700" cy="787400"/>
        </p:xfrm>
        <a:graphic>
          <a:graphicData uri="http://schemas.openxmlformats.org/presentationml/2006/ole">
            <mc:AlternateContent xmlns:mc="http://schemas.openxmlformats.org/markup-compatibility/2006">
              <mc:Choice xmlns:v="urn:schemas-microsoft-com:vml" Requires="v">
                <p:oleObj spid="_x0000_s8209" name="Equation" r:id="rId3" imgW="6870700" imgH="787400" progId="Equation.DSMT4">
                  <p:embed/>
                </p:oleObj>
              </mc:Choice>
              <mc:Fallback>
                <p:oleObj name="Equation" r:id="rId3" imgW="6870700" imgH="7874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115888"/>
                        <a:ext cx="6870700"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2" name="Text Box 6"/>
          <p:cNvSpPr txBox="1">
            <a:spLocks noChangeArrowheads="1"/>
          </p:cNvSpPr>
          <p:nvPr/>
        </p:nvSpPr>
        <p:spPr bwMode="auto">
          <a:xfrm>
            <a:off x="323850" y="744538"/>
            <a:ext cx="46482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由数学归纳法得命题的结论成立</a:t>
            </a:r>
            <a:r>
              <a:rPr lang="en-US" altLang="zh-CN" sz="2400">
                <a:latin typeface="楷体" pitchFamily="49" charset="-122"/>
                <a:ea typeface="楷体" pitchFamily="49" charset="-122"/>
              </a:rPr>
              <a:t>.</a:t>
            </a:r>
          </a:p>
        </p:txBody>
      </p:sp>
      <p:sp>
        <p:nvSpPr>
          <p:cNvPr id="9223" name="Text Box 7"/>
          <p:cNvSpPr txBox="1">
            <a:spLocks noChangeArrowheads="1"/>
          </p:cNvSpPr>
          <p:nvPr/>
        </p:nvSpPr>
        <p:spPr bwMode="auto">
          <a:xfrm>
            <a:off x="250825" y="1392238"/>
            <a:ext cx="18780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FF0000"/>
                </a:solidFill>
                <a:latin typeface="楷体" pitchFamily="49" charset="-122"/>
                <a:ea typeface="楷体" pitchFamily="49" charset="-122"/>
              </a:rPr>
              <a:t>命题</a:t>
            </a:r>
            <a:r>
              <a:rPr lang="en-US" altLang="zh-CN" sz="2400">
                <a:solidFill>
                  <a:srgbClr val="FF0000"/>
                </a:solidFill>
                <a:latin typeface="楷体" pitchFamily="49" charset="-122"/>
                <a:ea typeface="楷体" pitchFamily="49" charset="-122"/>
              </a:rPr>
              <a:t>3.</a:t>
            </a:r>
            <a:r>
              <a:rPr lang="en-US" altLang="zh-CN" sz="2400">
                <a:latin typeface="楷体" pitchFamily="49" charset="-122"/>
                <a:ea typeface="楷体" pitchFamily="49" charset="-122"/>
              </a:rPr>
              <a:t> </a:t>
            </a:r>
            <a:r>
              <a:rPr lang="zh-CN" altLang="en-US" sz="2400">
                <a:solidFill>
                  <a:srgbClr val="0000FF"/>
                </a:solidFill>
                <a:latin typeface="楷体" pitchFamily="49" charset="-122"/>
                <a:ea typeface="楷体" pitchFamily="49" charset="-122"/>
              </a:rPr>
              <a:t>证明</a:t>
            </a:r>
          </a:p>
        </p:txBody>
      </p:sp>
      <p:graphicFrame>
        <p:nvGraphicFramePr>
          <p:cNvPr id="9224" name="Object 8"/>
          <p:cNvGraphicFramePr>
            <a:graphicFrameLocks noChangeAspect="1"/>
          </p:cNvGraphicFramePr>
          <p:nvPr/>
        </p:nvGraphicFramePr>
        <p:xfrm>
          <a:off x="2163763" y="1408113"/>
          <a:ext cx="4419600" cy="431800"/>
        </p:xfrm>
        <a:graphic>
          <a:graphicData uri="http://schemas.openxmlformats.org/presentationml/2006/ole">
            <mc:AlternateContent xmlns:mc="http://schemas.openxmlformats.org/markup-compatibility/2006">
              <mc:Choice xmlns:v="urn:schemas-microsoft-com:vml" Requires="v">
                <p:oleObj spid="_x0000_s8210" name="Equation" r:id="rId5" imgW="4286402" imgH="295404" progId="Equation.DSMT4">
                  <p:embed/>
                </p:oleObj>
              </mc:Choice>
              <mc:Fallback>
                <p:oleObj name="Equation" r:id="rId5" imgW="4286402" imgH="295404"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63763" y="1408113"/>
                        <a:ext cx="4419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1189038" y="2708275"/>
          <a:ext cx="7404100" cy="431800"/>
        </p:xfrm>
        <a:graphic>
          <a:graphicData uri="http://schemas.openxmlformats.org/presentationml/2006/ole">
            <mc:AlternateContent xmlns:mc="http://schemas.openxmlformats.org/markup-compatibility/2006">
              <mc:Choice xmlns:v="urn:schemas-microsoft-com:vml" Requires="v">
                <p:oleObj spid="_x0000_s8211" name="Equation" r:id="rId7" imgW="7404100" imgH="431800" progId="Equation.DSMT4">
                  <p:embed/>
                </p:oleObj>
              </mc:Choice>
              <mc:Fallback>
                <p:oleObj name="Equation" r:id="rId7" imgW="7404100" imgH="4318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89038" y="2708275"/>
                        <a:ext cx="7404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8" name="Text Box 12"/>
          <p:cNvSpPr txBox="1">
            <a:spLocks noChangeArrowheads="1"/>
          </p:cNvSpPr>
          <p:nvPr/>
        </p:nvSpPr>
        <p:spPr bwMode="auto">
          <a:xfrm>
            <a:off x="376238" y="2152650"/>
            <a:ext cx="141605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证</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由于</a:t>
            </a:r>
          </a:p>
        </p:txBody>
      </p:sp>
      <p:sp>
        <p:nvSpPr>
          <p:cNvPr id="9229" name="Text Box 13"/>
          <p:cNvSpPr txBox="1">
            <a:spLocks noChangeArrowheads="1"/>
          </p:cNvSpPr>
          <p:nvPr/>
        </p:nvSpPr>
        <p:spPr bwMode="auto">
          <a:xfrm>
            <a:off x="684213" y="3500438"/>
            <a:ext cx="12620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序列</a:t>
            </a:r>
          </a:p>
        </p:txBody>
      </p:sp>
      <p:graphicFrame>
        <p:nvGraphicFramePr>
          <p:cNvPr id="9230" name="Object 14"/>
          <p:cNvGraphicFramePr>
            <a:graphicFrameLocks noChangeAspect="1"/>
          </p:cNvGraphicFramePr>
          <p:nvPr/>
        </p:nvGraphicFramePr>
        <p:xfrm>
          <a:off x="2128838" y="3500438"/>
          <a:ext cx="1092200" cy="482600"/>
        </p:xfrm>
        <a:graphic>
          <a:graphicData uri="http://schemas.openxmlformats.org/presentationml/2006/ole">
            <mc:AlternateContent xmlns:mc="http://schemas.openxmlformats.org/markup-compatibility/2006">
              <mc:Choice xmlns:v="urn:schemas-microsoft-com:vml" Requires="v">
                <p:oleObj spid="_x0000_s8212" name="Equation" r:id="rId9" imgW="1091726" imgH="482391" progId="Equation.DSMT4">
                  <p:embed/>
                </p:oleObj>
              </mc:Choice>
              <mc:Fallback>
                <p:oleObj name="Equation" r:id="rId9" imgW="1091726" imgH="482391"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8838" y="3500438"/>
                        <a:ext cx="1092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1" name="Text Box 15"/>
          <p:cNvSpPr txBox="1">
            <a:spLocks noChangeArrowheads="1"/>
          </p:cNvSpPr>
          <p:nvPr/>
        </p:nvSpPr>
        <p:spPr bwMode="auto">
          <a:xfrm>
            <a:off x="3340100" y="3500438"/>
            <a:ext cx="3262313"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的一致收敛等价于级数</a:t>
            </a:r>
          </a:p>
        </p:txBody>
      </p:sp>
      <p:graphicFrame>
        <p:nvGraphicFramePr>
          <p:cNvPr id="9232" name="Object 16"/>
          <p:cNvGraphicFramePr>
            <a:graphicFrameLocks noChangeAspect="1"/>
          </p:cNvGraphicFramePr>
          <p:nvPr/>
        </p:nvGraphicFramePr>
        <p:xfrm>
          <a:off x="971550" y="4076700"/>
          <a:ext cx="2743200" cy="914400"/>
        </p:xfrm>
        <a:graphic>
          <a:graphicData uri="http://schemas.openxmlformats.org/presentationml/2006/ole">
            <mc:AlternateContent xmlns:mc="http://schemas.openxmlformats.org/markup-compatibility/2006">
              <mc:Choice xmlns:v="urn:schemas-microsoft-com:vml" Requires="v">
                <p:oleObj spid="_x0000_s8213" name="Equation" r:id="rId11" imgW="2743200" imgH="914400" progId="Equation.DSMT4">
                  <p:embed/>
                </p:oleObj>
              </mc:Choice>
              <mc:Fallback>
                <p:oleObj name="Equation" r:id="rId11" imgW="2743200" imgH="9144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71550" y="4076700"/>
                        <a:ext cx="2743200"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33" name="Text Box 17"/>
          <p:cNvSpPr txBox="1">
            <a:spLocks noChangeArrowheads="1"/>
          </p:cNvSpPr>
          <p:nvPr/>
        </p:nvSpPr>
        <p:spPr bwMode="auto">
          <a:xfrm>
            <a:off x="3759200" y="4240213"/>
            <a:ext cx="57245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的一致收敛</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下面用</a:t>
            </a:r>
            <a:r>
              <a:rPr lang="en-US" altLang="zh-CN" sz="2400">
                <a:latin typeface="楷体" pitchFamily="49" charset="-122"/>
                <a:ea typeface="楷体" pitchFamily="49" charset="-122"/>
              </a:rPr>
              <a:t>Weierstrss</a:t>
            </a:r>
            <a:r>
              <a:rPr lang="zh-CN" altLang="en-US" sz="2400">
                <a:latin typeface="楷体" pitchFamily="49" charset="-122"/>
                <a:ea typeface="楷体" pitchFamily="49" charset="-122"/>
                <a:hlinkClick r:id="rId13" action="ppaction://hlinksldjump"/>
              </a:rPr>
              <a:t>幻灯片 </a:t>
            </a:r>
            <a:r>
              <a:rPr lang="en-US" altLang="zh-CN" sz="2400">
                <a:latin typeface="楷体" pitchFamily="49" charset="-122"/>
                <a:ea typeface="楷体" pitchFamily="49" charset="-122"/>
                <a:hlinkClick r:id="rId13" action="ppaction://hlinksldjump"/>
              </a:rPr>
              <a:t>37</a:t>
            </a:r>
            <a:endParaRPr lang="en-US" altLang="zh-CN" sz="2400">
              <a:latin typeface="楷体" pitchFamily="49" charset="-122"/>
              <a:ea typeface="楷体" pitchFamily="49" charset="-122"/>
            </a:endParaRPr>
          </a:p>
        </p:txBody>
      </p:sp>
      <p:sp>
        <p:nvSpPr>
          <p:cNvPr id="9234" name="Text Box 18"/>
          <p:cNvSpPr txBox="1">
            <a:spLocks noChangeArrowheads="1"/>
          </p:cNvSpPr>
          <p:nvPr/>
        </p:nvSpPr>
        <p:spPr bwMode="auto">
          <a:xfrm>
            <a:off x="879475" y="5103813"/>
            <a:ext cx="43402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判别法来判定该级数的收敛性</a:t>
            </a:r>
            <a:r>
              <a:rPr lang="en-US" altLang="zh-CN" sz="2400">
                <a:latin typeface="楷体" pitchFamily="49" charset="-122"/>
                <a:ea typeface="楷体" pitchFamily="49" charset="-122"/>
              </a:rPr>
              <a:t>.</a:t>
            </a:r>
          </a:p>
        </p:txBody>
      </p:sp>
      <p:sp>
        <p:nvSpPr>
          <p:cNvPr id="9235" name="Text Box 19"/>
          <p:cNvSpPr txBox="1">
            <a:spLocks noChangeArrowheads="1"/>
          </p:cNvSpPr>
          <p:nvPr/>
        </p:nvSpPr>
        <p:spPr bwMode="auto">
          <a:xfrm>
            <a:off x="879475" y="5824538"/>
            <a:ext cx="1570038"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en-US" altLang="zh-CN" sz="2400">
                <a:latin typeface="楷体" pitchFamily="49" charset="-122"/>
                <a:ea typeface="楷体" pitchFamily="49" charset="-122"/>
              </a:rPr>
              <a:t>M-</a:t>
            </a:r>
            <a:r>
              <a:rPr lang="zh-CN" altLang="en-US" sz="2400">
                <a:latin typeface="楷体" pitchFamily="49" charset="-122"/>
                <a:ea typeface="楷体" pitchFamily="49" charset="-122"/>
              </a:rPr>
              <a:t>判别法</a:t>
            </a:r>
            <a:r>
              <a:rPr lang="en-US" altLang="zh-CN" sz="2400">
                <a:latin typeface="楷体" pitchFamily="49" charset="-122"/>
                <a:ea typeface="楷体" pitchFamily="49" charset="-122"/>
              </a:rPr>
              <a:t>:</a:t>
            </a:r>
          </a:p>
        </p:txBody>
      </p:sp>
      <p:graphicFrame>
        <p:nvGraphicFramePr>
          <p:cNvPr id="9236" name="Object 20"/>
          <p:cNvGraphicFramePr>
            <a:graphicFrameLocks noChangeAspect="1"/>
          </p:cNvGraphicFramePr>
          <p:nvPr/>
        </p:nvGraphicFramePr>
        <p:xfrm>
          <a:off x="2916238" y="5805488"/>
          <a:ext cx="3251200" cy="482600"/>
        </p:xfrm>
        <a:graphic>
          <a:graphicData uri="http://schemas.openxmlformats.org/presentationml/2006/ole">
            <mc:AlternateContent xmlns:mc="http://schemas.openxmlformats.org/markup-compatibility/2006">
              <mc:Choice xmlns:v="urn:schemas-microsoft-com:vml" Requires="v">
                <p:oleObj spid="_x0000_s8214" name="Equation" r:id="rId14" imgW="3251200" imgH="482600" progId="Equation.DSMT4">
                  <p:embed/>
                </p:oleObj>
              </mc:Choice>
              <mc:Fallback>
                <p:oleObj name="Equation" r:id="rId14" imgW="3251200" imgH="482600" progId="Equation.DSMT4">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16238" y="5805488"/>
                        <a:ext cx="32512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9220"/>
                                        </p:tgtEl>
                                        <p:attrNameLst>
                                          <p:attrName>style.visibility</p:attrName>
                                        </p:attrNameLst>
                                      </p:cBhvr>
                                      <p:to>
                                        <p:strVal val="visible"/>
                                      </p:to>
                                    </p:set>
                                    <p:animEffect transition="in" filter="wipe(down)">
                                      <p:cBhvr>
                                        <p:cTn id="7" dur="500"/>
                                        <p:tgtEl>
                                          <p:spTgt spid="92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9221"/>
                                        </p:tgtEl>
                                        <p:attrNameLst>
                                          <p:attrName>style.visibility</p:attrName>
                                        </p:attrNameLst>
                                      </p:cBhvr>
                                      <p:to>
                                        <p:strVal val="visible"/>
                                      </p:to>
                                    </p:set>
                                    <p:animEffect transition="in" filter="wipe(down)">
                                      <p:cBhvr>
                                        <p:cTn id="12" dur="500"/>
                                        <p:tgtEl>
                                          <p:spTgt spid="92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222"/>
                                        </p:tgtEl>
                                        <p:attrNameLst>
                                          <p:attrName>style.visibility</p:attrName>
                                        </p:attrNameLst>
                                      </p:cBhvr>
                                      <p:to>
                                        <p:strVal val="visible"/>
                                      </p:to>
                                    </p:set>
                                    <p:animEffect transition="in" filter="wipe(down)">
                                      <p:cBhvr>
                                        <p:cTn id="17" dur="500"/>
                                        <p:tgtEl>
                                          <p:spTgt spid="922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9223"/>
                                        </p:tgtEl>
                                        <p:attrNameLst>
                                          <p:attrName>style.visibility</p:attrName>
                                        </p:attrNameLst>
                                      </p:cBhvr>
                                      <p:to>
                                        <p:strVal val="visible"/>
                                      </p:to>
                                    </p:set>
                                    <p:animEffect transition="in" filter="wipe(down)">
                                      <p:cBhvr>
                                        <p:cTn id="22" dur="500"/>
                                        <p:tgtEl>
                                          <p:spTgt spid="922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down)">
                                      <p:cBhvr>
                                        <p:cTn id="27" dur="500"/>
                                        <p:tgtEl>
                                          <p:spTgt spid="92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9228">
                                            <p:txEl>
                                              <p:pRg st="0" end="0"/>
                                            </p:txEl>
                                          </p:spTgt>
                                        </p:tgtEl>
                                        <p:attrNameLst>
                                          <p:attrName>style.visibility</p:attrName>
                                        </p:attrNameLst>
                                      </p:cBhvr>
                                      <p:to>
                                        <p:strVal val="visible"/>
                                      </p:to>
                                    </p:set>
                                    <p:animEffect transition="in" filter="wipe(down)">
                                      <p:cBhvr>
                                        <p:cTn id="32" dur="500"/>
                                        <p:tgtEl>
                                          <p:spTgt spid="9228">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wipe(down)">
                                      <p:cBhvr>
                                        <p:cTn id="37" dur="500"/>
                                        <p:tgtEl>
                                          <p:spTgt spid="922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9229"/>
                                        </p:tgtEl>
                                        <p:attrNameLst>
                                          <p:attrName>style.visibility</p:attrName>
                                        </p:attrNameLst>
                                      </p:cBhvr>
                                      <p:to>
                                        <p:strVal val="visible"/>
                                      </p:to>
                                    </p:set>
                                    <p:animEffect transition="in" filter="wipe(down)">
                                      <p:cBhvr>
                                        <p:cTn id="42" dur="500"/>
                                        <p:tgtEl>
                                          <p:spTgt spid="922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9230"/>
                                        </p:tgtEl>
                                        <p:attrNameLst>
                                          <p:attrName>style.visibility</p:attrName>
                                        </p:attrNameLst>
                                      </p:cBhvr>
                                      <p:to>
                                        <p:strVal val="visible"/>
                                      </p:to>
                                    </p:set>
                                    <p:animEffect transition="in" filter="wipe(down)">
                                      <p:cBhvr>
                                        <p:cTn id="47" dur="500"/>
                                        <p:tgtEl>
                                          <p:spTgt spid="923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9231"/>
                                        </p:tgtEl>
                                        <p:attrNameLst>
                                          <p:attrName>style.visibility</p:attrName>
                                        </p:attrNameLst>
                                      </p:cBhvr>
                                      <p:to>
                                        <p:strVal val="visible"/>
                                      </p:to>
                                    </p:set>
                                    <p:animEffect transition="in" filter="wipe(down)">
                                      <p:cBhvr>
                                        <p:cTn id="52" dur="500"/>
                                        <p:tgtEl>
                                          <p:spTgt spid="923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nodeType="clickEffect">
                                  <p:stCondLst>
                                    <p:cond delay="0"/>
                                  </p:stCondLst>
                                  <p:childTnLst>
                                    <p:set>
                                      <p:cBhvr>
                                        <p:cTn id="56" dur="1" fill="hold">
                                          <p:stCondLst>
                                            <p:cond delay="0"/>
                                          </p:stCondLst>
                                        </p:cTn>
                                        <p:tgtEl>
                                          <p:spTgt spid="9232"/>
                                        </p:tgtEl>
                                        <p:attrNameLst>
                                          <p:attrName>style.visibility</p:attrName>
                                        </p:attrNameLst>
                                      </p:cBhvr>
                                      <p:to>
                                        <p:strVal val="visible"/>
                                      </p:to>
                                    </p:set>
                                    <p:animEffect transition="in" filter="wipe(down)">
                                      <p:cBhvr>
                                        <p:cTn id="57" dur="500"/>
                                        <p:tgtEl>
                                          <p:spTgt spid="923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9233"/>
                                        </p:tgtEl>
                                        <p:attrNameLst>
                                          <p:attrName>style.visibility</p:attrName>
                                        </p:attrNameLst>
                                      </p:cBhvr>
                                      <p:to>
                                        <p:strVal val="visible"/>
                                      </p:to>
                                    </p:set>
                                    <p:animEffect transition="in" filter="wipe(down)">
                                      <p:cBhvr>
                                        <p:cTn id="62" dur="500"/>
                                        <p:tgtEl>
                                          <p:spTgt spid="923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9234"/>
                                        </p:tgtEl>
                                        <p:attrNameLst>
                                          <p:attrName>style.visibility</p:attrName>
                                        </p:attrNameLst>
                                      </p:cBhvr>
                                      <p:to>
                                        <p:strVal val="visible"/>
                                      </p:to>
                                    </p:set>
                                    <p:animEffect transition="in" filter="wipe(down)">
                                      <p:cBhvr>
                                        <p:cTn id="67" dur="500"/>
                                        <p:tgtEl>
                                          <p:spTgt spid="923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grpId="0" nodeType="clickEffect">
                                  <p:stCondLst>
                                    <p:cond delay="0"/>
                                  </p:stCondLst>
                                  <p:childTnLst>
                                    <p:set>
                                      <p:cBhvr>
                                        <p:cTn id="71" dur="1" fill="hold">
                                          <p:stCondLst>
                                            <p:cond delay="0"/>
                                          </p:stCondLst>
                                        </p:cTn>
                                        <p:tgtEl>
                                          <p:spTgt spid="9235"/>
                                        </p:tgtEl>
                                        <p:attrNameLst>
                                          <p:attrName>style.visibility</p:attrName>
                                        </p:attrNameLst>
                                      </p:cBhvr>
                                      <p:to>
                                        <p:strVal val="visible"/>
                                      </p:to>
                                    </p:set>
                                    <p:animEffect transition="in" filter="wipe(down)">
                                      <p:cBhvr>
                                        <p:cTn id="72" dur="500"/>
                                        <p:tgtEl>
                                          <p:spTgt spid="923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9236"/>
                                        </p:tgtEl>
                                        <p:attrNameLst>
                                          <p:attrName>style.visibility</p:attrName>
                                        </p:attrNameLst>
                                      </p:cBhvr>
                                      <p:to>
                                        <p:strVal val="visible"/>
                                      </p:to>
                                    </p:set>
                                    <p:animEffect transition="in" filter="wipe(down)">
                                      <p:cBhvr>
                                        <p:cTn id="77" dur="500"/>
                                        <p:tgtEl>
                                          <p:spTgt spid="92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p:bldP spid="9222" grpId="0"/>
      <p:bldP spid="9223" grpId="0"/>
      <p:bldP spid="9229" grpId="0"/>
      <p:bldP spid="9231" grpId="0"/>
      <p:bldP spid="9233" grpId="0"/>
      <p:bldP spid="9234" grpId="0"/>
      <p:bldP spid="923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509588" y="9683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若</a:t>
            </a:r>
          </a:p>
        </p:txBody>
      </p:sp>
      <p:graphicFrame>
        <p:nvGraphicFramePr>
          <p:cNvPr id="11269" name="Object 5"/>
          <p:cNvGraphicFramePr>
            <a:graphicFrameLocks noChangeAspect="1"/>
          </p:cNvGraphicFramePr>
          <p:nvPr/>
        </p:nvGraphicFramePr>
        <p:xfrm>
          <a:off x="1130300" y="153988"/>
          <a:ext cx="673100" cy="431800"/>
        </p:xfrm>
        <a:graphic>
          <a:graphicData uri="http://schemas.openxmlformats.org/presentationml/2006/ole">
            <mc:AlternateContent xmlns:mc="http://schemas.openxmlformats.org/markup-compatibility/2006">
              <mc:Choice xmlns:v="urn:schemas-microsoft-com:vml" Requires="v">
                <p:oleObj spid="_x0000_s9233" name="Equation" r:id="rId3" imgW="672808" imgH="431613" progId="Equation.DSMT4">
                  <p:embed/>
                </p:oleObj>
              </mc:Choice>
              <mc:Fallback>
                <p:oleObj name="Equation" r:id="rId3" imgW="672808" imgH="431613"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0300" y="153988"/>
                        <a:ext cx="673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0" name="Text Box 6"/>
          <p:cNvSpPr txBox="1">
            <a:spLocks noChangeArrowheads="1"/>
          </p:cNvSpPr>
          <p:nvPr/>
        </p:nvSpPr>
        <p:spPr bwMode="auto">
          <a:xfrm>
            <a:off x="1922463" y="96838"/>
            <a:ext cx="526256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为收敛的正项数项级数</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则函数项级数</a:t>
            </a:r>
          </a:p>
        </p:txBody>
      </p:sp>
      <p:graphicFrame>
        <p:nvGraphicFramePr>
          <p:cNvPr id="11271" name="Object 7"/>
          <p:cNvGraphicFramePr>
            <a:graphicFrameLocks noChangeAspect="1"/>
          </p:cNvGraphicFramePr>
          <p:nvPr/>
        </p:nvGraphicFramePr>
        <p:xfrm>
          <a:off x="784225" y="781050"/>
          <a:ext cx="1041400" cy="431800"/>
        </p:xfrm>
        <a:graphic>
          <a:graphicData uri="http://schemas.openxmlformats.org/presentationml/2006/ole">
            <mc:AlternateContent xmlns:mc="http://schemas.openxmlformats.org/markup-compatibility/2006">
              <mc:Choice xmlns:v="urn:schemas-microsoft-com:vml" Requires="v">
                <p:oleObj spid="_x0000_s9234" name="Equation" r:id="rId5" imgW="1040948" imgH="431613" progId="Equation.DSMT4">
                  <p:embed/>
                </p:oleObj>
              </mc:Choice>
              <mc:Fallback>
                <p:oleObj name="Equation" r:id="rId5" imgW="1040948" imgH="431613"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4225" y="781050"/>
                        <a:ext cx="1041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2" name="Text Box 8"/>
          <p:cNvSpPr txBox="1">
            <a:spLocks noChangeArrowheads="1"/>
          </p:cNvSpPr>
          <p:nvPr/>
        </p:nvSpPr>
        <p:spPr bwMode="auto">
          <a:xfrm>
            <a:off x="1979613" y="749300"/>
            <a:ext cx="157003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一致收敛</a:t>
            </a:r>
            <a:r>
              <a:rPr lang="en-US" altLang="zh-CN" sz="2400">
                <a:latin typeface="楷体" pitchFamily="49" charset="-122"/>
                <a:ea typeface="楷体" pitchFamily="49" charset="-122"/>
              </a:rPr>
              <a:t>.</a:t>
            </a:r>
          </a:p>
        </p:txBody>
      </p:sp>
      <p:sp>
        <p:nvSpPr>
          <p:cNvPr id="11273" name="Text Box 9"/>
          <p:cNvSpPr txBox="1">
            <a:spLocks noChangeArrowheads="1"/>
          </p:cNvSpPr>
          <p:nvPr/>
        </p:nvSpPr>
        <p:spPr bwMode="auto">
          <a:xfrm>
            <a:off x="519113" y="143192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由于</a:t>
            </a:r>
          </a:p>
        </p:txBody>
      </p:sp>
      <p:graphicFrame>
        <p:nvGraphicFramePr>
          <p:cNvPr id="11274" name="Object 10"/>
          <p:cNvGraphicFramePr>
            <a:graphicFrameLocks noChangeAspect="1"/>
          </p:cNvGraphicFramePr>
          <p:nvPr/>
        </p:nvGraphicFramePr>
        <p:xfrm>
          <a:off x="2292350" y="1319213"/>
          <a:ext cx="5651500" cy="685800"/>
        </p:xfrm>
        <a:graphic>
          <a:graphicData uri="http://schemas.openxmlformats.org/presentationml/2006/ole">
            <mc:AlternateContent xmlns:mc="http://schemas.openxmlformats.org/markup-compatibility/2006">
              <mc:Choice xmlns:v="urn:schemas-microsoft-com:vml" Requires="v">
                <p:oleObj spid="_x0000_s9235" name="Equation" r:id="rId7" imgW="5651500" imgH="685800" progId="Equation.DSMT4">
                  <p:embed/>
                </p:oleObj>
              </mc:Choice>
              <mc:Fallback>
                <p:oleObj name="Equation" r:id="rId7" imgW="5651500" imgH="685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92350" y="1319213"/>
                        <a:ext cx="565150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5" name="Text Box 11"/>
          <p:cNvSpPr txBox="1">
            <a:spLocks noChangeArrowheads="1"/>
          </p:cNvSpPr>
          <p:nvPr/>
        </p:nvSpPr>
        <p:spPr bwMode="auto">
          <a:xfrm>
            <a:off x="592138" y="2008188"/>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11276" name="Object 12"/>
          <p:cNvGraphicFramePr>
            <a:graphicFrameLocks noChangeAspect="1"/>
          </p:cNvGraphicFramePr>
          <p:nvPr/>
        </p:nvGraphicFramePr>
        <p:xfrm>
          <a:off x="1782763" y="2039938"/>
          <a:ext cx="5740400" cy="635000"/>
        </p:xfrm>
        <a:graphic>
          <a:graphicData uri="http://schemas.openxmlformats.org/presentationml/2006/ole">
            <mc:AlternateContent xmlns:mc="http://schemas.openxmlformats.org/markup-compatibility/2006">
              <mc:Choice xmlns:v="urn:schemas-microsoft-com:vml" Requires="v">
                <p:oleObj spid="_x0000_s9236" name="Equation" r:id="rId9" imgW="5740400" imgH="635000" progId="Equation.DSMT4">
                  <p:embed/>
                </p:oleObj>
              </mc:Choice>
              <mc:Fallback>
                <p:oleObj name="Equation" r:id="rId9" imgW="5740400" imgH="63500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82763" y="2039938"/>
                        <a:ext cx="57404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7" name="Object 13"/>
          <p:cNvGraphicFramePr>
            <a:graphicFrameLocks noChangeAspect="1"/>
          </p:cNvGraphicFramePr>
          <p:nvPr/>
        </p:nvGraphicFramePr>
        <p:xfrm>
          <a:off x="1320800" y="2765425"/>
          <a:ext cx="6908800" cy="774700"/>
        </p:xfrm>
        <a:graphic>
          <a:graphicData uri="http://schemas.openxmlformats.org/presentationml/2006/ole">
            <mc:AlternateContent xmlns:mc="http://schemas.openxmlformats.org/markup-compatibility/2006">
              <mc:Choice xmlns:v="urn:schemas-microsoft-com:vml" Requires="v">
                <p:oleObj spid="_x0000_s9237" name="Equation" r:id="rId11" imgW="6908800" imgH="774700" progId="Equation.DSMT4">
                  <p:embed/>
                </p:oleObj>
              </mc:Choice>
              <mc:Fallback>
                <p:oleObj name="Equation" r:id="rId11" imgW="6908800" imgH="77470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20800" y="2765425"/>
                        <a:ext cx="69088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78" name="Text Box 14"/>
          <p:cNvSpPr txBox="1">
            <a:spLocks noChangeArrowheads="1"/>
          </p:cNvSpPr>
          <p:nvPr/>
        </p:nvSpPr>
        <p:spPr bwMode="auto">
          <a:xfrm>
            <a:off x="663575" y="3592513"/>
            <a:ext cx="141605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solidFill>
                  <a:srgbClr val="0000FF"/>
                </a:solidFill>
                <a:latin typeface="楷体" pitchFamily="49" charset="-122"/>
                <a:ea typeface="楷体" pitchFamily="49" charset="-122"/>
              </a:rPr>
              <a:t>归纳猜测</a:t>
            </a:r>
          </a:p>
        </p:txBody>
      </p:sp>
      <p:graphicFrame>
        <p:nvGraphicFramePr>
          <p:cNvPr id="11279" name="Object 15"/>
          <p:cNvGraphicFramePr>
            <a:graphicFrameLocks noChangeAspect="1"/>
          </p:cNvGraphicFramePr>
          <p:nvPr/>
        </p:nvGraphicFramePr>
        <p:xfrm>
          <a:off x="2879725" y="3702050"/>
          <a:ext cx="3975100" cy="774700"/>
        </p:xfrm>
        <a:graphic>
          <a:graphicData uri="http://schemas.openxmlformats.org/presentationml/2006/ole">
            <mc:AlternateContent xmlns:mc="http://schemas.openxmlformats.org/markup-compatibility/2006">
              <mc:Choice xmlns:v="urn:schemas-microsoft-com:vml" Requires="v">
                <p:oleObj spid="_x0000_s9238" name="Equation" r:id="rId13" imgW="3975100" imgH="774700" progId="Equation.DSMT4">
                  <p:embed/>
                </p:oleObj>
              </mc:Choice>
              <mc:Fallback>
                <p:oleObj name="Equation" r:id="rId13" imgW="3975100" imgH="774700" progId="Equation.DSMT4">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79725" y="3702050"/>
                        <a:ext cx="3975100"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16"/>
          <p:cNvSpPr txBox="1">
            <a:spLocks noChangeArrowheads="1"/>
          </p:cNvSpPr>
          <p:nvPr/>
        </p:nvSpPr>
        <p:spPr bwMode="auto">
          <a:xfrm>
            <a:off x="735013" y="4384675"/>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则有</a:t>
            </a:r>
          </a:p>
        </p:txBody>
      </p:sp>
      <p:graphicFrame>
        <p:nvGraphicFramePr>
          <p:cNvPr id="11281" name="Object 17"/>
          <p:cNvGraphicFramePr>
            <a:graphicFrameLocks noChangeAspect="1"/>
          </p:cNvGraphicFramePr>
          <p:nvPr/>
        </p:nvGraphicFramePr>
        <p:xfrm>
          <a:off x="2157413" y="4775200"/>
          <a:ext cx="4902200" cy="635000"/>
        </p:xfrm>
        <a:graphic>
          <a:graphicData uri="http://schemas.openxmlformats.org/presentationml/2006/ole">
            <mc:AlternateContent xmlns:mc="http://schemas.openxmlformats.org/markup-compatibility/2006">
              <mc:Choice xmlns:v="urn:schemas-microsoft-com:vml" Requires="v">
                <p:oleObj spid="_x0000_s9239" name="Equation" r:id="rId15" imgW="4902200" imgH="635000" progId="Equation.DSMT4">
                  <p:embed/>
                </p:oleObj>
              </mc:Choice>
              <mc:Fallback>
                <p:oleObj name="Equation" r:id="rId15" imgW="4902200" imgH="63500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57413" y="4775200"/>
                        <a:ext cx="4902200"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2" name="Object 18"/>
          <p:cNvGraphicFramePr>
            <a:graphicFrameLocks noChangeAspect="1"/>
          </p:cNvGraphicFramePr>
          <p:nvPr/>
        </p:nvGraphicFramePr>
        <p:xfrm>
          <a:off x="2081213" y="5662613"/>
          <a:ext cx="3365500" cy="876300"/>
        </p:xfrm>
        <a:graphic>
          <a:graphicData uri="http://schemas.openxmlformats.org/presentationml/2006/ole">
            <mc:AlternateContent xmlns:mc="http://schemas.openxmlformats.org/markup-compatibility/2006">
              <mc:Choice xmlns:v="urn:schemas-microsoft-com:vml" Requires="v">
                <p:oleObj spid="_x0000_s9240" name="Equation" r:id="rId17" imgW="3365500" imgH="876300" progId="Equation.DSMT4">
                  <p:embed/>
                </p:oleObj>
              </mc:Choice>
              <mc:Fallback>
                <p:oleObj name="Equation" r:id="rId17" imgW="3365500" imgH="876300" progId="Equation.DSMT4">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081213" y="5662613"/>
                        <a:ext cx="33655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animEffect transition="in" filter="wipe(down)">
                                      <p:cBhvr>
                                        <p:cTn id="7" dur="500"/>
                                        <p:tgtEl>
                                          <p:spTgt spid="112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1269"/>
                                        </p:tgtEl>
                                        <p:attrNameLst>
                                          <p:attrName>style.visibility</p:attrName>
                                        </p:attrNameLst>
                                      </p:cBhvr>
                                      <p:to>
                                        <p:strVal val="visible"/>
                                      </p:to>
                                    </p:set>
                                    <p:animEffect transition="in" filter="wipe(down)">
                                      <p:cBhvr>
                                        <p:cTn id="12" dur="500"/>
                                        <p:tgtEl>
                                          <p:spTgt spid="112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70"/>
                                        </p:tgtEl>
                                        <p:attrNameLst>
                                          <p:attrName>style.visibility</p:attrName>
                                        </p:attrNameLst>
                                      </p:cBhvr>
                                      <p:to>
                                        <p:strVal val="visible"/>
                                      </p:to>
                                    </p:set>
                                    <p:animEffect transition="in" filter="wipe(down)">
                                      <p:cBhvr>
                                        <p:cTn id="17" dur="500"/>
                                        <p:tgtEl>
                                          <p:spTgt spid="1127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11271"/>
                                        </p:tgtEl>
                                        <p:attrNameLst>
                                          <p:attrName>style.visibility</p:attrName>
                                        </p:attrNameLst>
                                      </p:cBhvr>
                                      <p:to>
                                        <p:strVal val="visible"/>
                                      </p:to>
                                    </p:set>
                                    <p:animEffect transition="in" filter="wipe(down)">
                                      <p:cBhvr>
                                        <p:cTn id="22" dur="500"/>
                                        <p:tgtEl>
                                          <p:spTgt spid="112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11272"/>
                                        </p:tgtEl>
                                        <p:attrNameLst>
                                          <p:attrName>style.visibility</p:attrName>
                                        </p:attrNameLst>
                                      </p:cBhvr>
                                      <p:to>
                                        <p:strVal val="visible"/>
                                      </p:to>
                                    </p:set>
                                    <p:animEffect transition="in" filter="wipe(down)">
                                      <p:cBhvr>
                                        <p:cTn id="27" dur="500"/>
                                        <p:tgtEl>
                                          <p:spTgt spid="1127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11273"/>
                                        </p:tgtEl>
                                        <p:attrNameLst>
                                          <p:attrName>style.visibility</p:attrName>
                                        </p:attrNameLst>
                                      </p:cBhvr>
                                      <p:to>
                                        <p:strVal val="visible"/>
                                      </p:to>
                                    </p:set>
                                    <p:animEffect transition="in" filter="wipe(down)">
                                      <p:cBhvr>
                                        <p:cTn id="32" dur="500"/>
                                        <p:tgtEl>
                                          <p:spTgt spid="1127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nodeType="clickEffect">
                                  <p:stCondLst>
                                    <p:cond delay="0"/>
                                  </p:stCondLst>
                                  <p:childTnLst>
                                    <p:set>
                                      <p:cBhvr>
                                        <p:cTn id="36" dur="1" fill="hold">
                                          <p:stCondLst>
                                            <p:cond delay="0"/>
                                          </p:stCondLst>
                                        </p:cTn>
                                        <p:tgtEl>
                                          <p:spTgt spid="11274"/>
                                        </p:tgtEl>
                                        <p:attrNameLst>
                                          <p:attrName>style.visibility</p:attrName>
                                        </p:attrNameLst>
                                      </p:cBhvr>
                                      <p:to>
                                        <p:strVal val="visible"/>
                                      </p:to>
                                    </p:set>
                                    <p:animEffect transition="in" filter="wipe(down)">
                                      <p:cBhvr>
                                        <p:cTn id="37" dur="500"/>
                                        <p:tgtEl>
                                          <p:spTgt spid="1127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11275"/>
                                        </p:tgtEl>
                                        <p:attrNameLst>
                                          <p:attrName>style.visibility</p:attrName>
                                        </p:attrNameLst>
                                      </p:cBhvr>
                                      <p:to>
                                        <p:strVal val="visible"/>
                                      </p:to>
                                    </p:set>
                                    <p:animEffect transition="in" filter="wipe(down)">
                                      <p:cBhvr>
                                        <p:cTn id="42" dur="500"/>
                                        <p:tgtEl>
                                          <p:spTgt spid="1127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nodeType="clickEffect">
                                  <p:stCondLst>
                                    <p:cond delay="0"/>
                                  </p:stCondLst>
                                  <p:childTnLst>
                                    <p:set>
                                      <p:cBhvr>
                                        <p:cTn id="46" dur="1" fill="hold">
                                          <p:stCondLst>
                                            <p:cond delay="0"/>
                                          </p:stCondLst>
                                        </p:cTn>
                                        <p:tgtEl>
                                          <p:spTgt spid="11276"/>
                                        </p:tgtEl>
                                        <p:attrNameLst>
                                          <p:attrName>style.visibility</p:attrName>
                                        </p:attrNameLst>
                                      </p:cBhvr>
                                      <p:to>
                                        <p:strVal val="visible"/>
                                      </p:to>
                                    </p:set>
                                    <p:animEffect transition="in" filter="wipe(down)">
                                      <p:cBhvr>
                                        <p:cTn id="47" dur="500"/>
                                        <p:tgtEl>
                                          <p:spTgt spid="1127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1277"/>
                                        </p:tgtEl>
                                        <p:attrNameLst>
                                          <p:attrName>style.visibility</p:attrName>
                                        </p:attrNameLst>
                                      </p:cBhvr>
                                      <p:to>
                                        <p:strVal val="visible"/>
                                      </p:to>
                                    </p:set>
                                    <p:animEffect transition="in" filter="wipe(down)">
                                      <p:cBhvr>
                                        <p:cTn id="52" dur="500"/>
                                        <p:tgtEl>
                                          <p:spTgt spid="11277"/>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1278"/>
                                        </p:tgtEl>
                                        <p:attrNameLst>
                                          <p:attrName>style.visibility</p:attrName>
                                        </p:attrNameLst>
                                      </p:cBhvr>
                                      <p:to>
                                        <p:strVal val="visible"/>
                                      </p:to>
                                    </p:set>
                                    <p:animEffect transition="in" filter="wipe(down)">
                                      <p:cBhvr>
                                        <p:cTn id="57" dur="500"/>
                                        <p:tgtEl>
                                          <p:spTgt spid="11278"/>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1279"/>
                                        </p:tgtEl>
                                        <p:attrNameLst>
                                          <p:attrName>style.visibility</p:attrName>
                                        </p:attrNameLst>
                                      </p:cBhvr>
                                      <p:to>
                                        <p:strVal val="visible"/>
                                      </p:to>
                                    </p:set>
                                    <p:animEffect transition="in" filter="wipe(down)">
                                      <p:cBhvr>
                                        <p:cTn id="62" dur="500"/>
                                        <p:tgtEl>
                                          <p:spTgt spid="1127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1280"/>
                                        </p:tgtEl>
                                        <p:attrNameLst>
                                          <p:attrName>style.visibility</p:attrName>
                                        </p:attrNameLst>
                                      </p:cBhvr>
                                      <p:to>
                                        <p:strVal val="visible"/>
                                      </p:to>
                                    </p:set>
                                    <p:animEffect transition="in" filter="wipe(down)">
                                      <p:cBhvr>
                                        <p:cTn id="67" dur="500"/>
                                        <p:tgtEl>
                                          <p:spTgt spid="11280"/>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1281"/>
                                        </p:tgtEl>
                                        <p:attrNameLst>
                                          <p:attrName>style.visibility</p:attrName>
                                        </p:attrNameLst>
                                      </p:cBhvr>
                                      <p:to>
                                        <p:strVal val="visible"/>
                                      </p:to>
                                    </p:set>
                                    <p:animEffect transition="in" filter="wipe(down)">
                                      <p:cBhvr>
                                        <p:cTn id="72" dur="500"/>
                                        <p:tgtEl>
                                          <p:spTgt spid="1128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nodeType="clickEffect">
                                  <p:stCondLst>
                                    <p:cond delay="0"/>
                                  </p:stCondLst>
                                  <p:childTnLst>
                                    <p:set>
                                      <p:cBhvr>
                                        <p:cTn id="76" dur="1" fill="hold">
                                          <p:stCondLst>
                                            <p:cond delay="0"/>
                                          </p:stCondLst>
                                        </p:cTn>
                                        <p:tgtEl>
                                          <p:spTgt spid="11282"/>
                                        </p:tgtEl>
                                        <p:attrNameLst>
                                          <p:attrName>style.visibility</p:attrName>
                                        </p:attrNameLst>
                                      </p:cBhvr>
                                      <p:to>
                                        <p:strVal val="visible"/>
                                      </p:to>
                                    </p:set>
                                    <p:animEffect transition="in" filter="wipe(down)">
                                      <p:cBhvr>
                                        <p:cTn id="77" dur="500"/>
                                        <p:tgtEl>
                                          <p:spTgt spid="11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p:bldP spid="11270" grpId="0"/>
      <p:bldP spid="11272" grpId="0"/>
      <p:bldP spid="11273" grpId="0"/>
      <p:bldP spid="11275" grpId="0"/>
      <p:bldP spid="11278" grpId="0"/>
      <p:bldP spid="1128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Text Box 4"/>
          <p:cNvSpPr txBox="1">
            <a:spLocks noChangeArrowheads="1"/>
          </p:cNvSpPr>
          <p:nvPr/>
        </p:nvSpPr>
        <p:spPr bwMode="auto">
          <a:xfrm>
            <a:off x="231775" y="285750"/>
            <a:ext cx="26463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下面考虑正项级数</a:t>
            </a:r>
          </a:p>
        </p:txBody>
      </p:sp>
      <p:graphicFrame>
        <p:nvGraphicFramePr>
          <p:cNvPr id="12293" name="Object 5"/>
          <p:cNvGraphicFramePr>
            <a:graphicFrameLocks noChangeAspect="1"/>
          </p:cNvGraphicFramePr>
          <p:nvPr/>
        </p:nvGraphicFramePr>
        <p:xfrm>
          <a:off x="3203575" y="115888"/>
          <a:ext cx="1625600" cy="952500"/>
        </p:xfrm>
        <a:graphic>
          <a:graphicData uri="http://schemas.openxmlformats.org/presentationml/2006/ole">
            <mc:AlternateContent xmlns:mc="http://schemas.openxmlformats.org/markup-compatibility/2006">
              <mc:Choice xmlns:v="urn:schemas-microsoft-com:vml" Requires="v">
                <p:oleObj spid="_x0000_s10260" name="Equation" r:id="rId3" imgW="1625600" imgH="952500" progId="Equation.DSMT4">
                  <p:embed/>
                </p:oleObj>
              </mc:Choice>
              <mc:Fallback>
                <p:oleObj name="Equation" r:id="rId3" imgW="1625600" imgH="9525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3575" y="115888"/>
                        <a:ext cx="1625600" cy="952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4" name="Text Box 6"/>
          <p:cNvSpPr txBox="1">
            <a:spLocks noChangeArrowheads="1"/>
          </p:cNvSpPr>
          <p:nvPr/>
        </p:nvSpPr>
        <p:spPr bwMode="auto">
          <a:xfrm>
            <a:off x="5200650" y="293688"/>
            <a:ext cx="1570038" cy="46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的收敛性</a:t>
            </a:r>
            <a:r>
              <a:rPr lang="en-US" altLang="zh-CN" sz="2400">
                <a:latin typeface="楷体" pitchFamily="49" charset="-122"/>
                <a:ea typeface="楷体" pitchFamily="49" charset="-122"/>
              </a:rPr>
              <a:t>.</a:t>
            </a:r>
          </a:p>
        </p:txBody>
      </p:sp>
      <p:sp>
        <p:nvSpPr>
          <p:cNvPr id="12295" name="Text Box 7"/>
          <p:cNvSpPr txBox="1">
            <a:spLocks noChangeArrowheads="1"/>
          </p:cNvSpPr>
          <p:nvPr/>
        </p:nvSpPr>
        <p:spPr bwMode="auto">
          <a:xfrm>
            <a:off x="376238" y="1503363"/>
            <a:ext cx="8001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由于</a:t>
            </a:r>
          </a:p>
        </p:txBody>
      </p:sp>
      <p:graphicFrame>
        <p:nvGraphicFramePr>
          <p:cNvPr id="12296" name="Object 8"/>
          <p:cNvGraphicFramePr>
            <a:graphicFrameLocks noChangeAspect="1"/>
          </p:cNvGraphicFramePr>
          <p:nvPr/>
        </p:nvGraphicFramePr>
        <p:xfrm>
          <a:off x="1763713" y="1268413"/>
          <a:ext cx="3670300" cy="927100"/>
        </p:xfrm>
        <a:graphic>
          <a:graphicData uri="http://schemas.openxmlformats.org/presentationml/2006/ole">
            <mc:AlternateContent xmlns:mc="http://schemas.openxmlformats.org/markup-compatibility/2006">
              <mc:Choice xmlns:v="urn:schemas-microsoft-com:vml" Requires="v">
                <p:oleObj spid="_x0000_s10261" name="Equation" r:id="rId5" imgW="3670300" imgH="927100" progId="Equation.DSMT4">
                  <p:embed/>
                </p:oleObj>
              </mc:Choice>
              <mc:Fallback>
                <p:oleObj name="Equation" r:id="rId5" imgW="3670300" imgH="9271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63713" y="1268413"/>
                        <a:ext cx="3670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7" name="Text Box 9"/>
          <p:cNvSpPr txBox="1">
            <a:spLocks noChangeArrowheads="1"/>
          </p:cNvSpPr>
          <p:nvPr/>
        </p:nvSpPr>
        <p:spPr bwMode="auto">
          <a:xfrm>
            <a:off x="468313" y="2255838"/>
            <a:ext cx="7262812"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则由达朗贝尔判别法知</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该正项级数收敛</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从而函数项</a:t>
            </a:r>
          </a:p>
        </p:txBody>
      </p:sp>
      <p:sp>
        <p:nvSpPr>
          <p:cNvPr id="12298" name="Text Box 10"/>
          <p:cNvSpPr txBox="1">
            <a:spLocks noChangeArrowheads="1"/>
          </p:cNvSpPr>
          <p:nvPr/>
        </p:nvSpPr>
        <p:spPr bwMode="auto">
          <a:xfrm>
            <a:off x="231775" y="3016250"/>
            <a:ext cx="8001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级数</a:t>
            </a:r>
          </a:p>
        </p:txBody>
      </p:sp>
      <p:graphicFrame>
        <p:nvGraphicFramePr>
          <p:cNvPr id="12299" name="Object 11"/>
          <p:cNvGraphicFramePr>
            <a:graphicFrameLocks noChangeAspect="1"/>
          </p:cNvGraphicFramePr>
          <p:nvPr/>
        </p:nvGraphicFramePr>
        <p:xfrm>
          <a:off x="1116013" y="2997200"/>
          <a:ext cx="2755900" cy="508000"/>
        </p:xfrm>
        <a:graphic>
          <a:graphicData uri="http://schemas.openxmlformats.org/presentationml/2006/ole">
            <mc:AlternateContent xmlns:mc="http://schemas.openxmlformats.org/markup-compatibility/2006">
              <mc:Choice xmlns:v="urn:schemas-microsoft-com:vml" Requires="v">
                <p:oleObj spid="_x0000_s10262" name="Equation" r:id="rId7" imgW="2755900" imgH="508000" progId="Equation.DSMT4">
                  <p:embed/>
                </p:oleObj>
              </mc:Choice>
              <mc:Fallback>
                <p:oleObj name="Equation" r:id="rId7" imgW="2755900" imgH="5080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6013" y="2997200"/>
                        <a:ext cx="27559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0" name="Text Box 12"/>
          <p:cNvSpPr txBox="1">
            <a:spLocks noChangeArrowheads="1"/>
          </p:cNvSpPr>
          <p:nvPr/>
        </p:nvSpPr>
        <p:spPr bwMode="auto">
          <a:xfrm>
            <a:off x="3903663" y="3016250"/>
            <a:ext cx="310832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一致收敛</a:t>
            </a:r>
            <a:r>
              <a:rPr lang="en-US" altLang="zh-CN" sz="2400">
                <a:latin typeface="楷体" pitchFamily="49" charset="-122"/>
                <a:ea typeface="楷体" pitchFamily="49" charset="-122"/>
              </a:rPr>
              <a:t>,</a:t>
            </a:r>
            <a:r>
              <a:rPr lang="zh-CN" altLang="en-US" sz="2400">
                <a:latin typeface="楷体" pitchFamily="49" charset="-122"/>
                <a:ea typeface="楷体" pitchFamily="49" charset="-122"/>
              </a:rPr>
              <a:t>即函数序列</a:t>
            </a:r>
          </a:p>
        </p:txBody>
      </p:sp>
      <p:graphicFrame>
        <p:nvGraphicFramePr>
          <p:cNvPr id="12301" name="Object 13"/>
          <p:cNvGraphicFramePr>
            <a:graphicFrameLocks noChangeAspect="1"/>
          </p:cNvGraphicFramePr>
          <p:nvPr/>
        </p:nvGraphicFramePr>
        <p:xfrm>
          <a:off x="7011988" y="3046413"/>
          <a:ext cx="1079500" cy="431800"/>
        </p:xfrm>
        <a:graphic>
          <a:graphicData uri="http://schemas.openxmlformats.org/presentationml/2006/ole">
            <mc:AlternateContent xmlns:mc="http://schemas.openxmlformats.org/markup-compatibility/2006">
              <mc:Choice xmlns:v="urn:schemas-microsoft-com:vml" Requires="v">
                <p:oleObj spid="_x0000_s10263" name="Equation" r:id="rId9" imgW="1079032" imgH="431613" progId="Equation.DSMT4">
                  <p:embed/>
                </p:oleObj>
              </mc:Choice>
              <mc:Fallback>
                <p:oleObj name="Equation" r:id="rId9" imgW="1079032" imgH="431613"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011988" y="3046413"/>
                        <a:ext cx="10795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2" name="Text Box 14"/>
          <p:cNvSpPr txBox="1">
            <a:spLocks noChangeArrowheads="1"/>
          </p:cNvSpPr>
          <p:nvPr/>
        </p:nvSpPr>
        <p:spPr bwMode="auto">
          <a:xfrm>
            <a:off x="303213" y="3663950"/>
            <a:ext cx="20320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一致收敛</a:t>
            </a:r>
            <a:r>
              <a:rPr lang="en-US" altLang="zh-CN" sz="2400">
                <a:latin typeface="楷体" pitchFamily="49" charset="-122"/>
                <a:ea typeface="楷体" pitchFamily="49" charset="-122"/>
              </a:rPr>
              <a:t>. </a:t>
            </a:r>
            <a:r>
              <a:rPr lang="zh-CN" altLang="en-US" sz="2400">
                <a:latin typeface="楷体" pitchFamily="49" charset="-122"/>
                <a:ea typeface="楷体" pitchFamily="49" charset="-122"/>
              </a:rPr>
              <a:t>设</a:t>
            </a:r>
          </a:p>
        </p:txBody>
      </p:sp>
      <p:graphicFrame>
        <p:nvGraphicFramePr>
          <p:cNvPr id="12303" name="Object 15"/>
          <p:cNvGraphicFramePr>
            <a:graphicFrameLocks noChangeAspect="1"/>
          </p:cNvGraphicFramePr>
          <p:nvPr/>
        </p:nvGraphicFramePr>
        <p:xfrm>
          <a:off x="2493963" y="3648075"/>
          <a:ext cx="2057400" cy="431800"/>
        </p:xfrm>
        <a:graphic>
          <a:graphicData uri="http://schemas.openxmlformats.org/presentationml/2006/ole">
            <mc:AlternateContent xmlns:mc="http://schemas.openxmlformats.org/markup-compatibility/2006">
              <mc:Choice xmlns:v="urn:schemas-microsoft-com:vml" Requires="v">
                <p:oleObj spid="_x0000_s10264" name="Equation" r:id="rId11" imgW="2057400" imgH="431800" progId="Equation.DSMT4">
                  <p:embed/>
                </p:oleObj>
              </mc:Choice>
              <mc:Fallback>
                <p:oleObj name="Equation" r:id="rId11" imgW="2057400" imgH="431800" progId="Equation.DSMT4">
                  <p:embed/>
                  <p:pic>
                    <p:nvPicPr>
                      <p:cNvPr id="0" name="Object 1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493963" y="3648075"/>
                        <a:ext cx="20574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16"/>
          <p:cNvSpPr txBox="1">
            <a:spLocks noChangeArrowheads="1"/>
          </p:cNvSpPr>
          <p:nvPr/>
        </p:nvSpPr>
        <p:spPr bwMode="auto">
          <a:xfrm>
            <a:off x="4551363" y="3592513"/>
            <a:ext cx="31083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由一致收敛的性质得</a:t>
            </a:r>
            <a:r>
              <a:rPr lang="en-US" altLang="zh-CN" sz="2400">
                <a:latin typeface="楷体" pitchFamily="49" charset="-122"/>
                <a:ea typeface="楷体" pitchFamily="49" charset="-122"/>
              </a:rPr>
              <a:t>,</a:t>
            </a:r>
          </a:p>
        </p:txBody>
      </p:sp>
      <p:graphicFrame>
        <p:nvGraphicFramePr>
          <p:cNvPr id="12305" name="Object 17"/>
          <p:cNvGraphicFramePr>
            <a:graphicFrameLocks noChangeAspect="1"/>
          </p:cNvGraphicFramePr>
          <p:nvPr/>
        </p:nvGraphicFramePr>
        <p:xfrm>
          <a:off x="539750" y="4365625"/>
          <a:ext cx="2743200" cy="431800"/>
        </p:xfrm>
        <a:graphic>
          <a:graphicData uri="http://schemas.openxmlformats.org/presentationml/2006/ole">
            <mc:AlternateContent xmlns:mc="http://schemas.openxmlformats.org/markup-compatibility/2006">
              <mc:Choice xmlns:v="urn:schemas-microsoft-com:vml" Requires="v">
                <p:oleObj spid="_x0000_s10265" name="Equation" r:id="rId13" imgW="2743200" imgH="431800" progId="Equation.DSMT4">
                  <p:embed/>
                </p:oleObj>
              </mc:Choice>
              <mc:Fallback>
                <p:oleObj name="Equation" r:id="rId13" imgW="2743200" imgH="4318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0" y="4365625"/>
                        <a:ext cx="27432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Text Box 18"/>
          <p:cNvSpPr txBox="1">
            <a:spLocks noChangeArrowheads="1"/>
          </p:cNvSpPr>
          <p:nvPr/>
        </p:nvSpPr>
        <p:spPr bwMode="auto">
          <a:xfrm>
            <a:off x="611188" y="5084763"/>
            <a:ext cx="110807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又由于</a:t>
            </a:r>
          </a:p>
        </p:txBody>
      </p:sp>
      <p:graphicFrame>
        <p:nvGraphicFramePr>
          <p:cNvPr id="12307" name="Object 19"/>
          <p:cNvGraphicFramePr>
            <a:graphicFrameLocks noChangeAspect="1"/>
          </p:cNvGraphicFramePr>
          <p:nvPr/>
        </p:nvGraphicFramePr>
        <p:xfrm>
          <a:off x="1979613" y="5084763"/>
          <a:ext cx="2184400" cy="482600"/>
        </p:xfrm>
        <a:graphic>
          <a:graphicData uri="http://schemas.openxmlformats.org/presentationml/2006/ole">
            <mc:AlternateContent xmlns:mc="http://schemas.openxmlformats.org/markup-compatibility/2006">
              <mc:Choice xmlns:v="urn:schemas-microsoft-com:vml" Requires="v">
                <p:oleObj spid="_x0000_s10266" name="Equation" r:id="rId15" imgW="2184400" imgH="482600" progId="Equation.DSMT4">
                  <p:embed/>
                </p:oleObj>
              </mc:Choice>
              <mc:Fallback>
                <p:oleObj name="Equation" r:id="rId15" imgW="2184400" imgH="48260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79613" y="5084763"/>
                        <a:ext cx="2184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8" name="Text Box 20"/>
          <p:cNvSpPr txBox="1">
            <a:spLocks noChangeArrowheads="1"/>
          </p:cNvSpPr>
          <p:nvPr/>
        </p:nvSpPr>
        <p:spPr bwMode="auto">
          <a:xfrm>
            <a:off x="4427538" y="5084763"/>
            <a:ext cx="4921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800">
                <a:solidFill>
                  <a:schemeClr val="tx1"/>
                </a:solidFill>
                <a:latin typeface="Arial" charset="0"/>
                <a:ea typeface="楷体_GB2312" pitchFamily="49" charset="-122"/>
              </a:defRPr>
            </a:lvl1pPr>
            <a:lvl2pPr marL="742950" indent="-285750">
              <a:defRPr sz="2800">
                <a:solidFill>
                  <a:schemeClr val="tx1"/>
                </a:solidFill>
                <a:latin typeface="Arial" charset="0"/>
                <a:ea typeface="楷体_GB2312" pitchFamily="49" charset="-122"/>
              </a:defRPr>
            </a:lvl2pPr>
            <a:lvl3pPr marL="1143000" indent="-228600">
              <a:defRPr sz="2800">
                <a:solidFill>
                  <a:schemeClr val="tx1"/>
                </a:solidFill>
                <a:latin typeface="Arial" charset="0"/>
                <a:ea typeface="楷体_GB2312" pitchFamily="49" charset="-122"/>
              </a:defRPr>
            </a:lvl3pPr>
            <a:lvl4pPr marL="1600200" indent="-228600">
              <a:defRPr sz="2800">
                <a:solidFill>
                  <a:schemeClr val="tx1"/>
                </a:solidFill>
                <a:latin typeface="Arial" charset="0"/>
                <a:ea typeface="楷体_GB2312" pitchFamily="49" charset="-122"/>
              </a:defRPr>
            </a:lvl4pPr>
            <a:lvl5pPr marL="2057400" indent="-228600">
              <a:defRPr sz="2800">
                <a:solidFill>
                  <a:schemeClr val="tx1"/>
                </a:solidFill>
                <a:latin typeface="Arial" charset="0"/>
                <a:ea typeface="楷体_GB2312" pitchFamily="49" charset="-122"/>
              </a:defRPr>
            </a:lvl5pPr>
            <a:lvl6pPr marL="2514600" indent="-228600" eaLnBrk="0" fontAlgn="base" hangingPunct="0">
              <a:spcBef>
                <a:spcPct val="0"/>
              </a:spcBef>
              <a:spcAft>
                <a:spcPct val="0"/>
              </a:spcAft>
              <a:defRPr sz="2800">
                <a:solidFill>
                  <a:schemeClr val="tx1"/>
                </a:solidFill>
                <a:latin typeface="Arial" charset="0"/>
                <a:ea typeface="楷体_GB2312" pitchFamily="49" charset="-122"/>
              </a:defRPr>
            </a:lvl6pPr>
            <a:lvl7pPr marL="2971800" indent="-228600" eaLnBrk="0" fontAlgn="base" hangingPunct="0">
              <a:spcBef>
                <a:spcPct val="0"/>
              </a:spcBef>
              <a:spcAft>
                <a:spcPct val="0"/>
              </a:spcAft>
              <a:defRPr sz="2800">
                <a:solidFill>
                  <a:schemeClr val="tx1"/>
                </a:solidFill>
                <a:latin typeface="Arial" charset="0"/>
                <a:ea typeface="楷体_GB2312" pitchFamily="49" charset="-122"/>
              </a:defRPr>
            </a:lvl7pPr>
            <a:lvl8pPr marL="3429000" indent="-228600" eaLnBrk="0" fontAlgn="base" hangingPunct="0">
              <a:spcBef>
                <a:spcPct val="0"/>
              </a:spcBef>
              <a:spcAft>
                <a:spcPct val="0"/>
              </a:spcAft>
              <a:defRPr sz="2800">
                <a:solidFill>
                  <a:schemeClr val="tx1"/>
                </a:solidFill>
                <a:latin typeface="Arial" charset="0"/>
                <a:ea typeface="楷体_GB2312" pitchFamily="49" charset="-122"/>
              </a:defRPr>
            </a:lvl8pPr>
            <a:lvl9pPr marL="3886200" indent="-228600" eaLnBrk="0" fontAlgn="base" hangingPunct="0">
              <a:spcBef>
                <a:spcPct val="0"/>
              </a:spcBef>
              <a:spcAft>
                <a:spcPct val="0"/>
              </a:spcAft>
              <a:defRPr sz="2800">
                <a:solidFill>
                  <a:schemeClr val="tx1"/>
                </a:solidFill>
                <a:latin typeface="Arial" charset="0"/>
                <a:ea typeface="楷体_GB2312" pitchFamily="49" charset="-122"/>
              </a:defRPr>
            </a:lvl9pPr>
          </a:lstStyle>
          <a:p>
            <a:pPr eaLnBrk="1" hangingPunct="1"/>
            <a:r>
              <a:rPr lang="zh-CN" altLang="en-US" sz="2400">
                <a:latin typeface="楷体" pitchFamily="49" charset="-122"/>
                <a:ea typeface="楷体" pitchFamily="49" charset="-122"/>
              </a:rPr>
              <a:t>则</a:t>
            </a:r>
          </a:p>
        </p:txBody>
      </p:sp>
      <p:graphicFrame>
        <p:nvGraphicFramePr>
          <p:cNvPr id="12309" name="Object 21"/>
          <p:cNvGraphicFramePr>
            <a:graphicFrameLocks noChangeAspect="1"/>
          </p:cNvGraphicFramePr>
          <p:nvPr/>
        </p:nvGraphicFramePr>
        <p:xfrm>
          <a:off x="5076825" y="5084763"/>
          <a:ext cx="2044700" cy="482600"/>
        </p:xfrm>
        <a:graphic>
          <a:graphicData uri="http://schemas.openxmlformats.org/presentationml/2006/ole">
            <mc:AlternateContent xmlns:mc="http://schemas.openxmlformats.org/markup-compatibility/2006">
              <mc:Choice xmlns:v="urn:schemas-microsoft-com:vml" Requires="v">
                <p:oleObj spid="_x0000_s10267" name="Equation" r:id="rId17" imgW="2044700" imgH="482600" progId="Equation.DSMT4">
                  <p:embed/>
                </p:oleObj>
              </mc:Choice>
              <mc:Fallback>
                <p:oleObj name="Equation" r:id="rId17" imgW="2044700" imgH="4826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076825" y="5084763"/>
                        <a:ext cx="20447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292"/>
                                        </p:tgtEl>
                                        <p:attrNameLst>
                                          <p:attrName>style.visibility</p:attrName>
                                        </p:attrNameLst>
                                      </p:cBhvr>
                                      <p:to>
                                        <p:strVal val="visible"/>
                                      </p:to>
                                    </p:set>
                                    <p:animEffect transition="in" filter="wipe(down)">
                                      <p:cBhvr>
                                        <p:cTn id="7" dur="500"/>
                                        <p:tgtEl>
                                          <p:spTgt spid="1229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12293"/>
                                        </p:tgtEl>
                                        <p:attrNameLst>
                                          <p:attrName>style.visibility</p:attrName>
                                        </p:attrNameLst>
                                      </p:cBhvr>
                                      <p:to>
                                        <p:strVal val="visible"/>
                                      </p:to>
                                    </p:set>
                                    <p:animEffect transition="in" filter="wipe(down)">
                                      <p:cBhvr>
                                        <p:cTn id="12" dur="500"/>
                                        <p:tgtEl>
                                          <p:spTgt spid="1229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294"/>
                                        </p:tgtEl>
                                        <p:attrNameLst>
                                          <p:attrName>style.visibility</p:attrName>
                                        </p:attrNameLst>
                                      </p:cBhvr>
                                      <p:to>
                                        <p:strVal val="visible"/>
                                      </p:to>
                                    </p:set>
                                    <p:animEffect transition="in" filter="wipe(down)">
                                      <p:cBhvr>
                                        <p:cTn id="17" dur="500"/>
                                        <p:tgtEl>
                                          <p:spTgt spid="1229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295"/>
                                        </p:tgtEl>
                                        <p:attrNameLst>
                                          <p:attrName>style.visibility</p:attrName>
                                        </p:attrNameLst>
                                      </p:cBhvr>
                                      <p:to>
                                        <p:strVal val="visible"/>
                                      </p:to>
                                    </p:set>
                                    <p:animEffect transition="in" filter="wipe(down)">
                                      <p:cBhvr>
                                        <p:cTn id="22" dur="500"/>
                                        <p:tgtEl>
                                          <p:spTgt spid="1229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2296"/>
                                        </p:tgtEl>
                                        <p:attrNameLst>
                                          <p:attrName>style.visibility</p:attrName>
                                        </p:attrNameLst>
                                      </p:cBhvr>
                                      <p:to>
                                        <p:strVal val="visible"/>
                                      </p:to>
                                    </p:set>
                                    <p:animEffect transition="in" filter="wipe(down)">
                                      <p:cBhvr>
                                        <p:cTn id="27" dur="500"/>
                                        <p:tgtEl>
                                          <p:spTgt spid="1229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12297">
                                            <p:txEl>
                                              <p:pRg st="0" end="0"/>
                                            </p:txEl>
                                          </p:spTgt>
                                        </p:tgtEl>
                                        <p:attrNameLst>
                                          <p:attrName>style.visibility</p:attrName>
                                        </p:attrNameLst>
                                      </p:cBhvr>
                                      <p:to>
                                        <p:strVal val="visible"/>
                                      </p:to>
                                    </p:set>
                                    <p:animEffect transition="in" filter="wipe(down)">
                                      <p:cBhvr>
                                        <p:cTn id="32" dur="500"/>
                                        <p:tgtEl>
                                          <p:spTgt spid="12297">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12298"/>
                                        </p:tgtEl>
                                        <p:attrNameLst>
                                          <p:attrName>style.visibility</p:attrName>
                                        </p:attrNameLst>
                                      </p:cBhvr>
                                      <p:to>
                                        <p:strVal val="visible"/>
                                      </p:to>
                                    </p:set>
                                    <p:animEffect transition="in" filter="wipe(down)">
                                      <p:cBhvr>
                                        <p:cTn id="37" dur="500"/>
                                        <p:tgtEl>
                                          <p:spTgt spid="1229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4" fill="hold" nodeType="clickEffect">
                                  <p:stCondLst>
                                    <p:cond delay="0"/>
                                  </p:stCondLst>
                                  <p:childTnLst>
                                    <p:set>
                                      <p:cBhvr>
                                        <p:cTn id="41" dur="1" fill="hold">
                                          <p:stCondLst>
                                            <p:cond delay="0"/>
                                          </p:stCondLst>
                                        </p:cTn>
                                        <p:tgtEl>
                                          <p:spTgt spid="12299"/>
                                        </p:tgtEl>
                                        <p:attrNameLst>
                                          <p:attrName>style.visibility</p:attrName>
                                        </p:attrNameLst>
                                      </p:cBhvr>
                                      <p:to>
                                        <p:strVal val="visible"/>
                                      </p:to>
                                    </p:set>
                                    <p:animEffect transition="in" filter="wipe(down)">
                                      <p:cBhvr>
                                        <p:cTn id="42" dur="500"/>
                                        <p:tgtEl>
                                          <p:spTgt spid="122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12300"/>
                                        </p:tgtEl>
                                        <p:attrNameLst>
                                          <p:attrName>style.visibility</p:attrName>
                                        </p:attrNameLst>
                                      </p:cBhvr>
                                      <p:to>
                                        <p:strVal val="visible"/>
                                      </p:to>
                                    </p:set>
                                    <p:animEffect transition="in" filter="wipe(down)">
                                      <p:cBhvr>
                                        <p:cTn id="47" dur="500"/>
                                        <p:tgtEl>
                                          <p:spTgt spid="1230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4" fill="hold" nodeType="clickEffect">
                                  <p:stCondLst>
                                    <p:cond delay="0"/>
                                  </p:stCondLst>
                                  <p:childTnLst>
                                    <p:set>
                                      <p:cBhvr>
                                        <p:cTn id="51" dur="1" fill="hold">
                                          <p:stCondLst>
                                            <p:cond delay="0"/>
                                          </p:stCondLst>
                                        </p:cTn>
                                        <p:tgtEl>
                                          <p:spTgt spid="12301"/>
                                        </p:tgtEl>
                                        <p:attrNameLst>
                                          <p:attrName>style.visibility</p:attrName>
                                        </p:attrNameLst>
                                      </p:cBhvr>
                                      <p:to>
                                        <p:strVal val="visible"/>
                                      </p:to>
                                    </p:set>
                                    <p:animEffect transition="in" filter="wipe(down)">
                                      <p:cBhvr>
                                        <p:cTn id="52" dur="500"/>
                                        <p:tgtEl>
                                          <p:spTgt spid="1230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4" fill="hold" grpId="0" nodeType="clickEffect">
                                  <p:stCondLst>
                                    <p:cond delay="0"/>
                                  </p:stCondLst>
                                  <p:childTnLst>
                                    <p:set>
                                      <p:cBhvr>
                                        <p:cTn id="56" dur="1" fill="hold">
                                          <p:stCondLst>
                                            <p:cond delay="0"/>
                                          </p:stCondLst>
                                        </p:cTn>
                                        <p:tgtEl>
                                          <p:spTgt spid="12302"/>
                                        </p:tgtEl>
                                        <p:attrNameLst>
                                          <p:attrName>style.visibility</p:attrName>
                                        </p:attrNameLst>
                                      </p:cBhvr>
                                      <p:to>
                                        <p:strVal val="visible"/>
                                      </p:to>
                                    </p:set>
                                    <p:animEffect transition="in" filter="wipe(down)">
                                      <p:cBhvr>
                                        <p:cTn id="57" dur="500"/>
                                        <p:tgtEl>
                                          <p:spTgt spid="1230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4" fill="hold" nodeType="clickEffect">
                                  <p:stCondLst>
                                    <p:cond delay="0"/>
                                  </p:stCondLst>
                                  <p:childTnLst>
                                    <p:set>
                                      <p:cBhvr>
                                        <p:cTn id="61" dur="1" fill="hold">
                                          <p:stCondLst>
                                            <p:cond delay="0"/>
                                          </p:stCondLst>
                                        </p:cTn>
                                        <p:tgtEl>
                                          <p:spTgt spid="12303"/>
                                        </p:tgtEl>
                                        <p:attrNameLst>
                                          <p:attrName>style.visibility</p:attrName>
                                        </p:attrNameLst>
                                      </p:cBhvr>
                                      <p:to>
                                        <p:strVal val="visible"/>
                                      </p:to>
                                    </p:set>
                                    <p:animEffect transition="in" filter="wipe(down)">
                                      <p:cBhvr>
                                        <p:cTn id="62" dur="500"/>
                                        <p:tgtEl>
                                          <p:spTgt spid="12303"/>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4" fill="hold" grpId="0" nodeType="clickEffect">
                                  <p:stCondLst>
                                    <p:cond delay="0"/>
                                  </p:stCondLst>
                                  <p:childTnLst>
                                    <p:set>
                                      <p:cBhvr>
                                        <p:cTn id="66" dur="1" fill="hold">
                                          <p:stCondLst>
                                            <p:cond delay="0"/>
                                          </p:stCondLst>
                                        </p:cTn>
                                        <p:tgtEl>
                                          <p:spTgt spid="12304"/>
                                        </p:tgtEl>
                                        <p:attrNameLst>
                                          <p:attrName>style.visibility</p:attrName>
                                        </p:attrNameLst>
                                      </p:cBhvr>
                                      <p:to>
                                        <p:strVal val="visible"/>
                                      </p:to>
                                    </p:set>
                                    <p:animEffect transition="in" filter="wipe(down)">
                                      <p:cBhvr>
                                        <p:cTn id="67" dur="500"/>
                                        <p:tgtEl>
                                          <p:spTgt spid="12304"/>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4" fill="hold" nodeType="clickEffect">
                                  <p:stCondLst>
                                    <p:cond delay="0"/>
                                  </p:stCondLst>
                                  <p:childTnLst>
                                    <p:set>
                                      <p:cBhvr>
                                        <p:cTn id="71" dur="1" fill="hold">
                                          <p:stCondLst>
                                            <p:cond delay="0"/>
                                          </p:stCondLst>
                                        </p:cTn>
                                        <p:tgtEl>
                                          <p:spTgt spid="12305"/>
                                        </p:tgtEl>
                                        <p:attrNameLst>
                                          <p:attrName>style.visibility</p:attrName>
                                        </p:attrNameLst>
                                      </p:cBhvr>
                                      <p:to>
                                        <p:strVal val="visible"/>
                                      </p:to>
                                    </p:set>
                                    <p:animEffect transition="in" filter="wipe(down)">
                                      <p:cBhvr>
                                        <p:cTn id="72" dur="500"/>
                                        <p:tgtEl>
                                          <p:spTgt spid="12305"/>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4" fill="hold" grpId="0" nodeType="clickEffect">
                                  <p:stCondLst>
                                    <p:cond delay="0"/>
                                  </p:stCondLst>
                                  <p:childTnLst>
                                    <p:set>
                                      <p:cBhvr>
                                        <p:cTn id="76" dur="1" fill="hold">
                                          <p:stCondLst>
                                            <p:cond delay="0"/>
                                          </p:stCondLst>
                                        </p:cTn>
                                        <p:tgtEl>
                                          <p:spTgt spid="12306"/>
                                        </p:tgtEl>
                                        <p:attrNameLst>
                                          <p:attrName>style.visibility</p:attrName>
                                        </p:attrNameLst>
                                      </p:cBhvr>
                                      <p:to>
                                        <p:strVal val="visible"/>
                                      </p:to>
                                    </p:set>
                                    <p:animEffect transition="in" filter="wipe(down)">
                                      <p:cBhvr>
                                        <p:cTn id="77" dur="500"/>
                                        <p:tgtEl>
                                          <p:spTgt spid="12306"/>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4" fill="hold" nodeType="clickEffect">
                                  <p:stCondLst>
                                    <p:cond delay="0"/>
                                  </p:stCondLst>
                                  <p:childTnLst>
                                    <p:set>
                                      <p:cBhvr>
                                        <p:cTn id="81" dur="1" fill="hold">
                                          <p:stCondLst>
                                            <p:cond delay="0"/>
                                          </p:stCondLst>
                                        </p:cTn>
                                        <p:tgtEl>
                                          <p:spTgt spid="12307"/>
                                        </p:tgtEl>
                                        <p:attrNameLst>
                                          <p:attrName>style.visibility</p:attrName>
                                        </p:attrNameLst>
                                      </p:cBhvr>
                                      <p:to>
                                        <p:strVal val="visible"/>
                                      </p:to>
                                    </p:set>
                                    <p:animEffect transition="in" filter="wipe(down)">
                                      <p:cBhvr>
                                        <p:cTn id="82" dur="500"/>
                                        <p:tgtEl>
                                          <p:spTgt spid="12307"/>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4" fill="hold" grpId="0" nodeType="clickEffect">
                                  <p:stCondLst>
                                    <p:cond delay="0"/>
                                  </p:stCondLst>
                                  <p:childTnLst>
                                    <p:set>
                                      <p:cBhvr>
                                        <p:cTn id="86" dur="1" fill="hold">
                                          <p:stCondLst>
                                            <p:cond delay="0"/>
                                          </p:stCondLst>
                                        </p:cTn>
                                        <p:tgtEl>
                                          <p:spTgt spid="12308"/>
                                        </p:tgtEl>
                                        <p:attrNameLst>
                                          <p:attrName>style.visibility</p:attrName>
                                        </p:attrNameLst>
                                      </p:cBhvr>
                                      <p:to>
                                        <p:strVal val="visible"/>
                                      </p:to>
                                    </p:set>
                                    <p:animEffect transition="in" filter="wipe(down)">
                                      <p:cBhvr>
                                        <p:cTn id="87" dur="500"/>
                                        <p:tgtEl>
                                          <p:spTgt spid="1230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2309"/>
                                        </p:tgtEl>
                                        <p:attrNameLst>
                                          <p:attrName>style.visibility</p:attrName>
                                        </p:attrNameLst>
                                      </p:cBhvr>
                                      <p:to>
                                        <p:strVal val="visible"/>
                                      </p:to>
                                    </p:set>
                                    <p:animEffect transition="in" filter="wipe(down)">
                                      <p:cBhvr>
                                        <p:cTn id="92" dur="500"/>
                                        <p:tgtEl>
                                          <p:spTgt spid="123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2" grpId="0"/>
      <p:bldP spid="12294" grpId="0"/>
      <p:bldP spid="12295" grpId="0"/>
      <p:bldP spid="12298" grpId="0"/>
      <p:bldP spid="12300" grpId="0"/>
      <p:bldP spid="12302" grpId="0"/>
      <p:bldP spid="12304" grpId="0"/>
      <p:bldP spid="12306" grpId="0"/>
      <p:bldP spid="12308" grpId="0"/>
    </p:bld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1388</TotalTime>
  <Words>2174</Words>
  <Application>Microsoft Office PowerPoint</Application>
  <PresentationFormat>全屏显示(4:3)</PresentationFormat>
  <Paragraphs>317</Paragraphs>
  <Slides>41</Slides>
  <Notes>0</Notes>
  <HiddenSlides>0</HiddenSlides>
  <MMClips>0</MMClips>
  <ScaleCrop>false</ScaleCrop>
  <HeadingPairs>
    <vt:vector size="8" baseType="variant">
      <vt:variant>
        <vt:lpstr>已用的字体</vt:lpstr>
      </vt:variant>
      <vt:variant>
        <vt:i4>5</vt:i4>
      </vt:variant>
      <vt:variant>
        <vt:lpstr>主题</vt:lpstr>
      </vt:variant>
      <vt:variant>
        <vt:i4>1</vt:i4>
      </vt:variant>
      <vt:variant>
        <vt:lpstr>嵌入 OLE 服务器</vt:lpstr>
      </vt:variant>
      <vt:variant>
        <vt:i4>4</vt:i4>
      </vt:variant>
      <vt:variant>
        <vt:lpstr>幻灯片标题</vt:lpstr>
      </vt:variant>
      <vt:variant>
        <vt:i4>41</vt:i4>
      </vt:variant>
    </vt:vector>
  </HeadingPairs>
  <TitlesOfParts>
    <vt:vector size="51" baseType="lpstr">
      <vt:lpstr>Arial</vt:lpstr>
      <vt:lpstr>楷体_GB2312</vt:lpstr>
      <vt:lpstr>宋体</vt:lpstr>
      <vt:lpstr>Calibri</vt:lpstr>
      <vt:lpstr>楷体</vt:lpstr>
      <vt:lpstr>默认设计模板</vt:lpstr>
      <vt:lpstr>MathType 5.0 Equation</vt:lpstr>
      <vt:lpstr>MathType 6.0 Equation</vt:lpstr>
      <vt:lpstr>Microsoft 公式 3.0</vt:lpstr>
      <vt:lpstr>MathType 7.0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User</dc:creator>
  <cp:lastModifiedBy>lenovo</cp:lastModifiedBy>
  <cp:revision>66</cp:revision>
  <dcterms:created xsi:type="dcterms:W3CDTF">2007-03-06T08:30:34Z</dcterms:created>
  <dcterms:modified xsi:type="dcterms:W3CDTF">2022-08-23T02:49:42Z</dcterms:modified>
</cp:coreProperties>
</file>