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73" r:id="rId3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FF"/>
    <a:srgbClr val="99CCFF"/>
    <a:srgbClr val="0000FF"/>
    <a:srgbClr val="3366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64" autoAdjust="0"/>
  </p:normalViewPr>
  <p:slideViewPr>
    <p:cSldViewPr>
      <p:cViewPr varScale="1">
        <p:scale>
          <a:sx n="105" d="100"/>
          <a:sy n="105" d="100"/>
        </p:scale>
        <p:origin x="-17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e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10" Type="http://schemas.openxmlformats.org/officeDocument/2006/relationships/image" Target="../media/image106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09.e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11" Type="http://schemas.openxmlformats.org/officeDocument/2006/relationships/image" Target="../media/image117.wmf"/><Relationship Id="rId5" Type="http://schemas.openxmlformats.org/officeDocument/2006/relationships/image" Target="../media/image111.wmf"/><Relationship Id="rId10" Type="http://schemas.openxmlformats.org/officeDocument/2006/relationships/image" Target="../media/image116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image" Target="../media/image136.wmf"/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12" Type="http://schemas.openxmlformats.org/officeDocument/2006/relationships/image" Target="../media/image135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11" Type="http://schemas.openxmlformats.org/officeDocument/2006/relationships/image" Target="../media/image134.wmf"/><Relationship Id="rId5" Type="http://schemas.openxmlformats.org/officeDocument/2006/relationships/image" Target="../media/image128.wmf"/><Relationship Id="rId10" Type="http://schemas.openxmlformats.org/officeDocument/2006/relationships/image" Target="../media/image133.wmf"/><Relationship Id="rId4" Type="http://schemas.openxmlformats.org/officeDocument/2006/relationships/image" Target="../media/image127.wmf"/><Relationship Id="rId9" Type="http://schemas.openxmlformats.org/officeDocument/2006/relationships/image" Target="../media/image13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Relationship Id="rId9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10" Type="http://schemas.openxmlformats.org/officeDocument/2006/relationships/image" Target="../media/image23.e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emf"/><Relationship Id="rId9" Type="http://schemas.openxmlformats.org/officeDocument/2006/relationships/image" Target="../media/image167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image" Target="../media/image170.wmf"/><Relationship Id="rId7" Type="http://schemas.openxmlformats.org/officeDocument/2006/relationships/image" Target="../media/image174.wmf"/><Relationship Id="rId2" Type="http://schemas.openxmlformats.org/officeDocument/2006/relationships/image" Target="../media/image169.wmf"/><Relationship Id="rId1" Type="http://schemas.openxmlformats.org/officeDocument/2006/relationships/image" Target="../media/image168.emf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Relationship Id="rId9" Type="http://schemas.openxmlformats.org/officeDocument/2006/relationships/image" Target="../media/image176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image" Target="../media/image189.wmf"/><Relationship Id="rId3" Type="http://schemas.openxmlformats.org/officeDocument/2006/relationships/image" Target="../media/image179.wmf"/><Relationship Id="rId7" Type="http://schemas.openxmlformats.org/officeDocument/2006/relationships/image" Target="../media/image183.wmf"/><Relationship Id="rId12" Type="http://schemas.openxmlformats.org/officeDocument/2006/relationships/image" Target="../media/image188.wmf"/><Relationship Id="rId2" Type="http://schemas.openxmlformats.org/officeDocument/2006/relationships/image" Target="../media/image178.wmf"/><Relationship Id="rId1" Type="http://schemas.openxmlformats.org/officeDocument/2006/relationships/image" Target="../media/image177.emf"/><Relationship Id="rId6" Type="http://schemas.openxmlformats.org/officeDocument/2006/relationships/image" Target="../media/image182.emf"/><Relationship Id="rId11" Type="http://schemas.openxmlformats.org/officeDocument/2006/relationships/image" Target="../media/image187.wmf"/><Relationship Id="rId5" Type="http://schemas.openxmlformats.org/officeDocument/2006/relationships/image" Target="../media/image181.wmf"/><Relationship Id="rId10" Type="http://schemas.openxmlformats.org/officeDocument/2006/relationships/image" Target="../media/image186.wmf"/><Relationship Id="rId4" Type="http://schemas.openxmlformats.org/officeDocument/2006/relationships/image" Target="../media/image180.wmf"/><Relationship Id="rId9" Type="http://schemas.openxmlformats.org/officeDocument/2006/relationships/image" Target="../media/image185.wmf"/><Relationship Id="rId14" Type="http://schemas.openxmlformats.org/officeDocument/2006/relationships/image" Target="../media/image19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7" Type="http://schemas.openxmlformats.org/officeDocument/2006/relationships/image" Target="../media/image197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6" Type="http://schemas.openxmlformats.org/officeDocument/2006/relationships/image" Target="../media/image196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image" Target="../media/image200.wmf"/><Relationship Id="rId7" Type="http://schemas.openxmlformats.org/officeDocument/2006/relationships/image" Target="../media/image204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6" Type="http://schemas.openxmlformats.org/officeDocument/2006/relationships/image" Target="../media/image203.wmf"/><Relationship Id="rId11" Type="http://schemas.openxmlformats.org/officeDocument/2006/relationships/image" Target="../media/image208.wmf"/><Relationship Id="rId5" Type="http://schemas.openxmlformats.org/officeDocument/2006/relationships/image" Target="../media/image202.wmf"/><Relationship Id="rId10" Type="http://schemas.openxmlformats.org/officeDocument/2006/relationships/image" Target="../media/image207.wmf"/><Relationship Id="rId4" Type="http://schemas.openxmlformats.org/officeDocument/2006/relationships/image" Target="../media/image201.wmf"/><Relationship Id="rId9" Type="http://schemas.openxmlformats.org/officeDocument/2006/relationships/image" Target="../media/image20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Relationship Id="rId6" Type="http://schemas.openxmlformats.org/officeDocument/2006/relationships/image" Target="../media/image213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3" Type="http://schemas.openxmlformats.org/officeDocument/2006/relationships/image" Target="../media/image216.wmf"/><Relationship Id="rId7" Type="http://schemas.openxmlformats.org/officeDocument/2006/relationships/image" Target="../media/image220.wmf"/><Relationship Id="rId2" Type="http://schemas.openxmlformats.org/officeDocument/2006/relationships/image" Target="../media/image215.wmf"/><Relationship Id="rId1" Type="http://schemas.openxmlformats.org/officeDocument/2006/relationships/image" Target="../media/image214.emf"/><Relationship Id="rId6" Type="http://schemas.openxmlformats.org/officeDocument/2006/relationships/image" Target="../media/image219.wmf"/><Relationship Id="rId5" Type="http://schemas.openxmlformats.org/officeDocument/2006/relationships/image" Target="../media/image218.wmf"/><Relationship Id="rId4" Type="http://schemas.openxmlformats.org/officeDocument/2006/relationships/image" Target="../media/image21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wmf"/><Relationship Id="rId2" Type="http://schemas.openxmlformats.org/officeDocument/2006/relationships/image" Target="../media/image223.emf"/><Relationship Id="rId1" Type="http://schemas.openxmlformats.org/officeDocument/2006/relationships/image" Target="../media/image222.wmf"/><Relationship Id="rId6" Type="http://schemas.openxmlformats.org/officeDocument/2006/relationships/image" Target="../media/image227.emf"/><Relationship Id="rId5" Type="http://schemas.openxmlformats.org/officeDocument/2006/relationships/image" Target="../media/image226.wmf"/><Relationship Id="rId4" Type="http://schemas.openxmlformats.org/officeDocument/2006/relationships/image" Target="../media/image22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w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Relationship Id="rId4" Type="http://schemas.openxmlformats.org/officeDocument/2006/relationships/image" Target="../media/image23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Relationship Id="rId5" Type="http://schemas.openxmlformats.org/officeDocument/2006/relationships/image" Target="../media/image236.wmf"/><Relationship Id="rId4" Type="http://schemas.openxmlformats.org/officeDocument/2006/relationships/image" Target="../media/image23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wmf"/><Relationship Id="rId2" Type="http://schemas.openxmlformats.org/officeDocument/2006/relationships/image" Target="../media/image238.wmf"/><Relationship Id="rId1" Type="http://schemas.openxmlformats.org/officeDocument/2006/relationships/image" Target="../media/image237.wmf"/><Relationship Id="rId4" Type="http://schemas.openxmlformats.org/officeDocument/2006/relationships/image" Target="../media/image24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7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Relationship Id="rId14" Type="http://schemas.openxmlformats.org/officeDocument/2006/relationships/image" Target="../media/image4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81907B-F943-4B7C-A4AA-D9B60DDF21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00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591063-EB72-4943-9F43-5BAE4E73B8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502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22A676-5C06-4EF1-8A72-1801C75F43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46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50B18-AA5C-4953-AEB5-8D61883A18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786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86D31-7B4E-432F-A4D8-D59107269A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710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F6A56-B07D-4A40-B1D7-C37016900A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91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978BF3-EBDA-45E9-8339-77270C6A18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98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4DC5C7-BD9B-4E45-89A1-1EC23C1AA5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35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278FF9-126C-4A83-A8FB-5F2F8DD8EB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34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DDFDB-241F-417A-865E-3E298EBB86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613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150712-19E4-4D39-BCFB-D90460E291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674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99CCFF"/>
            </a:gs>
            <a:gs pos="74001">
              <a:srgbClr val="E0F1F2"/>
            </a:gs>
            <a:gs pos="83000">
              <a:srgbClr val="E0F1F2"/>
            </a:gs>
            <a:gs pos="100000">
              <a:srgbClr val="EBF6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1BF70EDD-ABE8-417E-BF43-9F2A2A99F6F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95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04.wmf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6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wmf"/><Relationship Id="rId20" Type="http://schemas.openxmlformats.org/officeDocument/2006/relationships/image" Target="../media/image10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05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2.wmf"/><Relationship Id="rId22" Type="http://schemas.openxmlformats.org/officeDocument/2006/relationships/image" Target="../media/image10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14.wmf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6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wmf"/><Relationship Id="rId20" Type="http://schemas.openxmlformats.org/officeDocument/2006/relationships/image" Target="../media/image115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117.wmf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7.bin"/><Relationship Id="rId10" Type="http://schemas.openxmlformats.org/officeDocument/2006/relationships/image" Target="../media/image110.wmf"/><Relationship Id="rId19" Type="http://schemas.openxmlformats.org/officeDocument/2006/relationships/oleObject" Target="../embeddings/oleObject115.bin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2.wmf"/><Relationship Id="rId22" Type="http://schemas.openxmlformats.org/officeDocument/2006/relationships/image" Target="../media/image11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23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2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31.wmf"/><Relationship Id="rId26" Type="http://schemas.openxmlformats.org/officeDocument/2006/relationships/image" Target="../media/image135.wmf"/><Relationship Id="rId3" Type="http://schemas.openxmlformats.org/officeDocument/2006/relationships/oleObject" Target="../embeddings/oleObject124.bin"/><Relationship Id="rId21" Type="http://schemas.openxmlformats.org/officeDocument/2006/relationships/oleObject" Target="../embeddings/oleObject133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28.wmf"/><Relationship Id="rId17" Type="http://schemas.openxmlformats.org/officeDocument/2006/relationships/oleObject" Target="../embeddings/oleObject131.bin"/><Relationship Id="rId25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0.wmf"/><Relationship Id="rId20" Type="http://schemas.openxmlformats.org/officeDocument/2006/relationships/image" Target="../media/image132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28.bin"/><Relationship Id="rId24" Type="http://schemas.openxmlformats.org/officeDocument/2006/relationships/image" Target="../media/image134.wmf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23" Type="http://schemas.openxmlformats.org/officeDocument/2006/relationships/oleObject" Target="../embeddings/oleObject134.bin"/><Relationship Id="rId28" Type="http://schemas.openxmlformats.org/officeDocument/2006/relationships/image" Target="../media/image136.wmf"/><Relationship Id="rId10" Type="http://schemas.openxmlformats.org/officeDocument/2006/relationships/image" Target="../media/image127.wmf"/><Relationship Id="rId19" Type="http://schemas.openxmlformats.org/officeDocument/2006/relationships/oleObject" Target="../embeddings/oleObject132.bin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29.wmf"/><Relationship Id="rId22" Type="http://schemas.openxmlformats.org/officeDocument/2006/relationships/image" Target="../media/image133.wmf"/><Relationship Id="rId27" Type="http://schemas.openxmlformats.org/officeDocument/2006/relationships/oleObject" Target="../embeddings/oleObject13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144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41.wmf"/><Relationship Id="rId17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3.wmf"/><Relationship Id="rId20" Type="http://schemas.openxmlformats.org/officeDocument/2006/relationships/image" Target="../media/image6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10" Type="http://schemas.openxmlformats.org/officeDocument/2006/relationships/image" Target="../media/image140.wmf"/><Relationship Id="rId19" Type="http://schemas.openxmlformats.org/officeDocument/2006/relationships/oleObject" Target="../embeddings/oleObject145.bin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4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51.bin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5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5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5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66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63.wmf"/><Relationship Id="rId17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5.wmf"/><Relationship Id="rId20" Type="http://schemas.openxmlformats.org/officeDocument/2006/relationships/image" Target="../media/image167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162.emf"/><Relationship Id="rId19" Type="http://schemas.openxmlformats.org/officeDocument/2006/relationships/oleObject" Target="../embeddings/oleObject168.bin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6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75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72.wmf"/><Relationship Id="rId17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4.wmf"/><Relationship Id="rId20" Type="http://schemas.openxmlformats.org/officeDocument/2006/relationships/image" Target="../media/image176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171.wmf"/><Relationship Id="rId19" Type="http://schemas.openxmlformats.org/officeDocument/2006/relationships/oleObject" Target="../embeddings/oleObject177.bin"/><Relationship Id="rId4" Type="http://schemas.openxmlformats.org/officeDocument/2006/relationships/image" Target="../media/image168.e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7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oleObject" Target="../embeddings/oleObject183.bin"/><Relationship Id="rId18" Type="http://schemas.openxmlformats.org/officeDocument/2006/relationships/image" Target="../media/image184.wmf"/><Relationship Id="rId26" Type="http://schemas.openxmlformats.org/officeDocument/2006/relationships/image" Target="../media/image188.wmf"/><Relationship Id="rId3" Type="http://schemas.openxmlformats.org/officeDocument/2006/relationships/oleObject" Target="../embeddings/oleObject178.bin"/><Relationship Id="rId21" Type="http://schemas.openxmlformats.org/officeDocument/2006/relationships/oleObject" Target="../embeddings/oleObject187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81.wmf"/><Relationship Id="rId17" Type="http://schemas.openxmlformats.org/officeDocument/2006/relationships/oleObject" Target="../embeddings/oleObject185.bin"/><Relationship Id="rId25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3.wmf"/><Relationship Id="rId20" Type="http://schemas.openxmlformats.org/officeDocument/2006/relationships/image" Target="../media/image185.wmf"/><Relationship Id="rId29" Type="http://schemas.openxmlformats.org/officeDocument/2006/relationships/oleObject" Target="../embeddings/oleObject191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78.wmf"/><Relationship Id="rId11" Type="http://schemas.openxmlformats.org/officeDocument/2006/relationships/oleObject" Target="../embeddings/oleObject182.bin"/><Relationship Id="rId24" Type="http://schemas.openxmlformats.org/officeDocument/2006/relationships/image" Target="../media/image187.wmf"/><Relationship Id="rId5" Type="http://schemas.openxmlformats.org/officeDocument/2006/relationships/oleObject" Target="../embeddings/oleObject179.bin"/><Relationship Id="rId15" Type="http://schemas.openxmlformats.org/officeDocument/2006/relationships/oleObject" Target="../embeddings/oleObject184.bin"/><Relationship Id="rId23" Type="http://schemas.openxmlformats.org/officeDocument/2006/relationships/oleObject" Target="../embeddings/oleObject188.bin"/><Relationship Id="rId28" Type="http://schemas.openxmlformats.org/officeDocument/2006/relationships/image" Target="../media/image189.wmf"/><Relationship Id="rId10" Type="http://schemas.openxmlformats.org/officeDocument/2006/relationships/image" Target="../media/image180.wmf"/><Relationship Id="rId19" Type="http://schemas.openxmlformats.org/officeDocument/2006/relationships/oleObject" Target="../embeddings/oleObject186.bin"/><Relationship Id="rId4" Type="http://schemas.openxmlformats.org/officeDocument/2006/relationships/image" Target="../media/image177.e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82.emf"/><Relationship Id="rId22" Type="http://schemas.openxmlformats.org/officeDocument/2006/relationships/image" Target="../media/image186.wmf"/><Relationship Id="rId27" Type="http://schemas.openxmlformats.org/officeDocument/2006/relationships/oleObject" Target="../embeddings/oleObject190.bin"/><Relationship Id="rId30" Type="http://schemas.openxmlformats.org/officeDocument/2006/relationships/image" Target="../media/image19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13" Type="http://schemas.openxmlformats.org/officeDocument/2006/relationships/oleObject" Target="../embeddings/oleObject197.bin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9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7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92.wmf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8.bin"/><Relationship Id="rId10" Type="http://schemas.openxmlformats.org/officeDocument/2006/relationships/image" Target="../media/image194.wmf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9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oleObject" Target="../embeddings/oleObject204.bin"/><Relationship Id="rId18" Type="http://schemas.openxmlformats.org/officeDocument/2006/relationships/image" Target="../media/image205.wmf"/><Relationship Id="rId3" Type="http://schemas.openxmlformats.org/officeDocument/2006/relationships/oleObject" Target="../embeddings/oleObject199.bin"/><Relationship Id="rId21" Type="http://schemas.openxmlformats.org/officeDocument/2006/relationships/oleObject" Target="../embeddings/oleObject208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202.wmf"/><Relationship Id="rId17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4.wmf"/><Relationship Id="rId20" Type="http://schemas.openxmlformats.org/officeDocument/2006/relationships/image" Target="../media/image206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203.bin"/><Relationship Id="rId24" Type="http://schemas.openxmlformats.org/officeDocument/2006/relationships/image" Target="../media/image208.wmf"/><Relationship Id="rId5" Type="http://schemas.openxmlformats.org/officeDocument/2006/relationships/oleObject" Target="../embeddings/oleObject200.bin"/><Relationship Id="rId15" Type="http://schemas.openxmlformats.org/officeDocument/2006/relationships/oleObject" Target="../embeddings/oleObject205.bin"/><Relationship Id="rId23" Type="http://schemas.openxmlformats.org/officeDocument/2006/relationships/oleObject" Target="../embeddings/oleObject209.bin"/><Relationship Id="rId10" Type="http://schemas.openxmlformats.org/officeDocument/2006/relationships/image" Target="../media/image201.wmf"/><Relationship Id="rId19" Type="http://schemas.openxmlformats.org/officeDocument/2006/relationships/oleObject" Target="../embeddings/oleObject207.bin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202.bin"/><Relationship Id="rId14" Type="http://schemas.openxmlformats.org/officeDocument/2006/relationships/image" Target="../media/image203.wmf"/><Relationship Id="rId22" Type="http://schemas.openxmlformats.org/officeDocument/2006/relationships/image" Target="../media/image20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215.bin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2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10.wmf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11.bin"/><Relationship Id="rId10" Type="http://schemas.openxmlformats.org/officeDocument/2006/relationships/image" Target="../media/image211.wmf"/><Relationship Id="rId4" Type="http://schemas.openxmlformats.org/officeDocument/2006/relationships/image" Target="../media/image209.w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21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oleObject" Target="../embeddings/oleObject221.bin"/><Relationship Id="rId18" Type="http://schemas.openxmlformats.org/officeDocument/2006/relationships/image" Target="../media/image221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218.wmf"/><Relationship Id="rId17" Type="http://schemas.openxmlformats.org/officeDocument/2006/relationships/oleObject" Target="../embeddings/oleObject2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0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5" Type="http://schemas.openxmlformats.org/officeDocument/2006/relationships/oleObject" Target="../embeddings/oleObject222.bin"/><Relationship Id="rId10" Type="http://schemas.openxmlformats.org/officeDocument/2006/relationships/image" Target="../media/image217.wmf"/><Relationship Id="rId4" Type="http://schemas.openxmlformats.org/officeDocument/2006/relationships/image" Target="../media/image214.emf"/><Relationship Id="rId9" Type="http://schemas.openxmlformats.org/officeDocument/2006/relationships/oleObject" Target="../embeddings/oleObject219.bin"/><Relationship Id="rId14" Type="http://schemas.openxmlformats.org/officeDocument/2006/relationships/image" Target="../media/image21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wmf"/><Relationship Id="rId22" Type="http://schemas.openxmlformats.org/officeDocument/2006/relationships/image" Target="../media/image23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13" Type="http://schemas.openxmlformats.org/officeDocument/2006/relationships/oleObject" Target="../embeddings/oleObject229.bin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2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23.emf"/><Relationship Id="rId11" Type="http://schemas.openxmlformats.org/officeDocument/2006/relationships/oleObject" Target="../embeddings/oleObject228.bin"/><Relationship Id="rId5" Type="http://schemas.openxmlformats.org/officeDocument/2006/relationships/oleObject" Target="../embeddings/oleObject225.bin"/><Relationship Id="rId10" Type="http://schemas.openxmlformats.org/officeDocument/2006/relationships/image" Target="../media/image225.emf"/><Relationship Id="rId4" Type="http://schemas.openxmlformats.org/officeDocument/2006/relationships/image" Target="../media/image222.wmf"/><Relationship Id="rId9" Type="http://schemas.openxmlformats.org/officeDocument/2006/relationships/oleObject" Target="../embeddings/oleObject227.bin"/><Relationship Id="rId14" Type="http://schemas.openxmlformats.org/officeDocument/2006/relationships/image" Target="../media/image227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3" Type="http://schemas.openxmlformats.org/officeDocument/2006/relationships/oleObject" Target="../embeddings/oleObject230.bin"/><Relationship Id="rId7" Type="http://schemas.openxmlformats.org/officeDocument/2006/relationships/oleObject" Target="../embeddings/oleObject2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29.wmf"/><Relationship Id="rId5" Type="http://schemas.openxmlformats.org/officeDocument/2006/relationships/oleObject" Target="../embeddings/oleObject231.bin"/><Relationship Id="rId10" Type="http://schemas.openxmlformats.org/officeDocument/2006/relationships/image" Target="../media/image231.wmf"/><Relationship Id="rId4" Type="http://schemas.openxmlformats.org/officeDocument/2006/relationships/image" Target="../media/image228.wmf"/><Relationship Id="rId9" Type="http://schemas.openxmlformats.org/officeDocument/2006/relationships/oleObject" Target="../embeddings/oleObject23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2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33.wmf"/><Relationship Id="rId11" Type="http://schemas.openxmlformats.org/officeDocument/2006/relationships/oleObject" Target="../embeddings/oleObject238.bin"/><Relationship Id="rId5" Type="http://schemas.openxmlformats.org/officeDocument/2006/relationships/oleObject" Target="../embeddings/oleObject235.bin"/><Relationship Id="rId10" Type="http://schemas.openxmlformats.org/officeDocument/2006/relationships/image" Target="../media/image235.wmf"/><Relationship Id="rId4" Type="http://schemas.openxmlformats.org/officeDocument/2006/relationships/image" Target="../media/image232.wmf"/><Relationship Id="rId9" Type="http://schemas.openxmlformats.org/officeDocument/2006/relationships/oleObject" Target="../embeddings/oleObject23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3" Type="http://schemas.openxmlformats.org/officeDocument/2006/relationships/oleObject" Target="../embeddings/oleObject239.bin"/><Relationship Id="rId7" Type="http://schemas.openxmlformats.org/officeDocument/2006/relationships/oleObject" Target="../embeddings/oleObject2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38.wmf"/><Relationship Id="rId5" Type="http://schemas.openxmlformats.org/officeDocument/2006/relationships/oleObject" Target="../embeddings/oleObject240.bin"/><Relationship Id="rId10" Type="http://schemas.openxmlformats.org/officeDocument/2006/relationships/image" Target="../media/image240.wmf"/><Relationship Id="rId4" Type="http://schemas.openxmlformats.org/officeDocument/2006/relationships/image" Target="../media/image237.wmf"/><Relationship Id="rId9" Type="http://schemas.openxmlformats.org/officeDocument/2006/relationships/oleObject" Target="../embeddings/oleObject242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2.wmf"/><Relationship Id="rId26" Type="http://schemas.openxmlformats.org/officeDocument/2006/relationships/image" Target="../media/image46.w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29" Type="http://schemas.openxmlformats.org/officeDocument/2006/relationships/oleObject" Target="../embeddings/oleObject48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45.w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47.wmf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Relationship Id="rId27" Type="http://schemas.openxmlformats.org/officeDocument/2006/relationships/oleObject" Target="../embeddings/oleObject47.bin"/><Relationship Id="rId30" Type="http://schemas.openxmlformats.org/officeDocument/2006/relationships/image" Target="../media/image4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835150" y="336550"/>
            <a:ext cx="4476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Ch5.5.1.1. </a:t>
            </a:r>
            <a:r>
              <a:rPr lang="zh-CN" altLang="en-US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线性方程组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82600" y="1335088"/>
            <a:ext cx="8362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前四章我们着重介绍了一阶方程和高阶方法的基本理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19100" y="1985963"/>
            <a:ext cx="8718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论及其求解方法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但是在解决实际问题的过程中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不但会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458788" y="2730500"/>
            <a:ext cx="889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遇到微分方程的求解问题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同时也会遇到微分方程组的求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465138" y="3511550"/>
            <a:ext cx="8540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解问题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因此我们必需深入研究微分方程组的一般理论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482600" y="4292600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和求解方法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  <p:bldP spid="2053" grpId="0"/>
      <p:bldP spid="2054" grpId="0"/>
      <p:bldP spid="2055" grpId="0"/>
      <p:bldP spid="2056" grpId="0"/>
      <p:bldP spid="205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47675" y="-7938"/>
            <a:ext cx="694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由定理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5.1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知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初值问题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(5)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存在唯一连续解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963988" y="1317625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(4)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的解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47675" y="2152650"/>
            <a:ext cx="8362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由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(4)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(5)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的等价性得第四章所有的定理都可推广到</a:t>
            </a:r>
          </a:p>
        </p:txBody>
      </p:sp>
      <p:graphicFrame>
        <p:nvGraphicFramePr>
          <p:cNvPr id="11269" name="Object 8"/>
          <p:cNvGraphicFramePr>
            <a:graphicFrameLocks noChangeAspect="1"/>
          </p:cNvGraphicFramePr>
          <p:nvPr/>
        </p:nvGraphicFramePr>
        <p:xfrm>
          <a:off x="3441700" y="2082800"/>
          <a:ext cx="914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6" name="Equation" r:id="rId3" imgW="457677" imgH="793306" progId="Equation.DSMT4">
                  <p:embed/>
                </p:oleObj>
              </mc:Choice>
              <mc:Fallback>
                <p:oleObj name="Equation" r:id="rId3" imgW="457677" imgH="79330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2082800"/>
                        <a:ext cx="9144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447675" y="2871788"/>
            <a:ext cx="8362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第五章中来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或者说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第四章所有的定理都是第五章相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447675" y="3592513"/>
            <a:ext cx="2495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应定理的推论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42925" y="4184650"/>
            <a:ext cx="554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三</a:t>
            </a:r>
            <a:r>
              <a:rPr lang="en-US" altLang="zh-CN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齐线性方程组解的性质与结构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539750" y="4652963"/>
            <a:ext cx="21701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3366FF"/>
                </a:solidFill>
                <a:latin typeface="楷体" pitchFamily="49" charset="-122"/>
                <a:ea typeface="楷体" pitchFamily="49" charset="-122"/>
              </a:rPr>
              <a:t>1. </a:t>
            </a:r>
            <a:r>
              <a:rPr lang="zh-CN" altLang="en-US" sz="2800" b="1">
                <a:solidFill>
                  <a:srgbClr val="3366FF"/>
                </a:solidFill>
                <a:latin typeface="楷体" pitchFamily="49" charset="-122"/>
                <a:ea typeface="楷体" pitchFamily="49" charset="-122"/>
              </a:rPr>
              <a:t>解的性质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468313" y="5300663"/>
            <a:ext cx="4295775" cy="519112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74001">
                <a:srgbClr val="E0F1F2"/>
              </a:gs>
              <a:gs pos="83000">
                <a:srgbClr val="E0F1F2"/>
              </a:gs>
              <a:gs pos="100000">
                <a:srgbClr val="EBF6F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定理 </a:t>
            </a:r>
            <a:r>
              <a:rPr lang="en-US" altLang="zh-CN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5.2. (</a:t>
            </a:r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叠加原理</a:t>
            </a:r>
            <a:r>
              <a:rPr lang="en-US" altLang="zh-CN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8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若</a:t>
            </a:r>
          </a:p>
        </p:txBody>
      </p:sp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4643438" y="5387975"/>
          <a:ext cx="92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" name="Equation" r:id="rId5" imgW="927100" imgH="431800" progId="Equation.DSMT4">
                  <p:embed/>
                </p:oleObj>
              </mc:Choice>
              <mc:Fallback>
                <p:oleObj name="Equation" r:id="rId5" imgW="927100" imgH="431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387975"/>
                        <a:ext cx="92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5651500" y="5300663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的解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827088" y="5892800"/>
          <a:ext cx="163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" name="Equation" r:id="rId7" imgW="1637589" imgH="431613" progId="Equation.DSMT4">
                  <p:embed/>
                </p:oleObj>
              </mc:Choice>
              <mc:Fallback>
                <p:oleObj name="Equation" r:id="rId7" imgW="1637589" imgH="431613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892800"/>
                        <a:ext cx="163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2555875" y="5805488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也是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的解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1296988" y="723900"/>
          <a:ext cx="452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9" name="Equation" r:id="rId9" imgW="4521200" imgH="406400" progId="Equation.DSMT4">
                  <p:embed/>
                </p:oleObj>
              </mc:Choice>
              <mc:Fallback>
                <p:oleObj name="Equation" r:id="rId9" imgW="4521200" imgH="406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723900"/>
                        <a:ext cx="452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19"/>
          <p:cNvGraphicFramePr>
            <a:graphicFrameLocks noChangeAspect="1"/>
          </p:cNvGraphicFramePr>
          <p:nvPr/>
        </p:nvGraphicFramePr>
        <p:xfrm>
          <a:off x="1303338" y="1450975"/>
          <a:ext cx="2438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0" name="Equation" r:id="rId11" imgW="2438400" imgH="342900" progId="Equation.DSMT4">
                  <p:embed/>
                </p:oleObj>
              </mc:Choice>
              <mc:Fallback>
                <p:oleObj name="Equation" r:id="rId11" imgW="2438400" imgH="3429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1450975"/>
                        <a:ext cx="2438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70" grpId="0"/>
      <p:bldP spid="11271" grpId="0"/>
      <p:bldP spid="11273" grpId="0"/>
      <p:bldP spid="11274" grpId="0"/>
      <p:bldP spid="11275" grpId="0"/>
      <p:bldP spid="11276" grpId="0"/>
      <p:bldP spid="11277" grpId="0" animBg="1"/>
      <p:bldP spid="11279" grpId="0"/>
      <p:bldP spid="1128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19113" y="63500"/>
            <a:ext cx="86296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由叠加原理得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齐线性方程组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的解空间为</a:t>
            </a:r>
            <a:r>
              <a:rPr lang="zh-CN" altLang="en-US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线性空间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2291" name="Object 9"/>
          <p:cNvGraphicFramePr>
            <a:graphicFrameLocks noChangeAspect="1"/>
          </p:cNvGraphicFramePr>
          <p:nvPr/>
        </p:nvGraphicFramePr>
        <p:xfrm>
          <a:off x="3803650" y="2085975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9" name="Equation" r:id="rId3" imgW="190417" imgH="330057" progId="Equation.DSMT4">
                  <p:embed/>
                </p:oleObj>
              </mc:Choice>
              <mc:Fallback>
                <p:oleObj name="Equation" r:id="rId3" imgW="190417" imgH="330057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2085975"/>
                        <a:ext cx="190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519113" y="784225"/>
            <a:ext cx="80914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那它的</a:t>
            </a:r>
            <a:r>
              <a:rPr lang="zh-CN" altLang="en-US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维数为多少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?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为了回答该问题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我们引进向量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19113" y="1503363"/>
            <a:ext cx="694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函数的线性相关性和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Wronsky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行列式的定义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519113" y="2152650"/>
            <a:ext cx="5903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2.  </a:t>
            </a:r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向量函数的线性相关及</a:t>
            </a:r>
            <a:r>
              <a:rPr lang="en-US" altLang="zh-CN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W-</a:t>
            </a:r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行列式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519113" y="2981325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1). 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向量函数</a:t>
            </a:r>
          </a:p>
        </p:txBody>
      </p:sp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2916238" y="3068638"/>
          <a:ext cx="295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0" name="Equation" r:id="rId5" imgW="2959100" imgH="431800" progId="Equation.DSMT4">
                  <p:embed/>
                </p:oleObj>
              </mc:Choice>
              <mc:Fallback>
                <p:oleObj name="Equation" r:id="rId5" imgW="2959100" imgH="431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068638"/>
                        <a:ext cx="2959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5848350" y="2981325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称为在</a:t>
            </a:r>
          </a:p>
        </p:txBody>
      </p:sp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7092950" y="3119438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" name="Equation" r:id="rId7" imgW="723586" imgH="380835" progId="Equation.DSMT4">
                  <p:embed/>
                </p:oleObj>
              </mc:Choice>
              <mc:Fallback>
                <p:oleObj name="Equation" r:id="rId7" imgW="723586" imgH="380835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3119438"/>
                        <a:ext cx="723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7864475" y="2981325"/>
            <a:ext cx="1254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上</a:t>
            </a:r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线性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519113" y="3663950"/>
            <a:ext cx="5343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相关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若存在一组不全为零的常数</a:t>
            </a:r>
          </a:p>
        </p:txBody>
      </p:sp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5940425" y="3716338"/>
          <a:ext cx="170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" name="Equation" r:id="rId9" imgW="1701800" imgH="431800" progId="Equation.DSMT4">
                  <p:embed/>
                </p:oleObj>
              </mc:Choice>
              <mc:Fallback>
                <p:oleObj name="Equation" r:id="rId9" imgW="1701800" imgH="431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716338"/>
                        <a:ext cx="170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1908175" y="4492625"/>
          <a:ext cx="614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3" name="Equation" r:id="rId11" imgW="6146800" imgH="431800" progId="Equation.DSMT4">
                  <p:embed/>
                </p:oleObj>
              </mc:Choice>
              <mc:Fallback>
                <p:oleObj name="Equation" r:id="rId11" imgW="6146800" imgH="431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492625"/>
                        <a:ext cx="6146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519113" y="5032375"/>
            <a:ext cx="3390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否则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称为</a:t>
            </a:r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线性无关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12298" grpId="0"/>
      <p:bldP spid="12299" grpId="0"/>
      <p:bldP spid="12300" grpId="0"/>
      <p:bldP spid="12301" grpId="0"/>
      <p:bldP spid="12303" grpId="0"/>
      <p:bldP spid="12305" grpId="0"/>
      <p:bldP spid="12306" grpId="0"/>
      <p:bldP spid="1230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63575" y="63500"/>
            <a:ext cx="32369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8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判定向量函数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1692275" y="836613"/>
          <a:ext cx="4508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5" name="Equation" r:id="rId3" imgW="4508500" imgH="1041400" progId="Equation.DSMT4">
                  <p:embed/>
                </p:oleObj>
              </mc:Choice>
              <mc:Fallback>
                <p:oleObj name="Equation" r:id="rId3" imgW="4508500" imgH="1041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836613"/>
                        <a:ext cx="4508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950913" y="2060848"/>
            <a:ext cx="2495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的线性相关性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808038" y="2871788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解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若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827088" y="50847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1403350" y="5157788"/>
          <a:ext cx="92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6" name="Equation" r:id="rId5" imgW="927100" imgH="431800" progId="Equation.DSMT4">
                  <p:embed/>
                </p:oleObj>
              </mc:Choice>
              <mc:Fallback>
                <p:oleObj name="Equation" r:id="rId5" imgW="9271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157788"/>
                        <a:ext cx="92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268538" y="5084763"/>
            <a:ext cx="3775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线性无关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注意：虽然</a:t>
            </a:r>
          </a:p>
        </p:txBody>
      </p:sp>
      <p:graphicFrame>
        <p:nvGraphicFramePr>
          <p:cNvPr id="143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822972"/>
              </p:ext>
            </p:extLst>
          </p:nvPr>
        </p:nvGraphicFramePr>
        <p:xfrm>
          <a:off x="6043613" y="5176838"/>
          <a:ext cx="92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7" name="Equation" r:id="rId7" imgW="927100" imgH="431800" progId="Equation.DSMT4">
                  <p:embed/>
                </p:oleObj>
              </mc:Choice>
              <mc:Fallback>
                <p:oleObj name="Equation" r:id="rId7" imgW="9271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613" y="5176838"/>
                        <a:ext cx="92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7016750" y="5089526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的对应分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879475" y="5680075"/>
            <a:ext cx="694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量线性相关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但它们构成的向量却线性无关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43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526344"/>
              </p:ext>
            </p:extLst>
          </p:nvPr>
        </p:nvGraphicFramePr>
        <p:xfrm>
          <a:off x="2225292" y="2708920"/>
          <a:ext cx="4876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8" name="公式" r:id="rId9" imgW="4876800" imgH="1016000" progId="Equation.3">
                  <p:embed/>
                </p:oleObj>
              </mc:Choice>
              <mc:Fallback>
                <p:oleObj name="公式" r:id="rId9" imgW="4876800" imgH="1016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292" y="2708920"/>
                        <a:ext cx="4876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196112"/>
              </p:ext>
            </p:extLst>
          </p:nvPr>
        </p:nvGraphicFramePr>
        <p:xfrm>
          <a:off x="2198688" y="3789040"/>
          <a:ext cx="2730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9" name="公式" r:id="rId11" imgW="2730500" imgH="1016000" progId="Equation.3">
                  <p:embed/>
                </p:oleObj>
              </mc:Choice>
              <mc:Fallback>
                <p:oleObj name="公式" r:id="rId11" imgW="2730500" imgH="1016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3789040"/>
                        <a:ext cx="2730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469376"/>
              </p:ext>
            </p:extLst>
          </p:nvPr>
        </p:nvGraphicFramePr>
        <p:xfrm>
          <a:off x="5148064" y="4149080"/>
          <a:ext cx="2006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0" name="公式" r:id="rId13" imgW="2006600" imgH="419100" progId="Equation.3">
                  <p:embed/>
                </p:oleObj>
              </mc:Choice>
              <mc:Fallback>
                <p:oleObj name="公式" r:id="rId13" imgW="2006600" imgH="419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4149080"/>
                        <a:ext cx="2006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2" grpId="0"/>
      <p:bldP spid="14343" grpId="0"/>
      <p:bldP spid="14345" grpId="0"/>
      <p:bldP spid="14347" grpId="0"/>
      <p:bldP spid="14349" grpId="0"/>
      <p:bldP spid="143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47675" y="-7938"/>
            <a:ext cx="2503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2).  </a:t>
            </a:r>
            <a:r>
              <a:rPr lang="en-US" altLang="zh-CN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W-</a:t>
            </a:r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行列式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900113" y="7651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设</a:t>
            </a: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403350" y="836613"/>
          <a:ext cx="6350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6" name="Equation" r:id="rId3" imgW="6350000" imgH="469900" progId="Equation.DSMT4">
                  <p:embed/>
                </p:oleObj>
              </mc:Choice>
              <mc:Fallback>
                <p:oleObj name="Equation" r:id="rId3" imgW="6350000" imgH="469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836613"/>
                        <a:ext cx="6350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01650" y="15049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称</a:t>
            </a:r>
          </a:p>
        </p:txBody>
      </p:sp>
      <p:graphicFrame>
        <p:nvGraphicFramePr>
          <p:cNvPr id="153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60467"/>
              </p:ext>
            </p:extLst>
          </p:nvPr>
        </p:nvGraphicFramePr>
        <p:xfrm>
          <a:off x="1200944" y="1504950"/>
          <a:ext cx="6700837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7" name="Equation" r:id="rId5" imgW="7670800" imgH="2082800" progId="Equation.DSMT4">
                  <p:embed/>
                </p:oleObj>
              </mc:Choice>
              <mc:Fallback>
                <p:oleObj name="Equation" r:id="rId5" imgW="7670800" imgH="2082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944" y="1504950"/>
                        <a:ext cx="6700837" cy="18192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CC"/>
                          </a:gs>
                          <a:gs pos="74001">
                            <a:srgbClr val="E0F1F2"/>
                          </a:gs>
                          <a:gs pos="83000">
                            <a:srgbClr val="E0F1F2"/>
                          </a:gs>
                          <a:gs pos="100000">
                            <a:srgbClr val="EBF6F7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00075" y="3648075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为向量函数</a:t>
            </a:r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2678113" y="3748088"/>
          <a:ext cx="184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8" name="Equation" r:id="rId7" imgW="1841500" imgH="431800" progId="Equation.DSMT4">
                  <p:embed/>
                </p:oleObj>
              </mc:Choice>
              <mc:Fallback>
                <p:oleObj name="Equation" r:id="rId7" imgW="18415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3748088"/>
                        <a:ext cx="1841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4695825" y="36639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在</a:t>
            </a:r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5219700" y="3789363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9" name="Equation" r:id="rId9" imgW="723586" imgH="380835" progId="Equation.DSMT4">
                  <p:embed/>
                </p:oleObj>
              </mc:Choice>
              <mc:Fallback>
                <p:oleObj name="Equation" r:id="rId9" imgW="723586" imgH="38083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789363"/>
                        <a:ext cx="723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5919788" y="3663950"/>
            <a:ext cx="2495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上的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W-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行列式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447675" y="4311650"/>
            <a:ext cx="4645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3).  </a:t>
            </a:r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线性相关性的判定定理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611188" y="5084763"/>
            <a:ext cx="2327275" cy="519112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74001">
                <a:srgbClr val="E0F1F2"/>
              </a:gs>
              <a:gs pos="83000">
                <a:srgbClr val="E0F1F2"/>
              </a:gs>
              <a:gs pos="100000">
                <a:srgbClr val="EBF6F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定理 </a:t>
            </a:r>
            <a:r>
              <a:rPr lang="en-US" altLang="zh-CN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5.3</a:t>
            </a:r>
            <a:r>
              <a:rPr lang="en-US" altLang="zh-CN" sz="28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若</a:t>
            </a:r>
          </a:p>
        </p:txBody>
      </p:sp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2811463" y="5156200"/>
          <a:ext cx="184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0" name="Equation" r:id="rId11" imgW="1841500" imgH="431800" progId="Equation.DSMT4">
                  <p:embed/>
                </p:oleObj>
              </mc:Choice>
              <mc:Fallback>
                <p:oleObj name="Equation" r:id="rId11" imgW="1841500" imgH="431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5156200"/>
                        <a:ext cx="1841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4551363" y="50323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在</a:t>
            </a:r>
          </a:p>
        </p:txBody>
      </p:sp>
      <p:graphicFrame>
        <p:nvGraphicFramePr>
          <p:cNvPr id="15378" name="Object 18"/>
          <p:cNvGraphicFramePr>
            <a:graphicFrameLocks noChangeAspect="1"/>
          </p:cNvGraphicFramePr>
          <p:nvPr/>
        </p:nvGraphicFramePr>
        <p:xfrm>
          <a:off x="5076825" y="5157788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1" name="Equation" r:id="rId13" imgW="723586" imgH="380835" progId="Equation.DSMT4">
                  <p:embed/>
                </p:oleObj>
              </mc:Choice>
              <mc:Fallback>
                <p:oleObj name="Equation" r:id="rId13" imgW="723586" imgH="380835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157788"/>
                        <a:ext cx="723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5848350" y="5032375"/>
            <a:ext cx="2495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上线性相关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graphicFrame>
        <p:nvGraphicFramePr>
          <p:cNvPr id="15380" name="Object 20"/>
          <p:cNvGraphicFramePr>
            <a:graphicFrameLocks noChangeAspect="1"/>
          </p:cNvGraphicFramePr>
          <p:nvPr/>
        </p:nvGraphicFramePr>
        <p:xfrm>
          <a:off x="2195513" y="5876925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2" name="Equation" r:id="rId15" imgW="2603500" imgH="393700" progId="Equation.DSMT4">
                  <p:embed/>
                </p:oleObj>
              </mc:Choice>
              <mc:Fallback>
                <p:oleObj name="Equation" r:id="rId15" imgW="2603500" imgH="3937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876925"/>
                        <a:ext cx="2603500" cy="3937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CC"/>
                          </a:gs>
                          <a:gs pos="74001">
                            <a:srgbClr val="E0F1F2"/>
                          </a:gs>
                          <a:gs pos="83000">
                            <a:srgbClr val="E0F1F2"/>
                          </a:gs>
                          <a:gs pos="100000">
                            <a:srgbClr val="EBF6F7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/>
      <p:bldP spid="15367" grpId="0"/>
      <p:bldP spid="15369" grpId="0"/>
      <p:bldP spid="15371" grpId="0"/>
      <p:bldP spid="15373" grpId="0"/>
      <p:bldP spid="15374" grpId="0"/>
      <p:bldP spid="15375" grpId="0" animBg="1"/>
      <p:bldP spid="15377" grpId="0"/>
      <p:bldP spid="153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92138" y="4603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证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由于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135188" y="152400"/>
          <a:ext cx="184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8" name="Equation" r:id="rId3" imgW="1841500" imgH="431800" progId="Equation.DSMT4">
                  <p:embed/>
                </p:oleObj>
              </mc:Choice>
              <mc:Fallback>
                <p:oleObj name="Equation" r:id="rId3" imgW="18415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52400"/>
                        <a:ext cx="1841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832225" y="635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在</a:t>
            </a: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4443413" y="149225"/>
          <a:ext cx="72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9" name="Equation" r:id="rId5" imgW="723586" imgH="380835" progId="Equation.DSMT4">
                  <p:embed/>
                </p:oleObj>
              </mc:Choice>
              <mc:Fallback>
                <p:oleObj name="Equation" r:id="rId5" imgW="723586" imgH="38083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413" y="149225"/>
                        <a:ext cx="723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200650" y="63500"/>
            <a:ext cx="3917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上线性相关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则存在一组</a:t>
            </a:r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1547813" y="765175"/>
          <a:ext cx="372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0" name="Equation" r:id="rId7" imgW="3721100" imgH="431800" progId="Equation.DSMT4">
                  <p:embed/>
                </p:oleObj>
              </mc:Choice>
              <mc:Fallback>
                <p:oleObj name="Equation" r:id="rId7" imgW="37211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765175"/>
                        <a:ext cx="372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1476375" y="1484313"/>
          <a:ext cx="505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1" name="Equation" r:id="rId9" imgW="5054600" imgH="431800" progId="Equation.DSMT4">
                  <p:embed/>
                </p:oleObj>
              </mc:Choice>
              <mc:Fallback>
                <p:oleObj name="Equation" r:id="rId9" imgW="50546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84313"/>
                        <a:ext cx="5054600" cy="4318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CC"/>
                          </a:gs>
                          <a:gs pos="74001">
                            <a:srgbClr val="E0F1F2"/>
                          </a:gs>
                          <a:gs pos="83000">
                            <a:srgbClr val="E0F1F2"/>
                          </a:gs>
                          <a:gs pos="100000">
                            <a:srgbClr val="EBF6F7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92138" y="2152650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将此方程组看成是以</a:t>
            </a:r>
          </a:p>
        </p:txBody>
      </p:sp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4067175" y="2205038"/>
          <a:ext cx="143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2" name="Equation" r:id="rId11" imgW="1435100" imgH="431800" progId="Equation.DSMT4">
                  <p:embed/>
                </p:oleObj>
              </mc:Choice>
              <mc:Fallback>
                <p:oleObj name="Equation" r:id="rId11" imgW="14351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205038"/>
                        <a:ext cx="1435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5651500" y="2205038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为未知元的齐线性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592138" y="2871788"/>
            <a:ext cx="7296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代数方程组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由于有非零解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从而其系数行列式</a:t>
            </a:r>
          </a:p>
        </p:txBody>
      </p:sp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1331913" y="3632200"/>
          <a:ext cx="53276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3" name="Equation" r:id="rId13" imgW="5438858" imgH="419126" progId="Equation.DSMT4">
                  <p:embed/>
                </p:oleObj>
              </mc:Choice>
              <mc:Fallback>
                <p:oleObj name="Equation" r:id="rId13" imgW="5438858" imgH="419126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632200"/>
                        <a:ext cx="5327650" cy="4889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CC"/>
                          </a:gs>
                          <a:gs pos="74001">
                            <a:srgbClr val="E0F1F2"/>
                          </a:gs>
                          <a:gs pos="83000">
                            <a:srgbClr val="E0F1F2"/>
                          </a:gs>
                          <a:gs pos="100000">
                            <a:srgbClr val="EBF6F7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592138" y="4311650"/>
            <a:ext cx="4673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注：该定理的逆命题不成立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592138" y="5032375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反例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: </a:t>
            </a:r>
          </a:p>
        </p:txBody>
      </p:sp>
      <p:graphicFrame>
        <p:nvGraphicFramePr>
          <p:cNvPr id="16402" name="Object 18"/>
          <p:cNvGraphicFramePr>
            <a:graphicFrameLocks noChangeAspect="1"/>
          </p:cNvGraphicFramePr>
          <p:nvPr/>
        </p:nvGraphicFramePr>
        <p:xfrm>
          <a:off x="2124075" y="5013325"/>
          <a:ext cx="4254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4" name="Equation" r:id="rId15" imgW="4254500" imgH="1041400" progId="Equation.DSMT4">
                  <p:embed/>
                </p:oleObj>
              </mc:Choice>
              <mc:Fallback>
                <p:oleObj name="Equation" r:id="rId15" imgW="4254500" imgH="1041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013325"/>
                        <a:ext cx="4254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  <p:bldP spid="16392" grpId="0"/>
      <p:bldP spid="16395" grpId="0"/>
      <p:bldP spid="16397" grpId="0"/>
      <p:bldP spid="16398" grpId="0"/>
      <p:bldP spid="16400" grpId="0"/>
      <p:bldP spid="164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95288" y="1016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显然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476375" y="188913"/>
          <a:ext cx="342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0" name="Equation" r:id="rId3" imgW="3429000" imgH="431800" progId="Equation.DSMT4">
                  <p:embed/>
                </p:oleObj>
              </mc:Choice>
              <mc:Fallback>
                <p:oleObj name="Equation" r:id="rId3" imgW="34290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8913"/>
                        <a:ext cx="342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911725" y="101600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但是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684213" y="836613"/>
          <a:ext cx="786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1" name="Equation" r:id="rId5" imgW="7861300" imgH="469900" progId="Equation.DSMT4">
                  <p:embed/>
                </p:oleObj>
              </mc:Choice>
              <mc:Fallback>
                <p:oleObj name="Equation" r:id="rId5" imgW="7861300" imgH="469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836613"/>
                        <a:ext cx="7861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395288" y="15033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即</a:t>
            </a:r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1116013" y="1557338"/>
          <a:ext cx="92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2" name="Equation" r:id="rId7" imgW="927100" imgH="431800" progId="Equation.DSMT4">
                  <p:embed/>
                </p:oleObj>
              </mc:Choice>
              <mc:Fallback>
                <p:oleObj name="Equation" r:id="rId7" imgW="9271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557338"/>
                        <a:ext cx="92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2051050" y="1463675"/>
            <a:ext cx="178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线性无关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395288" y="2205038"/>
            <a:ext cx="2328862" cy="5191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定理 </a:t>
            </a:r>
            <a:r>
              <a:rPr lang="en-US" altLang="zh-CN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5.4</a:t>
            </a:r>
            <a:r>
              <a:rPr lang="en-US" altLang="zh-CN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若</a:t>
            </a:r>
          </a:p>
        </p:txBody>
      </p:sp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2555875" y="2292350"/>
          <a:ext cx="421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3" name="Equation" r:id="rId9" imgW="4216400" imgH="431800" progId="Equation.DSMT4">
                  <p:embed/>
                </p:oleObj>
              </mc:Choice>
              <mc:Fallback>
                <p:oleObj name="Equation" r:id="rId9" imgW="42164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292350"/>
                        <a:ext cx="4216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6784975" y="2205038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为齐线性方程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870402" y="2949670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组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的解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且存在</a:t>
            </a:r>
          </a:p>
        </p:txBody>
      </p:sp>
      <p:graphicFrame>
        <p:nvGraphicFramePr>
          <p:cNvPr id="174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00245"/>
              </p:ext>
            </p:extLst>
          </p:nvPr>
        </p:nvGraphicFramePr>
        <p:xfrm>
          <a:off x="3930650" y="3014150"/>
          <a:ext cx="303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4" name="Equation" r:id="rId11" imgW="3035300" imgH="431800" progId="Equation.DSMT4">
                  <p:embed/>
                </p:oleObj>
              </mc:Choice>
              <mc:Fallback>
                <p:oleObj name="Equation" r:id="rId11" imgW="30353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3014150"/>
                        <a:ext cx="3035300" cy="4318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CC"/>
                          </a:gs>
                          <a:gs pos="74001">
                            <a:srgbClr val="E0F1F2"/>
                          </a:gs>
                          <a:gs pos="83000">
                            <a:srgbClr val="E0F1F2"/>
                          </a:gs>
                          <a:gs pos="100000">
                            <a:srgbClr val="EBF6F7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7094053" y="2967881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graphicFrame>
        <p:nvGraphicFramePr>
          <p:cNvPr id="174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628077"/>
              </p:ext>
            </p:extLst>
          </p:nvPr>
        </p:nvGraphicFramePr>
        <p:xfrm>
          <a:off x="909638" y="3710880"/>
          <a:ext cx="284321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5" name="Equation" r:id="rId13" imgW="2959100" imgH="431800" progId="Equation.DSMT4">
                  <p:embed/>
                </p:oleObj>
              </mc:Choice>
              <mc:Fallback>
                <p:oleObj name="Equation" r:id="rId13" imgW="2959100" imgH="431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3710880"/>
                        <a:ext cx="284321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3752850" y="364919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在</a:t>
            </a:r>
          </a:p>
        </p:txBody>
      </p:sp>
      <p:graphicFrame>
        <p:nvGraphicFramePr>
          <p:cNvPr id="1742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21485"/>
              </p:ext>
            </p:extLst>
          </p:nvPr>
        </p:nvGraphicFramePr>
        <p:xfrm>
          <a:off x="4320656" y="3718254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6" name="Equation" r:id="rId15" imgW="723586" imgH="380835" progId="Equation.DSMT4">
                  <p:embed/>
                </p:oleObj>
              </mc:Choice>
              <mc:Fallback>
                <p:oleObj name="Equation" r:id="rId15" imgW="723586" imgH="380835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0656" y="3718254"/>
                        <a:ext cx="723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5076056" y="3632858"/>
            <a:ext cx="213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上</a:t>
            </a:r>
            <a:r>
              <a:rPr lang="zh-CN" altLang="en-US" sz="28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线性相关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395288" y="431165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证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以</a:t>
            </a:r>
          </a:p>
        </p:txBody>
      </p:sp>
      <p:graphicFrame>
        <p:nvGraphicFramePr>
          <p:cNvPr id="1743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971952"/>
              </p:ext>
            </p:extLst>
          </p:nvPr>
        </p:nvGraphicFramePr>
        <p:xfrm>
          <a:off x="1763688" y="4398963"/>
          <a:ext cx="83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7" name="Equation" r:id="rId17" imgW="837836" imgH="431613" progId="Equation.DSMT4">
                  <p:embed/>
                </p:oleObj>
              </mc:Choice>
              <mc:Fallback>
                <p:oleObj name="Equation" r:id="rId17" imgW="837836" imgH="431613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398963"/>
                        <a:ext cx="838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2597150" y="4320241"/>
            <a:ext cx="285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为系数行列式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以</a:t>
            </a:r>
          </a:p>
        </p:txBody>
      </p:sp>
      <p:graphicFrame>
        <p:nvGraphicFramePr>
          <p:cNvPr id="17432" name="Object 24"/>
          <p:cNvGraphicFramePr>
            <a:graphicFrameLocks noChangeAspect="1"/>
          </p:cNvGraphicFramePr>
          <p:nvPr/>
        </p:nvGraphicFramePr>
        <p:xfrm>
          <a:off x="5580063" y="4365625"/>
          <a:ext cx="143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8" name="Equation" r:id="rId19" imgW="1435100" imgH="431800" progId="Equation.DSMT4">
                  <p:embed/>
                </p:oleObj>
              </mc:Choice>
              <mc:Fallback>
                <p:oleObj name="Equation" r:id="rId19" imgW="1435100" imgH="4318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365625"/>
                        <a:ext cx="1435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7072313" y="4311650"/>
            <a:ext cx="178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为未知元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395288" y="5103813"/>
            <a:ext cx="374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构造齐线性代数方程组</a:t>
            </a:r>
          </a:p>
        </p:txBody>
      </p:sp>
      <p:graphicFrame>
        <p:nvGraphicFramePr>
          <p:cNvPr id="17435" name="Object 27"/>
          <p:cNvGraphicFramePr>
            <a:graphicFrameLocks noChangeAspect="1"/>
          </p:cNvGraphicFramePr>
          <p:nvPr/>
        </p:nvGraphicFramePr>
        <p:xfrm>
          <a:off x="2101850" y="5857875"/>
          <a:ext cx="586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9" name="Equation" r:id="rId21" imgW="5867400" imgH="431800" progId="Equation.DSMT4">
                  <p:embed/>
                </p:oleObj>
              </mc:Choice>
              <mc:Fallback>
                <p:oleObj name="Equation" r:id="rId21" imgW="5867400" imgH="4318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5857875"/>
                        <a:ext cx="5867400" cy="4318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CC"/>
                          </a:gs>
                          <a:gs pos="74001">
                            <a:srgbClr val="E0F1F2"/>
                          </a:gs>
                          <a:gs pos="83000">
                            <a:srgbClr val="E0F1F2"/>
                          </a:gs>
                          <a:gs pos="100000">
                            <a:srgbClr val="EBF6F7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4" grpId="0"/>
      <p:bldP spid="17416" grpId="0"/>
      <p:bldP spid="17418" grpId="0"/>
      <p:bldP spid="17419" grpId="0" animBg="1"/>
      <p:bldP spid="17421" grpId="0"/>
      <p:bldP spid="17422" grpId="0"/>
      <p:bldP spid="17424" grpId="0"/>
      <p:bldP spid="17426" grpId="0"/>
      <p:bldP spid="17428" grpId="0"/>
      <p:bldP spid="17429" grpId="0"/>
      <p:bldP spid="17431" grpId="0"/>
      <p:bldP spid="17433" grpId="0"/>
      <p:bldP spid="174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92138" y="635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由于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476375" y="188913"/>
          <a:ext cx="144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8" name="Equation" r:id="rId3" imgW="1447800" imgH="431800" progId="Equation.DSMT4">
                  <p:embed/>
                </p:oleObj>
              </mc:Choice>
              <mc:Fallback>
                <p:oleObj name="Equation" r:id="rId3" imgW="14478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8913"/>
                        <a:ext cx="1447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033713" y="120650"/>
            <a:ext cx="4451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则方程组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(6)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有非零解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记为</a:t>
            </a: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7594600" y="163513"/>
          <a:ext cx="154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9" name="Equation" r:id="rId5" imgW="1548728" imgH="431613" progId="Equation.DSMT4">
                  <p:embed/>
                </p:oleObj>
              </mc:Choice>
              <mc:Fallback>
                <p:oleObj name="Equation" r:id="rId5" imgW="1548728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4600" y="163513"/>
                        <a:ext cx="154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592138" y="7127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1547813" y="836613"/>
          <a:ext cx="537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0" name="Equation" r:id="rId7" imgW="5276799" imgH="333285" progId="Equation.DSMT4">
                  <p:embed/>
                </p:oleObj>
              </mc:Choice>
              <mc:Fallback>
                <p:oleObj name="Equation" r:id="rId7" imgW="5276799" imgH="33328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836613"/>
                        <a:ext cx="5372100" cy="4318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CC"/>
                          </a:gs>
                          <a:gs pos="74001">
                            <a:srgbClr val="E0F1F2"/>
                          </a:gs>
                          <a:gs pos="83000">
                            <a:srgbClr val="E0F1F2"/>
                          </a:gs>
                          <a:gs pos="100000">
                            <a:srgbClr val="EBF6F7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592138" y="143192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1476375" y="1484313"/>
          <a:ext cx="369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1" name="Equation" r:id="rId9" imgW="3695700" imgH="431800" progId="Equation.DSMT4">
                  <p:embed/>
                </p:oleObj>
              </mc:Choice>
              <mc:Fallback>
                <p:oleObj name="Equation" r:id="rId9" imgW="36957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84313"/>
                        <a:ext cx="3695700" cy="4318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CC"/>
                          </a:gs>
                          <a:gs pos="74001">
                            <a:srgbClr val="E0F1F2"/>
                          </a:gs>
                          <a:gs pos="83000">
                            <a:srgbClr val="E0F1F2"/>
                          </a:gs>
                          <a:gs pos="100000">
                            <a:srgbClr val="EBF6F7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5272088" y="1360488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又由初值问题</a:t>
            </a:r>
          </a:p>
        </p:txBody>
      </p:sp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827088" y="2276475"/>
          <a:ext cx="322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2" name="Equation" r:id="rId11" imgW="3225800" imgH="431800" progId="Equation.DSMT4">
                  <p:embed/>
                </p:oleObj>
              </mc:Choice>
              <mc:Fallback>
                <p:oleObj name="Equation" r:id="rId11" imgW="32258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76475"/>
                        <a:ext cx="322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4048125" y="2152650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由解的唯一性得</a:t>
            </a:r>
          </a:p>
        </p:txBody>
      </p:sp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6616700" y="2276475"/>
          <a:ext cx="252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3" name="Equation" r:id="rId13" imgW="2527300" imgH="393700" progId="Equation.DSMT4">
                  <p:embed/>
                </p:oleObj>
              </mc:Choice>
              <mc:Fallback>
                <p:oleObj name="Equation" r:id="rId13" imgW="2527300" imgH="3937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2276475"/>
                        <a:ext cx="2527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92138" y="28717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即</a:t>
            </a:r>
          </a:p>
        </p:txBody>
      </p:sp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1476375" y="2997200"/>
          <a:ext cx="617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4" name="Equation" r:id="rId15" imgW="6172200" imgH="431800" progId="Equation.DSMT4">
                  <p:embed/>
                </p:oleObj>
              </mc:Choice>
              <mc:Fallback>
                <p:oleObj name="Equation" r:id="rId15" imgW="6172200" imgH="431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997200"/>
                        <a:ext cx="617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592138" y="3629025"/>
            <a:ext cx="178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也就是说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2484438" y="3716338"/>
          <a:ext cx="295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5" name="Equation" r:id="rId17" imgW="2959100" imgH="431800" progId="Equation.DSMT4">
                  <p:embed/>
                </p:oleObj>
              </mc:Choice>
              <mc:Fallback>
                <p:oleObj name="Equation" r:id="rId17" imgW="2959100" imgH="431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716338"/>
                        <a:ext cx="2959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5487988" y="362902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在</a:t>
            </a:r>
          </a:p>
        </p:txBody>
      </p:sp>
      <p:graphicFrame>
        <p:nvGraphicFramePr>
          <p:cNvPr id="18453" name="Object 21"/>
          <p:cNvGraphicFramePr>
            <a:graphicFrameLocks noChangeAspect="1"/>
          </p:cNvGraphicFramePr>
          <p:nvPr/>
        </p:nvGraphicFramePr>
        <p:xfrm>
          <a:off x="6011863" y="3767138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6" name="Equation" r:id="rId19" imgW="723586" imgH="380835" progId="Equation.DSMT4">
                  <p:embed/>
                </p:oleObj>
              </mc:Choice>
              <mc:Fallback>
                <p:oleObj name="Equation" r:id="rId19" imgW="723586" imgH="380835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767138"/>
                        <a:ext cx="723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6711950" y="3629025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上线性相关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444500" y="4824413"/>
            <a:ext cx="3236913" cy="523875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74001">
                <a:srgbClr val="E0F1F2"/>
              </a:gs>
              <a:gs pos="83000">
                <a:srgbClr val="E0F1F2"/>
              </a:gs>
              <a:gs pos="100000">
                <a:srgbClr val="EBF6F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5.3+</a:t>
            </a:r>
            <a:r>
              <a:rPr lang="zh-CN" altLang="en-US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5.4</a:t>
            </a:r>
            <a:r>
              <a:rPr lang="zh-CN" altLang="en-US" sz="28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681413" y="4798920"/>
            <a:ext cx="4337050" cy="523875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74001">
                <a:srgbClr val="E0F1F2"/>
              </a:gs>
              <a:gs pos="83000">
                <a:srgbClr val="E0F1F2"/>
              </a:gs>
              <a:gs pos="100000">
                <a:srgbClr val="EBF6F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方程组（</a:t>
            </a:r>
            <a:r>
              <a:rPr lang="en-US" altLang="zh-CN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）的解向量函数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146973"/>
              </p:ext>
            </p:extLst>
          </p:nvPr>
        </p:nvGraphicFramePr>
        <p:xfrm>
          <a:off x="322263" y="5891213"/>
          <a:ext cx="256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7" name="Equation" r:id="rId21" imgW="2565400" imgH="381000" progId="Equation.DSMT4">
                  <p:embed/>
                </p:oleObj>
              </mc:Choice>
              <mc:Fallback>
                <p:oleObj name="Equation" r:id="rId21" imgW="2565400" imgH="381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5891213"/>
                        <a:ext cx="2565400" cy="3810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CC"/>
                          </a:gs>
                          <a:gs pos="74001">
                            <a:srgbClr val="E0F1F2"/>
                          </a:gs>
                          <a:gs pos="83000">
                            <a:srgbClr val="E0F1F2"/>
                          </a:gs>
                          <a:gs pos="100000">
                            <a:srgbClr val="EBF6F7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887663" y="5891213"/>
            <a:ext cx="2646362" cy="460375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74001">
                <a:srgbClr val="E0F1F2"/>
              </a:gs>
              <a:gs pos="83000">
                <a:srgbClr val="E0F1F2"/>
              </a:gs>
              <a:gs pos="100000">
                <a:srgbClr val="EBF6F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线性相关（无关）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454650" y="5918200"/>
          <a:ext cx="27178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8" name="Equation" r:id="rId23" imgW="2717800" imgH="342900" progId="Equation.DSMT4">
                  <p:embed/>
                </p:oleObj>
              </mc:Choice>
              <mc:Fallback>
                <p:oleObj name="Equation" r:id="rId23" imgW="2717800" imgH="3429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5918200"/>
                        <a:ext cx="2717800" cy="4095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CC"/>
                          </a:gs>
                          <a:gs pos="74001">
                            <a:srgbClr val="E0F1F2"/>
                          </a:gs>
                          <a:gs pos="83000">
                            <a:srgbClr val="E0F1F2"/>
                          </a:gs>
                          <a:gs pos="100000">
                            <a:srgbClr val="EBF6F7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8" grpId="0"/>
      <p:bldP spid="18440" grpId="0"/>
      <p:bldP spid="18442" grpId="0"/>
      <p:bldP spid="18444" grpId="0"/>
      <p:bldP spid="18446" grpId="0"/>
      <p:bldP spid="18448" grpId="0"/>
      <p:bldP spid="18450" grpId="0"/>
      <p:bldP spid="18452" grpId="0"/>
      <p:bldP spid="18454" grpId="0"/>
      <p:bldP spid="2" grpId="0" animBg="1"/>
      <p:bldP spid="3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42913" y="127000"/>
            <a:ext cx="8728075" cy="519113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74001">
                <a:srgbClr val="E0F1F2"/>
              </a:gs>
              <a:gs pos="83000">
                <a:srgbClr val="E0F1F2"/>
              </a:gs>
              <a:gs pos="100000">
                <a:srgbClr val="EBF6F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8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5.5. </a:t>
            </a:r>
            <a:r>
              <a:rPr lang="zh-CN" altLang="en-US" sz="28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齐线性方程组</a:t>
            </a:r>
            <a:r>
              <a:rPr lang="en-US" altLang="zh-CN" sz="28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8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一定存在</a:t>
            </a:r>
            <a:r>
              <a:rPr lang="en-US" altLang="zh-CN" sz="28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8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个线性无关的解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63575" y="784225"/>
            <a:ext cx="462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证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由定理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5.1.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知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初值问题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331913" y="1557338"/>
          <a:ext cx="4279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8" name="Equation" r:id="rId3" imgW="4279900" imgH="1016000" progId="Equation.DSMT4">
                  <p:embed/>
                </p:oleObj>
              </mc:Choice>
              <mc:Fallback>
                <p:oleObj name="Equation" r:id="rId3" imgW="4279900" imgH="1016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557338"/>
                        <a:ext cx="4279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63575" y="2717007"/>
            <a:ext cx="2851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存在唯一解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记为</a:t>
            </a: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672178"/>
              </p:ext>
            </p:extLst>
          </p:nvPr>
        </p:nvGraphicFramePr>
        <p:xfrm>
          <a:off x="3530912" y="2790291"/>
          <a:ext cx="267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9" name="Equation" r:id="rId5" imgW="2679700" imgH="431800" progId="Equation.DSMT4">
                  <p:embed/>
                </p:oleObj>
              </mc:Choice>
              <mc:Fallback>
                <p:oleObj name="Equation" r:id="rId5" imgW="26797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912" y="2790291"/>
                        <a:ext cx="2679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296025" y="2721396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由于这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个解的</a:t>
            </a:r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884374"/>
              </p:ext>
            </p:extLst>
          </p:nvPr>
        </p:nvGraphicFramePr>
        <p:xfrm>
          <a:off x="755576" y="3420269"/>
          <a:ext cx="146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0" name="Equation" r:id="rId7" imgW="1459866" imgH="431613" progId="Equation.DSMT4">
                  <p:embed/>
                </p:oleObj>
              </mc:Choice>
              <mc:Fallback>
                <p:oleObj name="Equation" r:id="rId7" imgW="1459866" imgH="43161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420269"/>
                        <a:ext cx="1460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2463800" y="3348552"/>
            <a:ext cx="2851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则它们线性无关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539552" y="4135017"/>
            <a:ext cx="2149475" cy="519113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74001">
                <a:srgbClr val="E0F1F2"/>
              </a:gs>
              <a:gs pos="83000">
                <a:srgbClr val="E0F1F2"/>
              </a:gs>
              <a:gs pos="100000">
                <a:srgbClr val="EBF6F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8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5.6.</a:t>
            </a:r>
            <a:r>
              <a:rPr lang="en-US" altLang="zh-CN" sz="28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若</a:t>
            </a:r>
          </a:p>
        </p:txBody>
      </p:sp>
      <p:graphicFrame>
        <p:nvGraphicFramePr>
          <p:cNvPr id="204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756110"/>
              </p:ext>
            </p:extLst>
          </p:nvPr>
        </p:nvGraphicFramePr>
        <p:xfrm>
          <a:off x="2854325" y="4222330"/>
          <a:ext cx="184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1" name="Equation" r:id="rId9" imgW="1841500" imgH="431800" progId="Equation.DSMT4">
                  <p:embed/>
                </p:oleObj>
              </mc:Choice>
              <mc:Fallback>
                <p:oleObj name="Equation" r:id="rId9" imgW="18415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4222330"/>
                        <a:ext cx="1841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4776898" y="4136884"/>
            <a:ext cx="427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个线性无关解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graphicFrame>
        <p:nvGraphicFramePr>
          <p:cNvPr id="204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703690"/>
              </p:ext>
            </p:extLst>
          </p:nvPr>
        </p:nvGraphicFramePr>
        <p:xfrm>
          <a:off x="2627784" y="5589240"/>
          <a:ext cx="389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2" name="Equation" r:id="rId11" imgW="3898900" imgH="431800" progId="Equation.DSMT4">
                  <p:embed/>
                </p:oleObj>
              </mc:Choice>
              <mc:Fallback>
                <p:oleObj name="Equation" r:id="rId11" imgW="38989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589240"/>
                        <a:ext cx="3898900" cy="4318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CC"/>
                          </a:gs>
                          <a:gs pos="74001">
                            <a:srgbClr val="E0F1F2"/>
                          </a:gs>
                          <a:gs pos="83000">
                            <a:srgbClr val="E0F1F2"/>
                          </a:gs>
                          <a:gs pos="100000">
                            <a:srgbClr val="EBF6F7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641254" y="4844257"/>
            <a:ext cx="3562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其任一解均可表示为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663575" y="6165304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其中</a:t>
            </a:r>
          </a:p>
        </p:txBody>
      </p:sp>
      <p:graphicFrame>
        <p:nvGraphicFramePr>
          <p:cNvPr id="204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602624"/>
              </p:ext>
            </p:extLst>
          </p:nvPr>
        </p:nvGraphicFramePr>
        <p:xfrm>
          <a:off x="1631950" y="6216804"/>
          <a:ext cx="134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3" name="Equation" r:id="rId13" imgW="1346200" imgH="431800" progId="Equation.DSMT4">
                  <p:embed/>
                </p:oleObj>
              </mc:Choice>
              <mc:Fallback>
                <p:oleObj name="Equation" r:id="rId13" imgW="1346200" imgH="431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6216804"/>
                        <a:ext cx="134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3115298" y="6165304"/>
            <a:ext cx="3206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是相应确定的常数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  <p:bldP spid="20483" grpId="0"/>
      <p:bldP spid="20485" grpId="0"/>
      <p:bldP spid="20487" grpId="0"/>
      <p:bldP spid="20489" grpId="0"/>
      <p:bldP spid="20490" grpId="0" animBg="1"/>
      <p:bldP spid="20492" grpId="0"/>
      <p:bldP spid="20494" grpId="0"/>
      <p:bldP spid="20495" grpId="0"/>
      <p:bldP spid="2049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19113" y="-7938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证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设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763713" y="115888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7" name="Equation" r:id="rId3" imgW="698197" imgH="393529" progId="Equation.DSMT4">
                  <p:embed/>
                </p:oleObj>
              </mc:Choice>
              <mc:Fallback>
                <p:oleObj name="Equation" r:id="rId3" imgW="698197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15888"/>
                        <a:ext cx="69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319338" y="-7938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为初值问题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4284663" y="115888"/>
          <a:ext cx="317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8" name="Equation" r:id="rId5" imgW="3175000" imgH="431800" progId="Equation.DSMT4">
                  <p:embed/>
                </p:oleObj>
              </mc:Choice>
              <mc:Fallback>
                <p:oleObj name="Equation" r:id="rId5" imgW="31750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15888"/>
                        <a:ext cx="3175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7504113" y="-7938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的解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519113" y="7127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这里</a:t>
            </a:r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1476375" y="927100"/>
          <a:ext cx="22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9" name="Equation" r:id="rId7" imgW="228501" imgH="304668" progId="Equation.DSMT4">
                  <p:embed/>
                </p:oleObj>
              </mc:Choice>
              <mc:Fallback>
                <p:oleObj name="Equation" r:id="rId7" imgW="228501" imgH="304668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927100"/>
                        <a:ext cx="228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743075" y="712788"/>
            <a:ext cx="3917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为任意的常数列向量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即</a:t>
            </a:r>
          </a:p>
        </p:txBody>
      </p:sp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5580063" y="838200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0" name="Equation" r:id="rId9" imgW="698197" imgH="393529" progId="Equation.DSMT4">
                  <p:embed/>
                </p:oleObj>
              </mc:Choice>
              <mc:Fallback>
                <p:oleObj name="Equation" r:id="rId9" imgW="698197" imgH="39352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838200"/>
                        <a:ext cx="69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6280150" y="712788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的任一解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519113" y="1431925"/>
            <a:ext cx="3206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下证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存在一组常数</a:t>
            </a:r>
          </a:p>
        </p:txBody>
      </p:sp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3995738" y="1268413"/>
          <a:ext cx="408781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1" name="Equation" r:id="rId11" imgW="4267200" imgH="914400" progId="Equation.DSMT4">
                  <p:embed/>
                </p:oleObj>
              </mc:Choice>
              <mc:Fallback>
                <p:oleObj name="Equation" r:id="rId11" imgW="4267200" imgH="914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268413"/>
                        <a:ext cx="4087812" cy="8763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CC"/>
                          </a:gs>
                          <a:gs pos="74001">
                            <a:srgbClr val="E0F1F2"/>
                          </a:gs>
                          <a:gs pos="83000">
                            <a:srgbClr val="E0F1F2"/>
                          </a:gs>
                          <a:gs pos="100000">
                            <a:srgbClr val="EBF6F7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19113" y="2224088"/>
            <a:ext cx="3206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为此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解代数方程组</a:t>
            </a:r>
          </a:p>
        </p:txBody>
      </p:sp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4067175" y="2216150"/>
          <a:ext cx="18002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2" name="Equation" r:id="rId13" imgW="2171700" imgH="914400" progId="Equation.DSMT4">
                  <p:embed/>
                </p:oleObj>
              </mc:Choice>
              <mc:Fallback>
                <p:oleObj name="Equation" r:id="rId13" imgW="2171700" imgH="914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216150"/>
                        <a:ext cx="1800225" cy="7588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CC"/>
                          </a:gs>
                          <a:gs pos="74001">
                            <a:srgbClr val="E0F1F2"/>
                          </a:gs>
                          <a:gs pos="83000">
                            <a:srgbClr val="E0F1F2"/>
                          </a:gs>
                          <a:gs pos="100000">
                            <a:srgbClr val="EBF6F7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6372225" y="2276475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由于</a:t>
            </a:r>
          </a:p>
        </p:txBody>
      </p:sp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7235825" y="2349500"/>
          <a:ext cx="146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3" name="Equation" r:id="rId15" imgW="1459866" imgH="431613" progId="Equation.DSMT4">
                  <p:embed/>
                </p:oleObj>
              </mc:Choice>
              <mc:Fallback>
                <p:oleObj name="Equation" r:id="rId15" imgW="1459866" imgH="431613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2349500"/>
                        <a:ext cx="1460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519113" y="2871788"/>
            <a:ext cx="4095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则该代数方程组有唯一解</a:t>
            </a:r>
          </a:p>
        </p:txBody>
      </p:sp>
      <p:graphicFrame>
        <p:nvGraphicFramePr>
          <p:cNvPr id="21523" name="Object 19"/>
          <p:cNvGraphicFramePr>
            <a:graphicFrameLocks noChangeAspect="1"/>
          </p:cNvGraphicFramePr>
          <p:nvPr/>
        </p:nvGraphicFramePr>
        <p:xfrm>
          <a:off x="5003800" y="2924175"/>
          <a:ext cx="152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4" name="Equation" r:id="rId17" imgW="1524000" imgH="431800" progId="Equation.DSMT4">
                  <p:embed/>
                </p:oleObj>
              </mc:Choice>
              <mc:Fallback>
                <p:oleObj name="Equation" r:id="rId17" imgW="1524000" imgH="431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924175"/>
                        <a:ext cx="1524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539750" y="35734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记</a:t>
            </a:r>
          </a:p>
        </p:txBody>
      </p:sp>
      <p:graphicFrame>
        <p:nvGraphicFramePr>
          <p:cNvPr id="21525" name="Object 21"/>
          <p:cNvGraphicFramePr>
            <a:graphicFrameLocks noChangeAspect="1"/>
          </p:cNvGraphicFramePr>
          <p:nvPr/>
        </p:nvGraphicFramePr>
        <p:xfrm>
          <a:off x="1225550" y="3525838"/>
          <a:ext cx="21224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5" name="Equation" r:id="rId19" imgW="2349500" imgH="914400" progId="Equation.DSMT4">
                  <p:embed/>
                </p:oleObj>
              </mc:Choice>
              <mc:Fallback>
                <p:oleObj name="Equation" r:id="rId19" imgW="2349500" imgH="9144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3525838"/>
                        <a:ext cx="2122488" cy="8255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CC"/>
                          </a:gs>
                          <a:gs pos="74001">
                            <a:srgbClr val="E0F1F2"/>
                          </a:gs>
                          <a:gs pos="83000">
                            <a:srgbClr val="E0F1F2"/>
                          </a:gs>
                          <a:gs pos="100000">
                            <a:srgbClr val="EBF6F7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519113" y="4384675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由解的唯一性得</a:t>
            </a:r>
          </a:p>
        </p:txBody>
      </p:sp>
      <p:graphicFrame>
        <p:nvGraphicFramePr>
          <p:cNvPr id="21527" name="Object 23"/>
          <p:cNvGraphicFramePr>
            <a:graphicFrameLocks noChangeAspect="1"/>
          </p:cNvGraphicFramePr>
          <p:nvPr/>
        </p:nvGraphicFramePr>
        <p:xfrm>
          <a:off x="3200400" y="4538663"/>
          <a:ext cx="163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6" name="Equation" r:id="rId21" imgW="1637589" imgH="393529" progId="Equation.DSMT4">
                  <p:embed/>
                </p:oleObj>
              </mc:Choice>
              <mc:Fallback>
                <p:oleObj name="Equation" r:id="rId21" imgW="1637589" imgH="393529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538663"/>
                        <a:ext cx="163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519113" y="5032375"/>
            <a:ext cx="8723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推论</a:t>
            </a:r>
            <a:r>
              <a:rPr lang="en-US" altLang="zh-CN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8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齐线性方程组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的解空间构成了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维线性空间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519113" y="5753100"/>
            <a:ext cx="5168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称其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个线性无关组为</a:t>
            </a:r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基本解组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575050" y="3741738"/>
          <a:ext cx="275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7" name="Equation" r:id="rId23" imgW="2755900" imgH="393700" progId="Equation.DSMT4">
                  <p:embed/>
                </p:oleObj>
              </mc:Choice>
              <mc:Fallback>
                <p:oleObj name="Equation" r:id="rId23" imgW="2755900" imgH="3937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3741738"/>
                        <a:ext cx="2755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28716"/>
              </p:ext>
            </p:extLst>
          </p:nvPr>
        </p:nvGraphicFramePr>
        <p:xfrm>
          <a:off x="6661321" y="3667290"/>
          <a:ext cx="137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8" name="Equation" r:id="rId25" imgW="1371600" imgH="431800" progId="Equation.DSMT4">
                  <p:embed/>
                </p:oleObj>
              </mc:Choice>
              <mc:Fallback>
                <p:oleObj name="Equation" r:id="rId25" imgW="1371600" imgH="431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321" y="3667290"/>
                        <a:ext cx="1371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992688" y="4251325"/>
          <a:ext cx="2921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9" name="Equation" r:id="rId27" imgW="2921000" imgH="914400" progId="Equation.DSMT4">
                  <p:embed/>
                </p:oleObj>
              </mc:Choice>
              <mc:Fallback>
                <p:oleObj name="Equation" r:id="rId27" imgW="2921000" imgH="914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688" y="4251325"/>
                        <a:ext cx="2921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8" grpId="0"/>
      <p:bldP spid="21510" grpId="0"/>
      <p:bldP spid="21511" grpId="0"/>
      <p:bldP spid="21513" grpId="0"/>
      <p:bldP spid="21515" grpId="0"/>
      <p:bldP spid="21516" grpId="0"/>
      <p:bldP spid="21518" grpId="0"/>
      <p:bldP spid="21520" grpId="0"/>
      <p:bldP spid="21522" grpId="0"/>
      <p:bldP spid="21526" grpId="0"/>
      <p:bldP spid="21528" grpId="0"/>
      <p:bldP spid="215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47675" y="-7938"/>
            <a:ext cx="5702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推论</a:t>
            </a:r>
            <a:r>
              <a:rPr lang="en-US" altLang="zh-CN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  (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4.6. 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通解结构定理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11188" y="620688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若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057124"/>
              </p:ext>
            </p:extLst>
          </p:nvPr>
        </p:nvGraphicFramePr>
        <p:xfrm>
          <a:off x="1159866" y="708001"/>
          <a:ext cx="261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4" name="Equation" r:id="rId3" imgW="2616200" imgH="431800" progId="Equation.DSMT4">
                  <p:embed/>
                </p:oleObj>
              </mc:Choice>
              <mc:Fallback>
                <p:oleObj name="Equation" r:id="rId3" imgW="26162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9866" y="708001"/>
                        <a:ext cx="261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832515" y="620688"/>
            <a:ext cx="285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阶齐线性方程</a:t>
            </a: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506488"/>
              </p:ext>
            </p:extLst>
          </p:nvPr>
        </p:nvGraphicFramePr>
        <p:xfrm>
          <a:off x="1403648" y="1268760"/>
          <a:ext cx="5143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5" name="Equation" r:id="rId5" imgW="5143500" imgH="469900" progId="Equation.DSMT4">
                  <p:embed/>
                </p:oleObj>
              </mc:Choice>
              <mc:Fallback>
                <p:oleObj name="Equation" r:id="rId5" imgW="5143500" imgH="469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268760"/>
                        <a:ext cx="5143500" cy="4699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CC"/>
                          </a:gs>
                          <a:gs pos="74001">
                            <a:srgbClr val="E0F1F2"/>
                          </a:gs>
                          <a:gs pos="83000">
                            <a:srgbClr val="E0F1F2"/>
                          </a:gs>
                          <a:gs pos="100000">
                            <a:srgbClr val="EBF6F7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23850" y="1988840"/>
            <a:ext cx="711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个线性无关解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(3)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的任一解均可表示为</a:t>
            </a:r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138206"/>
              </p:ext>
            </p:extLst>
          </p:nvPr>
        </p:nvGraphicFramePr>
        <p:xfrm>
          <a:off x="7442200" y="1872952"/>
          <a:ext cx="15843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6" name="Equation" r:id="rId7" imgW="1930400" imgH="914400" progId="Equation.DSMT4">
                  <p:embed/>
                </p:oleObj>
              </mc:Choice>
              <mc:Fallback>
                <p:oleObj name="Equation" r:id="rId7" imgW="1930400" imgH="914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1872952"/>
                        <a:ext cx="1584325" cy="7508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CC"/>
                          </a:gs>
                          <a:gs pos="74001">
                            <a:srgbClr val="E0F1F2"/>
                          </a:gs>
                          <a:gs pos="83000">
                            <a:srgbClr val="E0F1F2"/>
                          </a:gs>
                          <a:gs pos="100000">
                            <a:srgbClr val="EBF6F7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23850" y="278092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其中</a:t>
            </a:r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36224"/>
              </p:ext>
            </p:extLst>
          </p:nvPr>
        </p:nvGraphicFramePr>
        <p:xfrm>
          <a:off x="1219200" y="2824584"/>
          <a:ext cx="134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7" name="Equation" r:id="rId9" imgW="1346200" imgH="431800" progId="Equation.DSMT4">
                  <p:embed/>
                </p:oleObj>
              </mc:Choice>
              <mc:Fallback>
                <p:oleObj name="Equation" r:id="rId9" imgW="13462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24584"/>
                        <a:ext cx="134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2555776" y="2780928"/>
            <a:ext cx="3055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为相应确定的常数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225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739226"/>
              </p:ext>
            </p:extLst>
          </p:nvPr>
        </p:nvGraphicFramePr>
        <p:xfrm>
          <a:off x="5611713" y="2868240"/>
          <a:ext cx="360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8" name="Equation" r:id="rId11" imgW="3606800" imgH="431800" progId="Equation.DSMT4">
                  <p:embed/>
                </p:oleObj>
              </mc:Choice>
              <mc:Fallback>
                <p:oleObj name="Equation" r:id="rId11" imgW="36068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713" y="2868240"/>
                        <a:ext cx="3606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611188" y="3552825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证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由前面推导得</a:t>
            </a:r>
          </a:p>
        </p:txBody>
      </p:sp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3851275" y="3644900"/>
          <a:ext cx="332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9" name="Equation" r:id="rId13" imgW="3327400" imgH="393700" progId="Equation.DSMT4">
                  <p:embed/>
                </p:oleObj>
              </mc:Choice>
              <mc:Fallback>
                <p:oleObj name="Equation" r:id="rId13" imgW="3327400" imgH="393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644900"/>
                        <a:ext cx="3327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611188" y="422116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其中</a:t>
            </a:r>
          </a:p>
        </p:txBody>
      </p:sp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684213" y="4581525"/>
          <a:ext cx="27686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0" name="Equation" r:id="rId15" imgW="2768600" imgH="2082800" progId="Equation.DSMT4">
                  <p:embed/>
                </p:oleObj>
              </mc:Choice>
              <mc:Fallback>
                <p:oleObj name="Equation" r:id="rId15" imgW="2768600" imgH="2082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581525"/>
                        <a:ext cx="27686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3759200" y="4508500"/>
          <a:ext cx="53848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1" name="Equation" r:id="rId17" imgW="5384800" imgH="2082800" progId="Equation.DSMT4">
                  <p:embed/>
                </p:oleObj>
              </mc:Choice>
              <mc:Fallback>
                <p:oleObj name="Equation" r:id="rId17" imgW="5384800" imgH="2082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4508500"/>
                        <a:ext cx="53848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Object 18"/>
          <p:cNvGraphicFramePr>
            <a:graphicFrameLocks noChangeAspect="1"/>
          </p:cNvGraphicFramePr>
          <p:nvPr/>
        </p:nvGraphicFramePr>
        <p:xfrm>
          <a:off x="3441700" y="2082800"/>
          <a:ext cx="914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2" name="Equation" r:id="rId19" imgW="457677" imgH="793306" progId="Equation.DSMT4">
                  <p:embed/>
                </p:oleObj>
              </mc:Choice>
              <mc:Fallback>
                <p:oleObj name="Equation" r:id="rId19" imgW="457677" imgH="793306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2082800"/>
                        <a:ext cx="9144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3" grpId="0"/>
      <p:bldP spid="22535" grpId="0"/>
      <p:bldP spid="22537" grpId="0"/>
      <p:bldP spid="22539" grpId="0"/>
      <p:bldP spid="225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77825" y="326072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即</a:t>
            </a:r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1331913" y="3398838"/>
          <a:ext cx="50165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" name="Equation" r:id="rId3" imgW="5016500" imgH="2032000" progId="Equation.DSMT4">
                  <p:embed/>
                </p:oleObj>
              </mc:Choice>
              <mc:Fallback>
                <p:oleObj name="Equation" r:id="rId3" imgW="5016500" imgH="2032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398838"/>
                        <a:ext cx="50165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79388" y="5465763"/>
            <a:ext cx="8569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要求解该并联电路里电流的变化规律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只需解此方程组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1331913" y="1731963"/>
          <a:ext cx="3251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" name="公式" r:id="rId5" imgW="3251200" imgH="825500" progId="Equation.3">
                  <p:embed/>
                </p:oleObj>
              </mc:Choice>
              <mc:Fallback>
                <p:oleObj name="公式" r:id="rId5" imgW="3251200" imgH="825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731963"/>
                        <a:ext cx="3251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1346200" y="2501900"/>
          <a:ext cx="4178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" name="公式" r:id="rId7" imgW="4178300" imgH="825500" progId="Equation.3">
                  <p:embed/>
                </p:oleObj>
              </mc:Choice>
              <mc:Fallback>
                <p:oleObj name="公式" r:id="rId7" imgW="4178300" imgH="825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2501900"/>
                        <a:ext cx="4178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5292725" y="-31750"/>
            <a:ext cx="3455988" cy="2016125"/>
            <a:chOff x="3016" y="2251"/>
            <a:chExt cx="2177" cy="1270"/>
          </a:xfrm>
        </p:grpSpPr>
        <p:sp>
          <p:nvSpPr>
            <p:cNvPr id="3085" name="Line 19"/>
            <p:cNvSpPr>
              <a:spLocks noChangeShapeType="1"/>
            </p:cNvSpPr>
            <p:nvPr/>
          </p:nvSpPr>
          <p:spPr bwMode="auto">
            <a:xfrm>
              <a:off x="3243" y="320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Line 29"/>
            <p:cNvSpPr>
              <a:spLocks noChangeShapeType="1"/>
            </p:cNvSpPr>
            <p:nvPr/>
          </p:nvSpPr>
          <p:spPr bwMode="auto">
            <a:xfrm>
              <a:off x="5148" y="32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Line 31"/>
            <p:cNvSpPr>
              <a:spLocks noChangeShapeType="1"/>
            </p:cNvSpPr>
            <p:nvPr/>
          </p:nvSpPr>
          <p:spPr bwMode="auto">
            <a:xfrm>
              <a:off x="4195" y="293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Line 34"/>
            <p:cNvSpPr>
              <a:spLocks noChangeShapeType="1"/>
            </p:cNvSpPr>
            <p:nvPr/>
          </p:nvSpPr>
          <p:spPr bwMode="auto">
            <a:xfrm>
              <a:off x="4241" y="3203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89" name="Group 59"/>
            <p:cNvGrpSpPr>
              <a:grpSpLocks/>
            </p:cNvGrpSpPr>
            <p:nvPr/>
          </p:nvGrpSpPr>
          <p:grpSpPr bwMode="auto">
            <a:xfrm>
              <a:off x="3016" y="2251"/>
              <a:ext cx="2177" cy="1270"/>
              <a:chOff x="3016" y="2251"/>
              <a:chExt cx="2177" cy="1270"/>
            </a:xfrm>
          </p:grpSpPr>
          <p:sp>
            <p:nvSpPr>
              <p:cNvPr id="3090" name="Line 23"/>
              <p:cNvSpPr>
                <a:spLocks noChangeShapeType="1"/>
              </p:cNvSpPr>
              <p:nvPr/>
            </p:nvSpPr>
            <p:spPr bwMode="auto">
              <a:xfrm>
                <a:off x="4059" y="2614"/>
                <a:ext cx="4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1" name="Line 30"/>
              <p:cNvSpPr>
                <a:spLocks noChangeShapeType="1"/>
              </p:cNvSpPr>
              <p:nvPr/>
            </p:nvSpPr>
            <p:spPr bwMode="auto">
              <a:xfrm>
                <a:off x="5148" y="3385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092" name="Group 58"/>
              <p:cNvGrpSpPr>
                <a:grpSpLocks/>
              </p:cNvGrpSpPr>
              <p:nvPr/>
            </p:nvGrpSpPr>
            <p:grpSpPr bwMode="auto">
              <a:xfrm>
                <a:off x="3016" y="2251"/>
                <a:ext cx="2177" cy="1270"/>
                <a:chOff x="3016" y="2251"/>
                <a:chExt cx="2177" cy="1270"/>
              </a:xfrm>
            </p:grpSpPr>
            <p:sp>
              <p:nvSpPr>
                <p:cNvPr id="3093" name="Line 22"/>
                <p:cNvSpPr>
                  <a:spLocks noChangeShapeType="1"/>
                </p:cNvSpPr>
                <p:nvPr/>
              </p:nvSpPr>
              <p:spPr bwMode="auto">
                <a:xfrm>
                  <a:off x="3334" y="2614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094" name="Group 57"/>
                <p:cNvGrpSpPr>
                  <a:grpSpLocks/>
                </p:cNvGrpSpPr>
                <p:nvPr/>
              </p:nvGrpSpPr>
              <p:grpSpPr bwMode="auto">
                <a:xfrm>
                  <a:off x="3016" y="2251"/>
                  <a:ext cx="2177" cy="1270"/>
                  <a:chOff x="3016" y="2251"/>
                  <a:chExt cx="2177" cy="1270"/>
                </a:xfrm>
              </p:grpSpPr>
              <p:sp>
                <p:nvSpPr>
                  <p:cNvPr id="3095" name="Freeform 43"/>
                  <p:cNvSpPr>
                    <a:spLocks/>
                  </p:cNvSpPr>
                  <p:nvPr/>
                </p:nvSpPr>
                <p:spPr bwMode="auto">
                  <a:xfrm>
                    <a:off x="3740" y="2550"/>
                    <a:ext cx="342" cy="96"/>
                  </a:xfrm>
                  <a:custGeom>
                    <a:avLst/>
                    <a:gdLst>
                      <a:gd name="T0" fmla="*/ 0 w 342"/>
                      <a:gd name="T1" fmla="*/ 71 h 96"/>
                      <a:gd name="T2" fmla="*/ 42 w 342"/>
                      <a:gd name="T3" fmla="*/ 4 h 96"/>
                      <a:gd name="T4" fmla="*/ 117 w 342"/>
                      <a:gd name="T5" fmla="*/ 88 h 96"/>
                      <a:gd name="T6" fmla="*/ 150 w 342"/>
                      <a:gd name="T7" fmla="*/ 46 h 96"/>
                      <a:gd name="T8" fmla="*/ 175 w 342"/>
                      <a:gd name="T9" fmla="*/ 29 h 96"/>
                      <a:gd name="T10" fmla="*/ 183 w 342"/>
                      <a:gd name="T11" fmla="*/ 4 h 96"/>
                      <a:gd name="T12" fmla="*/ 209 w 342"/>
                      <a:gd name="T13" fmla="*/ 13 h 96"/>
                      <a:gd name="T14" fmla="*/ 217 w 342"/>
                      <a:gd name="T15" fmla="*/ 80 h 96"/>
                      <a:gd name="T16" fmla="*/ 250 w 342"/>
                      <a:gd name="T17" fmla="*/ 46 h 96"/>
                      <a:gd name="T18" fmla="*/ 259 w 342"/>
                      <a:gd name="T19" fmla="*/ 71 h 96"/>
                      <a:gd name="T20" fmla="*/ 284 w 342"/>
                      <a:gd name="T21" fmla="*/ 88 h 96"/>
                      <a:gd name="T22" fmla="*/ 292 w 342"/>
                      <a:gd name="T23" fmla="*/ 21 h 96"/>
                      <a:gd name="T24" fmla="*/ 334 w 342"/>
                      <a:gd name="T25" fmla="*/ 29 h 96"/>
                      <a:gd name="T26" fmla="*/ 325 w 342"/>
                      <a:gd name="T27" fmla="*/ 63 h 9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342" h="96">
                        <a:moveTo>
                          <a:pt x="0" y="71"/>
                        </a:moveTo>
                        <a:cubicBezTo>
                          <a:pt x="10" y="31"/>
                          <a:pt x="2" y="18"/>
                          <a:pt x="42" y="4"/>
                        </a:cubicBezTo>
                        <a:cubicBezTo>
                          <a:pt x="88" y="36"/>
                          <a:pt x="99" y="38"/>
                          <a:pt x="117" y="88"/>
                        </a:cubicBezTo>
                        <a:cubicBezTo>
                          <a:pt x="170" y="71"/>
                          <a:pt x="118" y="96"/>
                          <a:pt x="150" y="46"/>
                        </a:cubicBezTo>
                        <a:cubicBezTo>
                          <a:pt x="155" y="38"/>
                          <a:pt x="167" y="35"/>
                          <a:pt x="175" y="29"/>
                        </a:cubicBezTo>
                        <a:cubicBezTo>
                          <a:pt x="178" y="21"/>
                          <a:pt x="175" y="8"/>
                          <a:pt x="183" y="4"/>
                        </a:cubicBezTo>
                        <a:cubicBezTo>
                          <a:pt x="191" y="0"/>
                          <a:pt x="205" y="5"/>
                          <a:pt x="209" y="13"/>
                        </a:cubicBezTo>
                        <a:cubicBezTo>
                          <a:pt x="218" y="34"/>
                          <a:pt x="214" y="58"/>
                          <a:pt x="217" y="80"/>
                        </a:cubicBezTo>
                        <a:cubicBezTo>
                          <a:pt x="220" y="70"/>
                          <a:pt x="224" y="34"/>
                          <a:pt x="250" y="46"/>
                        </a:cubicBezTo>
                        <a:cubicBezTo>
                          <a:pt x="258" y="50"/>
                          <a:pt x="253" y="64"/>
                          <a:pt x="259" y="71"/>
                        </a:cubicBezTo>
                        <a:cubicBezTo>
                          <a:pt x="265" y="79"/>
                          <a:pt x="276" y="82"/>
                          <a:pt x="284" y="88"/>
                        </a:cubicBezTo>
                        <a:cubicBezTo>
                          <a:pt x="287" y="66"/>
                          <a:pt x="277" y="38"/>
                          <a:pt x="292" y="21"/>
                        </a:cubicBezTo>
                        <a:cubicBezTo>
                          <a:pt x="301" y="10"/>
                          <a:pt x="324" y="19"/>
                          <a:pt x="334" y="29"/>
                        </a:cubicBezTo>
                        <a:cubicBezTo>
                          <a:pt x="342" y="37"/>
                          <a:pt x="325" y="51"/>
                          <a:pt x="325" y="63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096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3016" y="2251"/>
                    <a:ext cx="2177" cy="1270"/>
                    <a:chOff x="3016" y="2251"/>
                    <a:chExt cx="2177" cy="1270"/>
                  </a:xfrm>
                </p:grpSpPr>
                <p:graphicFrame>
                  <p:nvGraphicFramePr>
                    <p:cNvPr id="3097" name="Object 50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016" y="3067"/>
                    <a:ext cx="176" cy="184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421" name="Equation" r:id="rId9" imgW="279279" imgH="291973" progId="Equation.DSMT4">
                            <p:embed/>
                          </p:oleObj>
                        </mc:Choice>
                        <mc:Fallback>
                          <p:oleObj name="Equation" r:id="rId9" imgW="279279" imgH="291973" progId="Equation.DSMT4">
                            <p:embed/>
                            <p:pic>
                              <p:nvPicPr>
                                <p:cNvPr id="0" name="Object 50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016" y="3067"/>
                                  <a:ext cx="176" cy="184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3098" name="Group 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98" y="2251"/>
                      <a:ext cx="1995" cy="1270"/>
                      <a:chOff x="3198" y="2251"/>
                      <a:chExt cx="1995" cy="1270"/>
                    </a:xfrm>
                  </p:grpSpPr>
                  <p:sp>
                    <p:nvSpPr>
                      <p:cNvPr id="3099" name="Line 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98" y="3067"/>
                        <a:ext cx="317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00" name="Line 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43" y="3113"/>
                        <a:ext cx="227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01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98" y="3158"/>
                        <a:ext cx="317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02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34" y="3203"/>
                        <a:ext cx="0" cy="31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03" name="Line 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34" y="2614"/>
                        <a:ext cx="0" cy="453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04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41" y="2614"/>
                        <a:ext cx="0" cy="31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05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876" y="2614"/>
                        <a:ext cx="272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06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48" y="2614"/>
                        <a:ext cx="0" cy="31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07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34" y="3521"/>
                        <a:ext cx="1814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08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41" y="3203"/>
                        <a:ext cx="0" cy="31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09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103" y="2931"/>
                        <a:ext cx="90" cy="3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3110" name="Rectangle 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95" y="2931"/>
                        <a:ext cx="91" cy="27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3111" name="Freeform 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62" y="2538"/>
                        <a:ext cx="405" cy="117"/>
                      </a:xfrm>
                      <a:custGeom>
                        <a:avLst/>
                        <a:gdLst>
                          <a:gd name="T0" fmla="*/ 4 w 405"/>
                          <a:gd name="T1" fmla="*/ 100 h 117"/>
                          <a:gd name="T2" fmla="*/ 54 w 405"/>
                          <a:gd name="T3" fmla="*/ 50 h 117"/>
                          <a:gd name="T4" fmla="*/ 79 w 405"/>
                          <a:gd name="T5" fmla="*/ 41 h 117"/>
                          <a:gd name="T6" fmla="*/ 104 w 405"/>
                          <a:gd name="T7" fmla="*/ 25 h 117"/>
                          <a:gd name="T8" fmla="*/ 146 w 405"/>
                          <a:gd name="T9" fmla="*/ 117 h 117"/>
                          <a:gd name="T10" fmla="*/ 204 w 405"/>
                          <a:gd name="T11" fmla="*/ 75 h 117"/>
                          <a:gd name="T12" fmla="*/ 213 w 405"/>
                          <a:gd name="T13" fmla="*/ 108 h 117"/>
                          <a:gd name="T14" fmla="*/ 229 w 405"/>
                          <a:gd name="T15" fmla="*/ 58 h 117"/>
                          <a:gd name="T16" fmla="*/ 288 w 405"/>
                          <a:gd name="T17" fmla="*/ 67 h 117"/>
                          <a:gd name="T18" fmla="*/ 355 w 405"/>
                          <a:gd name="T19" fmla="*/ 0 h 117"/>
                          <a:gd name="T20" fmla="*/ 371 w 405"/>
                          <a:gd name="T21" fmla="*/ 92 h 117"/>
                          <a:gd name="T22" fmla="*/ 405 w 405"/>
                          <a:gd name="T23" fmla="*/ 83 h 117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0" t="0" r="r" b="b"/>
                        <a:pathLst>
                          <a:path w="405" h="117">
                            <a:moveTo>
                              <a:pt x="4" y="100"/>
                            </a:moveTo>
                            <a:cubicBezTo>
                              <a:pt x="16" y="51"/>
                              <a:pt x="0" y="35"/>
                              <a:pt x="54" y="50"/>
                            </a:cubicBezTo>
                            <a:cubicBezTo>
                              <a:pt x="62" y="47"/>
                              <a:pt x="71" y="45"/>
                              <a:pt x="79" y="41"/>
                            </a:cubicBezTo>
                            <a:cubicBezTo>
                              <a:pt x="88" y="37"/>
                              <a:pt x="97" y="19"/>
                              <a:pt x="104" y="25"/>
                            </a:cubicBezTo>
                            <a:cubicBezTo>
                              <a:pt x="123" y="42"/>
                              <a:pt x="137" y="88"/>
                              <a:pt x="146" y="117"/>
                            </a:cubicBezTo>
                            <a:cubicBezTo>
                              <a:pt x="156" y="74"/>
                              <a:pt x="157" y="60"/>
                              <a:pt x="204" y="75"/>
                            </a:cubicBezTo>
                            <a:cubicBezTo>
                              <a:pt x="207" y="86"/>
                              <a:pt x="204" y="114"/>
                              <a:pt x="213" y="108"/>
                            </a:cubicBezTo>
                            <a:cubicBezTo>
                              <a:pt x="227" y="98"/>
                              <a:pt x="229" y="58"/>
                              <a:pt x="229" y="58"/>
                            </a:cubicBezTo>
                            <a:cubicBezTo>
                              <a:pt x="249" y="61"/>
                              <a:pt x="269" y="71"/>
                              <a:pt x="288" y="67"/>
                            </a:cubicBezTo>
                            <a:cubicBezTo>
                              <a:pt x="293" y="66"/>
                              <a:pt x="341" y="9"/>
                              <a:pt x="355" y="0"/>
                            </a:cubicBezTo>
                            <a:cubicBezTo>
                              <a:pt x="364" y="30"/>
                              <a:pt x="356" y="65"/>
                              <a:pt x="371" y="92"/>
                            </a:cubicBezTo>
                            <a:cubicBezTo>
                              <a:pt x="377" y="102"/>
                              <a:pt x="393" y="83"/>
                              <a:pt x="405" y="83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aphicFrame>
                    <p:nvGraphicFramePr>
                      <p:cNvPr id="3112" name="Object 46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3923" y="2976"/>
                      <a:ext cx="200" cy="272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3422" name="Equation" r:id="rId11" imgW="317225" imgH="431425" progId="Equation.DSMT4">
                              <p:embed/>
                            </p:oleObj>
                          </mc:Choice>
                          <mc:Fallback>
                            <p:oleObj name="Equation" r:id="rId11" imgW="317225" imgH="431425" progId="Equation.DSMT4">
                              <p:embed/>
                              <p:pic>
                                <p:nvPicPr>
                                  <p:cNvPr id="0" name="Object 46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2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3923" y="2976"/>
                                    <a:ext cx="200" cy="27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3113" name="Object 47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4830" y="3022"/>
                      <a:ext cx="224" cy="272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3423" name="Equation" r:id="rId13" imgW="355446" imgH="431613" progId="Equation.DSMT4">
                              <p:embed/>
                            </p:oleObj>
                          </mc:Choice>
                          <mc:Fallback>
                            <p:oleObj name="Equation" r:id="rId13" imgW="355446" imgH="431613" progId="Equation.DSMT4">
                              <p:embed/>
                              <p:pic>
                                <p:nvPicPr>
                                  <p:cNvPr id="0" name="Object 47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4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4830" y="3022"/>
                                    <a:ext cx="224" cy="27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3114" name="Object 48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3787" y="2251"/>
                      <a:ext cx="192" cy="272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3424" name="Equation" r:id="rId15" imgW="304668" imgH="431613" progId="Equation.DSMT4">
                              <p:embed/>
                            </p:oleObj>
                          </mc:Choice>
                          <mc:Fallback>
                            <p:oleObj name="Equation" r:id="rId15" imgW="304668" imgH="431613" progId="Equation.DSMT4">
                              <p:embed/>
                              <p:pic>
                                <p:nvPicPr>
                                  <p:cNvPr id="0" name="Object 48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6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3787" y="2251"/>
                                    <a:ext cx="192" cy="27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3115" name="Object 49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4558" y="2296"/>
                      <a:ext cx="216" cy="272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3425" name="Equation" r:id="rId17" imgW="342751" imgH="431613" progId="Equation.DSMT4">
                              <p:embed/>
                            </p:oleObj>
                          </mc:Choice>
                          <mc:Fallback>
                            <p:oleObj name="Equation" r:id="rId17" imgW="342751" imgH="431613" progId="Equation.DSMT4">
                              <p:embed/>
                              <p:pic>
                                <p:nvPicPr>
                                  <p:cNvPr id="0" name="Object 49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8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4558" y="2296"/>
                                    <a:ext cx="216" cy="27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3116" name="Object 51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3470" y="2341"/>
                      <a:ext cx="160" cy="272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3426" name="Equation" r:id="rId19" imgW="253890" imgH="431613" progId="Equation.DSMT4">
                              <p:embed/>
                            </p:oleObj>
                          </mc:Choice>
                          <mc:Fallback>
                            <p:oleObj name="Equation" r:id="rId19" imgW="253890" imgH="431613" progId="Equation.DSMT4">
                              <p:embed/>
                              <p:pic>
                                <p:nvPicPr>
                                  <p:cNvPr id="0" name="Object 51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0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3470" y="2341"/>
                                    <a:ext cx="160" cy="27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3117" name="Object 52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4286" y="2341"/>
                      <a:ext cx="184" cy="272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3427" name="Equation" r:id="rId21" imgW="291973" imgH="431613" progId="Equation.DSMT4">
                              <p:embed/>
                            </p:oleObj>
                          </mc:Choice>
                          <mc:Fallback>
                            <p:oleObj name="Equation" r:id="rId21" imgW="291973" imgH="431613" progId="Equation.DSMT4">
                              <p:embed/>
                              <p:pic>
                                <p:nvPicPr>
                                  <p:cNvPr id="0" name="Object 52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2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4286" y="2341"/>
                                    <a:ext cx="184" cy="27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3118" name="Object 53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4014" y="2659"/>
                      <a:ext cx="176" cy="272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3428" name="Equation" r:id="rId23" imgW="279279" imgH="431613" progId="Equation.DSMT4">
                              <p:embed/>
                            </p:oleObj>
                          </mc:Choice>
                          <mc:Fallback>
                            <p:oleObj name="Equation" r:id="rId23" imgW="279279" imgH="431613" progId="Equation.DSMT4">
                              <p:embed/>
                              <p:pic>
                                <p:nvPicPr>
                                  <p:cNvPr id="0" name="Object 53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4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4014" y="2659"/>
                                    <a:ext cx="176" cy="27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</p:grpSp>
            </p:grpSp>
          </p:grpSp>
        </p:grpSp>
      </p:grp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107950" y="82550"/>
            <a:ext cx="178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8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已知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45" name="Object 12"/>
          <p:cNvGraphicFramePr>
            <a:graphicFrameLocks noChangeAspect="1"/>
          </p:cNvGraphicFramePr>
          <p:nvPr/>
        </p:nvGraphicFramePr>
        <p:xfrm>
          <a:off x="1916113" y="187325"/>
          <a:ext cx="212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" name="Equation" r:id="rId25" imgW="2120900" imgH="431800" progId="Equation.DSMT4">
                  <p:embed/>
                </p:oleObj>
              </mc:Choice>
              <mc:Fallback>
                <p:oleObj name="Equation" r:id="rId25" imgW="21209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187325"/>
                        <a:ext cx="2120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4"/>
          <p:cNvGraphicFramePr>
            <a:graphicFrameLocks noChangeAspect="1"/>
          </p:cNvGraphicFramePr>
          <p:nvPr/>
        </p:nvGraphicFramePr>
        <p:xfrm>
          <a:off x="2051050" y="760413"/>
          <a:ext cx="74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" name="Equation" r:id="rId27" imgW="748975" imgH="431613" progId="Equation.DSMT4">
                  <p:embed/>
                </p:oleObj>
              </mc:Choice>
              <mc:Fallback>
                <p:oleObj name="Equation" r:id="rId27" imgW="748975" imgH="431613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760413"/>
                        <a:ext cx="74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33425" y="681038"/>
            <a:ext cx="1260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求电流</a:t>
            </a:r>
          </a:p>
        </p:txBody>
      </p:sp>
      <p:sp>
        <p:nvSpPr>
          <p:cNvPr id="48" name="Text Box 55"/>
          <p:cNvSpPr txBox="1">
            <a:spLocks noChangeArrowheads="1"/>
          </p:cNvSpPr>
          <p:nvPr/>
        </p:nvSpPr>
        <p:spPr bwMode="auto">
          <a:xfrm>
            <a:off x="303213" y="1173163"/>
            <a:ext cx="3562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解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由基尔霍夫定律得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3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  <p:bldP spid="3079" grpId="0"/>
      <p:bldP spid="44" grpId="0"/>
      <p:bldP spid="2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524125" y="-30163"/>
          <a:ext cx="2476500" cy="2082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4" name="Equation" r:id="rId3" imgW="2476500" imgH="2082800" progId="Equation.DSMT4">
                  <p:embed/>
                </p:oleObj>
              </mc:Choice>
              <mc:Fallback>
                <p:oleObj name="Equation" r:id="rId3" imgW="2476500" imgH="2082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-30163"/>
                        <a:ext cx="2476500" cy="2082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92125" y="762000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的解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707063" y="752475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(4)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的解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908175" y="2060575"/>
          <a:ext cx="37084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5" name="Equation" r:id="rId5" imgW="3708400" imgH="2082800" progId="Equation.DSMT4">
                  <p:embed/>
                </p:oleObj>
              </mc:Choice>
              <mc:Fallback>
                <p:oleObj name="Equation" r:id="rId5" imgW="3708400" imgH="2082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060575"/>
                        <a:ext cx="3708400" cy="20828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CCFF"/>
                          </a:gs>
                          <a:gs pos="74001">
                            <a:srgbClr val="E0F1F2"/>
                          </a:gs>
                          <a:gs pos="83000">
                            <a:srgbClr val="E0F1F2"/>
                          </a:gs>
                          <a:gs pos="100000">
                            <a:srgbClr val="EBF6F7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68313" y="2852738"/>
            <a:ext cx="1428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3)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的解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795963" y="2790825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(4)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的解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6057900" y="3648075"/>
          <a:ext cx="163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6" name="Equation" r:id="rId7" imgW="1638300" imgH="368300" progId="Equation.DSMT4">
                  <p:embed/>
                </p:oleObj>
              </mc:Choice>
              <mc:Fallback>
                <p:oleObj name="Equation" r:id="rId7" imgW="1638300" imgH="368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3648075"/>
                        <a:ext cx="163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2914650" y="4652963"/>
          <a:ext cx="3084513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7" name="Equation" r:id="rId9" imgW="3441700" imgH="2082800" progId="Equation.DSMT4">
                  <p:embed/>
                </p:oleObj>
              </mc:Choice>
              <mc:Fallback>
                <p:oleObj name="Equation" r:id="rId9" imgW="3441700" imgH="2082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4652963"/>
                        <a:ext cx="3084513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321425" y="5516563"/>
          <a:ext cx="23923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8" name="Equation" r:id="rId11" imgW="2628900" imgH="431800" progId="Equation.DSMT4">
                  <p:embed/>
                </p:oleObj>
              </mc:Choice>
              <mc:Fallback>
                <p:oleObj name="Equation" r:id="rId11" imgW="2628900" imgH="431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1425" y="5516563"/>
                        <a:ext cx="23923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07950" y="5462588"/>
          <a:ext cx="281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9" name="Equation" r:id="rId13" imgW="2819400" imgH="431800" progId="Equation.DSMT4">
                  <p:embed/>
                </p:oleObj>
              </mc:Choice>
              <mc:Fallback>
                <p:oleObj name="Equation" r:id="rId13" imgW="2819400" imgH="431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5462588"/>
                        <a:ext cx="281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23556" grpId="0"/>
      <p:bldP spid="23558" grpId="0"/>
      <p:bldP spid="235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47675" y="635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从而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331913" y="188913"/>
          <a:ext cx="295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6" name="Equation" r:id="rId3" imgW="2959100" imgH="431800" progId="Equation.DSMT4">
                  <p:embed/>
                </p:oleObj>
              </mc:Choice>
              <mc:Fallback>
                <p:oleObj name="Equation" r:id="rId3" imgW="29591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88913"/>
                        <a:ext cx="2959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264025" y="63500"/>
            <a:ext cx="516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(4)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的基本解组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则有定理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5.6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19113" y="639763"/>
            <a:ext cx="4451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得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,(4)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的任一解均可表示为</a:t>
            </a: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197225" y="1216025"/>
          <a:ext cx="5456238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7" name="Equation" r:id="rId5" imgW="5562600" imgH="2082800" progId="Equation.DSMT4">
                  <p:embed/>
                </p:oleObj>
              </mc:Choice>
              <mc:Fallback>
                <p:oleObj name="Equation" r:id="rId5" imgW="5562600" imgH="2082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1216025"/>
                        <a:ext cx="5456238" cy="204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519113" y="35925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即</a:t>
            </a:r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1476375" y="3357563"/>
          <a:ext cx="1905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8" name="Equation" r:id="rId7" imgW="1905000" imgH="914400" progId="Equation.DSMT4">
                  <p:embed/>
                </p:oleObj>
              </mc:Choice>
              <mc:Fallback>
                <p:oleObj name="Equation" r:id="rId7" imgW="1905000" imgH="914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357563"/>
                        <a:ext cx="1905000" cy="9144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CC"/>
                          </a:gs>
                          <a:gs pos="74001">
                            <a:srgbClr val="E0F1F2"/>
                          </a:gs>
                          <a:gs pos="83000">
                            <a:srgbClr val="E0F1F2"/>
                          </a:gs>
                          <a:gs pos="100000">
                            <a:srgbClr val="EBF6F7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69850" y="4810125"/>
            <a:ext cx="907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同理可证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4.2,4.3,4.4,4.5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分别为定理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5.2,5.3,5.4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23850" y="5472113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5.5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的推论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88913" y="1298575"/>
          <a:ext cx="1609725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9" name="Equation" r:id="rId9" imgW="1739900" imgH="2082800" progId="Equation.DSMT4">
                  <p:embed/>
                </p:oleObj>
              </mc:Choice>
              <mc:Fallback>
                <p:oleObj name="Equation" r:id="rId9" imgW="1739900" imgH="2082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3" y="1298575"/>
                        <a:ext cx="1609725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878013" y="1828800"/>
          <a:ext cx="1239837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0" name="Equation" r:id="rId11" imgW="1320800" imgH="914400" progId="Equation.DSMT4">
                  <p:embed/>
                </p:oleObj>
              </mc:Choice>
              <mc:Fallback>
                <p:oleObj name="Equation" r:id="rId11" imgW="1320800" imgH="914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1828800"/>
                        <a:ext cx="1239837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80" grpId="0"/>
      <p:bldP spid="24581" grpId="0"/>
      <p:bldP spid="24583" grpId="0"/>
      <p:bldP spid="24585" grpId="0"/>
      <p:bldP spid="245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838387"/>
              </p:ext>
            </p:extLst>
          </p:nvPr>
        </p:nvGraphicFramePr>
        <p:xfrm>
          <a:off x="2195736" y="404664"/>
          <a:ext cx="3581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4" name="Equation" r:id="rId3" imgW="3533714" imgH="895247" progId="Equation.DSMT4">
                  <p:embed/>
                </p:oleObj>
              </mc:Choice>
              <mc:Fallback>
                <p:oleObj name="Equation" r:id="rId3" imgW="3533714" imgH="89524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04664"/>
                        <a:ext cx="3581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64" name="Group 16"/>
          <p:cNvGrpSpPr>
            <a:grpSpLocks/>
          </p:cNvGrpSpPr>
          <p:nvPr/>
        </p:nvGrpSpPr>
        <p:grpSpPr bwMode="auto">
          <a:xfrm>
            <a:off x="328170" y="1844824"/>
            <a:ext cx="8574087" cy="1244601"/>
            <a:chOff x="418" y="3170"/>
            <a:chExt cx="5401" cy="784"/>
          </a:xfrm>
        </p:grpSpPr>
        <p:sp>
          <p:nvSpPr>
            <p:cNvPr id="2060" name="Text Box 11"/>
            <p:cNvSpPr txBox="1">
              <a:spLocks noChangeArrowheads="1"/>
            </p:cNvSpPr>
            <p:nvPr/>
          </p:nvSpPr>
          <p:spPr bwMode="auto">
            <a:xfrm>
              <a:off x="418" y="3215"/>
              <a:ext cx="23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定理</a:t>
              </a:r>
              <a:r>
                <a:rPr lang="en-US" altLang="zh-CN" sz="28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5.3+</a:t>
              </a:r>
              <a:r>
                <a:rPr lang="zh-CN" altLang="en-US" sz="28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定理</a:t>
              </a:r>
              <a:r>
                <a:rPr lang="en-US" altLang="zh-CN" sz="28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5.4   </a:t>
              </a:r>
              <a:r>
                <a:rPr lang="zh-CN" altLang="en-US" sz="2800" dirty="0">
                  <a:latin typeface="楷体" pitchFamily="49" charset="-122"/>
                  <a:ea typeface="楷体" pitchFamily="49" charset="-122"/>
                </a:rPr>
                <a:t>若</a:t>
              </a:r>
            </a:p>
          </p:txBody>
        </p:sp>
        <p:graphicFrame>
          <p:nvGraphicFramePr>
            <p:cNvPr id="206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50736"/>
                </p:ext>
              </p:extLst>
            </p:nvPr>
          </p:nvGraphicFramePr>
          <p:xfrm>
            <a:off x="2822" y="3243"/>
            <a:ext cx="11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5" name="Equation" r:id="rId5" imgW="1841500" imgH="431800" progId="Equation.DSMT4">
                    <p:embed/>
                  </p:oleObj>
                </mc:Choice>
                <mc:Fallback>
                  <p:oleObj name="Equation" r:id="rId5" imgW="18415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2" y="3243"/>
                          <a:ext cx="116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2" name="Text Box 13"/>
            <p:cNvSpPr txBox="1">
              <a:spLocks noChangeArrowheads="1"/>
            </p:cNvSpPr>
            <p:nvPr/>
          </p:nvSpPr>
          <p:spPr bwMode="auto">
            <a:xfrm>
              <a:off x="3911" y="3170"/>
              <a:ext cx="19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楷体" pitchFamily="49" charset="-122"/>
                  <a:ea typeface="楷体" pitchFamily="49" charset="-122"/>
                </a:rPr>
                <a:t>为</a:t>
              </a:r>
              <a:r>
                <a:rPr lang="en-US" altLang="zh-CN" sz="2800">
                  <a:latin typeface="楷体" pitchFamily="49" charset="-122"/>
                  <a:ea typeface="楷体" pitchFamily="49" charset="-122"/>
                </a:rPr>
                <a:t>(2)</a:t>
              </a:r>
              <a:r>
                <a:rPr lang="zh-CN" altLang="en-US" sz="2800">
                  <a:latin typeface="楷体" pitchFamily="49" charset="-122"/>
                  <a:ea typeface="楷体" pitchFamily="49" charset="-122"/>
                </a:rPr>
                <a:t>的解</a:t>
              </a:r>
              <a:r>
                <a:rPr lang="en-US" altLang="zh-CN" sz="2800">
                  <a:latin typeface="楷体" pitchFamily="49" charset="-122"/>
                  <a:ea typeface="楷体" pitchFamily="49" charset="-122"/>
                </a:rPr>
                <a:t>,</a:t>
              </a:r>
              <a:r>
                <a:rPr lang="zh-CN" altLang="en-US" sz="2800">
                  <a:latin typeface="楷体" pitchFamily="49" charset="-122"/>
                  <a:ea typeface="楷体" pitchFamily="49" charset="-122"/>
                </a:rPr>
                <a:t>则它们</a:t>
              </a:r>
            </a:p>
          </p:txBody>
        </p:sp>
        <p:graphicFrame>
          <p:nvGraphicFramePr>
            <p:cNvPr id="2063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6056367"/>
                </p:ext>
              </p:extLst>
            </p:nvPr>
          </p:nvGraphicFramePr>
          <p:xfrm>
            <a:off x="1717" y="3647"/>
            <a:ext cx="114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6" name="Equation" r:id="rId7" imgW="1777680" imgH="393480" progId="Equation.DSMT4">
                    <p:embed/>
                  </p:oleObj>
                </mc:Choice>
                <mc:Fallback>
                  <p:oleObj name="Equation" r:id="rId7" imgW="17776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7" y="3647"/>
                          <a:ext cx="1144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 Box 15"/>
            <p:cNvSpPr txBox="1">
              <a:spLocks noChangeArrowheads="1"/>
            </p:cNvSpPr>
            <p:nvPr/>
          </p:nvSpPr>
          <p:spPr bwMode="auto">
            <a:xfrm>
              <a:off x="418" y="3624"/>
              <a:ext cx="102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dirty="0" smtClean="0">
                  <a:latin typeface="楷体" pitchFamily="49" charset="-122"/>
                  <a:ea typeface="楷体" pitchFamily="49" charset="-122"/>
                </a:rPr>
                <a:t>线性无关</a:t>
              </a:r>
              <a:endParaRPr lang="en-US" altLang="zh-CN" sz="28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231775" y="3645024"/>
            <a:ext cx="8718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8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5.5+</a:t>
            </a:r>
            <a:r>
              <a:rPr lang="zh-CN" altLang="en-US" sz="28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8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5.6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：一阶齐线性方程组一定存在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个线性</a:t>
            </a:r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328170" y="4653136"/>
            <a:ext cx="729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无关解向量，它的任一解均可由它线性表示</a:t>
            </a:r>
            <a:r>
              <a:rPr lang="zh-CN" altLang="en-US" sz="2800" dirty="0"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008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/>
      <p:bldP spid="206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92138" y="-7938"/>
            <a:ext cx="7075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 sz="28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解矩阵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  方程组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个解向量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514475" y="765175"/>
          <a:ext cx="608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0" name="Equation" r:id="rId3" imgW="6083300" imgH="469900" progId="Equation.DSMT4">
                  <p:embed/>
                </p:oleObj>
              </mc:Choice>
              <mc:Fallback>
                <p:oleObj name="Equation" r:id="rId3" imgW="60833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765175"/>
                        <a:ext cx="6083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92138" y="1503363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所构成的矩阵</a:t>
            </a: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3059113" y="1557338"/>
          <a:ext cx="420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1" name="Equation" r:id="rId5" imgW="4203700" imgH="431800" progId="Equation.DSMT4">
                  <p:embed/>
                </p:oleObj>
              </mc:Choice>
              <mc:Fallback>
                <p:oleObj name="Equation" r:id="rId5" imgW="4203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557338"/>
                        <a:ext cx="420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7359650" y="1503363"/>
            <a:ext cx="178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称为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92138" y="2152650"/>
            <a:ext cx="21637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解矩阵</a:t>
            </a:r>
            <a:r>
              <a:rPr lang="en-US" altLang="zh-CN" sz="28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（或</a:t>
            </a:r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2649538" y="2276475"/>
          <a:ext cx="254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2" name="Equation" r:id="rId7" imgW="2540000" imgH="393700" progId="Equation.DSMT4">
                  <p:embed/>
                </p:oleObj>
              </mc:Choice>
              <mc:Fallback>
                <p:oleObj name="Equation" r:id="rId7" imgW="25400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2276475"/>
                        <a:ext cx="2540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592138" y="2871788"/>
            <a:ext cx="8455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 sz="28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基解矩阵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  由方程组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n 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个线性无关的解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592138" y="3663950"/>
            <a:ext cx="64754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向量所构成的矩阵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称为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基解矩阵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547688" y="4560888"/>
            <a:ext cx="1243012" cy="519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</a:p>
        </p:txBody>
      </p:sp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1447800" y="4654550"/>
          <a:ext cx="29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3" name="Equation" r:id="rId9" imgW="247773" imgH="333285" progId="Equation.DSMT4">
                  <p:embed/>
                </p:oleObj>
              </mc:Choice>
              <mc:Fallback>
                <p:oleObj name="Equation" r:id="rId9" imgW="247773" imgH="3332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654550"/>
                        <a:ext cx="292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1693863" y="4560888"/>
            <a:ext cx="2495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5.5+5.6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4078288" y="4519613"/>
            <a:ext cx="462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方程组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一定存在基解矩阵</a:t>
            </a:r>
          </a:p>
        </p:txBody>
      </p:sp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747713" y="5514975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4" name="Equation" r:id="rId11" imgW="761669" imgH="393529" progId="Equation.DSMT4">
                  <p:embed/>
                </p:oleObj>
              </mc:Choice>
              <mc:Fallback>
                <p:oleObj name="Equation" r:id="rId11" imgW="761669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5514975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1404938" y="54102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若</a:t>
            </a:r>
          </a:p>
        </p:txBody>
      </p:sp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2041525" y="5484813"/>
          <a:ext cx="64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5" name="Equation" r:id="rId13" imgW="647419" imgH="393529" progId="Equation.DSMT4">
                  <p:embed/>
                </p:oleObj>
              </mc:Choice>
              <mc:Fallback>
                <p:oleObj name="Equation" r:id="rId13" imgW="647419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5484813"/>
                        <a:ext cx="647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87638" y="5400675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的任一解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5795963" y="5484813"/>
          <a:ext cx="196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6" name="Equation" r:id="rId15" imgW="1968500" imgH="393700" progId="Equation.DSMT4">
                  <p:embed/>
                </p:oleObj>
              </mc:Choice>
              <mc:Fallback>
                <p:oleObj name="Equation" r:id="rId15" imgW="1968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484813"/>
                        <a:ext cx="1968500" cy="393700"/>
                      </a:xfrm>
                      <a:prstGeom prst="rect">
                        <a:avLst/>
                      </a:prstGeom>
                      <a:solidFill>
                        <a:srgbClr val="CECEE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552450" y="6122988"/>
            <a:ext cx="9032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这里</a:t>
            </a:r>
          </a:p>
        </p:txBody>
      </p:sp>
      <p:graphicFrame>
        <p:nvGraphicFramePr>
          <p:cNvPr id="9240" name="Object 24"/>
          <p:cNvGraphicFramePr>
            <a:graphicFrameLocks noChangeAspect="1"/>
          </p:cNvGraphicFramePr>
          <p:nvPr/>
        </p:nvGraphicFramePr>
        <p:xfrm>
          <a:off x="1644650" y="6256338"/>
          <a:ext cx="27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7" name="Equation" r:id="rId17" imgW="279279" imgH="317362" progId="Equation.DSMT4">
                  <p:embed/>
                </p:oleObj>
              </mc:Choice>
              <mc:Fallback>
                <p:oleObj name="Equation" r:id="rId17" imgW="279279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6256338"/>
                        <a:ext cx="279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2041525" y="6122988"/>
            <a:ext cx="35956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为确定的常数列向量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79604"/>
              </p:ext>
            </p:extLst>
          </p:nvPr>
        </p:nvGraphicFramePr>
        <p:xfrm>
          <a:off x="7208837" y="89693"/>
          <a:ext cx="19351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8" name="Equation" r:id="rId19" imgW="1904760" imgH="304560" progId="Equation.DSMT4">
                  <p:embed/>
                </p:oleObj>
              </mc:Choice>
              <mc:Fallback>
                <p:oleObj name="Equation" r:id="rId19" imgW="1904760" imgH="304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8837" y="89693"/>
                        <a:ext cx="1935163" cy="3238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945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2" grpId="0"/>
      <p:bldP spid="9224" grpId="0"/>
      <p:bldP spid="9225" grpId="0"/>
      <p:bldP spid="9227" grpId="0"/>
      <p:bldP spid="9228" grpId="0"/>
      <p:bldP spid="9230" grpId="0" animBg="1"/>
      <p:bldP spid="9232" grpId="0"/>
      <p:bldP spid="9233" grpId="0"/>
      <p:bldP spid="9235" grpId="0"/>
      <p:bldP spid="9237" grpId="0"/>
      <p:bldP spid="9239" grpId="0"/>
      <p:bldP spid="92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8313" y="0"/>
            <a:ext cx="8058150" cy="1303338"/>
            <a:chOff x="468313" y="0"/>
            <a:chExt cx="8058150" cy="1303338"/>
          </a:xfrm>
        </p:grpSpPr>
        <p:sp>
          <p:nvSpPr>
            <p:cNvPr id="10244" name="Text Box 4"/>
            <p:cNvSpPr txBox="1">
              <a:spLocks noChangeArrowheads="1"/>
            </p:cNvSpPr>
            <p:nvPr/>
          </p:nvSpPr>
          <p:spPr bwMode="auto">
            <a:xfrm>
              <a:off x="468313" y="0"/>
              <a:ext cx="1223962" cy="51911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b="1" dirty="0" smtClean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定理</a:t>
              </a:r>
            </a:p>
          </p:txBody>
        </p:sp>
        <p:graphicFrame>
          <p:nvGraphicFramePr>
            <p:cNvPr id="1024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9893932"/>
                </p:ext>
              </p:extLst>
            </p:nvPr>
          </p:nvGraphicFramePr>
          <p:xfrm>
            <a:off x="1450975" y="38100"/>
            <a:ext cx="3683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3" name="Equation" r:id="rId3" imgW="323770" imgH="333285" progId="Equation.DSMT4">
                    <p:embed/>
                  </p:oleObj>
                </mc:Choice>
                <mc:Fallback>
                  <p:oleObj name="Equation" r:id="rId3" imgW="323770" imgH="3332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975" y="38100"/>
                          <a:ext cx="3683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1743075" y="0"/>
              <a:ext cx="32067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zh-CN" altLang="en-US" sz="2800">
                  <a:latin typeface="楷体" pitchFamily="49" charset="-122"/>
                  <a:ea typeface="楷体" pitchFamily="49" charset="-122"/>
                </a:rPr>
                <a:t>定理</a:t>
              </a:r>
              <a:r>
                <a:rPr lang="en-US" altLang="zh-CN" sz="2800">
                  <a:latin typeface="楷体" pitchFamily="49" charset="-122"/>
                  <a:ea typeface="楷体" pitchFamily="49" charset="-122"/>
                </a:rPr>
                <a:t>5.3+</a:t>
              </a:r>
              <a:r>
                <a:rPr lang="zh-CN" altLang="en-US" sz="2800">
                  <a:latin typeface="楷体" pitchFamily="49" charset="-122"/>
                  <a:ea typeface="楷体" pitchFamily="49" charset="-122"/>
                </a:rPr>
                <a:t>定理</a:t>
              </a:r>
              <a:r>
                <a:rPr lang="en-US" altLang="zh-CN" sz="2800">
                  <a:latin typeface="楷体" pitchFamily="49" charset="-122"/>
                  <a:ea typeface="楷体" pitchFamily="49" charset="-122"/>
                </a:rPr>
                <a:t>5.4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)</a:t>
              </a:r>
            </a:p>
          </p:txBody>
        </p:sp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519113" y="784225"/>
              <a:ext cx="32067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latin typeface="楷体" pitchFamily="49" charset="-122"/>
                  <a:ea typeface="楷体" pitchFamily="49" charset="-122"/>
                </a:rPr>
                <a:t>方程组</a:t>
              </a:r>
              <a:r>
                <a:rPr lang="en-US" altLang="zh-CN" sz="2800" dirty="0">
                  <a:latin typeface="楷体" pitchFamily="49" charset="-122"/>
                  <a:ea typeface="楷体" pitchFamily="49" charset="-122"/>
                </a:rPr>
                <a:t>(2)</a:t>
              </a:r>
              <a:r>
                <a:rPr lang="zh-CN" altLang="en-US" sz="2800" dirty="0">
                  <a:latin typeface="楷体" pitchFamily="49" charset="-122"/>
                  <a:ea typeface="楷体" pitchFamily="49" charset="-122"/>
                </a:rPr>
                <a:t>的解矩阵</a:t>
              </a:r>
            </a:p>
          </p:txBody>
        </p:sp>
        <p:graphicFrame>
          <p:nvGraphicFramePr>
            <p:cNvPr id="1024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7412045"/>
                </p:ext>
              </p:extLst>
            </p:nvPr>
          </p:nvGraphicFramePr>
          <p:xfrm>
            <a:off x="4067175" y="909638"/>
            <a:ext cx="6731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4" name="Equation" r:id="rId5" imgW="672808" imgH="393529" progId="Equation.DSMT4">
                    <p:embed/>
                  </p:oleObj>
                </mc:Choice>
                <mc:Fallback>
                  <p:oleObj name="Equation" r:id="rId5" imgW="672808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175" y="909638"/>
                          <a:ext cx="6731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9" name="Text Box 9"/>
            <p:cNvSpPr txBox="1">
              <a:spLocks noChangeArrowheads="1"/>
            </p:cNvSpPr>
            <p:nvPr/>
          </p:nvSpPr>
          <p:spPr bwMode="auto">
            <a:xfrm>
              <a:off x="4767263" y="784225"/>
              <a:ext cx="19621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楷体" pitchFamily="49" charset="-122"/>
                  <a:ea typeface="楷体" pitchFamily="49" charset="-122"/>
                </a:rPr>
                <a:t>为基解矩阵</a:t>
              </a:r>
            </a:p>
          </p:txBody>
        </p:sp>
        <p:graphicFrame>
          <p:nvGraphicFramePr>
            <p:cNvPr id="1025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8270214"/>
                </p:ext>
              </p:extLst>
            </p:nvPr>
          </p:nvGraphicFramePr>
          <p:xfrm>
            <a:off x="6659563" y="908050"/>
            <a:ext cx="18669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5" name="Equation" r:id="rId7" imgW="1866090" imgH="317362" progId="Equation.DSMT4">
                    <p:embed/>
                  </p:oleObj>
                </mc:Choice>
                <mc:Fallback>
                  <p:oleObj name="Equation" r:id="rId7" imgW="1866090" imgH="31736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9563" y="908050"/>
                          <a:ext cx="1866900" cy="317500"/>
                        </a:xfrm>
                        <a:prstGeom prst="rect">
                          <a:avLst/>
                        </a:prstGeom>
                        <a:solidFill>
                          <a:srgbClr val="CECEE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95300" y="1592263"/>
            <a:ext cx="19621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8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验证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2627313" y="1412875"/>
          <a:ext cx="2349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6" name="Equation" r:id="rId9" imgW="2349500" imgH="1041400" progId="Equation.DSMT4">
                  <p:embed/>
                </p:oleObj>
              </mc:Choice>
              <mc:Fallback>
                <p:oleObj name="Equation" r:id="rId9" imgW="2349500" imgH="1041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412875"/>
                        <a:ext cx="2349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994275" y="164465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为方程组</a:t>
            </a:r>
          </a:p>
        </p:txBody>
      </p:sp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6732588" y="1484313"/>
          <a:ext cx="2095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7" name="Equation" r:id="rId11" imgW="2095500" imgH="1016000" progId="Equation.DSMT4">
                  <p:embed/>
                </p:oleObj>
              </mc:Choice>
              <mc:Fallback>
                <p:oleObj name="Equation" r:id="rId11" imgW="20955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484313"/>
                        <a:ext cx="2095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06400" y="2667000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的基解矩阵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84188" y="337185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解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由于</a:t>
            </a:r>
          </a:p>
        </p:txBody>
      </p:sp>
      <p:graphicFrame>
        <p:nvGraphicFramePr>
          <p:cNvPr id="1025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983058"/>
              </p:ext>
            </p:extLst>
          </p:nvPr>
        </p:nvGraphicFramePr>
        <p:xfrm>
          <a:off x="2149475" y="3110706"/>
          <a:ext cx="5689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8" name="Equation" r:id="rId13" imgW="5689600" imgH="1041400" progId="Equation.DSMT4">
                  <p:embed/>
                </p:oleObj>
              </mc:Choice>
              <mc:Fallback>
                <p:oleObj name="Equation" r:id="rId13" imgW="5689600" imgH="1041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3110706"/>
                        <a:ext cx="5689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19113" y="43116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graphicFrame>
        <p:nvGraphicFramePr>
          <p:cNvPr id="102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755087"/>
              </p:ext>
            </p:extLst>
          </p:nvPr>
        </p:nvGraphicFramePr>
        <p:xfrm>
          <a:off x="1287463" y="4437063"/>
          <a:ext cx="67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9" name="Equation" r:id="rId15" imgW="672808" imgH="393529" progId="Equation.DSMT4">
                  <p:embed/>
                </p:oleObj>
              </mc:Choice>
              <mc:Fallback>
                <p:oleObj name="Equation" r:id="rId15" imgW="672808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4437063"/>
                        <a:ext cx="673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2087563" y="4314825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为解矩阵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又</a:t>
            </a:r>
          </a:p>
        </p:txBody>
      </p:sp>
      <p:graphicFrame>
        <p:nvGraphicFramePr>
          <p:cNvPr id="10261" name="Object 21"/>
          <p:cNvGraphicFramePr>
            <a:graphicFrameLocks noChangeAspect="1"/>
          </p:cNvGraphicFramePr>
          <p:nvPr/>
        </p:nvGraphicFramePr>
        <p:xfrm>
          <a:off x="4500563" y="4365625"/>
          <a:ext cx="2527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0" name="Equation" r:id="rId17" imgW="2527300" imgH="457200" progId="Equation.DSMT4">
                  <p:embed/>
                </p:oleObj>
              </mc:Choice>
              <mc:Fallback>
                <p:oleObj name="Equation" r:id="rId17" imgW="25273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365625"/>
                        <a:ext cx="2527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235825" y="4365625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从而</a:t>
            </a:r>
          </a:p>
        </p:txBody>
      </p:sp>
      <p:graphicFrame>
        <p:nvGraphicFramePr>
          <p:cNvPr id="10263" name="Object 23"/>
          <p:cNvGraphicFramePr>
            <a:graphicFrameLocks noChangeAspect="1"/>
          </p:cNvGraphicFramePr>
          <p:nvPr/>
        </p:nvGraphicFramePr>
        <p:xfrm>
          <a:off x="519113" y="5210175"/>
          <a:ext cx="67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1" name="Equation" r:id="rId19" imgW="672808" imgH="393529" progId="Equation.DSMT4">
                  <p:embed/>
                </p:oleObj>
              </mc:Choice>
              <mc:Fallback>
                <p:oleObj name="Equation" r:id="rId19" imgW="672808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5210175"/>
                        <a:ext cx="673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1295811" y="5085184"/>
            <a:ext cx="213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为基解矩阵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699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1" grpId="0"/>
      <p:bldP spid="10253" grpId="0"/>
      <p:bldP spid="10255" grpId="0"/>
      <p:bldP spid="10256" grpId="0"/>
      <p:bldP spid="10258" grpId="0"/>
      <p:bldP spid="10260" grpId="0"/>
      <p:bldP spid="10262" grpId="0"/>
      <p:bldP spid="1026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19113" y="-7938"/>
            <a:ext cx="1244600" cy="5191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推论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463675" y="76200"/>
          <a:ext cx="29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8" name="Equation" r:id="rId3" imgW="247773" imgH="333285" progId="Equation.DSMT4">
                  <p:embed/>
                </p:oleObj>
              </mc:Choice>
              <mc:Fallback>
                <p:oleObj name="Equation" r:id="rId3" imgW="247773" imgH="3332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76200"/>
                        <a:ext cx="292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816100" y="-7938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若</a:t>
            </a: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2339975" y="115888"/>
          <a:ext cx="67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9" name="Equation" r:id="rId5" imgW="672808" imgH="393529" progId="Equation.DSMT4">
                  <p:embed/>
                </p:oleObj>
              </mc:Choice>
              <mc:Fallback>
                <p:oleObj name="Equation" r:id="rId5" imgW="672808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15888"/>
                        <a:ext cx="673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040063" y="-7938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的基解矩阵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</a:p>
        </p:txBody>
      </p:sp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6011863" y="115888"/>
          <a:ext cx="27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0" name="Equation" r:id="rId7" imgW="279279" imgH="317362" progId="Equation.DSMT4">
                  <p:embed/>
                </p:oleObj>
              </mc:Choice>
              <mc:Fallback>
                <p:oleObj name="Equation" r:id="rId7" imgW="279279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15888"/>
                        <a:ext cx="279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6300788" y="0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为非奇异的常数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19113" y="784225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方阵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2124075" y="909638"/>
          <a:ext cx="195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1" name="Equation" r:id="rId9" imgW="1955800" imgH="393700" progId="Equation.DSMT4">
                  <p:embed/>
                </p:oleObj>
              </mc:Choice>
              <mc:Fallback>
                <p:oleObj name="Equation" r:id="rId9" imgW="1955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909638"/>
                        <a:ext cx="1955800" cy="393700"/>
                      </a:xfrm>
                      <a:prstGeom prst="rect">
                        <a:avLst/>
                      </a:prstGeom>
                      <a:solidFill>
                        <a:srgbClr val="CECEE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4119563" y="784225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也是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的基解矩阵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519113" y="1431925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证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因为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519113" y="28717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所以</a:t>
            </a:r>
          </a:p>
        </p:txBody>
      </p:sp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1403350" y="2997200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2" name="Equation" r:id="rId11" imgW="698197" imgH="393529" progId="Equation.DSMT4">
                  <p:embed/>
                </p:oleObj>
              </mc:Choice>
              <mc:Fallback>
                <p:oleObj name="Equation" r:id="rId11" imgW="698197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97200"/>
                        <a:ext cx="69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2268538" y="2852738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的基解矩阵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519113" y="3592513"/>
            <a:ext cx="1244600" cy="51911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推论</a:t>
            </a:r>
          </a:p>
        </p:txBody>
      </p:sp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1403350" y="3644900"/>
          <a:ext cx="368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3" name="Equation" r:id="rId13" imgW="323770" imgH="333285" progId="Equation.DSMT4">
                  <p:embed/>
                </p:oleObj>
              </mc:Choice>
              <mc:Fallback>
                <p:oleObj name="Equation" r:id="rId13" imgW="323770" imgH="3332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644900"/>
                        <a:ext cx="368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1958975" y="35925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若</a:t>
            </a:r>
          </a:p>
        </p:txBody>
      </p:sp>
      <p:graphicFrame>
        <p:nvGraphicFramePr>
          <p:cNvPr id="11286" name="Object 22"/>
          <p:cNvGraphicFramePr>
            <a:graphicFrameLocks noChangeAspect="1"/>
          </p:cNvGraphicFramePr>
          <p:nvPr/>
        </p:nvGraphicFramePr>
        <p:xfrm>
          <a:off x="2484438" y="3716338"/>
          <a:ext cx="1460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4" name="Equation" r:id="rId15" imgW="1459866" imgH="393529" progId="Equation.DSMT4">
                  <p:embed/>
                </p:oleObj>
              </mc:Choice>
              <mc:Fallback>
                <p:oleObj name="Equation" r:id="rId15" imgW="1459866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716338"/>
                        <a:ext cx="1460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3903663" y="3592513"/>
            <a:ext cx="516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的任意两个基解矩阵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则存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19113" y="4311650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在非奇异的常数矩阵</a:t>
            </a:r>
          </a:p>
        </p:txBody>
      </p:sp>
      <p:graphicFrame>
        <p:nvGraphicFramePr>
          <p:cNvPr id="11289" name="Object 25"/>
          <p:cNvGraphicFramePr>
            <a:graphicFrameLocks noChangeAspect="1"/>
          </p:cNvGraphicFramePr>
          <p:nvPr/>
        </p:nvGraphicFramePr>
        <p:xfrm>
          <a:off x="4284663" y="4437063"/>
          <a:ext cx="259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5" name="Equation" r:id="rId17" imgW="2590800" imgH="393700" progId="Equation.DSMT4">
                  <p:embed/>
                </p:oleObj>
              </mc:Choice>
              <mc:Fallback>
                <p:oleObj name="Equation" r:id="rId17" imgW="2590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437063"/>
                        <a:ext cx="2590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519113" y="5032375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证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由于</a:t>
            </a:r>
          </a:p>
        </p:txBody>
      </p:sp>
      <p:graphicFrame>
        <p:nvGraphicFramePr>
          <p:cNvPr id="11291" name="Object 27"/>
          <p:cNvGraphicFramePr>
            <a:graphicFrameLocks noChangeAspect="1"/>
          </p:cNvGraphicFramePr>
          <p:nvPr/>
        </p:nvGraphicFramePr>
        <p:xfrm>
          <a:off x="2268538" y="6400800"/>
          <a:ext cx="548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6" name="Equation" r:id="rId19" imgW="5486400" imgH="457200" progId="Equation.DSMT4">
                  <p:embed/>
                </p:oleObj>
              </mc:Choice>
              <mc:Fallback>
                <p:oleObj name="Equation" r:id="rId19" imgW="5486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6400800"/>
                        <a:ext cx="548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2" name="Object 28"/>
          <p:cNvGraphicFramePr>
            <a:graphicFrameLocks noChangeAspect="1"/>
          </p:cNvGraphicFramePr>
          <p:nvPr/>
        </p:nvGraphicFramePr>
        <p:xfrm>
          <a:off x="2268538" y="5157788"/>
          <a:ext cx="1460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7" name="Equation" r:id="rId21" imgW="1459866" imgH="393529" progId="Equation.DSMT4">
                  <p:embed/>
                </p:oleObj>
              </mc:Choice>
              <mc:Fallback>
                <p:oleObj name="Equation" r:id="rId21" imgW="1459866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157788"/>
                        <a:ext cx="1460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3903663" y="5032375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的基解矩阵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graphicFrame>
        <p:nvGraphicFramePr>
          <p:cNvPr id="11294" name="Object 30"/>
          <p:cNvGraphicFramePr>
            <a:graphicFrameLocks noChangeAspect="1"/>
          </p:cNvGraphicFramePr>
          <p:nvPr/>
        </p:nvGraphicFramePr>
        <p:xfrm>
          <a:off x="1547813" y="5805488"/>
          <a:ext cx="636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8" name="Equation" r:id="rId23" imgW="6362700" imgH="393700" progId="Equation.DSMT4">
                  <p:embed/>
                </p:oleObj>
              </mc:Choice>
              <mc:Fallback>
                <p:oleObj name="Equation" r:id="rId23" imgW="63627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805488"/>
                        <a:ext cx="6362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1476375" y="63388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记</a:t>
            </a:r>
          </a:p>
        </p:txBody>
      </p:sp>
      <p:graphicFrame>
        <p:nvGraphicFramePr>
          <p:cNvPr id="11296" name="Object 32"/>
          <p:cNvGraphicFramePr>
            <a:graphicFrameLocks noChangeAspect="1"/>
          </p:cNvGraphicFramePr>
          <p:nvPr/>
        </p:nvGraphicFramePr>
        <p:xfrm>
          <a:off x="2339975" y="1557338"/>
          <a:ext cx="419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9" name="公式" r:id="rId25" imgW="4191000" imgH="393700" progId="Equation.3">
                  <p:embed/>
                </p:oleObj>
              </mc:Choice>
              <mc:Fallback>
                <p:oleObj name="公式" r:id="rId25" imgW="4191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557338"/>
                        <a:ext cx="4191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7" name="Object 33"/>
          <p:cNvGraphicFramePr>
            <a:graphicFrameLocks noChangeAspect="1"/>
          </p:cNvGraphicFramePr>
          <p:nvPr/>
        </p:nvGraphicFramePr>
        <p:xfrm>
          <a:off x="2284413" y="2058988"/>
          <a:ext cx="562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0" name="公式" r:id="rId27" imgW="5626100" imgH="393700" progId="Equation.3">
                  <p:embed/>
                </p:oleObj>
              </mc:Choice>
              <mc:Fallback>
                <p:oleObj name="公式" r:id="rId27" imgW="5626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2058988"/>
                        <a:ext cx="562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8" name="Object 34"/>
          <p:cNvGraphicFramePr>
            <a:graphicFrameLocks noChangeAspect="1"/>
          </p:cNvGraphicFramePr>
          <p:nvPr/>
        </p:nvGraphicFramePr>
        <p:xfrm>
          <a:off x="2341563" y="2506663"/>
          <a:ext cx="403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1" name="公式" r:id="rId29" imgW="4038600" imgH="393700" progId="Equation.3">
                  <p:embed/>
                </p:oleObj>
              </mc:Choice>
              <mc:Fallback>
                <p:oleObj name="公式" r:id="rId29" imgW="4038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2506663"/>
                        <a:ext cx="4038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537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70" grpId="0"/>
      <p:bldP spid="11272" grpId="0"/>
      <p:bldP spid="11274" grpId="0"/>
      <p:bldP spid="11275" grpId="0"/>
      <p:bldP spid="11277" grpId="0"/>
      <p:bldP spid="11278" grpId="0"/>
      <p:bldP spid="11280" grpId="0"/>
      <p:bldP spid="11282" grpId="0"/>
      <p:bldP spid="11283" grpId="0" animBg="1"/>
      <p:bldP spid="11285" grpId="0"/>
      <p:bldP spid="11287" grpId="0"/>
      <p:bldP spid="11288" grpId="0"/>
      <p:bldP spid="11290" grpId="0"/>
      <p:bldP spid="11293" grpId="0"/>
      <p:bldP spid="1129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92138" y="-7938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将上式两边求导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92138" y="36449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又</a:t>
            </a: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1692275" y="3644900"/>
          <a:ext cx="5778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8" name="Equation" r:id="rId3" imgW="5778500" imgH="457200" progId="Equation.DSMT4">
                  <p:embed/>
                </p:oleObj>
              </mc:Choice>
              <mc:Fallback>
                <p:oleObj name="Equation" r:id="rId3" imgW="57785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644900"/>
                        <a:ext cx="5778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92138" y="4311650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从而推论的结论成立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92138" y="5103813"/>
            <a:ext cx="7473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上面两个推论说明了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同一齐线性方程组的任意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592138" y="5753100"/>
            <a:ext cx="427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两个基解矩阵之间的关系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1042988" y="620713"/>
          <a:ext cx="427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9" name="公式" r:id="rId5" imgW="4279900" imgH="393700" progId="Equation.3">
                  <p:embed/>
                </p:oleObj>
              </mc:Choice>
              <mc:Fallback>
                <p:oleObj name="公式" r:id="rId5" imgW="4279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20713"/>
                        <a:ext cx="4279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1042988" y="1341438"/>
          <a:ext cx="575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0" name="公式" r:id="rId7" imgW="5753100" imgH="393700" progId="Equation.3">
                  <p:embed/>
                </p:oleObj>
              </mc:Choice>
              <mc:Fallback>
                <p:oleObj name="公式" r:id="rId7" imgW="5753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341438"/>
                        <a:ext cx="5753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1042988" y="1916113"/>
          <a:ext cx="509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1" name="公式" r:id="rId9" imgW="5092700" imgH="393700" progId="Equation.3">
                  <p:embed/>
                </p:oleObj>
              </mc:Choice>
              <mc:Fallback>
                <p:oleObj name="公式" r:id="rId9" imgW="5092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16113"/>
                        <a:ext cx="5092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1042988" y="2420938"/>
          <a:ext cx="240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2" name="公式" r:id="rId11" imgW="2400300" imgH="393700" progId="Equation.3">
                  <p:embed/>
                </p:oleObj>
              </mc:Choice>
              <mc:Fallback>
                <p:oleObj name="公式" r:id="rId11" imgW="2400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20938"/>
                        <a:ext cx="2400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3589338" y="2417763"/>
          <a:ext cx="175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3" name="公式" r:id="rId13" imgW="1752600" imgH="393700" progId="Equation.3">
                  <p:embed/>
                </p:oleObj>
              </mc:Choice>
              <mc:Fallback>
                <p:oleObj name="公式" r:id="rId13" imgW="1752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2417763"/>
                        <a:ext cx="1752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1042988" y="2924175"/>
          <a:ext cx="173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4" name="公式" r:id="rId15" imgW="1739900" imgH="393700" progId="Equation.3">
                  <p:embed/>
                </p:oleObj>
              </mc:Choice>
              <mc:Fallback>
                <p:oleObj name="公式" r:id="rId15" imgW="1739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24175"/>
                        <a:ext cx="1739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49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4" grpId="0"/>
      <p:bldP spid="12296" grpId="0"/>
      <p:bldP spid="12297" grpId="0"/>
      <p:bldP spid="1229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50825" y="63500"/>
            <a:ext cx="52339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</a:t>
            </a:r>
            <a:r>
              <a:rPr lang="en-US" altLang="zh-CN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非齐线性方程组的解的性质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50825" y="749300"/>
            <a:ext cx="1625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性质</a:t>
            </a:r>
            <a:r>
              <a:rPr lang="en-US" altLang="zh-CN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800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若</a:t>
            </a: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763713" y="836613"/>
          <a:ext cx="168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0" name="Equation" r:id="rId3" imgW="1688367" imgH="431613" progId="Equation.DSMT4">
                  <p:embed/>
                </p:oleObj>
              </mc:Choice>
              <mc:Fallback>
                <p:oleObj name="Equation" r:id="rId3" imgW="1688367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836613"/>
                        <a:ext cx="1689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3563938" y="765175"/>
            <a:ext cx="178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的解</a:t>
            </a:r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5292725" y="836613"/>
          <a:ext cx="156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1" name="Equation" r:id="rId5" imgW="1562100" imgH="431800" progId="Equation.DSMT4">
                  <p:embed/>
                </p:oleObj>
              </mc:Choice>
              <mc:Fallback>
                <p:oleObj name="Equation" r:id="rId5" imgW="1562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836613"/>
                        <a:ext cx="1562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6948488" y="765175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的解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50825" y="1484313"/>
            <a:ext cx="1625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性质</a:t>
            </a:r>
            <a:r>
              <a:rPr lang="en-US" altLang="zh-CN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若</a:t>
            </a:r>
          </a:p>
        </p:txBody>
      </p:sp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1835150" y="1571625"/>
          <a:ext cx="39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2" name="Equation" r:id="rId7" imgW="393529" imgH="431613" progId="Equation.DSMT4">
                  <p:embed/>
                </p:oleObj>
              </mc:Choice>
              <mc:Fallback>
                <p:oleObj name="Equation" r:id="rId7" imgW="393529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571625"/>
                        <a:ext cx="39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124075" y="1484313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的解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3924300" y="1571625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3" name="Equation" r:id="rId9" imgW="431613" imgH="431613" progId="Equation.DSMT4">
                  <p:embed/>
                </p:oleObj>
              </mc:Choice>
              <mc:Fallback>
                <p:oleObj name="Equation" r:id="rId9" imgW="431613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571625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4211638" y="1484313"/>
            <a:ext cx="178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的解</a:t>
            </a:r>
          </a:p>
        </p:txBody>
      </p:sp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5867400" y="1571625"/>
          <a:ext cx="157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4" name="Equation" r:id="rId11" imgW="1574800" imgH="431800" progId="Equation.DSMT4">
                  <p:embed/>
                </p:oleObj>
              </mc:Choice>
              <mc:Fallback>
                <p:oleObj name="Equation" r:id="rId11" imgW="1574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571625"/>
                        <a:ext cx="157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7181850" y="1484313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的解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250825" y="2224088"/>
            <a:ext cx="52355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五</a:t>
            </a:r>
            <a:r>
              <a:rPr lang="en-US" altLang="zh-CN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非齐线性方程组的通解结构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250825" y="2944813"/>
            <a:ext cx="21669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5.7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设</a:t>
            </a:r>
          </a:p>
        </p:txBody>
      </p:sp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2484438" y="3070225"/>
          <a:ext cx="67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5" name="Equation" r:id="rId13" imgW="672808" imgH="393529" progId="Equation.DSMT4">
                  <p:embed/>
                </p:oleObj>
              </mc:Choice>
              <mc:Fallback>
                <p:oleObj name="Equation" r:id="rId13" imgW="672808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070225"/>
                        <a:ext cx="673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3111500" y="2944813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的基解矩阵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6011863" y="3006725"/>
          <a:ext cx="63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6" name="Equation" r:id="rId15" imgW="634725" imgH="457002" progId="Equation.DSMT4">
                  <p:embed/>
                </p:oleObj>
              </mc:Choice>
              <mc:Fallback>
                <p:oleObj name="Equation" r:id="rId15" imgW="634725" imgH="457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006725"/>
                        <a:ext cx="635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6567488" y="2944813"/>
            <a:ext cx="2495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的一个特</a:t>
            </a: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250825" y="3663950"/>
            <a:ext cx="480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解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的任一解均可表示为</a:t>
            </a:r>
          </a:p>
        </p:txBody>
      </p:sp>
      <p:graphicFrame>
        <p:nvGraphicFramePr>
          <p:cNvPr id="13336" name="Object 24"/>
          <p:cNvGraphicFramePr>
            <a:graphicFrameLocks noChangeAspect="1"/>
          </p:cNvGraphicFramePr>
          <p:nvPr/>
        </p:nvGraphicFramePr>
        <p:xfrm>
          <a:off x="2339975" y="4365625"/>
          <a:ext cx="295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7" name="Equation" r:id="rId17" imgW="2959100" imgH="457200" progId="Equation.DSMT4">
                  <p:embed/>
                </p:oleObj>
              </mc:Choice>
              <mc:Fallback>
                <p:oleObj name="Equation" r:id="rId17" imgW="2959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365625"/>
                        <a:ext cx="2959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250825" y="5032375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其中</a:t>
            </a:r>
          </a:p>
        </p:txBody>
      </p:sp>
      <p:graphicFrame>
        <p:nvGraphicFramePr>
          <p:cNvPr id="13338" name="Object 26"/>
          <p:cNvGraphicFramePr>
            <a:graphicFrameLocks noChangeAspect="1"/>
          </p:cNvGraphicFramePr>
          <p:nvPr/>
        </p:nvGraphicFramePr>
        <p:xfrm>
          <a:off x="1187450" y="5157788"/>
          <a:ext cx="27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8" name="Equation" r:id="rId19" imgW="279279" imgH="317362" progId="Equation.DSMT4">
                  <p:embed/>
                </p:oleObj>
              </mc:Choice>
              <mc:Fallback>
                <p:oleObj name="Equation" r:id="rId19" imgW="279279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157788"/>
                        <a:ext cx="279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1619250" y="5013325"/>
            <a:ext cx="427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为某一确定的常数列向量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250825" y="5824538"/>
            <a:ext cx="3206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证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由解的性质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知</a:t>
            </a:r>
          </a:p>
        </p:txBody>
      </p:sp>
      <p:graphicFrame>
        <p:nvGraphicFramePr>
          <p:cNvPr id="13341" name="Object 29"/>
          <p:cNvGraphicFramePr>
            <a:graphicFrameLocks noChangeAspect="1"/>
          </p:cNvGraphicFramePr>
          <p:nvPr/>
        </p:nvGraphicFramePr>
        <p:xfrm>
          <a:off x="3635375" y="5876925"/>
          <a:ext cx="162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9" name="Equation" r:id="rId21" imgW="1625600" imgH="457200" progId="Equation.DSMT4">
                  <p:embed/>
                </p:oleObj>
              </mc:Choice>
              <mc:Fallback>
                <p:oleObj name="Equation" r:id="rId21" imgW="1625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876925"/>
                        <a:ext cx="1625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5364163" y="5876925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的解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则由定理</a:t>
            </a:r>
          </a:p>
        </p:txBody>
      </p:sp>
      <p:graphicFrame>
        <p:nvGraphicFramePr>
          <p:cNvPr id="13343" name="Object 31"/>
          <p:cNvGraphicFramePr>
            <a:graphicFrameLocks noChangeAspect="1"/>
          </p:cNvGraphicFramePr>
          <p:nvPr/>
        </p:nvGraphicFramePr>
        <p:xfrm>
          <a:off x="8675688" y="5949950"/>
          <a:ext cx="241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0" name="公式" r:id="rId23" imgW="241300" imgH="368300" progId="Equation.3">
                  <p:embed/>
                </p:oleObj>
              </mc:Choice>
              <mc:Fallback>
                <p:oleObj name="公式" r:id="rId23" imgW="2413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5688" y="5949950"/>
                        <a:ext cx="241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14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7" grpId="0"/>
      <p:bldP spid="13319" grpId="0"/>
      <p:bldP spid="13321" grpId="0"/>
      <p:bldP spid="13322" grpId="0"/>
      <p:bldP spid="13324" grpId="0"/>
      <p:bldP spid="13326" grpId="0"/>
      <p:bldP spid="13328" grpId="0"/>
      <p:bldP spid="13329" grpId="0"/>
      <p:bldP spid="13330" grpId="0"/>
      <p:bldP spid="13332" grpId="0"/>
      <p:bldP spid="13334" grpId="0"/>
      <p:bldP spid="13335" grpId="0"/>
      <p:bldP spid="13337" grpId="0"/>
      <p:bldP spid="13339" grpId="0"/>
      <p:bldP spid="13340" grpId="0"/>
      <p:bldP spid="133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84213" y="1158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得</a:t>
            </a: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1403350" y="188913"/>
          <a:ext cx="632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9" name="Equation" r:id="rId3" imgW="6324600" imgH="457200" progId="Equation.DSMT4">
                  <p:embed/>
                </p:oleObj>
              </mc:Choice>
              <mc:Fallback>
                <p:oleObj name="Equation" r:id="rId3" imgW="6324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88913"/>
                        <a:ext cx="632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19113" y="712788"/>
            <a:ext cx="889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由该定理知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要求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的通解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只需先求出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的基解矩阵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8197" name="Text Box 8"/>
          <p:cNvSpPr txBox="1">
            <a:spLocks noChangeArrowheads="1"/>
          </p:cNvSpPr>
          <p:nvPr/>
        </p:nvSpPr>
        <p:spPr bwMode="auto">
          <a:xfrm>
            <a:off x="663575" y="150336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2800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519113" y="1431925"/>
            <a:ext cx="7473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然后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再求出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的一个特解即可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现在我们假设</a:t>
            </a:r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7956550" y="1557338"/>
          <a:ext cx="67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0" name="Equation" r:id="rId5" imgW="672808" imgH="393529" progId="Equation.DSMT4">
                  <p:embed/>
                </p:oleObj>
              </mc:Choice>
              <mc:Fallback>
                <p:oleObj name="Equation" r:id="rId5" imgW="672808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1557338"/>
                        <a:ext cx="673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519113" y="2152650"/>
            <a:ext cx="8362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的基解矩阵是已知的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此时如何求出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的通解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  <p:graphicFrame>
        <p:nvGraphicFramePr>
          <p:cNvPr id="8211" name="Object 22"/>
          <p:cNvGraphicFramePr>
            <a:graphicFrameLocks noChangeAspect="1"/>
          </p:cNvGraphicFramePr>
          <p:nvPr/>
        </p:nvGraphicFramePr>
        <p:xfrm>
          <a:off x="3803650" y="2085975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1" name="Equation" r:id="rId7" imgW="190417" imgH="330057" progId="Equation.DSMT4">
                  <p:embed/>
                </p:oleObj>
              </mc:Choice>
              <mc:Fallback>
                <p:oleObj name="Equation" r:id="rId7" imgW="190417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2085975"/>
                        <a:ext cx="190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46672" y="2890348"/>
            <a:ext cx="2886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六</a:t>
            </a:r>
            <a:r>
              <a:rPr lang="en-US" altLang="zh-CN" sz="280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.  </a:t>
            </a:r>
            <a:r>
              <a:rPr lang="zh-CN" altLang="en-US" sz="28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常数变易法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31594" y="3614247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设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439572"/>
              </p:ext>
            </p:extLst>
          </p:nvPr>
        </p:nvGraphicFramePr>
        <p:xfrm>
          <a:off x="1225784" y="3739660"/>
          <a:ext cx="67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2" name="Equation" r:id="rId9" imgW="672808" imgH="393529" progId="Equation.DSMT4">
                  <p:embed/>
                </p:oleObj>
              </mc:Choice>
              <mc:Fallback>
                <p:oleObj name="Equation" r:id="rId9" imgW="672808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784" y="3739660"/>
                        <a:ext cx="673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130930" y="3615593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的基解矩阵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20906" y="4330458"/>
            <a:ext cx="5591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1). </a:t>
            </a:r>
            <a:r>
              <a:rPr lang="zh-CN" altLang="en-US" sz="2800" b="1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对应的齐线性方程组的通解为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872070"/>
              </p:ext>
            </p:extLst>
          </p:nvPr>
        </p:nvGraphicFramePr>
        <p:xfrm>
          <a:off x="6112081" y="4460633"/>
          <a:ext cx="196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3" name="Equation" r:id="rId11" imgW="1968500" imgH="393700" progId="Equation.DSMT4">
                  <p:embed/>
                </p:oleObj>
              </mc:Choice>
              <mc:Fallback>
                <p:oleObj name="Equation" r:id="rId11" imgW="1968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2081" y="4460633"/>
                        <a:ext cx="196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46672" y="5256760"/>
            <a:ext cx="23447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2). </a:t>
            </a:r>
            <a:r>
              <a:rPr lang="zh-CN" altLang="en-US" sz="2800" b="1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变易常数</a:t>
            </a:r>
            <a:endParaRPr lang="zh-CN" altLang="en-US" sz="2800" dirty="0">
              <a:solidFill>
                <a:schemeClr val="accent2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75878"/>
              </p:ext>
            </p:extLst>
          </p:nvPr>
        </p:nvGraphicFramePr>
        <p:xfrm>
          <a:off x="3067034" y="5321847"/>
          <a:ext cx="232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4" name="Equation" r:id="rId13" imgW="2324100" imgH="393700" progId="Equation.DSMT4">
                  <p:embed/>
                </p:oleObj>
              </mc:Choice>
              <mc:Fallback>
                <p:oleObj name="Equation" r:id="rId13" imgW="23241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34" y="5321847"/>
                        <a:ext cx="2324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659322" y="5236611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的解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826866" y="6058650"/>
            <a:ext cx="178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代入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得</a:t>
            </a:r>
          </a:p>
        </p:txBody>
      </p:sp>
    </p:spTree>
    <p:extLst>
      <p:ext uri="{BB962C8B-B14F-4D97-AF65-F5344CB8AC3E}">
        <p14:creationId xmlns:p14="http://schemas.microsoft.com/office/powerpoint/2010/main" val="418306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14343" grpId="0"/>
      <p:bldP spid="14345" grpId="0"/>
      <p:bldP spid="14347" grpId="0"/>
      <p:bldP spid="13" grpId="0"/>
      <p:bldP spid="14" grpId="0"/>
      <p:bldP spid="16" grpId="0"/>
      <p:bldP spid="17" grpId="0"/>
      <p:bldP spid="19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47675" y="2871788"/>
            <a:ext cx="3206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从而得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的通解为</a:t>
            </a: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331913" y="3573463"/>
          <a:ext cx="5702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4" name="Equation" r:id="rId3" imgW="5657828" imgH="685684" progId="Equation.DSMT4">
                  <p:embed/>
                </p:oleObj>
              </mc:Choice>
              <mc:Fallback>
                <p:oleObj name="Equation" r:id="rId3" imgW="5657828" imgH="6856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573463"/>
                        <a:ext cx="5702300" cy="7366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47675" y="4311650"/>
            <a:ext cx="800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这就是方程组的常数变易公式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又称通解公式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其中</a:t>
            </a:r>
          </a:p>
        </p:txBody>
      </p:sp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547688" y="5122863"/>
          <a:ext cx="27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5" name="Equation" r:id="rId5" imgW="279279" imgH="317362" progId="Equation.DSMT4">
                  <p:embed/>
                </p:oleObj>
              </mc:Choice>
              <mc:Fallback>
                <p:oleObj name="Equation" r:id="rId5" imgW="279279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5122863"/>
                        <a:ext cx="279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827088" y="5027613"/>
            <a:ext cx="3206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为任一常数列向量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827088" y="260350"/>
          <a:ext cx="417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6" name="公式" r:id="rId7" imgW="4178300" imgH="393700" progId="Equation.3">
                  <p:embed/>
                </p:oleObj>
              </mc:Choice>
              <mc:Fallback>
                <p:oleObj name="公式" r:id="rId7" imgW="4178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60350"/>
                        <a:ext cx="417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1547813" y="765175"/>
          <a:ext cx="386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7" name="公式" r:id="rId9" imgW="3860800" imgH="393700" progId="Equation.3">
                  <p:embed/>
                </p:oleObj>
              </mc:Choice>
              <mc:Fallback>
                <p:oleObj name="公式" r:id="rId9" imgW="3860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765175"/>
                        <a:ext cx="3860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1547813" y="1268413"/>
          <a:ext cx="314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8" name="公式" r:id="rId11" imgW="3149600" imgH="393700" progId="Equation.3">
                  <p:embed/>
                </p:oleObj>
              </mc:Choice>
              <mc:Fallback>
                <p:oleObj name="公式" r:id="rId11" imgW="3149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268413"/>
                        <a:ext cx="314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1547813" y="1844675"/>
          <a:ext cx="279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9" name="公式" r:id="rId13" imgW="2794000" imgH="393700" progId="Equation.3">
                  <p:embed/>
                </p:oleObj>
              </mc:Choice>
              <mc:Fallback>
                <p:oleObj name="公式" r:id="rId13" imgW="2794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844675"/>
                        <a:ext cx="2794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4500563" y="1773238"/>
          <a:ext cx="302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name="公式" r:id="rId15" imgW="3022600" imgH="457200" progId="Equation.3">
                  <p:embed/>
                </p:oleObj>
              </mc:Choice>
              <mc:Fallback>
                <p:oleObj name="公式" r:id="rId15" imgW="302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773238"/>
                        <a:ext cx="3022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1547813" y="2420938"/>
          <a:ext cx="4203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公式" r:id="rId17" imgW="4203700" imgH="469900" progId="Equation.3">
                  <p:embed/>
                </p:oleObj>
              </mc:Choice>
              <mc:Fallback>
                <p:oleObj name="公式" r:id="rId17" imgW="420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420938"/>
                        <a:ext cx="4203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269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  <p:bldP spid="153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03213" y="63500"/>
            <a:ext cx="6469062" cy="523875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74001">
                <a:srgbClr val="E0F1F2"/>
              </a:gs>
              <a:gs pos="83000">
                <a:srgbClr val="E0F1F2"/>
              </a:gs>
              <a:gs pos="100000">
                <a:srgbClr val="EBF6F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任何一个高阶方程均可化为一阶方程组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04813" y="736600"/>
            <a:ext cx="14414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阶方程</a:t>
            </a: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2109788" y="1296988"/>
          <a:ext cx="3543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" name="Equation" r:id="rId3" imgW="3543300" imgH="457200" progId="Equation.DSMT4">
                  <p:embed/>
                </p:oleObj>
              </mc:Choice>
              <mc:Fallback>
                <p:oleObj name="Equation" r:id="rId3" imgW="35433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1296988"/>
                        <a:ext cx="3543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38138" y="2014538"/>
            <a:ext cx="54451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2097088" y="2057400"/>
          <a:ext cx="3860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5" name="Equation" r:id="rId5" imgW="3860800" imgH="469900" progId="Equation.DSMT4">
                  <p:embed/>
                </p:oleObj>
              </mc:Choice>
              <mc:Fallback>
                <p:oleObj name="Equation" r:id="rId5" imgW="3860800" imgH="469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2057400"/>
                        <a:ext cx="3860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395288" y="27082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592138" y="5753100"/>
            <a:ext cx="8185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因此讨论高阶方程组的问题转化为讨论一阶方程组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2195513" y="2774950"/>
          <a:ext cx="1066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" name="公式" r:id="rId7" imgW="1066800" imgH="419100" progId="Equation.3">
                  <p:embed/>
                </p:oleObj>
              </mc:Choice>
              <mc:Fallback>
                <p:oleObj name="公式" r:id="rId7" imgW="10668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774950"/>
                        <a:ext cx="1066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2182813" y="3371850"/>
          <a:ext cx="109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7" name="公式" r:id="rId9" imgW="1091726" imgH="431613" progId="Equation.3">
                  <p:embed/>
                </p:oleObj>
              </mc:Choice>
              <mc:Fallback>
                <p:oleObj name="公式" r:id="rId9" imgW="1091726" imgH="431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3371850"/>
                        <a:ext cx="109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2135188" y="4192588"/>
          <a:ext cx="130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8" name="公式" r:id="rId11" imgW="1307532" imgH="431613" progId="Equation.3">
                  <p:embed/>
                </p:oleObj>
              </mc:Choice>
              <mc:Fallback>
                <p:oleObj name="公式" r:id="rId11" imgW="1307532" imgH="4316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4192588"/>
                        <a:ext cx="1308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1973263" y="4951413"/>
          <a:ext cx="339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" name="公式" r:id="rId13" imgW="3390900" imgH="431800" progId="Equation.3">
                  <p:embed/>
                </p:oleObj>
              </mc:Choice>
              <mc:Fallback>
                <p:oleObj name="公式" r:id="rId13" imgW="33909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4951413"/>
                        <a:ext cx="3390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2" name="Object 16"/>
          <p:cNvGraphicFramePr>
            <a:graphicFrameLocks noChangeAspect="1"/>
          </p:cNvGraphicFramePr>
          <p:nvPr/>
        </p:nvGraphicFramePr>
        <p:xfrm>
          <a:off x="481013" y="3851275"/>
          <a:ext cx="90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" name="公式" r:id="rId15" imgW="901309" imgH="393529" progId="Equation.3">
                  <p:embed/>
                </p:oleObj>
              </mc:Choice>
              <mc:Fallback>
                <p:oleObj name="公式" r:id="rId15" imgW="901309" imgH="39352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3851275"/>
                        <a:ext cx="901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AutoShape 17"/>
          <p:cNvSpPr>
            <a:spLocks/>
          </p:cNvSpPr>
          <p:nvPr/>
        </p:nvSpPr>
        <p:spPr bwMode="auto">
          <a:xfrm>
            <a:off x="1373188" y="2882900"/>
            <a:ext cx="485775" cy="2286000"/>
          </a:xfrm>
          <a:prstGeom prst="leftBrace">
            <a:avLst>
              <a:gd name="adj1" fmla="val 231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graphicFrame>
        <p:nvGraphicFramePr>
          <p:cNvPr id="4114" name="Object 18"/>
          <p:cNvGraphicFramePr>
            <a:graphicFrameLocks noChangeAspect="1"/>
          </p:cNvGraphicFramePr>
          <p:nvPr/>
        </p:nvGraphicFramePr>
        <p:xfrm>
          <a:off x="2268538" y="3933825"/>
          <a:ext cx="6858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1" name="公式" r:id="rId17" imgW="685502" imgH="165028" progId="Equation.3">
                  <p:embed/>
                </p:oleObj>
              </mc:Choice>
              <mc:Fallback>
                <p:oleObj name="公式" r:id="rId17" imgW="685502" imgH="16502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933825"/>
                        <a:ext cx="6858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5" name="Object 19"/>
          <p:cNvGraphicFramePr>
            <a:graphicFrameLocks noChangeAspect="1"/>
          </p:cNvGraphicFramePr>
          <p:nvPr/>
        </p:nvGraphicFramePr>
        <p:xfrm>
          <a:off x="4211638" y="3789363"/>
          <a:ext cx="60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" name="公式" r:id="rId19" imgW="609336" imgH="393529" progId="Equation.3">
                  <p:embed/>
                </p:oleObj>
              </mc:Choice>
              <mc:Fallback>
                <p:oleObj name="公式" r:id="rId19" imgW="609336" imgH="39352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789363"/>
                        <a:ext cx="60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" name="Object 20"/>
          <p:cNvGraphicFramePr>
            <a:graphicFrameLocks noChangeAspect="1"/>
          </p:cNvGraphicFramePr>
          <p:nvPr/>
        </p:nvGraphicFramePr>
        <p:xfrm>
          <a:off x="5441950" y="2941638"/>
          <a:ext cx="34417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" name="Equation" r:id="rId21" imgW="3343199" imgH="1962176" progId="Equation.DSMT4">
                  <p:embed/>
                </p:oleObj>
              </mc:Choice>
              <mc:Fallback>
                <p:oleObj name="Equation" r:id="rId21" imgW="3343199" imgH="1962176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2941638"/>
                        <a:ext cx="3441700" cy="20574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CC"/>
                          </a:gs>
                          <a:gs pos="74001">
                            <a:srgbClr val="E0F1F2"/>
                          </a:gs>
                          <a:gs pos="83000">
                            <a:srgbClr val="E0F1F2"/>
                          </a:gs>
                          <a:gs pos="100000">
                            <a:srgbClr val="EBF6F7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  <p:bldP spid="4101" grpId="0"/>
      <p:bldP spid="4103" grpId="0"/>
      <p:bldP spid="410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7675" y="635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初值问题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484438" y="188913"/>
          <a:ext cx="3835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Equation" r:id="rId3" imgW="3835400" imgH="1016000" progId="Equation.DSMT4">
                  <p:embed/>
                </p:oleObj>
              </mc:Choice>
              <mc:Fallback>
                <p:oleObj name="Equation" r:id="rId3" imgW="38354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88913"/>
                        <a:ext cx="3835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68313" y="1412875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的解为</a:t>
            </a: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2124075" y="1341438"/>
          <a:ext cx="6408738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Equation" r:id="rId5" imgW="6381714" imgH="685684" progId="Equation.DSMT4">
                  <p:embed/>
                </p:oleObj>
              </mc:Choice>
              <mc:Fallback>
                <p:oleObj name="Equation" r:id="rId5" imgW="6381714" imgH="6856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341438"/>
                        <a:ext cx="6408738" cy="73501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447675" y="222408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初值问题</a:t>
            </a:r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2987675" y="2133600"/>
          <a:ext cx="3733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name="Equation" r:id="rId7" imgW="3733800" imgH="1016000" progId="Equation.DSMT4">
                  <p:embed/>
                </p:oleObj>
              </mc:Choice>
              <mc:Fallback>
                <p:oleObj name="Equation" r:id="rId7" imgW="37338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133600"/>
                        <a:ext cx="3733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47675" y="3592513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的解为</a:t>
            </a:r>
          </a:p>
        </p:txBody>
      </p:sp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2555875" y="3500438"/>
          <a:ext cx="4826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Equation" r:id="rId9" imgW="4781601" imgH="685684" progId="Equation.DSMT4">
                  <p:embed/>
                </p:oleObj>
              </mc:Choice>
              <mc:Fallback>
                <p:oleObj name="Equation" r:id="rId9" imgW="4781601" imgH="6856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500438"/>
                        <a:ext cx="4826000" cy="736600"/>
                      </a:xfrm>
                      <a:prstGeom prst="rect">
                        <a:avLst/>
                      </a:prstGeom>
                      <a:solidFill>
                        <a:srgbClr val="DAEDE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447675" y="4311650"/>
            <a:ext cx="21669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5.8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若</a:t>
            </a:r>
          </a:p>
        </p:txBody>
      </p:sp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2411413" y="4437063"/>
          <a:ext cx="67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Equation" r:id="rId11" imgW="672808" imgH="393529" progId="Equation.DSMT4">
                  <p:embed/>
                </p:oleObj>
              </mc:Choice>
              <mc:Fallback>
                <p:oleObj name="Equation" r:id="rId11" imgW="672808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437063"/>
                        <a:ext cx="673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3040063" y="4311650"/>
            <a:ext cx="605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的基解矩阵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则初值问题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(6)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的解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447675" y="5032375"/>
            <a:ext cx="3917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(7).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从而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的通解为</a:t>
            </a:r>
          </a:p>
        </p:txBody>
      </p:sp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4716463" y="5084763"/>
          <a:ext cx="295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name="Equation" r:id="rId13" imgW="2914628" imgH="409742" progId="Equation.DSMT4">
                  <p:embed/>
                </p:oleObj>
              </mc:Choice>
              <mc:Fallback>
                <p:oleObj name="Equation" r:id="rId13" imgW="2914628" imgH="40974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084763"/>
                        <a:ext cx="2959100" cy="4572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224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90" grpId="0"/>
      <p:bldP spid="16392" grpId="0"/>
      <p:bldP spid="16394" grpId="0"/>
      <p:bldP spid="16396" grpId="0"/>
      <p:bldP spid="16398" grpId="0"/>
      <p:bldP spid="1639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12775" y="77788"/>
            <a:ext cx="28777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8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8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求初值问题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763713" y="692150"/>
          <a:ext cx="4940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Equation" r:id="rId3" imgW="4940300" imgH="1041400" progId="Equation.DSMT4">
                  <p:embed/>
                </p:oleObj>
              </mc:Choice>
              <mc:Fallback>
                <p:oleObj name="Equation" r:id="rId3" imgW="4940300" imgH="1041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692150"/>
                        <a:ext cx="49403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7000875" y="855663"/>
            <a:ext cx="107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的解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735013" y="2152650"/>
            <a:ext cx="551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解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由公式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(7)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得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该方程组的解为</a:t>
            </a:r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1908175" y="2854325"/>
          <a:ext cx="3873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Equation" r:id="rId5" imgW="3873500" imgH="685800" progId="Equation.DSMT4">
                  <p:embed/>
                </p:oleObj>
              </mc:Choice>
              <mc:Fallback>
                <p:oleObj name="Equation" r:id="rId5" imgW="38735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854325"/>
                        <a:ext cx="3873500" cy="6858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611188" y="3735388"/>
            <a:ext cx="17843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又由例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得</a:t>
            </a:r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2736850" y="3563938"/>
          <a:ext cx="4800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name="Equation" r:id="rId7" imgW="4800600" imgH="1041400" progId="Equation.DSMT4">
                  <p:embed/>
                </p:oleObj>
              </mc:Choice>
              <mc:Fallback>
                <p:oleObj name="Equation" r:id="rId7" imgW="4800600" imgH="1041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3563938"/>
                        <a:ext cx="4800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1476375" y="4868863"/>
          <a:ext cx="5511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name="Equation" r:id="rId9" imgW="5511800" imgH="1041400" progId="Equation.DSMT4">
                  <p:embed/>
                </p:oleObj>
              </mc:Choice>
              <mc:Fallback>
                <p:oleObj name="Equation" r:id="rId9" imgW="5511800" imgH="1041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868863"/>
                        <a:ext cx="5511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524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4" grpId="0"/>
      <p:bldP spid="17415" grpId="0"/>
      <p:bldP spid="174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735013" y="635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735013" y="3125788"/>
            <a:ext cx="32367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800" dirty="0" smtClean="0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求解初值问题</a:t>
            </a: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1204913" y="4002088"/>
          <a:ext cx="5105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name="Equation" r:id="rId3" imgW="5105400" imgH="1041400" progId="Equation.DSMT4">
                  <p:embed/>
                </p:oleObj>
              </mc:Choice>
              <mc:Fallback>
                <p:oleObj name="Equation" r:id="rId3" imgW="5105400" imgH="1041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4002088"/>
                        <a:ext cx="5105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6659563" y="4262438"/>
            <a:ext cx="10731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的解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735013" y="5680075"/>
            <a:ext cx="551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解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公式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(5)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得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该初值问题的解为</a:t>
            </a:r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1979613" y="260350"/>
          <a:ext cx="4800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name="公式" r:id="rId5" imgW="4800600" imgH="1016000" progId="Equation.3">
                  <p:embed/>
                </p:oleObj>
              </mc:Choice>
              <mc:Fallback>
                <p:oleObj name="公式" r:id="rId5" imgW="48006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60350"/>
                        <a:ext cx="4800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395288" y="1484313"/>
          <a:ext cx="2324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公式" r:id="rId7" imgW="2324100" imgH="1016000" progId="Equation.3">
                  <p:embed/>
                </p:oleObj>
              </mc:Choice>
              <mc:Fallback>
                <p:oleObj name="公式" r:id="rId7" imgW="23241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484313"/>
                        <a:ext cx="2324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2843213" y="1341438"/>
          <a:ext cx="34671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1" name="公式" r:id="rId9" imgW="3467100" imgH="1270000" progId="Equation.3">
                  <p:embed/>
                </p:oleObj>
              </mc:Choice>
              <mc:Fallback>
                <p:oleObj name="公式" r:id="rId9" imgW="3467100" imgH="1270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341438"/>
                        <a:ext cx="34671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6372225" y="1268413"/>
          <a:ext cx="20955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公式" r:id="rId11" imgW="2095500" imgH="1270000" progId="Equation.3">
                  <p:embed/>
                </p:oleObj>
              </mc:Choice>
              <mc:Fallback>
                <p:oleObj name="公式" r:id="rId11" imgW="2095500" imgH="1270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268413"/>
                        <a:ext cx="20955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405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8" grpId="0"/>
      <p:bldP spid="18440" grpId="0"/>
      <p:bldP spid="1844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827088" y="692150"/>
          <a:ext cx="622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公式" r:id="rId3" imgW="6223000" imgH="508000" progId="Equation.3">
                  <p:embed/>
                </p:oleObj>
              </mc:Choice>
              <mc:Fallback>
                <p:oleObj name="公式" r:id="rId3" imgW="62230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92150"/>
                        <a:ext cx="6223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1547813" y="1484313"/>
          <a:ext cx="3530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公式" r:id="rId5" imgW="3530600" imgH="965200" progId="Equation.3">
                  <p:embed/>
                </p:oleObj>
              </mc:Choice>
              <mc:Fallback>
                <p:oleObj name="公式" r:id="rId5" imgW="35306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484313"/>
                        <a:ext cx="3530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476375" y="2565400"/>
          <a:ext cx="54483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公式" r:id="rId7" imgW="5448300" imgH="1270000" progId="Equation.3">
                  <p:embed/>
                </p:oleObj>
              </mc:Choice>
              <mc:Fallback>
                <p:oleObj name="公式" r:id="rId7" imgW="5448300" imgH="1270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565400"/>
                        <a:ext cx="54483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1403350" y="4221163"/>
          <a:ext cx="30353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公式" r:id="rId9" imgW="3035300" imgH="1295400" progId="Equation.3">
                  <p:embed/>
                </p:oleObj>
              </mc:Choice>
              <mc:Fallback>
                <p:oleObj name="公式" r:id="rId9" imgW="3035300" imgH="129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221163"/>
                        <a:ext cx="30353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817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755650" y="1268413"/>
            <a:ext cx="500649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第十一次作业</a:t>
            </a:r>
            <a:r>
              <a:rPr lang="en-US" altLang="zh-CN" sz="28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:</a:t>
            </a:r>
          </a:p>
          <a:p>
            <a:pPr eaLnBrk="1" hangingPunct="1"/>
            <a:endParaRPr lang="en-US" altLang="zh-CN" sz="28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/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习题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5.1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 2(1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11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12.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/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 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55650" y="63500"/>
            <a:ext cx="7561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5.1 </a:t>
            </a:r>
            <a:r>
              <a:rPr lang="zh-CN" altLang="en-US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一阶线性性方程组解的存在唯一性定理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19113" y="712788"/>
            <a:ext cx="2168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一</a:t>
            </a:r>
            <a:r>
              <a:rPr lang="en-US" altLang="zh-CN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基本概念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47688" y="1339850"/>
            <a:ext cx="2146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zh-CN" altLang="en-US" sz="28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形如</a:t>
            </a:r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1136650" y="1889125"/>
          <a:ext cx="70612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" name="Equation" r:id="rId3" imgW="7061200" imgH="2133600" progId="Equation.DSMT4">
                  <p:embed/>
                </p:oleObj>
              </mc:Choice>
              <mc:Fallback>
                <p:oleObj name="Equation" r:id="rId3" imgW="7061200" imgH="2133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1889125"/>
                        <a:ext cx="70612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547688" y="4217988"/>
            <a:ext cx="59293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的方程组称为一阶线性方程组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其中</a:t>
            </a:r>
          </a:p>
        </p:txBody>
      </p:sp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684213" y="4933950"/>
          <a:ext cx="472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" name="Equation" r:id="rId5" imgW="4724400" imgH="469900" progId="Equation.DSMT4">
                  <p:embed/>
                </p:oleObj>
              </mc:Choice>
              <mc:Fallback>
                <p:oleObj name="Equation" r:id="rId5" imgW="47244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933950"/>
                        <a:ext cx="4724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739775" y="54927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记</a:t>
            </a:r>
          </a:p>
        </p:txBody>
      </p:sp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4427538" y="5592763"/>
          <a:ext cx="237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" name="Equation" r:id="rId7" imgW="2374900" imgH="469900" progId="Equation.DSMT4">
                  <p:embed/>
                </p:oleObj>
              </mc:Choice>
              <mc:Fallback>
                <p:oleObj name="Equation" r:id="rId7" imgW="2374900" imgH="469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592763"/>
                        <a:ext cx="2374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206875" y="6199188"/>
          <a:ext cx="412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" name="Equation" r:id="rId9" imgW="4127500" imgH="469900" progId="Equation.DSMT4">
                  <p:embed/>
                </p:oleObj>
              </mc:Choice>
              <mc:Fallback>
                <p:oleObj name="Equation" r:id="rId9" imgW="4127500" imgH="4699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5" y="6199188"/>
                        <a:ext cx="412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347788" y="5592763"/>
          <a:ext cx="2692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" name="Equation" r:id="rId11" imgW="2692400" imgH="469900" progId="Equation.DSMT4">
                  <p:embed/>
                </p:oleObj>
              </mc:Choice>
              <mc:Fallback>
                <p:oleObj name="Equation" r:id="rId11" imgW="2692400" imgH="4699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5592763"/>
                        <a:ext cx="2692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35075" y="6178550"/>
          <a:ext cx="29019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" name="Equation" r:id="rId13" imgW="2781300" imgH="469900" progId="Equation.DSMT4">
                  <p:embed/>
                </p:oleObj>
              </mc:Choice>
              <mc:Fallback>
                <p:oleObj name="Equation" r:id="rId13" imgW="2781300" imgH="4699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6178550"/>
                        <a:ext cx="290195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3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5" grpId="0"/>
      <p:bldP spid="5126" grpId="0"/>
      <p:bldP spid="5128" grpId="0"/>
      <p:bldP spid="51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76238" y="63500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可改写成向量式</a:t>
            </a: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3160713" y="719138"/>
          <a:ext cx="387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Equation" r:id="rId3" imgW="3873500" imgH="393700" progId="Equation.DSMT4">
                  <p:embed/>
                </p:oleObj>
              </mc:Choice>
              <mc:Fallback>
                <p:oleObj name="Equation" r:id="rId3" imgW="38735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719138"/>
                        <a:ext cx="3873500" cy="3937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CC"/>
                          </a:gs>
                          <a:gs pos="74001">
                            <a:srgbClr val="E0F1F2"/>
                          </a:gs>
                          <a:gs pos="83000">
                            <a:srgbClr val="E0F1F2"/>
                          </a:gs>
                          <a:gs pos="100000">
                            <a:srgbClr val="EBF6F7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76238" y="143192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若</a:t>
            </a:r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502514"/>
              </p:ext>
            </p:extLst>
          </p:nvPr>
        </p:nvGraphicFramePr>
        <p:xfrm>
          <a:off x="1259632" y="1557338"/>
          <a:ext cx="208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Equation" r:id="rId5" imgW="2082800" imgH="393700" progId="Equation.DSMT4">
                  <p:embed/>
                </p:oleObj>
              </mc:Choice>
              <mc:Fallback>
                <p:oleObj name="Equation" r:id="rId5" imgW="20828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557338"/>
                        <a:ext cx="208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376238" y="2152650"/>
            <a:ext cx="8736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2)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称为对应于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一阶齐线性方程组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,(1)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称为</a:t>
            </a:r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一阶非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76238" y="2871788"/>
            <a:ext cx="2505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齐线性方程组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376238" y="3592513"/>
            <a:ext cx="7007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下面介绍矩阵函数的连续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可导可积的概念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398463" y="4610100"/>
            <a:ext cx="3216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8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矩阵的连续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若</a:t>
            </a:r>
          </a:p>
        </p:txBody>
      </p:sp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3657600" y="4702175"/>
          <a:ext cx="5486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Equation" r:id="rId7" imgW="5486400" imgH="469900" progId="Equation.DSMT4">
                  <p:embed/>
                </p:oleObj>
              </mc:Choice>
              <mc:Fallback>
                <p:oleObj name="Equation" r:id="rId7" imgW="5486400" imgH="469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702175"/>
                        <a:ext cx="5486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469900" y="5449888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则称矩阵函数</a:t>
            </a:r>
          </a:p>
        </p:txBody>
      </p:sp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2941638" y="5511800"/>
          <a:ext cx="3606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Equation" r:id="rId9" imgW="3606800" imgH="469900" progId="Equation.DSMT4">
                  <p:embed/>
                </p:oleObj>
              </mc:Choice>
              <mc:Fallback>
                <p:oleObj name="Equation" r:id="rId9" imgW="3606800" imgH="4699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5511800"/>
                        <a:ext cx="3606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881896"/>
              </p:ext>
            </p:extLst>
          </p:nvPr>
        </p:nvGraphicFramePr>
        <p:xfrm>
          <a:off x="4427984" y="1518631"/>
          <a:ext cx="257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" name="Equation" r:id="rId11" imgW="2578100" imgH="393700" progId="Equation.DSMT4">
                  <p:embed/>
                </p:oleObj>
              </mc:Choice>
              <mc:Fallback>
                <p:oleObj name="Equation" r:id="rId11" imgW="2578100" imgH="3937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1518631"/>
                        <a:ext cx="2578100" cy="3937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CC"/>
                          </a:gs>
                          <a:gs pos="74001">
                            <a:srgbClr val="E0F1F2"/>
                          </a:gs>
                          <a:gs pos="83000">
                            <a:srgbClr val="E0F1F2"/>
                          </a:gs>
                          <a:gs pos="100000">
                            <a:srgbClr val="EBF6F7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52" grpId="0"/>
      <p:bldP spid="6153" grpId="0"/>
      <p:bldP spid="6154" grpId="0"/>
      <p:bldP spid="61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65125" y="49213"/>
            <a:ext cx="288766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矩阵的可微</a:t>
            </a:r>
            <a:r>
              <a:rPr lang="zh-CN" altLang="en-US" sz="28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若</a:t>
            </a: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563938" y="115888"/>
          <a:ext cx="4445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1" name="Equation" r:id="rId3" imgW="4445000" imgH="469900" progId="Equation.DSMT4">
                  <p:embed/>
                </p:oleObj>
              </mc:Choice>
              <mc:Fallback>
                <p:oleObj name="Equation" r:id="rId3" imgW="44450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15888"/>
                        <a:ext cx="4445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8080375" y="63500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在</a:t>
            </a:r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895350" y="850900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2" name="Equation" r:id="rId5" imgW="723586" imgH="380835" progId="Equation.DSMT4">
                  <p:embed/>
                </p:oleObj>
              </mc:Choice>
              <mc:Fallback>
                <p:oleObj name="Equation" r:id="rId5" imgW="723586" imgH="38083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850900"/>
                        <a:ext cx="723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671638" y="712788"/>
            <a:ext cx="3562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上可导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则称矩阵函数</a:t>
            </a:r>
          </a:p>
        </p:txBody>
      </p:sp>
      <p:graphicFrame>
        <p:nvGraphicFramePr>
          <p:cNvPr id="7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025837"/>
              </p:ext>
            </p:extLst>
          </p:nvPr>
        </p:nvGraphicFramePr>
        <p:xfrm>
          <a:off x="5146675" y="783214"/>
          <a:ext cx="2286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3" name="Equation" r:id="rId7" imgW="2286000" imgH="469900" progId="Equation.DSMT4">
                  <p:embed/>
                </p:oleObj>
              </mc:Choice>
              <mc:Fallback>
                <p:oleObj name="Equation" r:id="rId7" imgW="22860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5" y="783214"/>
                        <a:ext cx="2286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7432675" y="7127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在</a:t>
            </a:r>
          </a:p>
        </p:txBody>
      </p:sp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8008938" y="777875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4" name="Equation" r:id="rId9" imgW="723586" imgH="380835" progId="Equation.DSMT4">
                  <p:embed/>
                </p:oleObj>
              </mc:Choice>
              <mc:Fallback>
                <p:oleObj name="Equation" r:id="rId9" imgW="723586" imgH="38083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8938" y="777875"/>
                        <a:ext cx="723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592138" y="1503363"/>
            <a:ext cx="2495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上可导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且定义</a:t>
            </a:r>
          </a:p>
        </p:txBody>
      </p:sp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3419475" y="1557338"/>
          <a:ext cx="2451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5" name="Equation" r:id="rId11" imgW="2451100" imgH="508000" progId="Equation.DSMT4">
                  <p:embed/>
                </p:oleObj>
              </mc:Choice>
              <mc:Fallback>
                <p:oleObj name="Equation" r:id="rId11" imgW="2451100" imgH="508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557338"/>
                        <a:ext cx="2451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592138" y="215265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可以验证</a:t>
            </a: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2700338" y="2276475"/>
          <a:ext cx="4902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6" name="Equation" r:id="rId13" imgW="4902200" imgH="914400" progId="Equation.DSMT4">
                  <p:embed/>
                </p:oleObj>
              </mc:Choice>
              <mc:Fallback>
                <p:oleObj name="Equation" r:id="rId13" imgW="4902200" imgH="914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276475"/>
                        <a:ext cx="4902200" cy="9144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CC"/>
                          </a:gs>
                          <a:gs pos="74001">
                            <a:srgbClr val="E0F1F2"/>
                          </a:gs>
                          <a:gs pos="83000">
                            <a:srgbClr val="E0F1F2"/>
                          </a:gs>
                          <a:gs pos="100000">
                            <a:srgbClr val="EBF6F7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250825" y="3573463"/>
            <a:ext cx="36099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4.</a:t>
            </a:r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矩阵函数的可积</a:t>
            </a:r>
            <a:r>
              <a:rPr lang="zh-CN" altLang="en-US" sz="28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若</a:t>
            </a:r>
          </a:p>
        </p:txBody>
      </p:sp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4140200" y="3644900"/>
          <a:ext cx="4445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7" name="Equation" r:id="rId15" imgW="4445000" imgH="469900" progId="Equation.DSMT4">
                  <p:embed/>
                </p:oleObj>
              </mc:Choice>
              <mc:Fallback>
                <p:oleObj name="Equation" r:id="rId15" imgW="4445000" imgH="4699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644900"/>
                        <a:ext cx="4445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8583613" y="35925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在</a:t>
            </a:r>
          </a:p>
        </p:txBody>
      </p:sp>
      <p:graphicFrame>
        <p:nvGraphicFramePr>
          <p:cNvPr id="7187" name="Object 19"/>
          <p:cNvGraphicFramePr>
            <a:graphicFrameLocks noChangeAspect="1"/>
          </p:cNvGraphicFramePr>
          <p:nvPr/>
        </p:nvGraphicFramePr>
        <p:xfrm>
          <a:off x="900113" y="4292600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8" name="Equation" r:id="rId17" imgW="723586" imgH="380835" progId="Equation.DSMT4">
                  <p:embed/>
                </p:oleObj>
              </mc:Choice>
              <mc:Fallback>
                <p:oleObj name="Equation" r:id="rId17" imgW="723586" imgH="380835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92600"/>
                        <a:ext cx="723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1692275" y="4221163"/>
            <a:ext cx="3562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上可积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则称矩阵函数</a:t>
            </a:r>
          </a:p>
        </p:txBody>
      </p:sp>
      <p:graphicFrame>
        <p:nvGraphicFramePr>
          <p:cNvPr id="7189" name="Object 21"/>
          <p:cNvGraphicFramePr>
            <a:graphicFrameLocks noChangeAspect="1"/>
          </p:cNvGraphicFramePr>
          <p:nvPr/>
        </p:nvGraphicFramePr>
        <p:xfrm>
          <a:off x="5364163" y="4292600"/>
          <a:ext cx="2286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9" name="Equation" r:id="rId19" imgW="2286000" imgH="469900" progId="Equation.DSMT4">
                  <p:embed/>
                </p:oleObj>
              </mc:Choice>
              <mc:Fallback>
                <p:oleObj name="Equation" r:id="rId19" imgW="2286000" imgH="4699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292600"/>
                        <a:ext cx="2286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7575550" y="42402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在</a:t>
            </a:r>
          </a:p>
        </p:txBody>
      </p:sp>
      <p:graphicFrame>
        <p:nvGraphicFramePr>
          <p:cNvPr id="7191" name="Object 23"/>
          <p:cNvGraphicFramePr>
            <a:graphicFrameLocks noChangeAspect="1"/>
          </p:cNvGraphicFramePr>
          <p:nvPr/>
        </p:nvGraphicFramePr>
        <p:xfrm>
          <a:off x="8101013" y="4365625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0" name="Equation" r:id="rId21" imgW="723586" imgH="380835" progId="Equation.DSMT4">
                  <p:embed/>
                </p:oleObj>
              </mc:Choice>
              <mc:Fallback>
                <p:oleObj name="Equation" r:id="rId21" imgW="723586" imgH="380835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4365625"/>
                        <a:ext cx="723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592138" y="5032375"/>
            <a:ext cx="2495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上可积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且定义</a:t>
            </a:r>
          </a:p>
        </p:txBody>
      </p:sp>
      <p:graphicFrame>
        <p:nvGraphicFramePr>
          <p:cNvPr id="7193" name="Object 25"/>
          <p:cNvGraphicFramePr>
            <a:graphicFrameLocks noChangeAspect="1"/>
          </p:cNvGraphicFramePr>
          <p:nvPr/>
        </p:nvGraphicFramePr>
        <p:xfrm>
          <a:off x="3419475" y="4868863"/>
          <a:ext cx="3657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1" name="Equation" r:id="rId23" imgW="3657600" imgH="685800" progId="Equation.DSMT4">
                  <p:embed/>
                </p:oleObj>
              </mc:Choice>
              <mc:Fallback>
                <p:oleObj name="Equation" r:id="rId23" imgW="3657600" imgH="6858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868863"/>
                        <a:ext cx="3657600" cy="6858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CC"/>
                          </a:gs>
                          <a:gs pos="74001">
                            <a:srgbClr val="E0F1F2"/>
                          </a:gs>
                          <a:gs pos="83000">
                            <a:srgbClr val="E0F1F2"/>
                          </a:gs>
                          <a:gs pos="100000">
                            <a:srgbClr val="EBF6F7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325438" y="5759450"/>
            <a:ext cx="234791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5.</a:t>
            </a:r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解向量</a:t>
            </a:r>
            <a:r>
              <a:rPr lang="zh-CN" altLang="en-US" sz="28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函数</a:t>
            </a:r>
          </a:p>
        </p:txBody>
      </p:sp>
      <p:graphicFrame>
        <p:nvGraphicFramePr>
          <p:cNvPr id="7195" name="Object 27"/>
          <p:cNvGraphicFramePr>
            <a:graphicFrameLocks noChangeAspect="1"/>
          </p:cNvGraphicFramePr>
          <p:nvPr/>
        </p:nvGraphicFramePr>
        <p:xfrm>
          <a:off x="2890838" y="5876925"/>
          <a:ext cx="1346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2" name="Equation" r:id="rId25" imgW="1345616" imgH="393529" progId="Equation.DSMT4">
                  <p:embed/>
                </p:oleObj>
              </mc:Choice>
              <mc:Fallback>
                <p:oleObj name="Equation" r:id="rId25" imgW="1345616" imgH="393529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5876925"/>
                        <a:ext cx="1346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4389438" y="574833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满足</a:t>
            </a:r>
          </a:p>
        </p:txBody>
      </p:sp>
      <p:graphicFrame>
        <p:nvGraphicFramePr>
          <p:cNvPr id="7197" name="Object 29"/>
          <p:cNvGraphicFramePr>
            <a:graphicFrameLocks noChangeAspect="1"/>
          </p:cNvGraphicFramePr>
          <p:nvPr/>
        </p:nvGraphicFramePr>
        <p:xfrm>
          <a:off x="5435600" y="5876925"/>
          <a:ext cx="323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3" name="Equation" r:id="rId27" imgW="3238500" imgH="393700" progId="Equation.DSMT4">
                  <p:embed/>
                </p:oleObj>
              </mc:Choice>
              <mc:Fallback>
                <p:oleObj name="Equation" r:id="rId27" imgW="3238500" imgH="3937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876925"/>
                        <a:ext cx="323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592138" y="63388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则称</a:t>
            </a:r>
          </a:p>
        </p:txBody>
      </p:sp>
      <p:graphicFrame>
        <p:nvGraphicFramePr>
          <p:cNvPr id="7199" name="Object 31"/>
          <p:cNvGraphicFramePr>
            <a:graphicFrameLocks noChangeAspect="1"/>
          </p:cNvGraphicFramePr>
          <p:nvPr/>
        </p:nvGraphicFramePr>
        <p:xfrm>
          <a:off x="1619250" y="6464300"/>
          <a:ext cx="67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4" name="Equation" r:id="rId29" imgW="672808" imgH="393529" progId="Equation.DSMT4">
                  <p:embed/>
                </p:oleObj>
              </mc:Choice>
              <mc:Fallback>
                <p:oleObj name="Equation" r:id="rId29" imgW="672808" imgH="393529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6464300"/>
                        <a:ext cx="673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2484438" y="6338888"/>
            <a:ext cx="374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为方程组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的解向量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30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6" grpId="0"/>
      <p:bldP spid="7178" grpId="0"/>
      <p:bldP spid="7180" grpId="0"/>
      <p:bldP spid="7182" grpId="0"/>
      <p:bldP spid="7184" grpId="0"/>
      <p:bldP spid="7186" grpId="0"/>
      <p:bldP spid="7188" grpId="0"/>
      <p:bldP spid="7190" grpId="0"/>
      <p:bldP spid="7192" grpId="0"/>
      <p:bldP spid="7194" grpId="0"/>
      <p:bldP spid="7196" grpId="0"/>
      <p:bldP spid="7198" grpId="0"/>
      <p:bldP spid="720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47675" y="63500"/>
            <a:ext cx="1614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6. </a:t>
            </a:r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特解</a:t>
            </a:r>
            <a:r>
              <a:rPr lang="zh-CN" altLang="en-US" sz="28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2411413" y="692150"/>
          <a:ext cx="3225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4" name="Equation" r:id="rId3" imgW="3225800" imgH="1016000" progId="Equation.DSMT4">
                  <p:embed/>
                </p:oleObj>
              </mc:Choice>
              <mc:Fallback>
                <p:oleObj name="Equation" r:id="rId3" imgW="3225800" imgH="1016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692150"/>
                        <a:ext cx="3225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032000" y="6350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若向量函数</a:t>
            </a:r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3995738" y="188913"/>
          <a:ext cx="67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5" name="Equation" r:id="rId5" imgW="672808" imgH="393529" progId="Equation.DSMT4">
                  <p:embed/>
                </p:oleObj>
              </mc:Choice>
              <mc:Fallback>
                <p:oleObj name="Equation" r:id="rId5" imgW="672808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88913"/>
                        <a:ext cx="673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695825" y="635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满足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611188" y="21336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则称</a:t>
            </a:r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1547813" y="2276475"/>
          <a:ext cx="67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6" name="Equation" r:id="rId7" imgW="672808" imgH="393529" progId="Equation.DSMT4">
                  <p:embed/>
                </p:oleObj>
              </mc:Choice>
              <mc:Fallback>
                <p:oleObj name="Equation" r:id="rId7" imgW="672808" imgH="39352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276475"/>
                        <a:ext cx="673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2268538" y="213360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为初值问题</a:t>
            </a:r>
          </a:p>
        </p:txBody>
      </p:sp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4140200" y="1916113"/>
          <a:ext cx="3454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7" name="Equation" r:id="rId9" imgW="3454400" imgH="1016000" progId="Equation.DSMT4">
                  <p:embed/>
                </p:oleObj>
              </mc:Choice>
              <mc:Fallback>
                <p:oleObj name="Equation" r:id="rId9" imgW="3454400" imgH="1016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916113"/>
                        <a:ext cx="3454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7648575" y="2152650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的特解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447675" y="2944813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二</a:t>
            </a:r>
            <a:r>
              <a:rPr lang="en-US" altLang="zh-CN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解的存在唯一性定理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447675" y="3663950"/>
            <a:ext cx="2327275" cy="51911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定理 </a:t>
            </a:r>
            <a:r>
              <a:rPr lang="en-US" altLang="zh-CN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5.1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若</a:t>
            </a:r>
          </a:p>
        </p:txBody>
      </p:sp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2700338" y="3789363"/>
          <a:ext cx="259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8" name="Equation" r:id="rId11" imgW="2590800" imgH="393700" progId="Equation.DSMT4">
                  <p:embed/>
                </p:oleObj>
              </mc:Choice>
              <mc:Fallback>
                <p:oleObj name="Equation" r:id="rId11" imgW="2590800" imgH="393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789363"/>
                        <a:ext cx="2590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5200650" y="3663950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则初值问题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(3)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在</a:t>
            </a:r>
          </a:p>
        </p:txBody>
      </p:sp>
      <p:graphicFrame>
        <p:nvGraphicFramePr>
          <p:cNvPr id="82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99303"/>
              </p:ext>
            </p:extLst>
          </p:nvPr>
        </p:nvGraphicFramePr>
        <p:xfrm>
          <a:off x="8100392" y="3745240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9" name="Equation" r:id="rId13" imgW="723586" imgH="380835" progId="Equation.DSMT4">
                  <p:embed/>
                </p:oleObj>
              </mc:Choice>
              <mc:Fallback>
                <p:oleObj name="Equation" r:id="rId13" imgW="723586" imgH="380835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0392" y="3745240"/>
                        <a:ext cx="723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447675" y="4384675"/>
            <a:ext cx="3917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上存在唯一连续解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这里</a:t>
            </a:r>
          </a:p>
        </p:txBody>
      </p:sp>
      <p:graphicFrame>
        <p:nvGraphicFramePr>
          <p:cNvPr id="8212" name="Object 20"/>
          <p:cNvGraphicFramePr>
            <a:graphicFrameLocks noChangeAspect="1"/>
          </p:cNvGraphicFramePr>
          <p:nvPr/>
        </p:nvGraphicFramePr>
        <p:xfrm>
          <a:off x="4427538" y="4437063"/>
          <a:ext cx="3911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0" name="Equation" r:id="rId15" imgW="3911600" imgH="469900" progId="Equation.DSMT4">
                  <p:embed/>
                </p:oleObj>
              </mc:Choice>
              <mc:Fallback>
                <p:oleObj name="Equation" r:id="rId15" imgW="3911600" imgH="4699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437063"/>
                        <a:ext cx="3911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447675" y="5103813"/>
            <a:ext cx="3206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为任意的常数向量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447675" y="5824538"/>
            <a:ext cx="75453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该定理的证明与定理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3.1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一样分五个命题来证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8" grpId="0"/>
      <p:bldP spid="8200" grpId="0"/>
      <p:bldP spid="8201" grpId="0"/>
      <p:bldP spid="8203" grpId="0"/>
      <p:bldP spid="8205" grpId="0"/>
      <p:bldP spid="8206" grpId="0"/>
      <p:bldP spid="8207" grpId="0" animBg="1"/>
      <p:bldP spid="8209" grpId="0"/>
      <p:bldP spid="8211" grpId="0"/>
      <p:bldP spid="8213" grpId="0"/>
      <p:bldP spid="82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95288" y="115888"/>
            <a:ext cx="340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推论</a:t>
            </a:r>
            <a:r>
              <a:rPr lang="en-US" altLang="zh-CN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1. (</a:t>
            </a:r>
            <a:r>
              <a:rPr lang="zh-CN" altLang="en-US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8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4.1)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若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3779838" y="188913"/>
          <a:ext cx="4406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" name="Equation" r:id="rId3" imgW="4406900" imgH="431800" progId="Equation.DSMT4">
                  <p:embed/>
                </p:oleObj>
              </mc:Choice>
              <mc:Fallback>
                <p:oleObj name="Equation" r:id="rId3" imgW="44069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88913"/>
                        <a:ext cx="4406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8070850" y="188913"/>
            <a:ext cx="107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则初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47675" y="784225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值问题</a:t>
            </a:r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1835150" y="836613"/>
          <a:ext cx="5930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" name="Equation" r:id="rId5" imgW="5930900" imgH="1066800" progId="Equation.DSMT4">
                  <p:embed/>
                </p:oleObj>
              </mc:Choice>
              <mc:Fallback>
                <p:oleObj name="Equation" r:id="rId5" imgW="5930900" imgH="1066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836613"/>
                        <a:ext cx="5930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47675" y="2124075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存在唯一连续解</a:t>
            </a:r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3203575" y="2252663"/>
          <a:ext cx="2514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" name="Equation" r:id="rId7" imgW="2514600" imgH="393700" progId="Equation.DSMT4">
                  <p:embed/>
                </p:oleObj>
              </mc:Choice>
              <mc:Fallback>
                <p:oleObj name="Equation" r:id="rId7" imgW="2514600" imgH="393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252663"/>
                        <a:ext cx="2514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663575" y="2944813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证</a:t>
            </a:r>
            <a:r>
              <a:rPr lang="en-US" altLang="zh-CN" sz="28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800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1979613" y="2997200"/>
          <a:ext cx="3860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" name="Equation" r:id="rId9" imgW="3860800" imgH="469900" progId="Equation.DSMT4">
                  <p:embed/>
                </p:oleObj>
              </mc:Choice>
              <mc:Fallback>
                <p:oleObj name="Equation" r:id="rId9" imgW="3860800" imgH="469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997200"/>
                        <a:ext cx="3860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282548"/>
              </p:ext>
            </p:extLst>
          </p:nvPr>
        </p:nvGraphicFramePr>
        <p:xfrm>
          <a:off x="347850" y="3717032"/>
          <a:ext cx="6367462" cy="245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" name="Equation" r:id="rId11" imgW="7365960" imgH="2844720" progId="Equation.DSMT4">
                  <p:embed/>
                </p:oleObj>
              </mc:Choice>
              <mc:Fallback>
                <p:oleObj name="Equation" r:id="rId11" imgW="7365960" imgH="28447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50" y="3717032"/>
                        <a:ext cx="6367462" cy="245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004711"/>
              </p:ext>
            </p:extLst>
          </p:nvPr>
        </p:nvGraphicFramePr>
        <p:xfrm>
          <a:off x="6876256" y="4149080"/>
          <a:ext cx="19050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2" name="Equation" r:id="rId13" imgW="1904760" imgH="1803240" progId="Equation.DSMT4">
                  <p:embed/>
                </p:oleObj>
              </mc:Choice>
              <mc:Fallback>
                <p:oleObj name="Equation" r:id="rId13" imgW="1904760" imgH="18032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4149080"/>
                        <a:ext cx="19050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30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2" grpId="0"/>
      <p:bldP spid="9223" grpId="0"/>
      <p:bldP spid="9225" grpId="0"/>
      <p:bldP spid="92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174750" y="188913"/>
          <a:ext cx="3937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" name="Equation" r:id="rId3" imgW="3937000" imgH="1016000" progId="Equation.DSMT4">
                  <p:embed/>
                </p:oleObj>
              </mc:Choice>
              <mc:Fallback>
                <p:oleObj name="Equation" r:id="rId3" imgW="3937000" imgH="1016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188913"/>
                        <a:ext cx="3937000" cy="10160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CCFF"/>
                          </a:gs>
                          <a:gs pos="74001">
                            <a:srgbClr val="E0F1F2"/>
                          </a:gs>
                          <a:gs pos="83000">
                            <a:srgbClr val="E0F1F2"/>
                          </a:gs>
                          <a:gs pos="100000">
                            <a:srgbClr val="EBF6F7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92138" y="1431925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其中</a:t>
            </a: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1169988" y="1703388"/>
          <a:ext cx="6335712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" name="Equation" r:id="rId5" imgW="6845300" imgH="2616200" progId="Equation.DSMT4">
                  <p:embed/>
                </p:oleObj>
              </mc:Choice>
              <mc:Fallback>
                <p:oleObj name="Equation" r:id="rId5" imgW="6845300" imgH="2616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1703388"/>
                        <a:ext cx="6335712" cy="242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547813" y="5157788"/>
          <a:ext cx="5892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" name="Equation" r:id="rId7" imgW="5892800" imgH="469900" progId="Equation.DSMT4">
                  <p:embed/>
                </p:oleObj>
              </mc:Choice>
              <mc:Fallback>
                <p:oleObj name="Equation" r:id="rId7" imgW="5892800" imgH="469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157788"/>
                        <a:ext cx="5892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55650" y="5876925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由于</a:t>
            </a:r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1822450" y="5949950"/>
          <a:ext cx="576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" name="Equation" r:id="rId9" imgW="5765800" imgH="431800" progId="Equation.DSMT4">
                  <p:embed/>
                </p:oleObj>
              </mc:Choice>
              <mc:Fallback>
                <p:oleObj name="Equation" r:id="rId9" imgW="57658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949950"/>
                        <a:ext cx="576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1763713" y="4437063"/>
          <a:ext cx="5207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" name="Equation" r:id="rId11" imgW="5207000" imgH="469900" progId="Equation.DSMT4">
                  <p:embed/>
                </p:oleObj>
              </mc:Choice>
              <mc:Fallback>
                <p:oleObj name="Equation" r:id="rId11" imgW="5207000" imgH="469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437063"/>
                        <a:ext cx="5207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7720013" y="582453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楷体" pitchFamily="49" charset="-122"/>
                <a:ea typeface="楷体" pitchFamily="49" charset="-122"/>
              </a:rPr>
              <a:t>则由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0248" grpId="0"/>
      <p:bldP spid="1025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1631</Words>
  <Application>Microsoft Office PowerPoint</Application>
  <PresentationFormat>全屏显示(4:3)</PresentationFormat>
  <Paragraphs>277</Paragraphs>
  <Slides>34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37" baseType="lpstr">
      <vt:lpstr>默认设计模板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lenovo</cp:lastModifiedBy>
  <cp:revision>77</cp:revision>
  <dcterms:created xsi:type="dcterms:W3CDTF">2007-03-24T12:48:56Z</dcterms:created>
  <dcterms:modified xsi:type="dcterms:W3CDTF">2022-11-12T01:15:38Z</dcterms:modified>
</cp:coreProperties>
</file>