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0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6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3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3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1.wmf"/><Relationship Id="rId7" Type="http://schemas.openxmlformats.org/officeDocument/2006/relationships/image" Target="../media/image74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36.wmf"/><Relationship Id="rId1" Type="http://schemas.openxmlformats.org/officeDocument/2006/relationships/image" Target="../media/image76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8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10" Type="http://schemas.openxmlformats.org/officeDocument/2006/relationships/image" Target="../media/image9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4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4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31.wmf"/><Relationship Id="rId9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2.wmf"/><Relationship Id="rId2" Type="http://schemas.openxmlformats.org/officeDocument/2006/relationships/image" Target="../media/image38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9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4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0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3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0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48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51CCF8-E9DD-4361-81EC-1ECD6352BC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C0F765-A590-47FF-A701-D77EBCD04BE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7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5.wmf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5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5.bin"/><Relationship Id="rId18" Type="http://schemas.openxmlformats.org/officeDocument/2006/relationships/oleObject" Target="../embeddings/oleObject88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2.wmf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image" Target="../media/image73.wmf"/><Relationship Id="rId10" Type="http://schemas.openxmlformats.org/officeDocument/2006/relationships/image" Target="../media/image36.wmf"/><Relationship Id="rId19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3.bin"/><Relationship Id="rId14" Type="http://schemas.openxmlformats.org/officeDocument/2006/relationships/oleObject" Target="../embeddings/oleObject8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94.bin"/><Relationship Id="rId18" Type="http://schemas.openxmlformats.org/officeDocument/2006/relationships/oleObject" Target="../embeddings/oleObject97.bin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9.wmf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image" Target="../media/image80.wmf"/><Relationship Id="rId23" Type="http://schemas.openxmlformats.org/officeDocument/2006/relationships/image" Target="../media/image83.wmf"/><Relationship Id="rId10" Type="http://schemas.openxmlformats.org/officeDocument/2006/relationships/image" Target="../media/image78.wmf"/><Relationship Id="rId19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8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95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11" Type="http://schemas.openxmlformats.org/officeDocument/2006/relationships/image" Target="../media/image94.wmf"/><Relationship Id="rId5" Type="http://schemas.openxmlformats.org/officeDocument/2006/relationships/oleObject" Target="../embeddings/oleObject110.bin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113.bin"/><Relationship Id="rId4" Type="http://schemas.openxmlformats.org/officeDocument/2006/relationships/image" Target="../media/image8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1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24.bin"/><Relationship Id="rId3" Type="http://schemas.openxmlformats.org/officeDocument/2006/relationships/oleObject" Target="../embeddings/oleObject116.bin"/><Relationship Id="rId21" Type="http://schemas.openxmlformats.org/officeDocument/2006/relationships/image" Target="../media/image105.wmf"/><Relationship Id="rId7" Type="http://schemas.openxmlformats.org/officeDocument/2006/relationships/oleObject" Target="../embeddings/oleObject118.bin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image" Target="../media/image102.wmf"/><Relationship Id="rId23" Type="http://schemas.openxmlformats.org/officeDocument/2006/relationships/image" Target="../media/image91.wmf"/><Relationship Id="rId10" Type="http://schemas.openxmlformats.org/officeDocument/2006/relationships/image" Target="../media/image100.wmf"/><Relationship Id="rId19" Type="http://schemas.openxmlformats.org/officeDocument/2006/relationships/image" Target="../media/image104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9.bin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0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7.wmf"/><Relationship Id="rId22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2432145-F744-4ABB-AC0F-8E24C23FC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15" y="2726531"/>
            <a:ext cx="392354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§1.10 </a:t>
            </a:r>
            <a:r>
              <a:rPr lang="zh-CN" altLang="en-US" sz="3000" b="1" dirty="0">
                <a:latin typeface="黑体" panose="02010609060101010101" pitchFamily="49" charset="-122"/>
                <a:ea typeface="黑体" panose="02010609060101010101" pitchFamily="49" charset="-122"/>
              </a:rPr>
              <a:t>多元多项式</a:t>
            </a:r>
          </a:p>
        </p:txBody>
      </p:sp>
    </p:spTree>
    <p:extLst>
      <p:ext uri="{BB962C8B-B14F-4D97-AF65-F5344CB8AC3E}">
        <p14:creationId xmlns:p14="http://schemas.microsoft.com/office/powerpoint/2010/main" val="12934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21D4332D-4995-446C-96C1-B6B77C7A04B0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04813"/>
            <a:ext cx="3924300" cy="519112"/>
            <a:chOff x="1020" y="255"/>
            <a:chExt cx="2472" cy="3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147E772C-CC96-4C58-B7A7-0402F49B2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5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② </a:t>
              </a:r>
            </a:p>
          </p:txBody>
        </p:sp>
        <p:graphicFrame>
          <p:nvGraphicFramePr>
            <p:cNvPr id="4" name="Object 5">
              <a:extLst>
                <a:ext uri="{FF2B5EF4-FFF2-40B4-BE49-F238E27FC236}">
                  <a16:creationId xmlns:a16="http://schemas.microsoft.com/office/drawing/2014/main" id="{59E4086D-0638-4A10-9126-B9F445687C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255"/>
            <a:ext cx="192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Equation" r:id="rId3" imgW="1562100" imgH="254000" progId="Equation.DSMT4">
                    <p:embed/>
                  </p:oleObj>
                </mc:Choice>
                <mc:Fallback>
                  <p:oleObj name="Equation" r:id="rId3" imgW="1562100" imgH="254000" progId="Equation.DSMT4">
                    <p:embed/>
                    <p:pic>
                      <p:nvPicPr>
                        <p:cNvPr id="191493" name="Object 5">
                          <a:extLst>
                            <a:ext uri="{FF2B5EF4-FFF2-40B4-BE49-F238E27FC236}">
                              <a16:creationId xmlns:a16="http://schemas.microsoft.com/office/drawing/2014/main" id="{37803BE8-FB12-4D6F-B814-9011844243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55"/>
                          <a:ext cx="1927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9C636378-2C0A-4C7C-A77E-F8CF7A50681F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052513"/>
            <a:ext cx="3962400" cy="519112"/>
            <a:chOff x="1020" y="663"/>
            <a:chExt cx="2496" cy="327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36819D8D-B391-44DE-810A-4D2879617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66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③</a:t>
              </a:r>
            </a:p>
          </p:txBody>
        </p:sp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id="{4CC665D9-ECCC-40F4-ABB2-4984D2675A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663"/>
            <a:ext cx="195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Equation" r:id="rId5" imgW="1548728" imgH="253890" progId="Equation.DSMT4">
                    <p:embed/>
                  </p:oleObj>
                </mc:Choice>
                <mc:Fallback>
                  <p:oleObj name="Equation" r:id="rId5" imgW="1548728" imgH="253890" progId="Equation.DSMT4">
                    <p:embed/>
                    <p:pic>
                      <p:nvPicPr>
                        <p:cNvPr id="191497" name="Object 9">
                          <a:extLst>
                            <a:ext uri="{FF2B5EF4-FFF2-40B4-BE49-F238E27FC236}">
                              <a16:creationId xmlns:a16="http://schemas.microsoft.com/office/drawing/2014/main" id="{B05FCAE1-F1BF-4812-BA22-17952AB4D1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663"/>
                          <a:ext cx="1951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184C925B-EEE7-4423-BBEB-8C9CE81B5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85925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其中 </a:t>
            </a: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EA659DE5-B207-475B-A46A-823AE5739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700213"/>
          <a:ext cx="3816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7" imgW="1841500" imgH="254000" progId="Equation.DSMT4">
                  <p:embed/>
                </p:oleObj>
              </mc:Choice>
              <mc:Fallback>
                <p:oleObj name="Equation" r:id="rId7" imgW="1841500" imgH="254000" progId="Equation.DSMT4">
                  <p:embed/>
                  <p:pic>
                    <p:nvPicPr>
                      <p:cNvPr id="191500" name="Object 12">
                        <a:extLst>
                          <a:ext uri="{FF2B5EF4-FFF2-40B4-BE49-F238E27FC236}">
                            <a16:creationId xmlns:a16="http://schemas.microsoft.com/office/drawing/2014/main" id="{1970FD3C-D92D-4192-8DD2-096D751BB9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00213"/>
                        <a:ext cx="38163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BC1229F9-3D6B-4E73-8286-27D77C8F3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349500"/>
          <a:ext cx="43561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9" imgW="1866090" imgH="253890" progId="Equation.DSMT4">
                  <p:embed/>
                </p:oleObj>
              </mc:Choice>
              <mc:Fallback>
                <p:oleObj name="Equation" r:id="rId9" imgW="1866090" imgH="253890" progId="Equation.DSMT4">
                  <p:embed/>
                  <p:pic>
                    <p:nvPicPr>
                      <p:cNvPr id="191502" name="Object 14">
                        <a:extLst>
                          <a:ext uri="{FF2B5EF4-FFF2-40B4-BE49-F238E27FC236}">
                            <a16:creationId xmlns:a16="http://schemas.microsoft.com/office/drawing/2014/main" id="{809BA9DE-F387-49F1-BF8B-02D2EF01BE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349500"/>
                        <a:ext cx="43561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5">
            <a:extLst>
              <a:ext uri="{FF2B5EF4-FFF2-40B4-BE49-F238E27FC236}">
                <a16:creationId xmlns:a16="http://schemas.microsoft.com/office/drawing/2014/main" id="{F24DE036-BFD6-4F86-ABB8-8D79638D9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3068638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于是 </a:t>
            </a: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DA2C7818-C83B-45A8-8B5D-33E4C4C02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068638"/>
          <a:ext cx="586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11" imgW="2641600" imgH="254000" progId="Equation.DSMT4">
                  <p:embed/>
                </p:oleObj>
              </mc:Choice>
              <mc:Fallback>
                <p:oleObj name="Equation" r:id="rId11" imgW="2641600" imgH="254000" progId="Equation.DSMT4">
                  <p:embed/>
                  <p:pic>
                    <p:nvPicPr>
                      <p:cNvPr id="191505" name="Object 17">
                        <a:extLst>
                          <a:ext uri="{FF2B5EF4-FFF2-40B4-BE49-F238E27FC236}">
                            <a16:creationId xmlns:a16="http://schemas.microsoft.com/office/drawing/2014/main" id="{37587966-5EF2-4110-B652-63C26E3F0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5867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1E7D7403-29AC-4A11-A6E5-CDE1D37A1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716338"/>
          <a:ext cx="61198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13" imgW="2540000" imgH="254000" progId="Equation.DSMT4">
                  <p:embed/>
                </p:oleObj>
              </mc:Choice>
              <mc:Fallback>
                <p:oleObj name="Equation" r:id="rId13" imgW="2540000" imgH="254000" progId="Equation.DSMT4">
                  <p:embed/>
                  <p:pic>
                    <p:nvPicPr>
                      <p:cNvPr id="191507" name="Object 19">
                        <a:extLst>
                          <a:ext uri="{FF2B5EF4-FFF2-40B4-BE49-F238E27FC236}">
                            <a16:creationId xmlns:a16="http://schemas.microsoft.com/office/drawing/2014/main" id="{3BFF5F89-E745-4018-BEF6-F00E409B7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16338"/>
                        <a:ext cx="6119813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>
            <a:extLst>
              <a:ext uri="{FF2B5EF4-FFF2-40B4-BE49-F238E27FC236}">
                <a16:creationId xmlns:a16="http://schemas.microsoft.com/office/drawing/2014/main" id="{8D4D2B58-7377-4632-8779-223A4CB80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437063"/>
          <a:ext cx="57610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5" imgW="2514600" imgH="254000" progId="Equation.DSMT4">
                  <p:embed/>
                </p:oleObj>
              </mc:Choice>
              <mc:Fallback>
                <p:oleObj name="Equation" r:id="rId15" imgW="2514600" imgH="254000" progId="Equation.DSMT4">
                  <p:embed/>
                  <p:pic>
                    <p:nvPicPr>
                      <p:cNvPr id="191509" name="Object 21">
                        <a:extLst>
                          <a:ext uri="{FF2B5EF4-FFF2-40B4-BE49-F238E27FC236}">
                            <a16:creationId xmlns:a16="http://schemas.microsoft.com/office/drawing/2014/main" id="{D7CC0491-942A-4759-90F1-2EB08B91F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37063"/>
                        <a:ext cx="5761038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3">
            <a:extLst>
              <a:ext uri="{FF2B5EF4-FFF2-40B4-BE49-F238E27FC236}">
                <a16:creationId xmlns:a16="http://schemas.microsoft.com/office/drawing/2014/main" id="{DBA34182-9F6A-45E0-9B16-6E5DA6F3D2D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5143500"/>
            <a:ext cx="7316788" cy="590550"/>
            <a:chOff x="414" y="3194"/>
            <a:chExt cx="4609" cy="372"/>
          </a:xfrm>
        </p:grpSpPr>
        <p:sp>
          <p:nvSpPr>
            <p:cNvPr id="16" name="Rectangle 24">
              <a:extLst>
                <a:ext uri="{FF2B5EF4-FFF2-40B4-BE49-F238E27FC236}">
                  <a16:creationId xmlns:a16="http://schemas.microsoft.com/office/drawing/2014/main" id="{93C72EB7-235A-4576-96F1-2E9C9F574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3194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这证明</a:t>
              </a:r>
            </a:p>
          </p:txBody>
        </p:sp>
        <p:graphicFrame>
          <p:nvGraphicFramePr>
            <p:cNvPr id="17" name="Object 25">
              <a:extLst>
                <a:ext uri="{FF2B5EF4-FFF2-40B4-BE49-F238E27FC236}">
                  <a16:creationId xmlns:a16="http://schemas.microsoft.com/office/drawing/2014/main" id="{B714CF0A-4CD0-4EA2-933F-52790D7504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3203"/>
            <a:ext cx="201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name="Equation" r:id="rId17" imgW="1333500" imgH="241300" progId="Equation.DSMT4">
                    <p:embed/>
                  </p:oleObj>
                </mc:Choice>
                <mc:Fallback>
                  <p:oleObj name="Equation" r:id="rId17" imgW="1333500" imgH="241300" progId="Equation.DSMT4">
                    <p:embed/>
                    <p:pic>
                      <p:nvPicPr>
                        <p:cNvPr id="191513" name="Object 25">
                          <a:extLst>
                            <a:ext uri="{FF2B5EF4-FFF2-40B4-BE49-F238E27FC236}">
                              <a16:creationId xmlns:a16="http://schemas.microsoft.com/office/drawing/2014/main" id="{E9FC2D9D-9E6F-4D02-83F3-223BD27E99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203"/>
                          <a:ext cx="2018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09F4AE59-9549-41DC-AD29-0169E1663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239"/>
              <a:ext cx="18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在乘积</a:t>
              </a:r>
              <a:r>
                <a:rPr lang="en-US" altLang="zh-CN" sz="2800"/>
                <a:t>fg</a:t>
              </a:r>
              <a:r>
                <a:rPr lang="zh-CN" altLang="en-US" sz="2800"/>
                <a:t>的首项。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9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00EB0A-26A9-4F75-8035-85CA6227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4C7B9752-9F5D-4079-9C30-846D91384FDB}" type="datetime1">
              <a:rPr lang="zh-CN" altLang="en-US"/>
              <a:pPr/>
              <a:t>2021/12/23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36AA27-18DA-44B1-893C-E6D9E80A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CN"/>
              <a:t>高等代数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3A1CC7-C8F9-49CB-A4B1-8D0FCB2D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8938"/>
            <a:ext cx="224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推论</a:t>
            </a:r>
            <a:r>
              <a:rPr lang="en-US" altLang="zh-CN" sz="2800"/>
              <a:t>1.10.1</a:t>
            </a:r>
            <a:r>
              <a:rPr lang="zh-CN" altLang="en-US" sz="2800"/>
              <a:t>：</a:t>
            </a: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0F4F2F6-7EC4-407F-9A20-B14651F05AC6}"/>
              </a:ext>
            </a:extLst>
          </p:cNvPr>
          <p:cNvGrpSpPr>
            <a:grpSpLocks/>
          </p:cNvGrpSpPr>
          <p:nvPr/>
        </p:nvGrpSpPr>
        <p:grpSpPr bwMode="auto">
          <a:xfrm>
            <a:off x="2597150" y="388938"/>
            <a:ext cx="5656263" cy="1138237"/>
            <a:chOff x="1636" y="245"/>
            <a:chExt cx="3563" cy="717"/>
          </a:xfrm>
        </p:grpSpPr>
        <p:graphicFrame>
          <p:nvGraphicFramePr>
            <p:cNvPr id="6" name="Object 7">
              <a:extLst>
                <a:ext uri="{FF2B5EF4-FFF2-40B4-BE49-F238E27FC236}">
                  <a16:creationId xmlns:a16="http://schemas.microsoft.com/office/drawing/2014/main" id="{F7BA3F8B-CB9B-4EFF-A387-5702A3CE1D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282"/>
            <a:ext cx="165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3" imgW="1308100" imgH="228600" progId="Equation.DSMT4">
                    <p:embed/>
                  </p:oleObj>
                </mc:Choice>
                <mc:Fallback>
                  <p:oleObj name="Equation" r:id="rId3" imgW="1308100" imgH="228600" progId="Equation.DSMT4">
                    <p:embed/>
                    <p:pic>
                      <p:nvPicPr>
                        <p:cNvPr id="192519" name="Object 7">
                          <a:extLst>
                            <a:ext uri="{FF2B5EF4-FFF2-40B4-BE49-F238E27FC236}">
                              <a16:creationId xmlns:a16="http://schemas.microsoft.com/office/drawing/2014/main" id="{39B35DD2-649D-4DC3-9D56-5D489F3EA5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82"/>
                          <a:ext cx="1655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329E054E-4531-4AB9-83D3-DCF96A76A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5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则 </a:t>
              </a:r>
            </a:p>
          </p:txBody>
        </p:sp>
        <p:graphicFrame>
          <p:nvGraphicFramePr>
            <p:cNvPr id="8" name="Object 9">
              <a:extLst>
                <a:ext uri="{FF2B5EF4-FFF2-40B4-BE49-F238E27FC236}">
                  <a16:creationId xmlns:a16="http://schemas.microsoft.com/office/drawing/2014/main" id="{6D99F101-3DFA-4D0D-AFBA-DBEA3D1E36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55"/>
            <a:ext cx="839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Equation" r:id="rId5" imgW="609600" imgH="228600" progId="Equation.DSMT4">
                    <p:embed/>
                  </p:oleObj>
                </mc:Choice>
                <mc:Fallback>
                  <p:oleObj name="Equation" r:id="rId5" imgW="609600" imgH="228600" progId="Equation.DSMT4">
                    <p:embed/>
                    <p:pic>
                      <p:nvPicPr>
                        <p:cNvPr id="192521" name="Object 9">
                          <a:extLst>
                            <a:ext uri="{FF2B5EF4-FFF2-40B4-BE49-F238E27FC236}">
                              <a16:creationId xmlns:a16="http://schemas.microsoft.com/office/drawing/2014/main" id="{164280D7-7EA3-49A7-9364-682E24669D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55"/>
                          <a:ext cx="839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2E0919D2-80E5-4251-B41E-3C6D19106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" y="608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的首项等于每个</a:t>
              </a:r>
            </a:p>
          </p:txBody>
        </p:sp>
        <p:graphicFrame>
          <p:nvGraphicFramePr>
            <p:cNvPr id="10" name="Object 11">
              <a:extLst>
                <a:ext uri="{FF2B5EF4-FFF2-40B4-BE49-F238E27FC236}">
                  <a16:creationId xmlns:a16="http://schemas.microsoft.com/office/drawing/2014/main" id="{D8BB4158-A913-4D88-BB0F-DF056F785C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618"/>
            <a:ext cx="22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Equation" r:id="rId7" imgW="152334" imgH="228501" progId="Equation.DSMT4">
                    <p:embed/>
                  </p:oleObj>
                </mc:Choice>
                <mc:Fallback>
                  <p:oleObj name="Equation" r:id="rId7" imgW="152334" imgH="228501" progId="Equation.DSMT4">
                    <p:embed/>
                    <p:pic>
                      <p:nvPicPr>
                        <p:cNvPr id="192523" name="Object 11">
                          <a:extLst>
                            <a:ext uri="{FF2B5EF4-FFF2-40B4-BE49-F238E27FC236}">
                              <a16:creationId xmlns:a16="http://schemas.microsoft.com/office/drawing/2014/main" id="{34C66A53-7DB4-47DC-90F2-0199D886E8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618"/>
                          <a:ext cx="229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9B95005E-C049-4159-9E3D-4AE88FFEA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608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的首项的乘积。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F62FC364-C0AC-44DE-BF60-108C55377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45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如果</a:t>
              </a:r>
            </a:p>
          </p:txBody>
        </p:sp>
      </p:grpSp>
      <p:sp>
        <p:nvSpPr>
          <p:cNvPr id="13" name="Rectangle 14">
            <a:extLst>
              <a:ext uri="{FF2B5EF4-FFF2-40B4-BE49-F238E27FC236}">
                <a16:creationId xmlns:a16="http://schemas.microsoft.com/office/drawing/2014/main" id="{9F4F4FB7-5CAD-4CEC-A79A-E0A620E3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28775"/>
            <a:ext cx="224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推论</a:t>
            </a:r>
            <a:r>
              <a:rPr lang="en-US" altLang="zh-CN" sz="2800"/>
              <a:t>1.10.2</a:t>
            </a:r>
            <a:r>
              <a:rPr lang="zh-CN" altLang="en-US" sz="2800"/>
              <a:t>：</a:t>
            </a: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7651C561-9582-4C05-9BD5-C8816DCC01EB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1557338"/>
            <a:ext cx="5184775" cy="1147762"/>
            <a:chOff x="1655" y="981"/>
            <a:chExt cx="3266" cy="723"/>
          </a:xfrm>
        </p:grpSpPr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12ED23C7-F791-4985-A7D5-1009D9EBB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981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如果</a:t>
              </a:r>
            </a:p>
          </p:txBody>
        </p:sp>
        <p:graphicFrame>
          <p:nvGraphicFramePr>
            <p:cNvPr id="16" name="Object 19">
              <a:extLst>
                <a:ext uri="{FF2B5EF4-FFF2-40B4-BE49-F238E27FC236}">
                  <a16:creationId xmlns:a16="http://schemas.microsoft.com/office/drawing/2014/main" id="{AACDC7B5-222C-4F34-AC43-97B7C50F8F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1003"/>
            <a:ext cx="276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Equation" r:id="rId9" imgW="2082800" imgH="254000" progId="Equation.DSMT4">
                    <p:embed/>
                  </p:oleObj>
                </mc:Choice>
                <mc:Fallback>
                  <p:oleObj name="Equation" r:id="rId9" imgW="2082800" imgH="254000" progId="Equation.DSMT4">
                    <p:embed/>
                    <p:pic>
                      <p:nvPicPr>
                        <p:cNvPr id="192531" name="Object 19">
                          <a:extLst>
                            <a:ext uri="{FF2B5EF4-FFF2-40B4-BE49-F238E27FC236}">
                              <a16:creationId xmlns:a16="http://schemas.microsoft.com/office/drawing/2014/main" id="{4CF0168F-11F3-4945-BBBF-DAAAA3BFD6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003"/>
                          <a:ext cx="2767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4F42722F-05CD-47D4-849D-AC20C6CE7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344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则 </a:t>
              </a:r>
            </a:p>
          </p:txBody>
        </p:sp>
        <p:graphicFrame>
          <p:nvGraphicFramePr>
            <p:cNvPr id="18" name="Object 21">
              <a:extLst>
                <a:ext uri="{FF2B5EF4-FFF2-40B4-BE49-F238E27FC236}">
                  <a16:creationId xmlns:a16="http://schemas.microsoft.com/office/drawing/2014/main" id="{A3BF9E97-F101-49FD-859D-82206CB27A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1344"/>
            <a:ext cx="254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Equation" r:id="rId11" imgW="1815312" imgH="253890" progId="Equation.DSMT4">
                    <p:embed/>
                  </p:oleObj>
                </mc:Choice>
                <mc:Fallback>
                  <p:oleObj name="Equation" r:id="rId11" imgW="1815312" imgH="253890" progId="Equation.DSMT4">
                    <p:embed/>
                    <p:pic>
                      <p:nvPicPr>
                        <p:cNvPr id="192533" name="Object 21">
                          <a:extLst>
                            <a:ext uri="{FF2B5EF4-FFF2-40B4-BE49-F238E27FC236}">
                              <a16:creationId xmlns:a16="http://schemas.microsoft.com/office/drawing/2014/main" id="{8304987E-236C-42F7-A2F3-DA1E473F2E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344"/>
                          <a:ext cx="2541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22">
            <a:extLst>
              <a:ext uri="{FF2B5EF4-FFF2-40B4-BE49-F238E27FC236}">
                <a16:creationId xmlns:a16="http://schemas.microsoft.com/office/drawing/2014/main" id="{363980B2-2DC4-48AD-91A1-A5F06F72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7138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现在回到两个</a:t>
            </a:r>
            <a:r>
              <a:rPr lang="en-US" altLang="zh-CN" sz="2800"/>
              <a:t>n</a:t>
            </a:r>
            <a:r>
              <a:rPr lang="zh-CN" altLang="en-US" sz="2800"/>
              <a:t>元多项式的乘积的次数上来，</a:t>
            </a:r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027BF262-8FCA-4858-B80B-81412A1EF2ED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213100"/>
            <a:ext cx="5243513" cy="604838"/>
            <a:chOff x="476" y="2069"/>
            <a:chExt cx="3303" cy="381"/>
          </a:xfrm>
        </p:grpSpPr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8267EC39-9B61-4AF9-92EF-C81461D4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06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设</a:t>
              </a:r>
            </a:p>
          </p:txBody>
        </p:sp>
        <p:graphicFrame>
          <p:nvGraphicFramePr>
            <p:cNvPr id="22" name="Object 26">
              <a:extLst>
                <a:ext uri="{FF2B5EF4-FFF2-40B4-BE49-F238E27FC236}">
                  <a16:creationId xmlns:a16="http://schemas.microsoft.com/office/drawing/2014/main" id="{21C425ED-378D-4E37-99AD-777CCE72C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115"/>
            <a:ext cx="104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13" imgW="799753" imgH="253890" progId="Equation.DSMT4">
                    <p:embed/>
                  </p:oleObj>
                </mc:Choice>
                <mc:Fallback>
                  <p:oleObj name="Equation" r:id="rId13" imgW="799753" imgH="253890" progId="Equation.DSMT4">
                    <p:embed/>
                    <p:pic>
                      <p:nvPicPr>
                        <p:cNvPr id="192538" name="Object 26">
                          <a:extLst>
                            <a:ext uri="{FF2B5EF4-FFF2-40B4-BE49-F238E27FC236}">
                              <a16:creationId xmlns:a16="http://schemas.microsoft.com/office/drawing/2014/main" id="{8B3B113B-C850-4489-AA9F-0C20478FD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115"/>
                          <a:ext cx="1043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5D2E5413-762C-4133-A47C-2A05FCB4B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105"/>
              <a:ext cx="20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是一个</a:t>
              </a:r>
              <a:r>
                <a:rPr lang="en-US" altLang="zh-CN" sz="2800"/>
                <a:t>n</a:t>
              </a:r>
              <a:r>
                <a:rPr lang="zh-CN" altLang="en-US" sz="2800"/>
                <a:t>元多项式，</a:t>
              </a:r>
            </a:p>
          </p:txBody>
        </p:sp>
      </p:grpSp>
      <p:sp>
        <p:nvSpPr>
          <p:cNvPr id="24" name="Rectangle 28">
            <a:extLst>
              <a:ext uri="{FF2B5EF4-FFF2-40B4-BE49-F238E27FC236}">
                <a16:creationId xmlns:a16="http://schemas.microsoft.com/office/drawing/2014/main" id="{40A830EF-DB6A-45E7-A0DB-647EFFEC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4437063"/>
            <a:ext cx="7038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则称</a:t>
            </a:r>
            <a:r>
              <a:rPr lang="en-US" altLang="zh-CN" sz="2800"/>
              <a:t>f</a:t>
            </a:r>
            <a:r>
              <a:rPr lang="zh-CN" altLang="en-US" sz="2800"/>
              <a:t>是一个</a:t>
            </a:r>
            <a:r>
              <a:rPr lang="en-US" altLang="zh-CN" sz="2800"/>
              <a:t>k</a:t>
            </a:r>
            <a:r>
              <a:rPr lang="zh-CN" altLang="en-US" sz="2800"/>
              <a:t>次齐次多项式，简称</a:t>
            </a:r>
            <a:r>
              <a:rPr lang="en-US" altLang="zh-CN" sz="2800"/>
              <a:t>k</a:t>
            </a:r>
            <a:r>
              <a:rPr lang="zh-CN" altLang="en-US" sz="2800"/>
              <a:t>次齐次。</a:t>
            </a:r>
          </a:p>
        </p:txBody>
      </p:sp>
      <p:grpSp>
        <p:nvGrpSpPr>
          <p:cNvPr id="25" name="Group 29">
            <a:extLst>
              <a:ext uri="{FF2B5EF4-FFF2-40B4-BE49-F238E27FC236}">
                <a16:creationId xmlns:a16="http://schemas.microsoft.com/office/drawing/2014/main" id="{DC71D4D0-202D-4141-A277-9C207E9C6539}"/>
              </a:ext>
            </a:extLst>
          </p:cNvPr>
          <p:cNvGrpSpPr>
            <a:grpSpLocks/>
          </p:cNvGrpSpPr>
          <p:nvPr/>
        </p:nvGrpSpPr>
        <p:grpSpPr bwMode="auto">
          <a:xfrm>
            <a:off x="739775" y="3789363"/>
            <a:ext cx="6310313" cy="576262"/>
            <a:chOff x="466" y="2523"/>
            <a:chExt cx="3975" cy="363"/>
          </a:xfrm>
        </p:grpSpPr>
        <p:sp>
          <p:nvSpPr>
            <p:cNvPr id="26" name="Rectangle 30">
              <a:extLst>
                <a:ext uri="{FF2B5EF4-FFF2-40B4-BE49-F238E27FC236}">
                  <a16:creationId xmlns:a16="http://schemas.microsoft.com/office/drawing/2014/main" id="{8D8082F9-09CB-42AC-972E-E3FC327C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2523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如果</a:t>
              </a:r>
            </a:p>
          </p:txBody>
        </p:sp>
        <p:graphicFrame>
          <p:nvGraphicFramePr>
            <p:cNvPr id="27" name="Object 31">
              <a:extLst>
                <a:ext uri="{FF2B5EF4-FFF2-40B4-BE49-F238E27FC236}">
                  <a16:creationId xmlns:a16="http://schemas.microsoft.com/office/drawing/2014/main" id="{EAA2E1E1-503F-4C29-A1E8-CDF20FD857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2551"/>
            <a:ext cx="104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Equation" r:id="rId15" imgW="799753" imgH="253890" progId="Equation.DSMT4">
                    <p:embed/>
                  </p:oleObj>
                </mc:Choice>
                <mc:Fallback>
                  <p:oleObj name="Equation" r:id="rId15" imgW="799753" imgH="253890" progId="Equation.DSMT4">
                    <p:embed/>
                    <p:pic>
                      <p:nvPicPr>
                        <p:cNvPr id="192543" name="Object 31">
                          <a:extLst>
                            <a:ext uri="{FF2B5EF4-FFF2-40B4-BE49-F238E27FC236}">
                              <a16:creationId xmlns:a16="http://schemas.microsoft.com/office/drawing/2014/main" id="{266663A4-2EB5-42AE-895B-6BE3001870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551"/>
                          <a:ext cx="1043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32">
              <a:extLst>
                <a:ext uri="{FF2B5EF4-FFF2-40B4-BE49-F238E27FC236}">
                  <a16:creationId xmlns:a16="http://schemas.microsoft.com/office/drawing/2014/main" id="{CD9B6C2E-CF03-4AA2-B151-31D64F8B9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559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中各项都有同一次数</a:t>
              </a:r>
              <a:r>
                <a:rPr lang="en-US" altLang="zh-CN" sz="2800"/>
                <a:t>k</a:t>
              </a:r>
              <a:r>
                <a:rPr lang="zh-CN" altLang="en-US" sz="2800"/>
                <a:t>，</a:t>
              </a:r>
            </a:p>
          </p:txBody>
        </p:sp>
      </p:grpSp>
      <p:sp>
        <p:nvSpPr>
          <p:cNvPr id="29" name="Rectangle 33">
            <a:extLst>
              <a:ext uri="{FF2B5EF4-FFF2-40B4-BE49-F238E27FC236}">
                <a16:creationId xmlns:a16="http://schemas.microsoft.com/office/drawing/2014/main" id="{E24A9152-4038-45F4-84AD-D6C41E35D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149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例如</a:t>
            </a:r>
          </a:p>
        </p:txBody>
      </p:sp>
      <p:graphicFrame>
        <p:nvGraphicFramePr>
          <p:cNvPr id="30" name="Object 35">
            <a:extLst>
              <a:ext uri="{FF2B5EF4-FFF2-40B4-BE49-F238E27FC236}">
                <a16:creationId xmlns:a16="http://schemas.microsoft.com/office/drawing/2014/main" id="{9B313D05-0AD6-4DD7-93E5-696CCCF6F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029200"/>
          <a:ext cx="60848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16" imgW="2794000" imgH="254000" progId="Equation.DSMT4">
                  <p:embed/>
                </p:oleObj>
              </mc:Choice>
              <mc:Fallback>
                <p:oleObj name="Equation" r:id="rId16" imgW="2794000" imgH="254000" progId="Equation.DSMT4">
                  <p:embed/>
                  <p:pic>
                    <p:nvPicPr>
                      <p:cNvPr id="192547" name="Object 35">
                        <a:extLst>
                          <a:ext uri="{FF2B5EF4-FFF2-40B4-BE49-F238E27FC236}">
                            <a16:creationId xmlns:a16="http://schemas.microsoft.com/office/drawing/2014/main" id="{C8B209B5-A300-4F3C-B82F-7E3F13034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29200"/>
                        <a:ext cx="608488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6">
            <a:extLst>
              <a:ext uri="{FF2B5EF4-FFF2-40B4-BE49-F238E27FC236}">
                <a16:creationId xmlns:a16="http://schemas.microsoft.com/office/drawing/2014/main" id="{138E4253-0643-465A-A731-64449A41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5661025"/>
            <a:ext cx="429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就是一个</a:t>
            </a:r>
            <a:r>
              <a:rPr lang="en-US" altLang="zh-CN" sz="2800"/>
              <a:t>4</a:t>
            </a:r>
            <a:r>
              <a:rPr lang="zh-CN" altLang="en-US" sz="2800"/>
              <a:t>次齐次多项式。</a:t>
            </a:r>
          </a:p>
        </p:txBody>
      </p:sp>
    </p:spTree>
    <p:extLst>
      <p:ext uri="{BB962C8B-B14F-4D97-AF65-F5344CB8AC3E}">
        <p14:creationId xmlns:p14="http://schemas.microsoft.com/office/powerpoint/2010/main" val="14231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9" grpId="0"/>
      <p:bldP spid="24" grpId="0"/>
      <p:bldP spid="29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FD0C6F-C5FF-44A2-8FE0-5C408E22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99B7F8D6-4B62-4ACC-8DA3-ED2C60FF903F}" type="datetime1">
              <a:rPr lang="zh-CN" altLang="en-US"/>
              <a:pPr/>
              <a:t>2021/12/23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37C262-1CC9-4552-8331-384CCF2D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CN"/>
              <a:t>高等代数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696DFA-E137-439C-9CD7-B8ECC045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8135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      </a:t>
            </a:r>
            <a:r>
              <a:rPr lang="zh-CN" altLang="en-US" sz="2800"/>
              <a:t>两个齐次多项式的乘积仍是齐次多项式，它的次数就等于这两个多项式的次数之和。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E181C1-D339-4BCF-9F4F-509247539C6B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1341438"/>
            <a:ext cx="5016500" cy="566737"/>
            <a:chOff x="377" y="845"/>
            <a:chExt cx="3160" cy="3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DC1A9D-8125-4933-9619-5551CF1D1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845"/>
              <a:ext cx="20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任何一个</a:t>
              </a:r>
              <a:r>
                <a:rPr lang="en-US" altLang="zh-CN" sz="2800"/>
                <a:t>m</a:t>
              </a:r>
              <a:r>
                <a:rPr lang="zh-CN" altLang="en-US" sz="2800"/>
                <a:t>次多项式</a:t>
              </a:r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E34132DE-BD77-4AD6-8905-BFE9E5B598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845"/>
            <a:ext cx="1111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Equation" r:id="rId3" imgW="799753" imgH="253890" progId="Equation.DSMT4">
                    <p:embed/>
                  </p:oleObj>
                </mc:Choice>
                <mc:Fallback>
                  <p:oleObj name="Equation" r:id="rId3" imgW="799753" imgH="253890" progId="Equation.DSMT4">
                    <p:embed/>
                    <p:pic>
                      <p:nvPicPr>
                        <p:cNvPr id="193542" name="Object 6">
                          <a:extLst>
                            <a:ext uri="{FF2B5EF4-FFF2-40B4-BE49-F238E27FC236}">
                              <a16:creationId xmlns:a16="http://schemas.microsoft.com/office/drawing/2014/main" id="{A2A65A5D-AC8A-4D6A-BB3A-5D36BC7B56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845"/>
                          <a:ext cx="1111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F143D11-D799-47E0-8C41-15F38B711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16113"/>
            <a:ext cx="694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都可以唯一地表成几组齐次多项式的和，即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356F5A6F-D752-4232-8A7B-E3CAD2E0E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492375"/>
          <a:ext cx="43195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1905000" imgH="431800" progId="Equation.DSMT4">
                  <p:embed/>
                </p:oleObj>
              </mc:Choice>
              <mc:Fallback>
                <p:oleObj name="Equation" r:id="rId5" imgW="1905000" imgH="431800" progId="Equation.DSMT4">
                  <p:embed/>
                  <p:pic>
                    <p:nvPicPr>
                      <p:cNvPr id="193545" name="Object 9">
                        <a:extLst>
                          <a:ext uri="{FF2B5EF4-FFF2-40B4-BE49-F238E27FC236}">
                            <a16:creationId xmlns:a16="http://schemas.microsoft.com/office/drawing/2014/main" id="{55F0909D-5886-425E-B4DE-861ABD956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92375"/>
                        <a:ext cx="4319587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1">
            <a:extLst>
              <a:ext uri="{FF2B5EF4-FFF2-40B4-BE49-F238E27FC236}">
                <a16:creationId xmlns:a16="http://schemas.microsoft.com/office/drawing/2014/main" id="{DA92707F-665F-458F-828D-60A7AA70E66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479800"/>
            <a:ext cx="4684712" cy="525463"/>
            <a:chOff x="431" y="2192"/>
            <a:chExt cx="2951" cy="331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id="{E153C30A-8994-4C0E-BBA5-E8C91905A0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2192"/>
            <a:ext cx="104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7" imgW="812447" imgH="253890" progId="Equation.DSMT4">
                    <p:embed/>
                  </p:oleObj>
                </mc:Choice>
                <mc:Fallback>
                  <p:oleObj name="Equation" r:id="rId7" imgW="812447" imgH="253890" progId="Equation.DSMT4">
                    <p:embed/>
                    <p:pic>
                      <p:nvPicPr>
                        <p:cNvPr id="193548" name="Object 12">
                          <a:extLst>
                            <a:ext uri="{FF2B5EF4-FFF2-40B4-BE49-F238E27FC236}">
                              <a16:creationId xmlns:a16="http://schemas.microsoft.com/office/drawing/2014/main" id="{0A5C52AF-8D9E-4D09-90A4-4B05D49B75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192"/>
                          <a:ext cx="1043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7633D82-8E24-4E53-A75C-265D0812A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2196"/>
              <a:ext cx="1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是</a:t>
              </a:r>
              <a:r>
                <a:rPr lang="en-US" altLang="zh-CN" sz="2800"/>
                <a:t>i</a:t>
              </a:r>
              <a:r>
                <a:rPr lang="zh-CN" altLang="en-US" sz="2800"/>
                <a:t>次齐次多项式，</a:t>
              </a: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9D9DD46A-E387-4385-8EEC-E4A1AAA19D2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062413"/>
            <a:ext cx="1333500" cy="566737"/>
            <a:chOff x="657" y="2559"/>
            <a:chExt cx="840" cy="357"/>
          </a:xfrm>
        </p:grpSpPr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9EFF232A-033D-4E64-A6C9-8A916AA3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55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若</a:t>
              </a:r>
            </a:p>
          </p:txBody>
        </p:sp>
        <p:graphicFrame>
          <p:nvGraphicFramePr>
            <p:cNvPr id="15" name="Object 17">
              <a:extLst>
                <a:ext uri="{FF2B5EF4-FFF2-40B4-BE49-F238E27FC236}">
                  <a16:creationId xmlns:a16="http://schemas.microsoft.com/office/drawing/2014/main" id="{DA4EAC5A-CADA-46A6-9AA4-1A5EFF2F36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614"/>
            <a:ext cx="56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Equation" r:id="rId9" imgW="431613" imgH="228501" progId="Equation.DSMT4">
                    <p:embed/>
                  </p:oleObj>
                </mc:Choice>
                <mc:Fallback>
                  <p:oleObj name="Equation" r:id="rId9" imgW="431613" imgH="228501" progId="Equation.DSMT4">
                    <p:embed/>
                    <p:pic>
                      <p:nvPicPr>
                        <p:cNvPr id="193553" name="Object 17">
                          <a:extLst>
                            <a:ext uri="{FF2B5EF4-FFF2-40B4-BE49-F238E27FC236}">
                              <a16:creationId xmlns:a16="http://schemas.microsoft.com/office/drawing/2014/main" id="{DAF3B7CC-3EBB-4D89-8336-992950870D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614"/>
                          <a:ext cx="567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D331D14E-212E-4F68-B41B-C344046B1AEC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638675"/>
            <a:ext cx="4560888" cy="519113"/>
            <a:chOff x="476" y="2922"/>
            <a:chExt cx="2873" cy="327"/>
          </a:xfrm>
        </p:grpSpPr>
        <p:graphicFrame>
          <p:nvGraphicFramePr>
            <p:cNvPr id="17" name="Object 20">
              <a:extLst>
                <a:ext uri="{FF2B5EF4-FFF2-40B4-BE49-F238E27FC236}">
                  <a16:creationId xmlns:a16="http://schemas.microsoft.com/office/drawing/2014/main" id="{B0F645DA-9004-48D4-A403-702F85D45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2951"/>
            <a:ext cx="19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Equation" r:id="rId11" imgW="152334" imgH="228501" progId="Equation.DSMT4">
                    <p:embed/>
                  </p:oleObj>
                </mc:Choice>
                <mc:Fallback>
                  <p:oleObj name="Equation" r:id="rId11" imgW="152334" imgH="228501" progId="Equation.DSMT4">
                    <p:embed/>
                    <p:pic>
                      <p:nvPicPr>
                        <p:cNvPr id="193556" name="Object 20">
                          <a:extLst>
                            <a:ext uri="{FF2B5EF4-FFF2-40B4-BE49-F238E27FC236}">
                              <a16:creationId xmlns:a16="http://schemas.microsoft.com/office/drawing/2014/main" id="{A2207843-8341-4527-957F-C803C3E827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951"/>
                          <a:ext cx="198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8234BD0B-1617-44A3-84DC-C804F6EC3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922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就是</a:t>
              </a:r>
              <a:r>
                <a:rPr lang="en-US" altLang="zh-CN" sz="2800"/>
                <a:t>f</a:t>
              </a:r>
              <a:r>
                <a:rPr lang="zh-CN" altLang="en-US" sz="2800"/>
                <a:t>的一个</a:t>
              </a:r>
              <a:r>
                <a:rPr lang="en-US" altLang="zh-CN" sz="2800"/>
                <a:t>i</a:t>
              </a:r>
              <a:r>
                <a:rPr lang="zh-CN" altLang="en-US" sz="2800"/>
                <a:t>次齐次成分。</a:t>
              </a:r>
            </a:p>
          </p:txBody>
        </p:sp>
      </p:grpSp>
      <p:sp>
        <p:nvSpPr>
          <p:cNvPr id="19" name="Rectangle 22">
            <a:extLst>
              <a:ext uri="{FF2B5EF4-FFF2-40B4-BE49-F238E27FC236}">
                <a16:creationId xmlns:a16="http://schemas.microsoft.com/office/drawing/2014/main" id="{9158DBB0-3AAF-46B6-8BFA-F20970A8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5214938"/>
            <a:ext cx="6265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数域</a:t>
            </a:r>
            <a:r>
              <a:rPr lang="en-US" altLang="zh-CN" sz="2800"/>
              <a:t>F</a:t>
            </a:r>
            <a:r>
              <a:rPr lang="zh-CN" altLang="en-US" sz="2800"/>
              <a:t>上两个不等于零的</a:t>
            </a:r>
            <a:r>
              <a:rPr lang="en-US" altLang="zh-CN" sz="2800"/>
              <a:t>n</a:t>
            </a:r>
            <a:r>
              <a:rPr lang="zh-CN" altLang="en-US" sz="2800"/>
              <a:t>元多项式的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FE404648-D5DA-44D4-8F1C-9C794422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661025"/>
            <a:ext cx="658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乘积的次数等于这两个多项式次数的和。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62DB7EFE-7258-4567-A34F-B395836B3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229225"/>
            <a:ext cx="224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</a:rPr>
              <a:t>定理</a:t>
            </a:r>
            <a:r>
              <a:rPr lang="en-US" altLang="zh-CN" sz="2800">
                <a:solidFill>
                  <a:srgbClr val="FF3300"/>
                </a:solidFill>
              </a:rPr>
              <a:t>1.10.2</a:t>
            </a:r>
            <a:r>
              <a:rPr lang="zh-CN" altLang="en-US" sz="2800">
                <a:solidFill>
                  <a:srgbClr val="FF3300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417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38A34-0627-4822-9F90-2156BEF5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ACB6BE7D-A2DD-40C0-8CCC-4CD5C8B3C670}" type="datetime1">
              <a:rPr lang="zh-CN" altLang="en-US"/>
              <a:pPr/>
              <a:t>2021/12/23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27FB9-41B0-4D14-B510-62F4EC76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CN"/>
              <a:t>高等代数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BD208-EE9D-4A87-A1A1-1977206F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333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证明：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5C36400-0E3B-4845-95C4-294540FBFCA3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908050"/>
            <a:ext cx="5292725" cy="576263"/>
            <a:chOff x="521" y="572"/>
            <a:chExt cx="3334" cy="363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D9BC88F-2E69-4FE1-92C0-4E41F884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57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设</a:t>
              </a:r>
            </a:p>
          </p:txBody>
        </p:sp>
        <p:graphicFrame>
          <p:nvGraphicFramePr>
            <p:cNvPr id="7" name="Object 7">
              <a:extLst>
                <a:ext uri="{FF2B5EF4-FFF2-40B4-BE49-F238E27FC236}">
                  <a16:creationId xmlns:a16="http://schemas.microsoft.com/office/drawing/2014/main" id="{CEF12B49-5568-49D6-8BD9-6FA735EAC7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594"/>
            <a:ext cx="165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Equation" r:id="rId3" imgW="1244600" imgH="254000" progId="Equation.DSMT4">
                    <p:embed/>
                  </p:oleObj>
                </mc:Choice>
                <mc:Fallback>
                  <p:oleObj name="Equation" r:id="rId3" imgW="1244600" imgH="254000" progId="Equation.DSMT4">
                    <p:embed/>
                    <p:pic>
                      <p:nvPicPr>
                        <p:cNvPr id="194567" name="Object 7">
                          <a:extLst>
                            <a:ext uri="{FF2B5EF4-FFF2-40B4-BE49-F238E27FC236}">
                              <a16:creationId xmlns:a16="http://schemas.microsoft.com/office/drawing/2014/main" id="{F9454030-ED3C-44F6-9936-81B852C906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594"/>
                          <a:ext cx="1655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5F89D39B-0562-4F68-9304-CB20BF9D4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572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且 </a:t>
              </a:r>
            </a:p>
          </p:txBody>
        </p:sp>
        <p:graphicFrame>
          <p:nvGraphicFramePr>
            <p:cNvPr id="9" name="Object 9">
              <a:extLst>
                <a:ext uri="{FF2B5EF4-FFF2-40B4-BE49-F238E27FC236}">
                  <a16:creationId xmlns:a16="http://schemas.microsoft.com/office/drawing/2014/main" id="{71940D56-283E-49F3-B3EB-B39F300646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618"/>
            <a:ext cx="106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Equation" r:id="rId5" imgW="799753" imgH="203112" progId="Equation.DSMT4">
                    <p:embed/>
                  </p:oleObj>
                </mc:Choice>
                <mc:Fallback>
                  <p:oleObj name="Equation" r:id="rId5" imgW="799753" imgH="203112" progId="Equation.DSMT4">
                    <p:embed/>
                    <p:pic>
                      <p:nvPicPr>
                        <p:cNvPr id="194569" name="Object 9">
                          <a:extLst>
                            <a:ext uri="{FF2B5EF4-FFF2-40B4-BE49-F238E27FC236}">
                              <a16:creationId xmlns:a16="http://schemas.microsoft.com/office/drawing/2014/main" id="{F22430DB-8060-4A4F-8F53-62B6ABFA9E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618"/>
                          <a:ext cx="1066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10">
            <a:extLst>
              <a:ext uri="{FF2B5EF4-FFF2-40B4-BE49-F238E27FC236}">
                <a16:creationId xmlns:a16="http://schemas.microsoft.com/office/drawing/2014/main" id="{F56990FC-5E68-437A-86BB-3DD5CD1E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1484313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      </a:t>
            </a:r>
            <a:r>
              <a:rPr lang="zh-CN" altLang="en-US" sz="2800"/>
              <a:t>它们的次数分别为</a:t>
            </a:r>
            <a:r>
              <a:rPr lang="en-US" altLang="zh-CN" sz="2800"/>
              <a:t>m</a:t>
            </a:r>
            <a:r>
              <a:rPr lang="zh-CN" altLang="en-US" sz="2800"/>
              <a:t>和</a:t>
            </a:r>
            <a:r>
              <a:rPr lang="en-US" altLang="zh-CN" sz="2800"/>
              <a:t>s</a:t>
            </a:r>
            <a:r>
              <a:rPr lang="zh-CN" altLang="en-US" sz="2800"/>
              <a:t>，把</a:t>
            </a:r>
            <a:r>
              <a:rPr lang="en-US" altLang="zh-CN" sz="2800"/>
              <a:t>f</a:t>
            </a:r>
            <a:r>
              <a:rPr lang="zh-CN" altLang="en-US" sz="2800"/>
              <a:t>与</a:t>
            </a:r>
            <a:r>
              <a:rPr lang="en-US" altLang="zh-CN" sz="2800"/>
              <a:t>g</a:t>
            </a:r>
            <a:r>
              <a:rPr lang="zh-CN" altLang="en-US" sz="2800"/>
              <a:t>分别写成齐次多项式的和：</a:t>
            </a:r>
          </a:p>
        </p:txBody>
      </p: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06322418-E438-494A-A64F-F761C59AEE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2492375"/>
          <a:ext cx="24114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7" imgW="1130300" imgH="228600" progId="Equation.DSMT4">
                  <p:embed/>
                </p:oleObj>
              </mc:Choice>
              <mc:Fallback>
                <p:oleObj name="Equation" r:id="rId7" imgW="1130300" imgH="228600" progId="Equation.DSMT4">
                  <p:embed/>
                  <p:pic>
                    <p:nvPicPr>
                      <p:cNvPr id="194572" name="Object 12">
                        <a:extLst>
                          <a:ext uri="{FF2B5EF4-FFF2-40B4-BE49-F238E27FC236}">
                            <a16:creationId xmlns:a16="http://schemas.microsoft.com/office/drawing/2014/main" id="{97C73D10-B0D1-4EEE-979E-295D11879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492375"/>
                        <a:ext cx="241141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DCD970F8-3A92-44D9-9828-A6AC26275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3068638"/>
          <a:ext cx="24479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9" imgW="1130300" imgH="228600" progId="Equation.DSMT4">
                  <p:embed/>
                </p:oleObj>
              </mc:Choice>
              <mc:Fallback>
                <p:oleObj name="Equation" r:id="rId9" imgW="1130300" imgH="228600" progId="Equation.DSMT4">
                  <p:embed/>
                  <p:pic>
                    <p:nvPicPr>
                      <p:cNvPr id="194574" name="Object 14">
                        <a:extLst>
                          <a:ext uri="{FF2B5EF4-FFF2-40B4-BE49-F238E27FC236}">
                            <a16:creationId xmlns:a16="http://schemas.microsoft.com/office/drawing/2014/main" id="{2303CBC1-1EF3-43BC-9745-BF70845E5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068638"/>
                        <a:ext cx="244792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8">
            <a:extLst>
              <a:ext uri="{FF2B5EF4-FFF2-40B4-BE49-F238E27FC236}">
                <a16:creationId xmlns:a16="http://schemas.microsoft.com/office/drawing/2014/main" id="{EEDF6984-6E9E-419C-9EA2-8931F1960819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644900"/>
            <a:ext cx="7869237" cy="1223963"/>
            <a:chOff x="317" y="2296"/>
            <a:chExt cx="4957" cy="771"/>
          </a:xfrm>
        </p:grpSpPr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0CD11E14-2C2E-41B9-9F0A-A91261184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296"/>
              <a:ext cx="4798" cy="367"/>
              <a:chOff x="476" y="2296"/>
              <a:chExt cx="4798" cy="367"/>
            </a:xfrm>
          </p:grpSpPr>
          <p:sp>
            <p:nvSpPr>
              <p:cNvPr id="18" name="Rectangle 20">
                <a:extLst>
                  <a:ext uri="{FF2B5EF4-FFF2-40B4-BE49-F238E27FC236}">
                    <a16:creationId xmlns:a16="http://schemas.microsoft.com/office/drawing/2014/main" id="{ACC9662D-6055-4B16-A2AF-8801A7C21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2296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这里</a:t>
                </a:r>
              </a:p>
            </p:txBody>
          </p:sp>
          <p:graphicFrame>
            <p:nvGraphicFramePr>
              <p:cNvPr id="19" name="Object 21">
                <a:extLst>
                  <a:ext uri="{FF2B5EF4-FFF2-40B4-BE49-F238E27FC236}">
                    <a16:creationId xmlns:a16="http://schemas.microsoft.com/office/drawing/2014/main" id="{8F28B09C-D526-4EFA-AEF9-7336E8607B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20" y="2341"/>
              <a:ext cx="476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02" name="Equation" r:id="rId11" imgW="355446" imgH="241195" progId="Equation.DSMT4">
                      <p:embed/>
                    </p:oleObj>
                  </mc:Choice>
                  <mc:Fallback>
                    <p:oleObj name="Equation" r:id="rId11" imgW="355446" imgH="241195" progId="Equation.DSMT4">
                      <p:embed/>
                      <p:pic>
                        <p:nvPicPr>
                          <p:cNvPr id="194581" name="Object 21">
                            <a:extLst>
                              <a:ext uri="{FF2B5EF4-FFF2-40B4-BE49-F238E27FC236}">
                                <a16:creationId xmlns:a16="http://schemas.microsoft.com/office/drawing/2014/main" id="{CE185AFB-3EFE-4954-9C5C-C0D2F6FA87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2341"/>
                            <a:ext cx="476" cy="3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Rectangle 22">
                <a:extLst>
                  <a:ext uri="{FF2B5EF4-FFF2-40B4-BE49-F238E27FC236}">
                    <a16:creationId xmlns:a16="http://schemas.microsoft.com/office/drawing/2014/main" id="{5DAA38C6-5FC0-40CF-8CC9-7B027AC2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332"/>
                <a:ext cx="38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或者等于零，或者分别是</a:t>
                </a:r>
                <a:r>
                  <a:rPr lang="en-US" altLang="zh-CN" sz="2800"/>
                  <a:t>i</a:t>
                </a:r>
                <a:r>
                  <a:rPr lang="zh-CN" altLang="en-US" sz="2800"/>
                  <a:t>次或</a:t>
                </a:r>
                <a:r>
                  <a:rPr lang="en-US" altLang="zh-CN" sz="2800"/>
                  <a:t>j</a:t>
                </a:r>
                <a:r>
                  <a:rPr lang="zh-CN" altLang="en-US" sz="2800"/>
                  <a:t>次齐式</a:t>
                </a:r>
              </a:p>
            </p:txBody>
          </p:sp>
        </p:grpSp>
        <p:graphicFrame>
          <p:nvGraphicFramePr>
            <p:cNvPr id="15" name="Object 23">
              <a:extLst>
                <a:ext uri="{FF2B5EF4-FFF2-40B4-BE49-F238E27FC236}">
                  <a16:creationId xmlns:a16="http://schemas.microsoft.com/office/drawing/2014/main" id="{ACAA24A4-8E60-47D3-9C76-4FF1953140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" y="2751"/>
            <a:ext cx="183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Equation" r:id="rId13" imgW="1739900" imgH="254000" progId="Equation.DSMT4">
                    <p:embed/>
                  </p:oleObj>
                </mc:Choice>
                <mc:Fallback>
                  <p:oleObj name="Equation" r:id="rId13" imgW="1739900" imgH="254000" progId="Equation.DSMT4">
                    <p:embed/>
                    <p:pic>
                      <p:nvPicPr>
                        <p:cNvPr id="194583" name="Object 23">
                          <a:extLst>
                            <a:ext uri="{FF2B5EF4-FFF2-40B4-BE49-F238E27FC236}">
                              <a16:creationId xmlns:a16="http://schemas.microsoft.com/office/drawing/2014/main" id="{120ACB26-2740-4294-8B23-490ABA4619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" y="2751"/>
                          <a:ext cx="1837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24">
              <a:extLst>
                <a:ext uri="{FF2B5EF4-FFF2-40B4-BE49-F238E27FC236}">
                  <a16:creationId xmlns:a16="http://schemas.microsoft.com/office/drawing/2014/main" id="{304EA230-0D8A-4848-9BE4-012BAED16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70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并且</a:t>
              </a:r>
            </a:p>
          </p:txBody>
        </p:sp>
        <p:graphicFrame>
          <p:nvGraphicFramePr>
            <p:cNvPr id="17" name="Object 25">
              <a:extLst>
                <a:ext uri="{FF2B5EF4-FFF2-40B4-BE49-F238E27FC236}">
                  <a16:creationId xmlns:a16="http://schemas.microsoft.com/office/drawing/2014/main" id="{FDCB5064-FF4B-456A-AC65-EB98904ACB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764"/>
            <a:ext cx="120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Equation" r:id="rId15" imgW="901309" imgH="228501" progId="Equation.DSMT4">
                    <p:embed/>
                  </p:oleObj>
                </mc:Choice>
                <mc:Fallback>
                  <p:oleObj name="Equation" r:id="rId15" imgW="901309" imgH="228501" progId="Equation.DSMT4">
                    <p:embed/>
                    <p:pic>
                      <p:nvPicPr>
                        <p:cNvPr id="194585" name="Object 25">
                          <a:extLst>
                            <a:ext uri="{FF2B5EF4-FFF2-40B4-BE49-F238E27FC236}">
                              <a16:creationId xmlns:a16="http://schemas.microsoft.com/office/drawing/2014/main" id="{44CA91D5-BDCE-4D52-9E2B-1C80AD9587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764"/>
                          <a:ext cx="1202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7">
            <a:extLst>
              <a:ext uri="{FF2B5EF4-FFF2-40B4-BE49-F238E27FC236}">
                <a16:creationId xmlns:a16="http://schemas.microsoft.com/office/drawing/2014/main" id="{F0F9A723-044B-4C4F-8163-49A15B12E643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4868863"/>
            <a:ext cx="6153150" cy="557212"/>
            <a:chOff x="456" y="3067"/>
            <a:chExt cx="3876" cy="351"/>
          </a:xfrm>
        </p:grpSpPr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0889CF6E-93EC-47EB-BF0E-DB8DDB73E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306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于是</a:t>
              </a:r>
            </a:p>
          </p:txBody>
        </p:sp>
        <p:graphicFrame>
          <p:nvGraphicFramePr>
            <p:cNvPr id="23" name="Object 29">
              <a:extLst>
                <a:ext uri="{FF2B5EF4-FFF2-40B4-BE49-F238E27FC236}">
                  <a16:creationId xmlns:a16="http://schemas.microsoft.com/office/drawing/2014/main" id="{39497BBD-2257-4358-B205-97AE9890CB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3113"/>
            <a:ext cx="335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name="Equation" r:id="rId17" imgW="2514600" imgH="228600" progId="Equation.DSMT4">
                    <p:embed/>
                  </p:oleObj>
                </mc:Choice>
                <mc:Fallback>
                  <p:oleObj name="Equation" r:id="rId17" imgW="2514600" imgH="228600" progId="Equation.DSMT4">
                    <p:embed/>
                    <p:pic>
                      <p:nvPicPr>
                        <p:cNvPr id="194589" name="Object 29">
                          <a:extLst>
                            <a:ext uri="{FF2B5EF4-FFF2-40B4-BE49-F238E27FC236}">
                              <a16:creationId xmlns:a16="http://schemas.microsoft.com/office/drawing/2014/main" id="{EDCCF4D8-6F93-429F-8211-0F35F2CE00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113"/>
                          <a:ext cx="3357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267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9D74E5-F16B-489E-A2BA-38DB56CE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184CF346-E1E2-42B5-94BD-51D7F0467331}" type="datetime1">
              <a:rPr lang="zh-CN" altLang="en-US"/>
              <a:pPr/>
              <a:t>2021/12/23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B8956E-74F7-4432-B180-A9C9E5D9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CN"/>
              <a:t>高等代数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30F2A6-419F-429D-B1FB-A65E85B0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33375"/>
            <a:ext cx="259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由推论</a:t>
            </a:r>
            <a:r>
              <a:rPr lang="en-US" altLang="zh-CN" sz="2800"/>
              <a:t>1.10.2</a:t>
            </a:r>
            <a:r>
              <a:rPr lang="zh-CN" altLang="en-US" sz="2800"/>
              <a:t>：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F77B45-50EC-4A11-AD72-862C9F127292}"/>
              </a:ext>
            </a:extLst>
          </p:cNvPr>
          <p:cNvGrpSpPr>
            <a:grpSpLocks/>
          </p:cNvGrpSpPr>
          <p:nvPr/>
        </p:nvGrpSpPr>
        <p:grpSpPr bwMode="auto">
          <a:xfrm>
            <a:off x="3095625" y="333375"/>
            <a:ext cx="4914900" cy="519113"/>
            <a:chOff x="1836" y="210"/>
            <a:chExt cx="3096" cy="327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8F6D850B-7DA9-4CB7-B6C4-15D61D4D56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6" y="210"/>
            <a:ext cx="81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Equation" r:id="rId3" imgW="609600" imgH="228600" progId="Equation.DSMT4">
                    <p:embed/>
                  </p:oleObj>
                </mc:Choice>
                <mc:Fallback>
                  <p:oleObj name="Equation" r:id="rId3" imgW="609600" imgH="228600" progId="Equation.DSMT4">
                    <p:embed/>
                    <p:pic>
                      <p:nvPicPr>
                        <p:cNvPr id="195589" name="Object 5">
                          <a:extLst>
                            <a:ext uri="{FF2B5EF4-FFF2-40B4-BE49-F238E27FC236}">
                              <a16:creationId xmlns:a16="http://schemas.microsoft.com/office/drawing/2014/main" id="{B076D9EE-AA82-4FC8-AB68-068D842452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210"/>
                          <a:ext cx="817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13A4E6-C3BF-4C73-B8CB-C698F6FE3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10"/>
              <a:ext cx="2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且是一个</a:t>
              </a:r>
              <a:r>
                <a:rPr lang="en-US" altLang="zh-CN" sz="2800"/>
                <a:t>m+s</a:t>
              </a:r>
              <a:r>
                <a:rPr lang="zh-CN" altLang="en-US" sz="2800"/>
                <a:t>次齐式，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884B4F6B-BE18-49FA-9C88-BBF15FF64712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908050"/>
            <a:ext cx="2195513" cy="552450"/>
            <a:chOff x="340" y="572"/>
            <a:chExt cx="1383" cy="348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DA2BBF2-D490-418A-85D2-DB4B402A3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57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其余各项</a:t>
              </a:r>
            </a:p>
          </p:txBody>
        </p:sp>
        <p:graphicFrame>
          <p:nvGraphicFramePr>
            <p:cNvPr id="10" name="Object 10">
              <a:extLst>
                <a:ext uri="{FF2B5EF4-FFF2-40B4-BE49-F238E27FC236}">
                  <a16:creationId xmlns:a16="http://schemas.microsoft.com/office/drawing/2014/main" id="{BA460E37-9BD8-4091-AEEA-40E22117A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572"/>
            <a:ext cx="43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Equation" r:id="rId5" imgW="291973" imgH="241195" progId="Equation.DSMT4">
                    <p:embed/>
                  </p:oleObj>
                </mc:Choice>
                <mc:Fallback>
                  <p:oleObj name="Equation" r:id="rId5" imgW="291973" imgH="241195" progId="Equation.DSMT4">
                    <p:embed/>
                    <p:pic>
                      <p:nvPicPr>
                        <p:cNvPr id="195594" name="Object 10">
                          <a:extLst>
                            <a:ext uri="{FF2B5EF4-FFF2-40B4-BE49-F238E27FC236}">
                              <a16:creationId xmlns:a16="http://schemas.microsoft.com/office/drawing/2014/main" id="{13A35F49-0191-44E3-84AD-7846A0F9B9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572"/>
                          <a:ext cx="431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1">
            <a:extLst>
              <a:ext uri="{FF2B5EF4-FFF2-40B4-BE49-F238E27FC236}">
                <a16:creationId xmlns:a16="http://schemas.microsoft.com/office/drawing/2014/main" id="{933CA775-7CE4-4EEE-BA16-17DE9913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484313"/>
            <a:ext cx="7623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或者等于零，或者是一个次数低于</a:t>
            </a:r>
            <a:r>
              <a:rPr lang="en-US" altLang="zh-CN" sz="2800"/>
              <a:t>m+s</a:t>
            </a:r>
            <a:r>
              <a:rPr lang="zh-CN" altLang="en-US" sz="2800"/>
              <a:t>的齐式。</a:t>
            </a: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6B3531FE-6EE4-4029-98BE-4536115635E3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2046288"/>
            <a:ext cx="4824413" cy="590550"/>
            <a:chOff x="340" y="1289"/>
            <a:chExt cx="3039" cy="372"/>
          </a:xfrm>
        </p:grpSpPr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A77A0425-8D81-451D-87BD-3E933665C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289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因此</a:t>
              </a:r>
            </a:p>
          </p:txBody>
        </p:sp>
        <p:graphicFrame>
          <p:nvGraphicFramePr>
            <p:cNvPr id="14" name="Object 15">
              <a:extLst>
                <a:ext uri="{FF2B5EF4-FFF2-40B4-BE49-F238E27FC236}">
                  <a16:creationId xmlns:a16="http://schemas.microsoft.com/office/drawing/2014/main" id="{C9947F92-6CE1-44C0-87A4-C6383AA4FD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342"/>
            <a:ext cx="244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Equation" r:id="rId7" imgW="1968500" imgH="254000" progId="Equation.DSMT4">
                    <p:embed/>
                  </p:oleObj>
                </mc:Choice>
                <mc:Fallback>
                  <p:oleObj name="Equation" r:id="rId7" imgW="1968500" imgH="254000" progId="Equation.DSMT4">
                    <p:embed/>
                    <p:pic>
                      <p:nvPicPr>
                        <p:cNvPr id="195599" name="Object 15">
                          <a:extLst>
                            <a:ext uri="{FF2B5EF4-FFF2-40B4-BE49-F238E27FC236}">
                              <a16:creationId xmlns:a16="http://schemas.microsoft.com/office/drawing/2014/main" id="{E905EB96-1E9D-4C58-9CB0-F065DA06E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342"/>
                          <a:ext cx="2449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6">
            <a:extLst>
              <a:ext uri="{FF2B5EF4-FFF2-40B4-BE49-F238E27FC236}">
                <a16:creationId xmlns:a16="http://schemas.microsoft.com/office/drawing/2014/main" id="{B941B668-D67D-41C1-AD97-05F18809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2636838"/>
            <a:ext cx="8135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      </a:t>
            </a:r>
            <a:r>
              <a:rPr lang="zh-CN" altLang="en-US" sz="2800"/>
              <a:t>同一元多项式一样，</a:t>
            </a:r>
            <a:r>
              <a:rPr lang="en-US" altLang="zh-CN" sz="2800"/>
              <a:t>F</a:t>
            </a:r>
            <a:r>
              <a:rPr lang="zh-CN" altLang="en-US" sz="2800"/>
              <a:t>上</a:t>
            </a:r>
            <a:r>
              <a:rPr lang="en-US" altLang="zh-CN" sz="2800"/>
              <a:t>n</a:t>
            </a:r>
            <a:r>
              <a:rPr lang="zh-CN" altLang="en-US" sz="2800"/>
              <a:t>元多项式与多项式函数是相同的。</a:t>
            </a:r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FFD0EC71-55FE-4CDF-9A12-746D98BEB83F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3630613"/>
            <a:ext cx="6813550" cy="1038225"/>
            <a:chOff x="340" y="2287"/>
            <a:chExt cx="4292" cy="654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5CF212C8-5BAF-46C0-9132-892681B36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2287"/>
              <a:ext cx="3839" cy="344"/>
              <a:chOff x="356" y="2287"/>
              <a:chExt cx="3839" cy="344"/>
            </a:xfrm>
          </p:grpSpPr>
          <p:sp>
            <p:nvSpPr>
              <p:cNvPr id="20" name="Rectangle 21">
                <a:extLst>
                  <a:ext uri="{FF2B5EF4-FFF2-40B4-BE49-F238E27FC236}">
                    <a16:creationId xmlns:a16="http://schemas.microsoft.com/office/drawing/2014/main" id="{F551DE0F-5315-48A5-A577-461DA5715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" y="2287"/>
                <a:ext cx="28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对于数域</a:t>
                </a:r>
                <a:r>
                  <a:rPr lang="en-US" altLang="zh-CN" sz="2800"/>
                  <a:t>F</a:t>
                </a:r>
                <a:r>
                  <a:rPr lang="zh-CN" altLang="en-US" sz="2800"/>
                  <a:t>上一个</a:t>
                </a:r>
                <a:r>
                  <a:rPr lang="en-US" altLang="zh-CN" sz="2800"/>
                  <a:t>n</a:t>
                </a:r>
                <a:r>
                  <a:rPr lang="zh-CN" altLang="en-US" sz="2800"/>
                  <a:t>元多项式</a:t>
                </a:r>
              </a:p>
            </p:txBody>
          </p:sp>
          <p:graphicFrame>
            <p:nvGraphicFramePr>
              <p:cNvPr id="21" name="Object 22">
                <a:extLst>
                  <a:ext uri="{FF2B5EF4-FFF2-40B4-BE49-F238E27FC236}">
                    <a16:creationId xmlns:a16="http://schemas.microsoft.com/office/drawing/2014/main" id="{C9C0C4B1-EA07-4573-A7C9-0641BF6E03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52" y="2296"/>
              <a:ext cx="1043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6" name="Equation" r:id="rId9" imgW="799753" imgH="253890" progId="Equation.DSMT4">
                      <p:embed/>
                    </p:oleObj>
                  </mc:Choice>
                  <mc:Fallback>
                    <p:oleObj name="Equation" r:id="rId9" imgW="799753" imgH="253890" progId="Equation.DSMT4">
                      <p:embed/>
                      <p:pic>
                        <p:nvPicPr>
                          <p:cNvPr id="195606" name="Object 22">
                            <a:extLst>
                              <a:ext uri="{FF2B5EF4-FFF2-40B4-BE49-F238E27FC236}">
                                <a16:creationId xmlns:a16="http://schemas.microsoft.com/office/drawing/2014/main" id="{D5528920-2DE2-4121-9707-9EF9B9D45D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2296"/>
                            <a:ext cx="1043" cy="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24F47140-74C9-4726-A0C5-F0B172DC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614"/>
              <a:ext cx="17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对</a:t>
              </a:r>
              <a:r>
                <a:rPr lang="en-US" altLang="zh-CN" sz="2800"/>
                <a:t>F</a:t>
              </a:r>
              <a:r>
                <a:rPr lang="zh-CN" altLang="en-US" sz="2800"/>
                <a:t>中任意</a:t>
              </a:r>
              <a:r>
                <a:rPr lang="en-US" altLang="zh-CN" sz="2800"/>
                <a:t>n</a:t>
              </a:r>
              <a:r>
                <a:rPr lang="zh-CN" altLang="en-US" sz="2800"/>
                <a:t>个数</a:t>
              </a:r>
            </a:p>
          </p:txBody>
        </p:sp>
        <p:graphicFrame>
          <p:nvGraphicFramePr>
            <p:cNvPr id="19" name="Object 24">
              <a:extLst>
                <a:ext uri="{FF2B5EF4-FFF2-40B4-BE49-F238E27FC236}">
                  <a16:creationId xmlns:a16="http://schemas.microsoft.com/office/drawing/2014/main" id="{67B99A92-C540-4EFD-8CE6-552C32CA96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2614"/>
            <a:ext cx="97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7" name="Equation" r:id="rId11" imgW="698500" imgH="228600" progId="Equation.DSMT4">
                    <p:embed/>
                  </p:oleObj>
                </mc:Choice>
                <mc:Fallback>
                  <p:oleObj name="Equation" r:id="rId11" imgW="698500" imgH="228600" progId="Equation.DSMT4">
                    <p:embed/>
                    <p:pic>
                      <p:nvPicPr>
                        <p:cNvPr id="195608" name="Object 24">
                          <a:extLst>
                            <a:ext uri="{FF2B5EF4-FFF2-40B4-BE49-F238E27FC236}">
                              <a16:creationId xmlns:a16="http://schemas.microsoft.com/office/drawing/2014/main" id="{E7DF3EAA-F3DF-454B-AC33-97070D7FC1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614"/>
                          <a:ext cx="975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8">
            <a:extLst>
              <a:ext uri="{FF2B5EF4-FFF2-40B4-BE49-F238E27FC236}">
                <a16:creationId xmlns:a16="http://schemas.microsoft.com/office/drawing/2014/main" id="{D765BCC4-9832-4DDD-AEC5-646E28AF793F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4681538"/>
            <a:ext cx="5424488" cy="619125"/>
            <a:chOff x="340" y="2949"/>
            <a:chExt cx="3417" cy="390"/>
          </a:xfrm>
        </p:grpSpPr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BCDB5F12-14BA-460B-ACC9-9501E379E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967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如果在</a:t>
              </a:r>
            </a:p>
          </p:txBody>
        </p:sp>
        <p:graphicFrame>
          <p:nvGraphicFramePr>
            <p:cNvPr id="24" name="Object 30">
              <a:extLst>
                <a:ext uri="{FF2B5EF4-FFF2-40B4-BE49-F238E27FC236}">
                  <a16:creationId xmlns:a16="http://schemas.microsoft.com/office/drawing/2014/main" id="{74F8B196-B607-4B51-AC44-CCD5C8FFB0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3004"/>
            <a:ext cx="104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8" name="Equation" r:id="rId13" imgW="799753" imgH="253890" progId="Equation.DSMT4">
                    <p:embed/>
                  </p:oleObj>
                </mc:Choice>
                <mc:Fallback>
                  <p:oleObj name="Equation" r:id="rId13" imgW="799753" imgH="253890" progId="Equation.DSMT4">
                    <p:embed/>
                    <p:pic>
                      <p:nvPicPr>
                        <p:cNvPr id="195614" name="Object 30">
                          <a:extLst>
                            <a:ext uri="{FF2B5EF4-FFF2-40B4-BE49-F238E27FC236}">
                              <a16:creationId xmlns:a16="http://schemas.microsoft.com/office/drawing/2014/main" id="{7BD6802C-D346-474D-88DD-1892ADDF1E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004"/>
                          <a:ext cx="1043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31">
              <a:extLst>
                <a:ext uri="{FF2B5EF4-FFF2-40B4-BE49-F238E27FC236}">
                  <a16:creationId xmlns:a16="http://schemas.microsoft.com/office/drawing/2014/main" id="{0B0C9DC3-9243-44F6-BD06-65D060FB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76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中，用</a:t>
              </a:r>
            </a:p>
          </p:txBody>
        </p:sp>
        <p:graphicFrame>
          <p:nvGraphicFramePr>
            <p:cNvPr id="26" name="Object 32">
              <a:extLst>
                <a:ext uri="{FF2B5EF4-FFF2-40B4-BE49-F238E27FC236}">
                  <a16:creationId xmlns:a16="http://schemas.microsoft.com/office/drawing/2014/main" id="{75644F96-1FB4-4C89-AD32-5272106AB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2949"/>
            <a:ext cx="24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9" name="Equation" r:id="rId14" imgW="139700" imgH="228600" progId="Equation.DSMT4">
                    <p:embed/>
                  </p:oleObj>
                </mc:Choice>
                <mc:Fallback>
                  <p:oleObj name="Equation" r:id="rId14" imgW="139700" imgH="228600" progId="Equation.DSMT4">
                    <p:embed/>
                    <p:pic>
                      <p:nvPicPr>
                        <p:cNvPr id="195616" name="Object 32">
                          <a:extLst>
                            <a:ext uri="{FF2B5EF4-FFF2-40B4-BE49-F238E27FC236}">
                              <a16:creationId xmlns:a16="http://schemas.microsoft.com/office/drawing/2014/main" id="{468CC8A8-DBFA-4162-9D82-141DD15BBF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949"/>
                          <a:ext cx="24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33">
              <a:extLst>
                <a:ext uri="{FF2B5EF4-FFF2-40B4-BE49-F238E27FC236}">
                  <a16:creationId xmlns:a16="http://schemas.microsoft.com/office/drawing/2014/main" id="{D3D46A8E-B4A6-4470-9B1F-2D9BC7C8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963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代替</a:t>
              </a:r>
            </a:p>
          </p:txBody>
        </p:sp>
        <p:graphicFrame>
          <p:nvGraphicFramePr>
            <p:cNvPr id="28" name="Object 34">
              <a:extLst>
                <a:ext uri="{FF2B5EF4-FFF2-40B4-BE49-F238E27FC236}">
                  <a16:creationId xmlns:a16="http://schemas.microsoft.com/office/drawing/2014/main" id="{C54FE506-42D1-496A-B066-CEFB12FF23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2976"/>
            <a:ext cx="24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0" name="Equation" r:id="rId16" imgW="152334" imgH="228501" progId="Equation.DSMT4">
                    <p:embed/>
                  </p:oleObj>
                </mc:Choice>
                <mc:Fallback>
                  <p:oleObj name="Equation" r:id="rId16" imgW="152334" imgH="228501" progId="Equation.DSMT4">
                    <p:embed/>
                    <p:pic>
                      <p:nvPicPr>
                        <p:cNvPr id="195618" name="Object 34">
                          <a:extLst>
                            <a:ext uri="{FF2B5EF4-FFF2-40B4-BE49-F238E27FC236}">
                              <a16:creationId xmlns:a16="http://schemas.microsoft.com/office/drawing/2014/main" id="{5A170D86-B104-445A-B24A-BD6C96FCD7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976"/>
                          <a:ext cx="242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36">
            <a:extLst>
              <a:ext uri="{FF2B5EF4-FFF2-40B4-BE49-F238E27FC236}">
                <a16:creationId xmlns:a16="http://schemas.microsoft.com/office/drawing/2014/main" id="{71740FFD-C5F3-4958-80CF-D1FEE7B9021F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5286375"/>
            <a:ext cx="6840538" cy="519113"/>
            <a:chOff x="340" y="3330"/>
            <a:chExt cx="4309" cy="327"/>
          </a:xfrm>
        </p:grpSpPr>
        <p:sp>
          <p:nvSpPr>
            <p:cNvPr id="30" name="Rectangle 37">
              <a:extLst>
                <a:ext uri="{FF2B5EF4-FFF2-40B4-BE49-F238E27FC236}">
                  <a16:creationId xmlns:a16="http://schemas.microsoft.com/office/drawing/2014/main" id="{2082A06C-6D9F-40E6-94BF-25E7127CE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330"/>
              <a:ext cx="36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就得到数域</a:t>
              </a:r>
              <a:r>
                <a:rPr lang="en-US" altLang="zh-CN" sz="2800"/>
                <a:t>F</a:t>
              </a:r>
              <a:r>
                <a:rPr lang="zh-CN" altLang="en-US" sz="2800"/>
                <a:t>中一个确定的数，称为</a:t>
              </a:r>
            </a:p>
          </p:txBody>
        </p:sp>
        <p:graphicFrame>
          <p:nvGraphicFramePr>
            <p:cNvPr id="31" name="Object 38">
              <a:extLst>
                <a:ext uri="{FF2B5EF4-FFF2-40B4-BE49-F238E27FC236}">
                  <a16:creationId xmlns:a16="http://schemas.microsoft.com/office/drawing/2014/main" id="{3558408D-1013-4F13-A854-CC6C9840C7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7" y="3339"/>
            <a:ext cx="70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1" name="Equation" r:id="rId18" imgW="545760" imgH="228600" progId="Equation.DSMT4">
                    <p:embed/>
                  </p:oleObj>
                </mc:Choice>
                <mc:Fallback>
                  <p:oleObj name="Equation" r:id="rId18" imgW="545760" imgH="228600" progId="Equation.DSMT4">
                    <p:embed/>
                    <p:pic>
                      <p:nvPicPr>
                        <p:cNvPr id="195622" name="Object 38">
                          <a:extLst>
                            <a:ext uri="{FF2B5EF4-FFF2-40B4-BE49-F238E27FC236}">
                              <a16:creationId xmlns:a16="http://schemas.microsoft.com/office/drawing/2014/main" id="{4EDB5E35-B1B4-4724-A36F-DB8AECB87E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3339"/>
                          <a:ext cx="70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7903CA7C-17FB-4825-BE2F-CEBE3AEA2B5B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333375"/>
            <a:ext cx="6146800" cy="566738"/>
            <a:chOff x="612" y="210"/>
            <a:chExt cx="3872" cy="357"/>
          </a:xfrm>
        </p:grpSpPr>
        <p:graphicFrame>
          <p:nvGraphicFramePr>
            <p:cNvPr id="3" name="Object 4">
              <a:extLst>
                <a:ext uri="{FF2B5EF4-FFF2-40B4-BE49-F238E27FC236}">
                  <a16:creationId xmlns:a16="http://schemas.microsoft.com/office/drawing/2014/main" id="{A559DCCF-C6D9-4B50-928E-164C296622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45"/>
            <a:ext cx="104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Equation" r:id="rId3" imgW="749160" imgH="203040" progId="Equation.DSMT4">
                    <p:embed/>
                  </p:oleObj>
                </mc:Choice>
                <mc:Fallback>
                  <p:oleObj name="Equation" r:id="rId3" imgW="749160" imgH="203040" progId="Equation.DSMT4">
                    <p:embed/>
                    <p:pic>
                      <p:nvPicPr>
                        <p:cNvPr id="196612" name="Object 4">
                          <a:extLst>
                            <a:ext uri="{FF2B5EF4-FFF2-40B4-BE49-F238E27FC236}">
                              <a16:creationId xmlns:a16="http://schemas.microsoft.com/office/drawing/2014/main" id="{7155C509-B190-433F-BCCE-5EAF8A58F9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45"/>
                          <a:ext cx="104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DD17A62-5490-4150-8E83-370DC3FCA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1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时多项式</a:t>
              </a:r>
            </a:p>
          </p:txBody>
        </p:sp>
        <p:graphicFrame>
          <p:nvGraphicFramePr>
            <p:cNvPr id="5" name="Object 6">
              <a:extLst>
                <a:ext uri="{FF2B5EF4-FFF2-40B4-BE49-F238E27FC236}">
                  <a16:creationId xmlns:a16="http://schemas.microsoft.com/office/drawing/2014/main" id="{CCC769D9-3D17-4B53-9DBC-21F844CF7F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210"/>
            <a:ext cx="1111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Equation" r:id="rId5" imgW="799753" imgH="253890" progId="Equation.DSMT4">
                    <p:embed/>
                  </p:oleObj>
                </mc:Choice>
                <mc:Fallback>
                  <p:oleObj name="Equation" r:id="rId5" imgW="799753" imgH="253890" progId="Equation.DSMT4">
                    <p:embed/>
                    <p:pic>
                      <p:nvPicPr>
                        <p:cNvPr id="196614" name="Object 6">
                          <a:extLst>
                            <a:ext uri="{FF2B5EF4-FFF2-40B4-BE49-F238E27FC236}">
                              <a16:creationId xmlns:a16="http://schemas.microsoft.com/office/drawing/2014/main" id="{64ED151D-C2B3-4E3C-88ED-00BDFBD351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10"/>
                          <a:ext cx="1111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30A03D09-254E-46C0-8889-E18449C77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0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的值，</a:t>
              </a:r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E09E77E8-0DEE-4CDC-AC3A-CBD665E2809D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908050"/>
            <a:ext cx="3551237" cy="576263"/>
            <a:chOff x="385" y="618"/>
            <a:chExt cx="2237" cy="363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BA73D0A-AC76-42CA-A2B7-85D01B97F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61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用</a:t>
              </a:r>
            </a:p>
          </p:txBody>
        </p:sp>
        <p:graphicFrame>
          <p:nvGraphicFramePr>
            <p:cNvPr id="9" name="Object 11">
              <a:extLst>
                <a:ext uri="{FF2B5EF4-FFF2-40B4-BE49-F238E27FC236}">
                  <a16:creationId xmlns:a16="http://schemas.microsoft.com/office/drawing/2014/main" id="{009A6F49-A402-4419-8792-8A3345A292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656"/>
            <a:ext cx="97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Equation" r:id="rId7" imgW="774364" imgH="253890" progId="Equation.DSMT4">
                    <p:embed/>
                  </p:oleObj>
                </mc:Choice>
                <mc:Fallback>
                  <p:oleObj name="Equation" r:id="rId7" imgW="774364" imgH="253890" progId="Equation.DSMT4">
                    <p:embed/>
                    <p:pic>
                      <p:nvPicPr>
                        <p:cNvPr id="196619" name="Object 11">
                          <a:extLst>
                            <a:ext uri="{FF2B5EF4-FFF2-40B4-BE49-F238E27FC236}">
                              <a16:creationId xmlns:a16="http://schemas.microsoft.com/office/drawing/2014/main" id="{95EEB3D7-B75A-4E9B-AA03-14FAC7BD1E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656"/>
                          <a:ext cx="975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AEA514A7-921F-435A-859E-A4DEF113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618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来表示。</a:t>
              </a:r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58D953B-4977-4EF8-9E72-0DF0BE162EFF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1484313"/>
            <a:ext cx="2914650" cy="590550"/>
            <a:chOff x="340" y="1017"/>
            <a:chExt cx="1836" cy="372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EFF2284E-676B-477C-861E-A7B4E971A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01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如果</a:t>
              </a:r>
            </a:p>
          </p:txBody>
        </p:sp>
        <p:graphicFrame>
          <p:nvGraphicFramePr>
            <p:cNvPr id="13" name="Object 16">
              <a:extLst>
                <a:ext uri="{FF2B5EF4-FFF2-40B4-BE49-F238E27FC236}">
                  <a16:creationId xmlns:a16="http://schemas.microsoft.com/office/drawing/2014/main" id="{5018FC34-BE50-4DCD-82E5-098BE96224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069"/>
            <a:ext cx="12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Equation" r:id="rId9" imgW="1040948" imgH="253890" progId="Equation.DSMT4">
                    <p:embed/>
                  </p:oleObj>
                </mc:Choice>
                <mc:Fallback>
                  <p:oleObj name="Equation" r:id="rId9" imgW="1040948" imgH="253890" progId="Equation.DSMT4">
                    <p:embed/>
                    <p:pic>
                      <p:nvPicPr>
                        <p:cNvPr id="196624" name="Object 16">
                          <a:extLst>
                            <a:ext uri="{FF2B5EF4-FFF2-40B4-BE49-F238E27FC236}">
                              <a16:creationId xmlns:a16="http://schemas.microsoft.com/office/drawing/2014/main" id="{94EEF4D6-2907-44DF-B365-65E222C20E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069"/>
                          <a:ext cx="1292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9">
            <a:extLst>
              <a:ext uri="{FF2B5EF4-FFF2-40B4-BE49-F238E27FC236}">
                <a16:creationId xmlns:a16="http://schemas.microsoft.com/office/drawing/2014/main" id="{60B7ED42-B5E5-445F-BDCF-1738A89CB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2722563"/>
            <a:ext cx="7693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由此一个</a:t>
            </a:r>
            <a:r>
              <a:rPr lang="en-US" altLang="zh-CN" sz="2800"/>
              <a:t>n</a:t>
            </a:r>
            <a:r>
              <a:rPr lang="zh-CN" altLang="en-US" sz="2800"/>
              <a:t>元多项式就确定一个</a:t>
            </a:r>
            <a:r>
              <a:rPr lang="en-US" altLang="zh-CN" sz="2800"/>
              <a:t>n</a:t>
            </a:r>
            <a:r>
              <a:rPr lang="zh-CN" altLang="en-US" sz="2800"/>
              <a:t>元多项式函数。</a:t>
            </a: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E3D23D27-737F-45F3-8A66-4A3582499854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2074863"/>
            <a:ext cx="7142163" cy="592137"/>
            <a:chOff x="340" y="1389"/>
            <a:chExt cx="4499" cy="373"/>
          </a:xfrm>
        </p:grpSpPr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4577D74E-7642-4BB5-AF0C-4BF64A1FA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434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则数组</a:t>
              </a:r>
            </a:p>
          </p:txBody>
        </p:sp>
        <p:graphicFrame>
          <p:nvGraphicFramePr>
            <p:cNvPr id="17" name="Object 22">
              <a:extLst>
                <a:ext uri="{FF2B5EF4-FFF2-40B4-BE49-F238E27FC236}">
                  <a16:creationId xmlns:a16="http://schemas.microsoft.com/office/drawing/2014/main" id="{9610D3AA-3D5C-4E98-A65F-3158CB7832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434"/>
            <a:ext cx="83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4" name="Equation" r:id="rId11" imgW="660113" imgH="253890" progId="Equation.DSMT4">
                    <p:embed/>
                  </p:oleObj>
                </mc:Choice>
                <mc:Fallback>
                  <p:oleObj name="Equation" r:id="rId11" imgW="660113" imgH="253890" progId="Equation.DSMT4">
                    <p:embed/>
                    <p:pic>
                      <p:nvPicPr>
                        <p:cNvPr id="196630" name="Object 22">
                          <a:extLst>
                            <a:ext uri="{FF2B5EF4-FFF2-40B4-BE49-F238E27FC236}">
                              <a16:creationId xmlns:a16="http://schemas.microsoft.com/office/drawing/2014/main" id="{3B09828C-C9C6-40E5-8FDD-0618CFE6B9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434"/>
                          <a:ext cx="839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456D295-D725-49E7-A0ED-0A351205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425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叫做</a:t>
              </a:r>
            </a:p>
          </p:txBody>
        </p:sp>
        <p:graphicFrame>
          <p:nvGraphicFramePr>
            <p:cNvPr id="19" name="Object 24">
              <a:extLst>
                <a:ext uri="{FF2B5EF4-FFF2-40B4-BE49-F238E27FC236}">
                  <a16:creationId xmlns:a16="http://schemas.microsoft.com/office/drawing/2014/main" id="{631B91BB-A44C-4C71-BB25-4A3DC3D8EE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1434"/>
            <a:ext cx="102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name="Equation" r:id="rId13" imgW="799753" imgH="253890" progId="Equation.DSMT4">
                    <p:embed/>
                  </p:oleObj>
                </mc:Choice>
                <mc:Fallback>
                  <p:oleObj name="Equation" r:id="rId13" imgW="799753" imgH="253890" progId="Equation.DSMT4">
                    <p:embed/>
                    <p:pic>
                      <p:nvPicPr>
                        <p:cNvPr id="196632" name="Object 24">
                          <a:extLst>
                            <a:ext uri="{FF2B5EF4-FFF2-40B4-BE49-F238E27FC236}">
                              <a16:creationId xmlns:a16="http://schemas.microsoft.com/office/drawing/2014/main" id="{2C3828DD-3367-4752-9794-59ED6160BB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434"/>
                          <a:ext cx="102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BA99B185-BCB5-455A-BC60-CDE46FF4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89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的一个零点。</a:t>
              </a:r>
            </a:p>
          </p:txBody>
        </p:sp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74304327-277D-4BF2-84EF-A4123123DC44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3298825"/>
            <a:ext cx="6973888" cy="595313"/>
            <a:chOff x="346" y="2151"/>
            <a:chExt cx="4393" cy="375"/>
          </a:xfrm>
        </p:grpSpPr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7F7F8DE5-E0B4-48A9-9052-5D198D47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2151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对 </a:t>
              </a:r>
            </a:p>
          </p:txBody>
        </p:sp>
        <p:graphicFrame>
          <p:nvGraphicFramePr>
            <p:cNvPr id="23" name="Object 28">
              <a:extLst>
                <a:ext uri="{FF2B5EF4-FFF2-40B4-BE49-F238E27FC236}">
                  <a16:creationId xmlns:a16="http://schemas.microsoft.com/office/drawing/2014/main" id="{1EC83DAB-C545-4633-8469-187FA8DB9A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2160"/>
            <a:ext cx="408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" name="Equation" r:id="rId14" imgW="3073400" imgH="279400" progId="Equation.DSMT4">
                    <p:embed/>
                  </p:oleObj>
                </mc:Choice>
                <mc:Fallback>
                  <p:oleObj name="Equation" r:id="rId14" imgW="3073400" imgH="279400" progId="Equation.DSMT4">
                    <p:embed/>
                    <p:pic>
                      <p:nvPicPr>
                        <p:cNvPr id="196636" name="Object 28">
                          <a:extLst>
                            <a:ext uri="{FF2B5EF4-FFF2-40B4-BE49-F238E27FC236}">
                              <a16:creationId xmlns:a16="http://schemas.microsoft.com/office/drawing/2014/main" id="{B8E8819F-7407-498A-9F9B-63462A1565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160"/>
                          <a:ext cx="4082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29">
            <a:extLst>
              <a:ext uri="{FF2B5EF4-FFF2-40B4-BE49-F238E27FC236}">
                <a16:creationId xmlns:a16="http://schemas.microsoft.com/office/drawing/2014/main" id="{D25CB8C3-EA4D-46DF-8C5C-CD319819F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5921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作映射：</a:t>
            </a:r>
          </a:p>
        </p:txBody>
      </p:sp>
      <p:graphicFrame>
        <p:nvGraphicFramePr>
          <p:cNvPr id="25" name="Object 31">
            <a:extLst>
              <a:ext uri="{FF2B5EF4-FFF2-40B4-BE49-F238E27FC236}">
                <a16:creationId xmlns:a16="http://schemas.microsoft.com/office/drawing/2014/main" id="{CDA78F0E-247B-42D9-8099-F19AA8532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0" y="3867150"/>
          <a:ext cx="40322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16" imgW="1777229" imgH="253890" progId="Equation.DSMT4">
                  <p:embed/>
                </p:oleObj>
              </mc:Choice>
              <mc:Fallback>
                <p:oleObj name="Equation" r:id="rId16" imgW="1777229" imgH="253890" progId="Equation.DSMT4">
                  <p:embed/>
                  <p:pic>
                    <p:nvPicPr>
                      <p:cNvPr id="196639" name="Object 31">
                        <a:extLst>
                          <a:ext uri="{FF2B5EF4-FFF2-40B4-BE49-F238E27FC236}">
                            <a16:creationId xmlns:a16="http://schemas.microsoft.com/office/drawing/2014/main" id="{F45FC54D-CB72-4F56-894B-1B73A91B5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867150"/>
                        <a:ext cx="40322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3">
            <a:extLst>
              <a:ext uri="{FF2B5EF4-FFF2-40B4-BE49-F238E27FC236}">
                <a16:creationId xmlns:a16="http://schemas.microsoft.com/office/drawing/2014/main" id="{BA1703EF-5C10-460B-A7C0-466852C31775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4451350"/>
            <a:ext cx="6283325" cy="576263"/>
            <a:chOff x="340" y="2886"/>
            <a:chExt cx="3958" cy="363"/>
          </a:xfrm>
        </p:grpSpPr>
        <p:sp>
          <p:nvSpPr>
            <p:cNvPr id="27" name="Rectangle 34">
              <a:extLst>
                <a:ext uri="{FF2B5EF4-FFF2-40B4-BE49-F238E27FC236}">
                  <a16:creationId xmlns:a16="http://schemas.microsoft.com/office/drawing/2014/main" id="{02A1E80F-D9B0-4BF1-AD75-F8B29198C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886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这个映射就确定一个由</a:t>
              </a:r>
            </a:p>
          </p:txBody>
        </p:sp>
        <p:graphicFrame>
          <p:nvGraphicFramePr>
            <p:cNvPr id="28" name="Object 35">
              <a:extLst>
                <a:ext uri="{FF2B5EF4-FFF2-40B4-BE49-F238E27FC236}">
                  <a16:creationId xmlns:a16="http://schemas.microsoft.com/office/drawing/2014/main" id="{FBEE012D-13D2-47E8-A6C0-BF20EE2203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886"/>
            <a:ext cx="3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8" name="Equation" r:id="rId18" imgW="215713" imgH="190335" progId="Equation.DSMT4">
                    <p:embed/>
                  </p:oleObj>
                </mc:Choice>
                <mc:Fallback>
                  <p:oleObj name="Equation" r:id="rId18" imgW="215713" imgH="190335" progId="Equation.DSMT4">
                    <p:embed/>
                    <p:pic>
                      <p:nvPicPr>
                        <p:cNvPr id="196643" name="Object 35">
                          <a:extLst>
                            <a:ext uri="{FF2B5EF4-FFF2-40B4-BE49-F238E27FC236}">
                              <a16:creationId xmlns:a16="http://schemas.microsoft.com/office/drawing/2014/main" id="{1B626840-8B7A-4005-910E-924EF1CBD2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886"/>
                          <a:ext cx="34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36">
              <a:extLst>
                <a:ext uri="{FF2B5EF4-FFF2-40B4-BE49-F238E27FC236}">
                  <a16:creationId xmlns:a16="http://schemas.microsoft.com/office/drawing/2014/main" id="{1479E458-4F0C-41E1-94D4-3C91F46DC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922"/>
              <a:ext cx="13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到</a:t>
              </a:r>
              <a:r>
                <a:rPr lang="en-US" altLang="zh-CN" sz="2800"/>
                <a:t>F</a:t>
              </a:r>
              <a:r>
                <a:rPr lang="zh-CN" altLang="en-US" sz="2800"/>
                <a:t>的函数，</a:t>
              </a:r>
            </a:p>
          </p:txBody>
        </p:sp>
      </p:grpSp>
      <p:grpSp>
        <p:nvGrpSpPr>
          <p:cNvPr id="30" name="Group 39">
            <a:extLst>
              <a:ext uri="{FF2B5EF4-FFF2-40B4-BE49-F238E27FC236}">
                <a16:creationId xmlns:a16="http://schemas.microsoft.com/office/drawing/2014/main" id="{80F492BB-EADE-46DF-AF0C-7C672C9FDFA7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5027613"/>
            <a:ext cx="5751513" cy="576262"/>
            <a:chOff x="612" y="3167"/>
            <a:chExt cx="3623" cy="363"/>
          </a:xfrm>
        </p:grpSpPr>
        <p:graphicFrame>
          <p:nvGraphicFramePr>
            <p:cNvPr id="31" name="Object 40">
              <a:extLst>
                <a:ext uri="{FF2B5EF4-FFF2-40B4-BE49-F238E27FC236}">
                  <a16:creationId xmlns:a16="http://schemas.microsoft.com/office/drawing/2014/main" id="{2399D0EF-2BF1-43FC-82D8-C9FB2F1957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3183"/>
            <a:ext cx="104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Equation" r:id="rId20" imgW="774364" imgH="253890" progId="Equation.DSMT4">
                    <p:embed/>
                  </p:oleObj>
                </mc:Choice>
                <mc:Fallback>
                  <p:oleObj name="Equation" r:id="rId20" imgW="774364" imgH="253890" progId="Equation.DSMT4">
                    <p:embed/>
                    <p:pic>
                      <p:nvPicPr>
                        <p:cNvPr id="196648" name="Object 40">
                          <a:extLst>
                            <a:ext uri="{FF2B5EF4-FFF2-40B4-BE49-F238E27FC236}">
                              <a16:creationId xmlns:a16="http://schemas.microsoft.com/office/drawing/2014/main" id="{D53C1484-EE53-414F-8683-C5DCE2B339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183"/>
                          <a:ext cx="1043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41">
              <a:extLst>
                <a:ext uri="{FF2B5EF4-FFF2-40B4-BE49-F238E27FC236}">
                  <a16:creationId xmlns:a16="http://schemas.microsoft.com/office/drawing/2014/main" id="{3B126468-15F4-44EE-B828-C3150D95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167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称为多项式</a:t>
              </a:r>
            </a:p>
          </p:txBody>
        </p:sp>
        <p:graphicFrame>
          <p:nvGraphicFramePr>
            <p:cNvPr id="33" name="Object 42">
              <a:extLst>
                <a:ext uri="{FF2B5EF4-FFF2-40B4-BE49-F238E27FC236}">
                  <a16:creationId xmlns:a16="http://schemas.microsoft.com/office/drawing/2014/main" id="{E31D324B-C145-4DFA-94BD-4C3DF2431D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3187"/>
            <a:ext cx="106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Equation" r:id="rId21" imgW="799753" imgH="253890" progId="Equation.DSMT4">
                    <p:embed/>
                  </p:oleObj>
                </mc:Choice>
                <mc:Fallback>
                  <p:oleObj name="Equation" r:id="rId21" imgW="799753" imgH="253890" progId="Equation.DSMT4">
                    <p:embed/>
                    <p:pic>
                      <p:nvPicPr>
                        <p:cNvPr id="196650" name="Object 42">
                          <a:extLst>
                            <a:ext uri="{FF2B5EF4-FFF2-40B4-BE49-F238E27FC236}">
                              <a16:creationId xmlns:a16="http://schemas.microsoft.com/office/drawing/2014/main" id="{AE88235D-E5A5-4424-9D66-F3A6FBF031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187"/>
                          <a:ext cx="1066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43">
              <a:extLst>
                <a:ext uri="{FF2B5EF4-FFF2-40B4-BE49-F238E27FC236}">
                  <a16:creationId xmlns:a16="http://schemas.microsoft.com/office/drawing/2014/main" id="{EDAFDC5E-2384-4739-A15A-5A2FC9E9B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167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在 </a:t>
              </a:r>
            </a:p>
          </p:txBody>
        </p:sp>
      </p:grpSp>
      <p:grpSp>
        <p:nvGrpSpPr>
          <p:cNvPr id="35" name="Group 45">
            <a:extLst>
              <a:ext uri="{FF2B5EF4-FFF2-40B4-BE49-F238E27FC236}">
                <a16:creationId xmlns:a16="http://schemas.microsoft.com/office/drawing/2014/main" id="{7EFBDE5E-BCDC-4035-8485-F6E3C4F9AA6E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5646738"/>
            <a:ext cx="3375025" cy="544512"/>
            <a:chOff x="1043" y="3557"/>
            <a:chExt cx="2126" cy="343"/>
          </a:xfrm>
        </p:grpSpPr>
        <p:graphicFrame>
          <p:nvGraphicFramePr>
            <p:cNvPr id="36" name="Object 46">
              <a:extLst>
                <a:ext uri="{FF2B5EF4-FFF2-40B4-BE49-F238E27FC236}">
                  <a16:creationId xmlns:a16="http://schemas.microsoft.com/office/drawing/2014/main" id="{1618A6E4-471A-4C89-9BFD-94E6609549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3" y="3566"/>
            <a:ext cx="13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Equation" r:id="rId22" imgW="1066337" imgH="253890" progId="Equation.DSMT4">
                    <p:embed/>
                  </p:oleObj>
                </mc:Choice>
                <mc:Fallback>
                  <p:oleObj name="Equation" r:id="rId22" imgW="1066337" imgH="253890" progId="Equation.DSMT4">
                    <p:embed/>
                    <p:pic>
                      <p:nvPicPr>
                        <p:cNvPr id="196654" name="Object 46">
                          <a:extLst>
                            <a:ext uri="{FF2B5EF4-FFF2-40B4-BE49-F238E27FC236}">
                              <a16:creationId xmlns:a16="http://schemas.microsoft.com/office/drawing/2014/main" id="{B78D6E83-CD1F-416B-B7A4-A1307090A9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3566"/>
                          <a:ext cx="13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47">
              <a:extLst>
                <a:ext uri="{FF2B5EF4-FFF2-40B4-BE49-F238E27FC236}">
                  <a16:creationId xmlns:a16="http://schemas.microsoft.com/office/drawing/2014/main" id="{966F88D5-EAFE-4904-A123-1B6F82F6D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557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的值。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46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217DFF4-997D-4990-98E5-19ECFCB4EAE9}"/>
              </a:ext>
            </a:extLst>
          </p:cNvPr>
          <p:cNvGrpSpPr>
            <a:grpSpLocks/>
          </p:cNvGrpSpPr>
          <p:nvPr/>
        </p:nvGrpSpPr>
        <p:grpSpPr bwMode="auto">
          <a:xfrm>
            <a:off x="936625" y="333375"/>
            <a:ext cx="5616575" cy="574675"/>
            <a:chOff x="431" y="210"/>
            <a:chExt cx="3538" cy="362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A2474727-D458-4D9E-BE31-8131C69C7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10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设 </a:t>
              </a:r>
            </a:p>
          </p:txBody>
        </p:sp>
        <p:graphicFrame>
          <p:nvGraphicFramePr>
            <p:cNvPr id="4" name="Object 5">
              <a:extLst>
                <a:ext uri="{FF2B5EF4-FFF2-40B4-BE49-F238E27FC236}">
                  <a16:creationId xmlns:a16="http://schemas.microsoft.com/office/drawing/2014/main" id="{80882B96-62C6-474E-9476-19DF9AEA59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47"/>
            <a:ext cx="322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Equation" r:id="rId3" imgW="2552700" imgH="254000" progId="Equation.DSMT4">
                    <p:embed/>
                  </p:oleObj>
                </mc:Choice>
                <mc:Fallback>
                  <p:oleObj name="Equation" r:id="rId3" imgW="2552700" imgH="254000" progId="Equation.DSMT4">
                    <p:embed/>
                    <p:pic>
                      <p:nvPicPr>
                        <p:cNvPr id="197637" name="Object 5">
                          <a:extLst>
                            <a:ext uri="{FF2B5EF4-FFF2-40B4-BE49-F238E27FC236}">
                              <a16:creationId xmlns:a16="http://schemas.microsoft.com/office/drawing/2014/main" id="{35C63E27-2C3D-48E5-8B13-C872CEF6BC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47"/>
                          <a:ext cx="3221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">
            <a:extLst>
              <a:ext uri="{FF2B5EF4-FFF2-40B4-BE49-F238E27FC236}">
                <a16:creationId xmlns:a16="http://schemas.microsoft.com/office/drawing/2014/main" id="{EA25DD7A-B71C-4695-BCE8-91356ED7C7B0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981075"/>
            <a:ext cx="3851275" cy="538163"/>
            <a:chOff x="340" y="618"/>
            <a:chExt cx="2426" cy="33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25B9AC5-0786-4589-8FFF-3B8DA8E0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618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如果</a:t>
              </a:r>
            </a:p>
          </p:txBody>
        </p:sp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id="{2D4C065A-4CF7-44DB-8445-058E80EBAF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663"/>
            <a:ext cx="192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Equation" r:id="rId5" imgW="1688367" imgH="253890" progId="Equation.DSMT4">
                    <p:embed/>
                  </p:oleObj>
                </mc:Choice>
                <mc:Fallback>
                  <p:oleObj name="Equation" r:id="rId5" imgW="1688367" imgH="253890" progId="Equation.DSMT4">
                    <p:embed/>
                    <p:pic>
                      <p:nvPicPr>
                        <p:cNvPr id="197641" name="Object 9">
                          <a:extLst>
                            <a:ext uri="{FF2B5EF4-FFF2-40B4-BE49-F238E27FC236}">
                              <a16:creationId xmlns:a16="http://schemas.microsoft.com/office/drawing/2014/main" id="{E304E52C-5DA8-4784-BF96-2D96267ADE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663"/>
                          <a:ext cx="1927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4DCC0DD8-626C-4F13-8625-C1C5D0D75A21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614488"/>
            <a:ext cx="3203575" cy="590550"/>
            <a:chOff x="521" y="1017"/>
            <a:chExt cx="2018" cy="372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D5F64BD7-6A5D-46CE-AF19-AB2435DA1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01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则对</a:t>
              </a:r>
            </a:p>
          </p:txBody>
        </p:sp>
        <p:graphicFrame>
          <p:nvGraphicFramePr>
            <p:cNvPr id="10" name="Object 13">
              <a:extLst>
                <a:ext uri="{FF2B5EF4-FFF2-40B4-BE49-F238E27FC236}">
                  <a16:creationId xmlns:a16="http://schemas.microsoft.com/office/drawing/2014/main" id="{4957A7BD-4719-49B4-87DA-F4A371B5A0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1047"/>
            <a:ext cx="151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Equation" r:id="rId7" imgW="1143000" imgH="254000" progId="Equation.DSMT4">
                    <p:embed/>
                  </p:oleObj>
                </mc:Choice>
                <mc:Fallback>
                  <p:oleObj name="Equation" r:id="rId7" imgW="1143000" imgH="254000" progId="Equation.DSMT4">
                    <p:embed/>
                    <p:pic>
                      <p:nvPicPr>
                        <p:cNvPr id="197645" name="Object 13">
                          <a:extLst>
                            <a:ext uri="{FF2B5EF4-FFF2-40B4-BE49-F238E27FC236}">
                              <a16:creationId xmlns:a16="http://schemas.microsoft.com/office/drawing/2014/main" id="{663A604B-F01A-4499-84F1-F6F75DAF0B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047"/>
                          <a:ext cx="1519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51155602-B969-4F37-A85C-60FAC0F98A01}"/>
              </a:ext>
            </a:extLst>
          </p:cNvPr>
          <p:cNvGrpSpPr>
            <a:grpSpLocks/>
          </p:cNvGrpSpPr>
          <p:nvPr/>
        </p:nvGrpSpPr>
        <p:grpSpPr bwMode="auto">
          <a:xfrm>
            <a:off x="936625" y="2276475"/>
            <a:ext cx="3995738" cy="573088"/>
            <a:chOff x="431" y="1434"/>
            <a:chExt cx="2517" cy="361"/>
          </a:xfrm>
        </p:grpSpPr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BA6AE601-5419-44EC-9BD1-BEECA30CD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43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都有</a:t>
              </a:r>
            </a:p>
          </p:txBody>
        </p:sp>
        <p:graphicFrame>
          <p:nvGraphicFramePr>
            <p:cNvPr id="13" name="Object 17">
              <a:extLst>
                <a:ext uri="{FF2B5EF4-FFF2-40B4-BE49-F238E27FC236}">
                  <a16:creationId xmlns:a16="http://schemas.microsoft.com/office/drawing/2014/main" id="{5C392733-ECEC-42E0-BC1D-73BED53A96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480"/>
            <a:ext cx="201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Equation" r:id="rId9" imgW="1651000" imgH="254000" progId="Equation.DSMT4">
                    <p:embed/>
                  </p:oleObj>
                </mc:Choice>
                <mc:Fallback>
                  <p:oleObj name="Equation" r:id="rId9" imgW="1651000" imgH="254000" progId="Equation.DSMT4">
                    <p:embed/>
                    <p:pic>
                      <p:nvPicPr>
                        <p:cNvPr id="197649" name="Object 17">
                          <a:extLst>
                            <a:ext uri="{FF2B5EF4-FFF2-40B4-BE49-F238E27FC236}">
                              <a16:creationId xmlns:a16="http://schemas.microsoft.com/office/drawing/2014/main" id="{FA7FCB7C-19D3-4DA5-AE11-9002A0C9B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480"/>
                          <a:ext cx="2018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8BD59A2C-F863-4307-B3D4-D5CAEFF5D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2852738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这说明相等的多项式确定相同的多项式函数。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2E1D366B-C093-4A7D-B1DE-F444CD59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414713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下面证明其反面也成立。</a:t>
            </a: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751CD2B3-CB64-4AC8-BCCC-88FFD453A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4005263"/>
            <a:ext cx="224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</a:rPr>
              <a:t>定理</a:t>
            </a:r>
            <a:r>
              <a:rPr lang="en-US" altLang="zh-CN" sz="2800">
                <a:solidFill>
                  <a:srgbClr val="FF3300"/>
                </a:solidFill>
              </a:rPr>
              <a:t>1.10.3</a:t>
            </a:r>
            <a:r>
              <a:rPr lang="zh-CN" altLang="en-US" sz="2800">
                <a:solidFill>
                  <a:srgbClr val="FF3300"/>
                </a:solidFill>
              </a:rPr>
              <a:t>：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FA2A9FBA-C605-441F-A171-E84979F80D30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3989388"/>
            <a:ext cx="3814763" cy="519112"/>
            <a:chOff x="1633" y="2513"/>
            <a:chExt cx="2403" cy="327"/>
          </a:xfrm>
        </p:grpSpPr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342F078-079E-4C1D-B285-5F33A38B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51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设</a:t>
              </a:r>
            </a:p>
          </p:txBody>
        </p:sp>
        <p:graphicFrame>
          <p:nvGraphicFramePr>
            <p:cNvPr id="19" name="Object 24">
              <a:extLst>
                <a:ext uri="{FF2B5EF4-FFF2-40B4-BE49-F238E27FC236}">
                  <a16:creationId xmlns:a16="http://schemas.microsoft.com/office/drawing/2014/main" id="{27DE7345-321B-4E7E-9C3D-885227CF3F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2523"/>
            <a:ext cx="210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Equation" r:id="rId11" imgW="1739900" imgH="254000" progId="Equation.DSMT4">
                    <p:embed/>
                  </p:oleObj>
                </mc:Choice>
                <mc:Fallback>
                  <p:oleObj name="Equation" r:id="rId11" imgW="1739900" imgH="254000" progId="Equation.DSMT4">
                    <p:embed/>
                    <p:pic>
                      <p:nvPicPr>
                        <p:cNvPr id="197656" name="Object 24">
                          <a:extLst>
                            <a:ext uri="{FF2B5EF4-FFF2-40B4-BE49-F238E27FC236}">
                              <a16:creationId xmlns:a16="http://schemas.microsoft.com/office/drawing/2014/main" id="{DCD2C09A-421D-439F-9F5B-E02C1E9BCB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523"/>
                          <a:ext cx="2109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6">
            <a:extLst>
              <a:ext uri="{FF2B5EF4-FFF2-40B4-BE49-F238E27FC236}">
                <a16:creationId xmlns:a16="http://schemas.microsoft.com/office/drawing/2014/main" id="{390E5C78-2173-4123-8810-C660BC41DB1C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4565650"/>
            <a:ext cx="3960813" cy="592138"/>
            <a:chOff x="521" y="2876"/>
            <a:chExt cx="2495" cy="373"/>
          </a:xfrm>
        </p:grpSpPr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33CEB0B2-08B9-4EAB-BAAD-C9A1C61A6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876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如果对任意</a:t>
              </a:r>
            </a:p>
          </p:txBody>
        </p:sp>
        <p:graphicFrame>
          <p:nvGraphicFramePr>
            <p:cNvPr id="22" name="Object 28">
              <a:extLst>
                <a:ext uri="{FF2B5EF4-FFF2-40B4-BE49-F238E27FC236}">
                  <a16:creationId xmlns:a16="http://schemas.microsoft.com/office/drawing/2014/main" id="{D14D0DF0-3DBD-4994-8695-6ED953D858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917"/>
            <a:ext cx="131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Equation" r:id="rId13" imgW="1015559" imgH="253890" progId="Equation.DSMT4">
                    <p:embed/>
                  </p:oleObj>
                </mc:Choice>
                <mc:Fallback>
                  <p:oleObj name="Equation" r:id="rId13" imgW="1015559" imgH="253890" progId="Equation.DSMT4">
                    <p:embed/>
                    <p:pic>
                      <p:nvPicPr>
                        <p:cNvPr id="197660" name="Object 28">
                          <a:extLst>
                            <a:ext uri="{FF2B5EF4-FFF2-40B4-BE49-F238E27FC236}">
                              <a16:creationId xmlns:a16="http://schemas.microsoft.com/office/drawing/2014/main" id="{1532737A-101F-4404-8805-E190AD3C90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917"/>
                          <a:ext cx="1315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id="{037CBB79-BAC5-40D3-96B8-645579D555A3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5141913"/>
            <a:ext cx="5942013" cy="592137"/>
            <a:chOff x="385" y="3239"/>
            <a:chExt cx="3743" cy="373"/>
          </a:xfrm>
        </p:grpSpPr>
        <p:sp>
          <p:nvSpPr>
            <p:cNvPr id="24" name="Rectangle 32">
              <a:extLst>
                <a:ext uri="{FF2B5EF4-FFF2-40B4-BE49-F238E27FC236}">
                  <a16:creationId xmlns:a16="http://schemas.microsoft.com/office/drawing/2014/main" id="{AFA1341D-BB22-4C7E-A90B-9AE98C45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239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都有</a:t>
              </a:r>
            </a:p>
          </p:txBody>
        </p:sp>
        <p:graphicFrame>
          <p:nvGraphicFramePr>
            <p:cNvPr id="25" name="Object 33">
              <a:extLst>
                <a:ext uri="{FF2B5EF4-FFF2-40B4-BE49-F238E27FC236}">
                  <a16:creationId xmlns:a16="http://schemas.microsoft.com/office/drawing/2014/main" id="{BDDA6B49-365A-4022-9A85-D92308B47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3264"/>
            <a:ext cx="140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Equation" r:id="rId15" imgW="1040948" imgH="253890" progId="Equation.DSMT4">
                    <p:embed/>
                  </p:oleObj>
                </mc:Choice>
                <mc:Fallback>
                  <p:oleObj name="Equation" r:id="rId15" imgW="1040948" imgH="253890" progId="Equation.DSMT4">
                    <p:embed/>
                    <p:pic>
                      <p:nvPicPr>
                        <p:cNvPr id="197665" name="Object 33">
                          <a:extLst>
                            <a:ext uri="{FF2B5EF4-FFF2-40B4-BE49-F238E27FC236}">
                              <a16:creationId xmlns:a16="http://schemas.microsoft.com/office/drawing/2014/main" id="{94829AD6-065F-45B2-BAAC-20DEE41341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264"/>
                          <a:ext cx="1406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34">
              <a:extLst>
                <a:ext uri="{FF2B5EF4-FFF2-40B4-BE49-F238E27FC236}">
                  <a16:creationId xmlns:a16="http://schemas.microsoft.com/office/drawing/2014/main" id="{99AA3446-F54B-4661-9AE9-3B6F468A2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249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则 </a:t>
              </a:r>
            </a:p>
          </p:txBody>
        </p:sp>
        <p:graphicFrame>
          <p:nvGraphicFramePr>
            <p:cNvPr id="27" name="Object 35">
              <a:extLst>
                <a:ext uri="{FF2B5EF4-FFF2-40B4-BE49-F238E27FC236}">
                  <a16:creationId xmlns:a16="http://schemas.microsoft.com/office/drawing/2014/main" id="{CC1EAF3E-D026-4C15-8600-9EAEF1781D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3264"/>
            <a:ext cx="142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Equation" r:id="rId17" imgW="1054100" imgH="254000" progId="Equation.DSMT4">
                    <p:embed/>
                  </p:oleObj>
                </mc:Choice>
                <mc:Fallback>
                  <p:oleObj name="Equation" r:id="rId17" imgW="1054100" imgH="254000" progId="Equation.DSMT4">
                    <p:embed/>
                    <p:pic>
                      <p:nvPicPr>
                        <p:cNvPr id="197667" name="Object 35">
                          <a:extLst>
                            <a:ext uri="{FF2B5EF4-FFF2-40B4-BE49-F238E27FC236}">
                              <a16:creationId xmlns:a16="http://schemas.microsoft.com/office/drawing/2014/main" id="{E52C86BD-C964-4DBE-8A35-E83BEB3253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264"/>
                          <a:ext cx="1429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961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1D5C793-63C9-40E3-9553-7FEC130B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33337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证明思路：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000D9C3C-B85F-4615-B284-6617B246F76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908050"/>
            <a:ext cx="8280400" cy="2032000"/>
            <a:chOff x="295" y="572"/>
            <a:chExt cx="5216" cy="128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ACD384C4-62C3-4A8E-8700-18E74DBE1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572"/>
              <a:ext cx="52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        </a:t>
              </a:r>
              <a:r>
                <a:rPr lang="zh-CN" altLang="en-US" sz="2800"/>
                <a:t>当</a:t>
              </a:r>
              <a:r>
                <a:rPr lang="en-US" altLang="zh-CN" sz="2800"/>
                <a:t>n=1</a:t>
              </a:r>
              <a:r>
                <a:rPr lang="zh-CN" altLang="en-US" sz="2800"/>
                <a:t>时结论显然成立，假设对于</a:t>
              </a:r>
              <a:r>
                <a:rPr lang="en-US" altLang="zh-CN" sz="2800"/>
                <a:t>F</a:t>
              </a:r>
              <a:r>
                <a:rPr lang="zh-CN" altLang="en-US" sz="2800"/>
                <a:t>上</a:t>
              </a:r>
              <a:r>
                <a:rPr lang="en-US" altLang="zh-CN" sz="2800"/>
                <a:t>n-1</a:t>
              </a:r>
              <a:r>
                <a:rPr lang="zh-CN" altLang="en-US" sz="2800"/>
                <a:t>个文字的多项式来说结论成立，现考虑</a:t>
              </a:r>
              <a:r>
                <a:rPr lang="en-US" altLang="zh-CN" sz="2800"/>
                <a:t>n</a:t>
              </a:r>
              <a:r>
                <a:rPr lang="zh-CN" altLang="en-US" sz="2800"/>
                <a:t>个文字的多项式</a:t>
              </a:r>
            </a:p>
          </p:txBody>
        </p:sp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id="{6F572C1A-67FE-4ED3-B2C5-14CD147096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1162"/>
            <a:ext cx="129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Equation" r:id="rId3" imgW="990170" imgH="253890" progId="Equation.DSMT4">
                    <p:embed/>
                  </p:oleObj>
                </mc:Choice>
                <mc:Fallback>
                  <p:oleObj name="Equation" r:id="rId3" imgW="990170" imgH="253890" progId="Equation.DSMT4">
                    <p:embed/>
                    <p:pic>
                      <p:nvPicPr>
                        <p:cNvPr id="198663" name="Object 7">
                          <a:extLst>
                            <a:ext uri="{FF2B5EF4-FFF2-40B4-BE49-F238E27FC236}">
                              <a16:creationId xmlns:a16="http://schemas.microsoft.com/office/drawing/2014/main" id="{CE6CC401-1C45-4FE9-BB39-EB8F2EAB0D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162"/>
                          <a:ext cx="129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DDCAABFE-7770-4D48-9813-82B2E7AD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16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，把含有</a:t>
              </a:r>
            </a:p>
          </p:txBody>
        </p:sp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id="{AD61EA29-A082-47DE-AF3C-F0A7F8C479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7" y="1181"/>
            <a:ext cx="21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Equation" r:id="rId5" imgW="165028" imgH="228501" progId="Equation.DSMT4">
                    <p:embed/>
                  </p:oleObj>
                </mc:Choice>
                <mc:Fallback>
                  <p:oleObj name="Equation" r:id="rId5" imgW="165028" imgH="228501" progId="Equation.DSMT4">
                    <p:embed/>
                    <p:pic>
                      <p:nvPicPr>
                        <p:cNvPr id="198665" name="Object 9">
                          <a:extLst>
                            <a:ext uri="{FF2B5EF4-FFF2-40B4-BE49-F238E27FC236}">
                              <a16:creationId xmlns:a16="http://schemas.microsoft.com/office/drawing/2014/main" id="{39F9311A-4C44-41C1-BB99-7882732F7B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181"/>
                          <a:ext cx="212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D1705AF-2B41-4E0A-840E-79948E4D1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162"/>
              <a:ext cx="28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同一次幂的项归在一起并把</a:t>
              </a:r>
            </a:p>
          </p:txBody>
        </p:sp>
        <p:graphicFrame>
          <p:nvGraphicFramePr>
            <p:cNvPr id="9" name="Object 11">
              <a:extLst>
                <a:ext uri="{FF2B5EF4-FFF2-40B4-BE49-F238E27FC236}">
                  <a16:creationId xmlns:a16="http://schemas.microsoft.com/office/drawing/2014/main" id="{EB78E4A3-3F53-461A-A215-0E1800E91F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1543"/>
            <a:ext cx="21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Equation" r:id="rId7" imgW="165028" imgH="228501" progId="Equation.DSMT4">
                    <p:embed/>
                  </p:oleObj>
                </mc:Choice>
                <mc:Fallback>
                  <p:oleObj name="Equation" r:id="rId7" imgW="165028" imgH="228501" progId="Equation.DSMT4">
                    <p:embed/>
                    <p:pic>
                      <p:nvPicPr>
                        <p:cNvPr id="198667" name="Object 11">
                          <a:extLst>
                            <a:ext uri="{FF2B5EF4-FFF2-40B4-BE49-F238E27FC236}">
                              <a16:creationId xmlns:a16="http://schemas.microsoft.com/office/drawing/2014/main" id="{84EF416C-A5AB-405F-B09A-98EF577502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543"/>
                          <a:ext cx="212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C913CC45-F2D3-4023-A9A9-DBF8F58B9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525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的幂提到括号外，则</a:t>
              </a:r>
            </a:p>
          </p:txBody>
        </p:sp>
      </p:grpSp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7896955F-1488-4363-B689-415E73BB1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997200"/>
          <a:ext cx="55451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8" imgW="2387600" imgH="254000" progId="Equation.DSMT4">
                  <p:embed/>
                </p:oleObj>
              </mc:Choice>
              <mc:Fallback>
                <p:oleObj name="Equation" r:id="rId8" imgW="2387600" imgH="254000" progId="Equation.DSMT4">
                  <p:embed/>
                  <p:pic>
                    <p:nvPicPr>
                      <p:cNvPr id="198670" name="Object 14">
                        <a:extLst>
                          <a:ext uri="{FF2B5EF4-FFF2-40B4-BE49-F238E27FC236}">
                            <a16:creationId xmlns:a16="http://schemas.microsoft.com/office/drawing/2014/main" id="{5CA2A16C-6236-40AF-9E88-168228360A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55451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6">
            <a:extLst>
              <a:ext uri="{FF2B5EF4-FFF2-40B4-BE49-F238E27FC236}">
                <a16:creationId xmlns:a16="http://schemas.microsoft.com/office/drawing/2014/main" id="{AAA55B38-7297-4323-BE2C-DFC66E40A0E1}"/>
              </a:ext>
            </a:extLst>
          </p:cNvPr>
          <p:cNvGrpSpPr>
            <a:grpSpLocks/>
          </p:cNvGrpSpPr>
          <p:nvPr/>
        </p:nvGrpSpPr>
        <p:grpSpPr bwMode="auto">
          <a:xfrm>
            <a:off x="581025" y="3644900"/>
            <a:ext cx="7410450" cy="576263"/>
            <a:chOff x="366" y="2296"/>
            <a:chExt cx="4668" cy="363"/>
          </a:xfrm>
        </p:grpSpPr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D141B9AC-BBF6-4D51-8498-9F190681D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" y="229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这里</a:t>
              </a:r>
            </a:p>
          </p:txBody>
        </p:sp>
        <p:graphicFrame>
          <p:nvGraphicFramePr>
            <p:cNvPr id="14" name="Object 18">
              <a:extLst>
                <a:ext uri="{FF2B5EF4-FFF2-40B4-BE49-F238E27FC236}">
                  <a16:creationId xmlns:a16="http://schemas.microsoft.com/office/drawing/2014/main" id="{C46BB59B-76AD-4D14-BFCD-5EF7EB3AE8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2306"/>
            <a:ext cx="415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Equation" r:id="rId10" imgW="3022600" imgH="254000" progId="Equation.DSMT4">
                    <p:embed/>
                  </p:oleObj>
                </mc:Choice>
                <mc:Fallback>
                  <p:oleObj name="Equation" r:id="rId10" imgW="3022600" imgH="254000" progId="Equation.DSMT4">
                    <p:embed/>
                    <p:pic>
                      <p:nvPicPr>
                        <p:cNvPr id="198674" name="Object 18">
                          <a:extLst>
                            <a:ext uri="{FF2B5EF4-FFF2-40B4-BE49-F238E27FC236}">
                              <a16:creationId xmlns:a16="http://schemas.microsoft.com/office/drawing/2014/main" id="{F5A09F89-D24D-433A-9B11-76FEA9CEC5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306"/>
                          <a:ext cx="4150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20">
            <a:extLst>
              <a:ext uri="{FF2B5EF4-FFF2-40B4-BE49-F238E27FC236}">
                <a16:creationId xmlns:a16="http://schemas.microsoft.com/office/drawing/2014/main" id="{77DDCFB1-A863-4C0F-871E-5E5B2504FF2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221163"/>
            <a:ext cx="4176713" cy="593725"/>
            <a:chOff x="340" y="2659"/>
            <a:chExt cx="2631" cy="374"/>
          </a:xfrm>
        </p:grpSpPr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25BB3CEC-6D85-4117-91CC-E4A7FCE06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659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任意取定</a:t>
              </a:r>
            </a:p>
          </p:txBody>
        </p:sp>
        <p:graphicFrame>
          <p:nvGraphicFramePr>
            <p:cNvPr id="17" name="Object 22">
              <a:extLst>
                <a:ext uri="{FF2B5EF4-FFF2-40B4-BE49-F238E27FC236}">
                  <a16:creationId xmlns:a16="http://schemas.microsoft.com/office/drawing/2014/main" id="{A01CAE26-6DC9-4C5A-A766-DD68F9476E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6" y="2704"/>
            <a:ext cx="165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12" imgW="1295400" imgH="254000" progId="Equation.DSMT4">
                    <p:embed/>
                  </p:oleObj>
                </mc:Choice>
                <mc:Fallback>
                  <p:oleObj name="Equation" r:id="rId12" imgW="1295400" imgH="254000" progId="Equation.DSMT4">
                    <p:embed/>
                    <p:pic>
                      <p:nvPicPr>
                        <p:cNvPr id="198678" name="Object 22">
                          <a:extLst>
                            <a:ext uri="{FF2B5EF4-FFF2-40B4-BE49-F238E27FC236}">
                              <a16:creationId xmlns:a16="http://schemas.microsoft.com/office/drawing/2014/main" id="{91EFE264-B0A8-4EDD-967A-16FD35B1AF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2704"/>
                          <a:ext cx="1655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23">
            <a:extLst>
              <a:ext uri="{FF2B5EF4-FFF2-40B4-BE49-F238E27FC236}">
                <a16:creationId xmlns:a16="http://schemas.microsoft.com/office/drawing/2014/main" id="{FEFECA31-A18B-479E-BC68-8C1D1707C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9742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代入得</a:t>
            </a:r>
          </a:p>
        </p:txBody>
      </p:sp>
      <p:graphicFrame>
        <p:nvGraphicFramePr>
          <p:cNvPr id="19" name="Object 25">
            <a:extLst>
              <a:ext uri="{FF2B5EF4-FFF2-40B4-BE49-F238E27FC236}">
                <a16:creationId xmlns:a16="http://schemas.microsoft.com/office/drawing/2014/main" id="{763D9E7D-EA7D-41EC-95B1-BB7F014B6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373688"/>
          <a:ext cx="7991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4" imgW="3695700" imgH="254000" progId="Equation.DSMT4">
                  <p:embed/>
                </p:oleObj>
              </mc:Choice>
              <mc:Fallback>
                <p:oleObj name="Equation" r:id="rId14" imgW="3695700" imgH="254000" progId="Equation.DSMT4">
                  <p:embed/>
                  <p:pic>
                    <p:nvPicPr>
                      <p:cNvPr id="198681" name="Object 25">
                        <a:extLst>
                          <a:ext uri="{FF2B5EF4-FFF2-40B4-BE49-F238E27FC236}">
                            <a16:creationId xmlns:a16="http://schemas.microsoft.com/office/drawing/2014/main" id="{01C8D7B5-1482-4F0B-8DA1-4DAEFEE62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373688"/>
                        <a:ext cx="7991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88C15-0AE6-420B-8399-8424CBC4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0CF8B758-9F90-48DD-9C48-8CF040E981F7}" type="datetime1">
              <a:rPr lang="zh-CN" altLang="en-US"/>
              <a:pPr/>
              <a:t>2021/12/23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E848B0-A17A-4602-9ACA-3FE17CC8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CN"/>
              <a:t>高等代数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BF15727-CBF5-4D87-BB99-848FE189A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33375"/>
          <a:ext cx="5076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2273300" imgH="254000" progId="Equation.DSMT4">
                  <p:embed/>
                </p:oleObj>
              </mc:Choice>
              <mc:Fallback>
                <p:oleObj name="Equation" r:id="rId3" imgW="2273300" imgH="254000" progId="Equation.DSMT4">
                  <p:embed/>
                  <p:pic>
                    <p:nvPicPr>
                      <p:cNvPr id="199683" name="Object 3">
                        <a:extLst>
                          <a:ext uri="{FF2B5EF4-FFF2-40B4-BE49-F238E27FC236}">
                            <a16:creationId xmlns:a16="http://schemas.microsoft.com/office/drawing/2014/main" id="{43BD083E-DE50-49EF-9305-07D32BD80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3375"/>
                        <a:ext cx="50768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>
            <a:extLst>
              <a:ext uri="{FF2B5EF4-FFF2-40B4-BE49-F238E27FC236}">
                <a16:creationId xmlns:a16="http://schemas.microsoft.com/office/drawing/2014/main" id="{0741A7BC-1074-4BAE-ADEF-34418F9F694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908050"/>
            <a:ext cx="3995737" cy="576263"/>
            <a:chOff x="385" y="572"/>
            <a:chExt cx="2517" cy="363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5930E27-7E7C-4947-9E10-B637B49E3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57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已知对</a:t>
              </a:r>
            </a:p>
          </p:txBody>
        </p:sp>
        <p:graphicFrame>
          <p:nvGraphicFramePr>
            <p:cNvPr id="7" name="Object 7">
              <a:extLst>
                <a:ext uri="{FF2B5EF4-FFF2-40B4-BE49-F238E27FC236}">
                  <a16:creationId xmlns:a16="http://schemas.microsoft.com/office/drawing/2014/main" id="{C9CFAE36-1003-4A50-B366-E8A6D27349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616"/>
            <a:ext cx="174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2" name="Equation" r:id="rId5" imgW="1409088" imgH="253890" progId="Equation.DSMT4">
                    <p:embed/>
                  </p:oleObj>
                </mc:Choice>
                <mc:Fallback>
                  <p:oleObj name="Equation" r:id="rId5" imgW="1409088" imgH="253890" progId="Equation.DSMT4">
                    <p:embed/>
                    <p:pic>
                      <p:nvPicPr>
                        <p:cNvPr id="199687" name="Object 7">
                          <a:extLst>
                            <a:ext uri="{FF2B5EF4-FFF2-40B4-BE49-F238E27FC236}">
                              <a16:creationId xmlns:a16="http://schemas.microsoft.com/office/drawing/2014/main" id="{15B3A214-92F6-4D4E-AE20-939FC8F44F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616"/>
                          <a:ext cx="1746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326D3502-C54A-4FBE-9139-49FBBC14C581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908050"/>
            <a:ext cx="3346450" cy="519113"/>
            <a:chOff x="567" y="981"/>
            <a:chExt cx="2108" cy="327"/>
          </a:xfrm>
        </p:grpSpPr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ACB93BAB-4B02-4047-BD0D-2C0D70E9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981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有 </a:t>
              </a:r>
            </a:p>
          </p:txBody>
        </p:sp>
        <p:graphicFrame>
          <p:nvGraphicFramePr>
            <p:cNvPr id="10" name="Object 11">
              <a:extLst>
                <a:ext uri="{FF2B5EF4-FFF2-40B4-BE49-F238E27FC236}">
                  <a16:creationId xmlns:a16="http://schemas.microsoft.com/office/drawing/2014/main" id="{E1B25795-EF00-477A-BF2A-B872AD31D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981"/>
            <a:ext cx="165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Equation" r:id="rId7" imgW="1307532" imgH="253890" progId="Equation.DSMT4">
                    <p:embed/>
                  </p:oleObj>
                </mc:Choice>
                <mc:Fallback>
                  <p:oleObj name="Equation" r:id="rId7" imgW="1307532" imgH="253890" progId="Equation.DSMT4">
                    <p:embed/>
                    <p:pic>
                      <p:nvPicPr>
                        <p:cNvPr id="199691" name="Object 11">
                          <a:extLst>
                            <a:ext uri="{FF2B5EF4-FFF2-40B4-BE49-F238E27FC236}">
                              <a16:creationId xmlns:a16="http://schemas.microsoft.com/office/drawing/2014/main" id="{FC59BB7C-00B3-444E-AFBC-36EE9AE6A9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981"/>
                          <a:ext cx="1655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13F502CC-539D-41B7-9A2B-0E06FD711A93}"/>
              </a:ext>
            </a:extLst>
          </p:cNvPr>
          <p:cNvGrpSpPr>
            <a:grpSpLocks/>
          </p:cNvGrpSpPr>
          <p:nvPr/>
        </p:nvGrpSpPr>
        <p:grpSpPr bwMode="auto">
          <a:xfrm>
            <a:off x="620713" y="1533525"/>
            <a:ext cx="4454525" cy="538163"/>
            <a:chOff x="391" y="1367"/>
            <a:chExt cx="2806" cy="339"/>
          </a:xfrm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ECFC729D-58BE-4549-A200-1A8767AA3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1379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取 </a:t>
              </a:r>
            </a:p>
          </p:txBody>
        </p:sp>
        <p:graphicFrame>
          <p:nvGraphicFramePr>
            <p:cNvPr id="13" name="Object 15">
              <a:extLst>
                <a:ext uri="{FF2B5EF4-FFF2-40B4-BE49-F238E27FC236}">
                  <a16:creationId xmlns:a16="http://schemas.microsoft.com/office/drawing/2014/main" id="{E6A4FAAB-797C-4BE3-BD21-BFA4EDED8E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1367"/>
            <a:ext cx="244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Equation" r:id="rId9" imgW="1854200" imgH="254000" progId="Equation.DSMT4">
                    <p:embed/>
                  </p:oleObj>
                </mc:Choice>
                <mc:Fallback>
                  <p:oleObj name="Equation" r:id="rId9" imgW="1854200" imgH="254000" progId="Equation.DSMT4">
                    <p:embed/>
                    <p:pic>
                      <p:nvPicPr>
                        <p:cNvPr id="199695" name="Object 15">
                          <a:extLst>
                            <a:ext uri="{FF2B5EF4-FFF2-40B4-BE49-F238E27FC236}">
                              <a16:creationId xmlns:a16="http://schemas.microsoft.com/office/drawing/2014/main" id="{72E12667-83A5-471D-92EB-31B52CEAAC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367"/>
                          <a:ext cx="2449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08408D9B-AC87-4DD4-8057-4308E4D31255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144713"/>
            <a:ext cx="3565525" cy="603250"/>
            <a:chOff x="385" y="1752"/>
            <a:chExt cx="2246" cy="380"/>
          </a:xfrm>
        </p:grpSpPr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B8A6E7CB-1276-4B89-85C0-6DCCE1643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75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则有</a:t>
              </a:r>
            </a:p>
          </p:txBody>
        </p:sp>
        <p:graphicFrame>
          <p:nvGraphicFramePr>
            <p:cNvPr id="16" name="Object 19">
              <a:extLst>
                <a:ext uri="{FF2B5EF4-FFF2-40B4-BE49-F238E27FC236}">
                  <a16:creationId xmlns:a16="http://schemas.microsoft.com/office/drawing/2014/main" id="{CBEB707C-BB7B-4A2F-A92C-8064169008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797"/>
            <a:ext cx="170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5" name="Equation" r:id="rId11" imgW="1307532" imgH="253890" progId="Equation.DSMT4">
                    <p:embed/>
                  </p:oleObj>
                </mc:Choice>
                <mc:Fallback>
                  <p:oleObj name="Equation" r:id="rId11" imgW="1307532" imgH="253890" progId="Equation.DSMT4">
                    <p:embed/>
                    <p:pic>
                      <p:nvPicPr>
                        <p:cNvPr id="199699" name="Object 19">
                          <a:extLst>
                            <a:ext uri="{FF2B5EF4-FFF2-40B4-BE49-F238E27FC236}">
                              <a16:creationId xmlns:a16="http://schemas.microsoft.com/office/drawing/2014/main" id="{5C356312-D4D8-46C9-AC9F-880903632B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797"/>
                          <a:ext cx="1701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20">
            <a:extLst>
              <a:ext uri="{FF2B5EF4-FFF2-40B4-BE49-F238E27FC236}">
                <a16:creationId xmlns:a16="http://schemas.microsoft.com/office/drawing/2014/main" id="{0307F466-9F3F-409C-B191-9FAB0D38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778125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由于定理对一元多项式成立，故有</a:t>
            </a:r>
          </a:p>
        </p:txBody>
      </p:sp>
      <p:graphicFrame>
        <p:nvGraphicFramePr>
          <p:cNvPr id="18" name="Object 22">
            <a:extLst>
              <a:ext uri="{FF2B5EF4-FFF2-40B4-BE49-F238E27FC236}">
                <a16:creationId xmlns:a16="http://schemas.microsoft.com/office/drawing/2014/main" id="{482D5238-1B61-40CD-B8C1-B4DD9E7B2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3368675"/>
          <a:ext cx="5435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2" imgW="2451100" imgH="254000" progId="Equation.DSMT4">
                  <p:embed/>
                </p:oleObj>
              </mc:Choice>
              <mc:Fallback>
                <p:oleObj name="Equation" r:id="rId12" imgW="2451100" imgH="254000" progId="Equation.DSMT4">
                  <p:embed/>
                  <p:pic>
                    <p:nvPicPr>
                      <p:cNvPr id="199702" name="Object 22">
                        <a:extLst>
                          <a:ext uri="{FF2B5EF4-FFF2-40B4-BE49-F238E27FC236}">
                            <a16:creationId xmlns:a16="http://schemas.microsoft.com/office/drawing/2014/main" id="{32462036-B140-41BF-A6C9-AB1D4C97A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368675"/>
                        <a:ext cx="5435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25">
            <a:extLst>
              <a:ext uri="{FF2B5EF4-FFF2-40B4-BE49-F238E27FC236}">
                <a16:creationId xmlns:a16="http://schemas.microsoft.com/office/drawing/2014/main" id="{D54FE78E-92F5-4B5A-8CAE-507168AF67A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944938"/>
            <a:ext cx="4645025" cy="576262"/>
            <a:chOff x="385" y="2886"/>
            <a:chExt cx="2926" cy="363"/>
          </a:xfrm>
        </p:grpSpPr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E9862255-3BDB-469B-9571-EB8F5887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886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又由于对</a:t>
              </a:r>
            </a:p>
          </p:txBody>
        </p:sp>
        <p:graphicFrame>
          <p:nvGraphicFramePr>
            <p:cNvPr id="21" name="Object 27">
              <a:extLst>
                <a:ext uri="{FF2B5EF4-FFF2-40B4-BE49-F238E27FC236}">
                  <a16:creationId xmlns:a16="http://schemas.microsoft.com/office/drawing/2014/main" id="{27ABD848-E20F-41F9-9804-5B4502FE39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886"/>
            <a:ext cx="3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name="Equation" r:id="rId14" imgW="215713" imgH="190335" progId="Equation.DSMT4">
                    <p:embed/>
                  </p:oleObj>
                </mc:Choice>
                <mc:Fallback>
                  <p:oleObj name="Equation" r:id="rId14" imgW="215713" imgH="190335" progId="Equation.DSMT4">
                    <p:embed/>
                    <p:pic>
                      <p:nvPicPr>
                        <p:cNvPr id="199707" name="Object 27">
                          <a:extLst>
                            <a:ext uri="{FF2B5EF4-FFF2-40B4-BE49-F238E27FC236}">
                              <a16:creationId xmlns:a16="http://schemas.microsoft.com/office/drawing/2014/main" id="{AF1AC978-1C40-4F40-BC31-09915C9376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886"/>
                          <a:ext cx="34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5D83A16-989C-40AA-8F66-846B31913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2886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中 </a:t>
              </a:r>
            </a:p>
          </p:txBody>
        </p:sp>
        <p:graphicFrame>
          <p:nvGraphicFramePr>
            <p:cNvPr id="23" name="Object 29">
              <a:extLst>
                <a:ext uri="{FF2B5EF4-FFF2-40B4-BE49-F238E27FC236}">
                  <a16:creationId xmlns:a16="http://schemas.microsoft.com/office/drawing/2014/main" id="{C223F77E-F57B-46DC-9915-E2BAAB2FDC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2919"/>
            <a:ext cx="142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8" name="Equation" r:id="rId16" imgW="1117115" imgH="253890" progId="Equation.DSMT4">
                    <p:embed/>
                  </p:oleObj>
                </mc:Choice>
                <mc:Fallback>
                  <p:oleObj name="Equation" r:id="rId16" imgW="1117115" imgH="253890" progId="Equation.DSMT4">
                    <p:embed/>
                    <p:pic>
                      <p:nvPicPr>
                        <p:cNvPr id="199709" name="Object 29">
                          <a:extLst>
                            <a:ext uri="{FF2B5EF4-FFF2-40B4-BE49-F238E27FC236}">
                              <a16:creationId xmlns:a16="http://schemas.microsoft.com/office/drawing/2014/main" id="{5594471A-03EA-46C5-8192-612EF0C10E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919"/>
                          <a:ext cx="1429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31">
            <a:extLst>
              <a:ext uri="{FF2B5EF4-FFF2-40B4-BE49-F238E27FC236}">
                <a16:creationId xmlns:a16="http://schemas.microsoft.com/office/drawing/2014/main" id="{624D107A-7664-4500-8ECF-E1573E95ADC3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933825"/>
            <a:ext cx="1873250" cy="579438"/>
            <a:chOff x="884" y="2884"/>
            <a:chExt cx="1180" cy="365"/>
          </a:xfrm>
        </p:grpSpPr>
        <p:sp>
          <p:nvSpPr>
            <p:cNvPr id="25" name="Rectangle 32">
              <a:extLst>
                <a:ext uri="{FF2B5EF4-FFF2-40B4-BE49-F238E27FC236}">
                  <a16:creationId xmlns:a16="http://schemas.microsoft.com/office/drawing/2014/main" id="{E2231549-3B43-4EDE-9005-08559A76A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884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有 </a:t>
              </a:r>
            </a:p>
          </p:txBody>
        </p:sp>
        <p:graphicFrame>
          <p:nvGraphicFramePr>
            <p:cNvPr id="26" name="Object 33">
              <a:extLst>
                <a:ext uri="{FF2B5EF4-FFF2-40B4-BE49-F238E27FC236}">
                  <a16:creationId xmlns:a16="http://schemas.microsoft.com/office/drawing/2014/main" id="{CDD64343-AAC8-4FF4-A4C1-514175CA8B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0" y="2893"/>
            <a:ext cx="88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9" name="Equation" r:id="rId18" imgW="634725" imgH="253890" progId="Equation.DSMT4">
                    <p:embed/>
                  </p:oleObj>
                </mc:Choice>
                <mc:Fallback>
                  <p:oleObj name="Equation" r:id="rId18" imgW="634725" imgH="253890" progId="Equation.DSMT4">
                    <p:embed/>
                    <p:pic>
                      <p:nvPicPr>
                        <p:cNvPr id="199713" name="Object 33">
                          <a:extLst>
                            <a:ext uri="{FF2B5EF4-FFF2-40B4-BE49-F238E27FC236}">
                              <a16:creationId xmlns:a16="http://schemas.microsoft.com/office/drawing/2014/main" id="{51792FF4-D26F-4591-BF64-B3B53EC1B1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2893"/>
                          <a:ext cx="88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34">
            <a:extLst>
              <a:ext uri="{FF2B5EF4-FFF2-40B4-BE49-F238E27FC236}">
                <a16:creationId xmlns:a16="http://schemas.microsoft.com/office/drawing/2014/main" id="{A5C2DB9A-F2A5-4551-B8B3-199F6C08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5085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由归纳假设，故</a:t>
            </a:r>
          </a:p>
        </p:txBody>
      </p:sp>
      <p:graphicFrame>
        <p:nvGraphicFramePr>
          <p:cNvPr id="28" name="Object 36">
            <a:extLst>
              <a:ext uri="{FF2B5EF4-FFF2-40B4-BE49-F238E27FC236}">
                <a16:creationId xmlns:a16="http://schemas.microsoft.com/office/drawing/2014/main" id="{E8D0BEB5-93FA-4698-B95B-8B9FCDF4F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2888" y="5013325"/>
          <a:ext cx="44275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20" imgW="1993900" imgH="254000" progId="Equation.DSMT4">
                  <p:embed/>
                </p:oleObj>
              </mc:Choice>
              <mc:Fallback>
                <p:oleObj name="Equation" r:id="rId20" imgW="1993900" imgH="254000" progId="Equation.DSMT4">
                  <p:embed/>
                  <p:pic>
                    <p:nvPicPr>
                      <p:cNvPr id="199716" name="Object 36">
                        <a:extLst>
                          <a:ext uri="{FF2B5EF4-FFF2-40B4-BE49-F238E27FC236}">
                            <a16:creationId xmlns:a16="http://schemas.microsoft.com/office/drawing/2014/main" id="{83EAC8E8-D9C2-47C7-87A0-1735A1110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5013325"/>
                        <a:ext cx="44275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38">
            <a:extLst>
              <a:ext uri="{FF2B5EF4-FFF2-40B4-BE49-F238E27FC236}">
                <a16:creationId xmlns:a16="http://schemas.microsoft.com/office/drawing/2014/main" id="{72769069-672A-4FE4-BCC0-F6643AE06887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5646738"/>
            <a:ext cx="3059112" cy="530225"/>
            <a:chOff x="567" y="3557"/>
            <a:chExt cx="1927" cy="334"/>
          </a:xfrm>
        </p:grpSpPr>
        <p:sp>
          <p:nvSpPr>
            <p:cNvPr id="30" name="Rectangle 39">
              <a:extLst>
                <a:ext uri="{FF2B5EF4-FFF2-40B4-BE49-F238E27FC236}">
                  <a16:creationId xmlns:a16="http://schemas.microsoft.com/office/drawing/2014/main" id="{7DD2A69C-749E-4B4C-ABFF-D4F665910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55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从而</a:t>
              </a:r>
            </a:p>
          </p:txBody>
        </p:sp>
        <p:graphicFrame>
          <p:nvGraphicFramePr>
            <p:cNvPr id="31" name="Object 40">
              <a:extLst>
                <a:ext uri="{FF2B5EF4-FFF2-40B4-BE49-F238E27FC236}">
                  <a16:creationId xmlns:a16="http://schemas.microsoft.com/office/drawing/2014/main" id="{E3F23F0F-1F8D-40AE-8AA5-34E3EA1394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3566"/>
            <a:ext cx="133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Equation" r:id="rId22" imgW="1054100" imgH="254000" progId="Equation.DSMT4">
                    <p:embed/>
                  </p:oleObj>
                </mc:Choice>
                <mc:Fallback>
                  <p:oleObj name="Equation" r:id="rId22" imgW="1054100" imgH="254000" progId="Equation.DSMT4">
                    <p:embed/>
                    <p:pic>
                      <p:nvPicPr>
                        <p:cNvPr id="199720" name="Object 40">
                          <a:extLst>
                            <a:ext uri="{FF2B5EF4-FFF2-40B4-BE49-F238E27FC236}">
                              <a16:creationId xmlns:a16="http://schemas.microsoft.com/office/drawing/2014/main" id="{D0CD5209-E267-41C8-A4A1-30253041DA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566"/>
                          <a:ext cx="1338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6662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E098121-3484-4C3C-A3C6-07480D000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33375"/>
            <a:ext cx="169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 startAt="4"/>
            </a:pPr>
            <a:r>
              <a:rPr lang="en-US" altLang="zh-CN" sz="2800"/>
              <a:t> </a:t>
            </a:r>
            <a:r>
              <a:rPr lang="zh-CN" altLang="en-US" sz="2800"/>
              <a:t>相乘：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2101F0DB-BA67-4D74-B8FA-0798FD044071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333375"/>
            <a:ext cx="6921500" cy="2324100"/>
            <a:chOff x="1156" y="210"/>
            <a:chExt cx="4360" cy="1464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68325658-9EC9-42EB-952A-3CA438C5D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10"/>
              <a:ext cx="1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F</a:t>
              </a:r>
              <a:r>
                <a:rPr lang="zh-CN" altLang="en-US" sz="2800"/>
                <a:t>上两个</a:t>
              </a:r>
              <a:r>
                <a:rPr lang="en-US" altLang="zh-CN" sz="2800"/>
                <a:t>n</a:t>
              </a:r>
              <a:r>
                <a:rPr lang="zh-CN" altLang="en-US" sz="2800"/>
                <a:t>元多项式</a:t>
              </a:r>
            </a:p>
          </p:txBody>
        </p:sp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id="{10B8DABC-5D12-48B2-94CA-2FD4239C0A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10"/>
            <a:ext cx="129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9" name="Equation" r:id="rId3" imgW="990170" imgH="253890" progId="Equation.DSMT4">
                    <p:embed/>
                  </p:oleObj>
                </mc:Choice>
                <mc:Fallback>
                  <p:oleObj name="Equation" r:id="rId3" imgW="990170" imgH="253890" progId="Equation.DSMT4">
                    <p:embed/>
                    <p:pic>
                      <p:nvPicPr>
                        <p:cNvPr id="184327" name="Object 7">
                          <a:extLst>
                            <a:ext uri="{FF2B5EF4-FFF2-40B4-BE49-F238E27FC236}">
                              <a16:creationId xmlns:a16="http://schemas.microsoft.com/office/drawing/2014/main" id="{AE40FAF9-0FD0-42A9-8CFE-69A6746C5F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10"/>
                          <a:ext cx="129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DFF77D80-D468-45DB-90D4-A70E64C24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10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与 </a:t>
              </a:r>
            </a:p>
          </p:txBody>
        </p:sp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id="{2912B322-BAED-4B73-8DDD-E892CDC411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482"/>
            <a:ext cx="124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Equation" r:id="rId5" imgW="977476" imgH="253890" progId="Equation.DSMT4">
                    <p:embed/>
                  </p:oleObj>
                </mc:Choice>
                <mc:Fallback>
                  <p:oleObj name="Equation" r:id="rId5" imgW="977476" imgH="253890" progId="Equation.DSMT4">
                    <p:embed/>
                    <p:pic>
                      <p:nvPicPr>
                        <p:cNvPr id="184329" name="Object 9">
                          <a:extLst>
                            <a:ext uri="{FF2B5EF4-FFF2-40B4-BE49-F238E27FC236}">
                              <a16:creationId xmlns:a16="http://schemas.microsoft.com/office/drawing/2014/main" id="{D4B88D5B-7427-4ECB-823A-5C56E99A5D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482"/>
                          <a:ext cx="1247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D12B7BF-CCE7-422B-BEAE-B7B59ECC2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809"/>
              <a:ext cx="431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/>
                <a:t>与</a:t>
              </a:r>
              <a:r>
                <a:rPr lang="en-US" altLang="zh-CN" sz="2800"/>
                <a:t>g</a:t>
              </a:r>
              <a:r>
                <a:rPr lang="zh-CN" altLang="en-US" sz="2800"/>
                <a:t>的每一项相乘，然后把这些乘积相加（合并同类项）所得的多项式称为</a:t>
              </a:r>
              <a:r>
                <a:rPr lang="en-US" altLang="zh-CN" sz="2800"/>
                <a:t>f</a:t>
              </a:r>
              <a:r>
                <a:rPr lang="zh-CN" altLang="en-US" sz="2800"/>
                <a:t>与</a:t>
              </a:r>
              <a:r>
                <a:rPr lang="en-US" altLang="zh-CN" sz="2800"/>
                <a:t>g</a:t>
              </a:r>
              <a:r>
                <a:rPr lang="zh-CN" altLang="en-US" sz="2800"/>
                <a:t>的积，记为</a:t>
              </a:r>
              <a:r>
                <a:rPr lang="en-US" altLang="zh-CN" sz="2800"/>
                <a:t>fg</a:t>
              </a:r>
              <a:r>
                <a:rPr lang="zh-CN" altLang="en-US" sz="2800"/>
                <a:t>。</a:t>
              </a: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EAAF6FB-AF45-4629-87F1-F0B41846E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492"/>
              <a:ext cx="30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的乘积指的是，先把</a:t>
              </a:r>
              <a:r>
                <a:rPr lang="en-US" altLang="zh-CN" sz="2800"/>
                <a:t>f</a:t>
              </a:r>
              <a:r>
                <a:rPr lang="zh-CN" altLang="en-US" sz="2800"/>
                <a:t>的每一项</a:t>
              </a:r>
            </a:p>
          </p:txBody>
        </p:sp>
      </p:grpSp>
      <p:sp>
        <p:nvSpPr>
          <p:cNvPr id="10" name="Rectangle 12">
            <a:extLst>
              <a:ext uri="{FF2B5EF4-FFF2-40B4-BE49-F238E27FC236}">
                <a16:creationId xmlns:a16="http://schemas.microsoft.com/office/drawing/2014/main" id="{40FCB091-C6DC-462A-A832-4B97E325A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654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例如</a:t>
            </a:r>
          </a:p>
        </p:txBody>
      </p:sp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E8112B45-726B-4020-81A7-15ACFB3E6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81300"/>
          <a:ext cx="48244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7" imgW="2171700" imgH="254000" progId="Equation.DSMT4">
                  <p:embed/>
                </p:oleObj>
              </mc:Choice>
              <mc:Fallback>
                <p:oleObj name="Equation" r:id="rId7" imgW="2171700" imgH="254000" progId="Equation.DSMT4">
                  <p:embed/>
                  <p:pic>
                    <p:nvPicPr>
                      <p:cNvPr id="184334" name="Object 14">
                        <a:extLst>
                          <a:ext uri="{FF2B5EF4-FFF2-40B4-BE49-F238E27FC236}">
                            <a16:creationId xmlns:a16="http://schemas.microsoft.com/office/drawing/2014/main" id="{57094DB1-294F-4B54-8850-6765F2E918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81300"/>
                        <a:ext cx="482441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F94A5848-55DB-4147-BEBB-9322CDD04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429000"/>
          <a:ext cx="50038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9" imgW="2120900" imgH="254000" progId="Equation.DSMT4">
                  <p:embed/>
                </p:oleObj>
              </mc:Choice>
              <mc:Fallback>
                <p:oleObj name="Equation" r:id="rId9" imgW="2120900" imgH="254000" progId="Equation.DSMT4">
                  <p:embed/>
                  <p:pic>
                    <p:nvPicPr>
                      <p:cNvPr id="184336" name="Object 16">
                        <a:extLst>
                          <a:ext uri="{FF2B5EF4-FFF2-40B4-BE49-F238E27FC236}">
                            <a16:creationId xmlns:a16="http://schemas.microsoft.com/office/drawing/2014/main" id="{3CEBECF9-6F3C-4CC1-A593-CC8FB750BD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50038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>
            <a:extLst>
              <a:ext uri="{FF2B5EF4-FFF2-40B4-BE49-F238E27FC236}">
                <a16:creationId xmlns:a16="http://schemas.microsoft.com/office/drawing/2014/main" id="{D1137C55-4241-4BAA-986D-975FB521B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62413"/>
            <a:ext cx="63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/>
              <a:t>则 </a:t>
            </a:r>
          </a:p>
        </p:txBody>
      </p:sp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7EB1867A-ACEE-4861-9312-0BB2A5346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600575"/>
          <a:ext cx="75961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11" imgW="3733800" imgH="482600" progId="Equation.DSMT4">
                  <p:embed/>
                </p:oleObj>
              </mc:Choice>
              <mc:Fallback>
                <p:oleObj name="Equation" r:id="rId11" imgW="3733800" imgH="482600" progId="Equation.DSMT4">
                  <p:embed/>
                  <p:pic>
                    <p:nvPicPr>
                      <p:cNvPr id="184339" name="Object 19">
                        <a:extLst>
                          <a:ext uri="{FF2B5EF4-FFF2-40B4-BE49-F238E27FC236}">
                            <a16:creationId xmlns:a16="http://schemas.microsoft.com/office/drawing/2014/main" id="{BA924F93-CCD8-4C34-A113-CF4B184EBE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00575"/>
                        <a:ext cx="7596187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45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5A8C54D-4888-41D6-9A2F-FCBF32ABA851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404813"/>
            <a:ext cx="8135938" cy="1439862"/>
            <a:chOff x="340" y="255"/>
            <a:chExt cx="5125" cy="907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ED95A866-1EC5-402C-96D3-DA51E07E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5"/>
              <a:ext cx="5125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        </a:t>
              </a:r>
              <a:r>
                <a:rPr lang="zh-CN" altLang="en-US" sz="2800"/>
                <a:t>前面介绍了一元多项式的基本性质，但是除了一元多项式外；还有含多个文字的多项式，即多元多项式，如</a:t>
              </a:r>
            </a:p>
          </p:txBody>
        </p:sp>
        <p:graphicFrame>
          <p:nvGraphicFramePr>
            <p:cNvPr id="4" name="Object 6">
              <a:extLst>
                <a:ext uri="{FF2B5EF4-FFF2-40B4-BE49-F238E27FC236}">
                  <a16:creationId xmlns:a16="http://schemas.microsoft.com/office/drawing/2014/main" id="{225CCF2C-B1EA-4E72-9892-2C28A5623B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837"/>
            <a:ext cx="124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3" imgW="876300" imgH="228600" progId="Equation.DSMT4">
                    <p:embed/>
                  </p:oleObj>
                </mc:Choice>
                <mc:Fallback>
                  <p:oleObj name="Equation" r:id="rId3" imgW="876300" imgH="228600" progId="Equation.DSMT4">
                    <p:embed/>
                    <p:pic>
                      <p:nvPicPr>
                        <p:cNvPr id="181254" name="Object 6">
                          <a:extLst>
                            <a:ext uri="{FF2B5EF4-FFF2-40B4-BE49-F238E27FC236}">
                              <a16:creationId xmlns:a16="http://schemas.microsoft.com/office/drawing/2014/main" id="{0ADE0E07-25A2-40B6-85FB-F6038F3ECC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837"/>
                          <a:ext cx="1247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id="{3D68D0CB-9508-402C-92F3-82BA1DC798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845"/>
            <a:ext cx="181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5" imgW="1346200" imgH="228600" progId="Equation.DSMT4">
                    <p:embed/>
                  </p:oleObj>
                </mc:Choice>
                <mc:Fallback>
                  <p:oleObj name="Equation" r:id="rId5" imgW="1346200" imgH="228600" progId="Equation.DSMT4">
                    <p:embed/>
                    <p:pic>
                      <p:nvPicPr>
                        <p:cNvPr id="181255" name="Object 7">
                          <a:extLst>
                            <a:ext uri="{FF2B5EF4-FFF2-40B4-BE49-F238E27FC236}">
                              <a16:creationId xmlns:a16="http://schemas.microsoft.com/office/drawing/2014/main" id="{EF400BCF-4DCD-4DFA-A045-6A7CEF83ED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845"/>
                          <a:ext cx="1815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8">
            <a:extLst>
              <a:ext uri="{FF2B5EF4-FFF2-40B4-BE49-F238E27FC236}">
                <a16:creationId xmlns:a16="http://schemas.microsoft.com/office/drawing/2014/main" id="{2CDB5037-CE10-4878-9EC5-D05EE3121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1844675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下面简单介绍有关多元多项式的一些概念。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73141612-E194-4D06-902F-5C1242626C67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420938"/>
            <a:ext cx="6264275" cy="519112"/>
            <a:chOff x="340" y="1525"/>
            <a:chExt cx="3946" cy="327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35A86ECE-C4FF-46CA-9B92-E47B86C1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525"/>
              <a:ext cx="18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设</a:t>
              </a:r>
              <a:r>
                <a:rPr lang="en-US" altLang="zh-CN" sz="2800"/>
                <a:t>F</a:t>
              </a:r>
              <a:r>
                <a:rPr lang="zh-CN" altLang="en-US" sz="2800"/>
                <a:t>是一个数域，</a:t>
              </a:r>
            </a:p>
          </p:txBody>
        </p:sp>
        <p:graphicFrame>
          <p:nvGraphicFramePr>
            <p:cNvPr id="9" name="Object 12">
              <a:extLst>
                <a:ext uri="{FF2B5EF4-FFF2-40B4-BE49-F238E27FC236}">
                  <a16:creationId xmlns:a16="http://schemas.microsoft.com/office/drawing/2014/main" id="{0572E2F9-624A-4070-9898-ED7406B901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1525"/>
            <a:ext cx="97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7" imgW="736600" imgH="228600" progId="Equation.DSMT4">
                    <p:embed/>
                  </p:oleObj>
                </mc:Choice>
                <mc:Fallback>
                  <p:oleObj name="Equation" r:id="rId7" imgW="736600" imgH="228600" progId="Equation.DSMT4">
                    <p:embed/>
                    <p:pic>
                      <p:nvPicPr>
                        <p:cNvPr id="181260" name="Object 12">
                          <a:extLst>
                            <a:ext uri="{FF2B5EF4-FFF2-40B4-BE49-F238E27FC236}">
                              <a16:creationId xmlns:a16="http://schemas.microsoft.com/office/drawing/2014/main" id="{2DCF45C6-BAED-4518-B342-38F6B028AF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525"/>
                          <a:ext cx="97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A0C5D11A-D285-4A29-A1FE-2D958A9A7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525"/>
              <a:ext cx="1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是</a:t>
              </a:r>
              <a:r>
                <a:rPr lang="en-US" altLang="zh-CN" sz="2800"/>
                <a:t>n</a:t>
              </a:r>
              <a:r>
                <a:rPr lang="zh-CN" altLang="en-US" sz="2800"/>
                <a:t>个文字，</a:t>
              </a: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4843EE33-AEDB-484D-91E0-BCC2C1543BDD}"/>
              </a:ext>
            </a:extLst>
          </p:cNvPr>
          <p:cNvGrpSpPr>
            <a:grpSpLocks/>
          </p:cNvGrpSpPr>
          <p:nvPr/>
        </p:nvGrpSpPr>
        <p:grpSpPr bwMode="auto">
          <a:xfrm>
            <a:off x="1344613" y="2997200"/>
            <a:ext cx="5856287" cy="576263"/>
            <a:chOff x="521" y="1888"/>
            <a:chExt cx="3689" cy="363"/>
          </a:xfrm>
        </p:grpSpPr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B9C47DE7-B070-4C7D-8F3E-54D4C7018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888"/>
              <a:ext cx="2816" cy="363"/>
              <a:chOff x="521" y="1888"/>
              <a:chExt cx="2816" cy="363"/>
            </a:xfrm>
          </p:grpSpPr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A0D86173-AA24-499E-9C5D-0068EA69F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1888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/>
                  <a:t>形如</a:t>
                </a:r>
              </a:p>
            </p:txBody>
          </p:sp>
          <p:graphicFrame>
            <p:nvGraphicFramePr>
              <p:cNvPr id="15" name="Object 18">
                <a:extLst>
                  <a:ext uri="{FF2B5EF4-FFF2-40B4-BE49-F238E27FC236}">
                    <a16:creationId xmlns:a16="http://schemas.microsoft.com/office/drawing/2014/main" id="{C31F31DF-D5F9-4D7F-8CB0-A1715E340B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34" y="1933"/>
              <a:ext cx="1066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name="Equation" r:id="rId9" imgW="799753" imgH="241195" progId="Equation.DSMT4">
                      <p:embed/>
                    </p:oleObj>
                  </mc:Choice>
                  <mc:Fallback>
                    <p:oleObj name="Equation" r:id="rId9" imgW="799753" imgH="241195" progId="Equation.DSMT4">
                      <p:embed/>
                      <p:pic>
                        <p:nvPicPr>
                          <p:cNvPr id="181266" name="Object 18">
                            <a:extLst>
                              <a:ext uri="{FF2B5EF4-FFF2-40B4-BE49-F238E27FC236}">
                                <a16:creationId xmlns:a16="http://schemas.microsoft.com/office/drawing/2014/main" id="{A4A36C3E-C16F-4148-9F4E-8C3B29011AE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4" y="1933"/>
                            <a:ext cx="1066" cy="3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6332CA3C-7851-472E-B621-7F6267042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1924"/>
                <a:ext cx="91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/>
                  <a:t>—</a:t>
                </a:r>
                <a:r>
                  <a:rPr lang="zh-CN" altLang="en-US" sz="2800"/>
                  <a:t>（</a:t>
                </a:r>
                <a:r>
                  <a:rPr lang="en-US" altLang="zh-CN" sz="2800"/>
                  <a:t>1</a:t>
                </a:r>
                <a:r>
                  <a:rPr lang="zh-CN" altLang="en-US" sz="2800"/>
                  <a:t>）</a:t>
                </a:r>
              </a:p>
            </p:txBody>
          </p:sp>
        </p:grp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C0E65566-F512-4D70-A3BF-5C0753960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888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的式子，</a:t>
              </a: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:a16="http://schemas.microsoft.com/office/drawing/2014/main" id="{6F174E73-BA9B-4AE4-A54A-7EF7A2CE93E4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573463"/>
            <a:ext cx="8402638" cy="576262"/>
            <a:chOff x="340" y="2251"/>
            <a:chExt cx="5293" cy="363"/>
          </a:xfrm>
        </p:grpSpPr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349F8AF3-BA19-4DF2-AC8D-941EE4085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251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其中</a:t>
              </a:r>
            </a:p>
          </p:txBody>
        </p:sp>
        <p:graphicFrame>
          <p:nvGraphicFramePr>
            <p:cNvPr id="19" name="Object 24">
              <a:extLst>
                <a:ext uri="{FF2B5EF4-FFF2-40B4-BE49-F238E27FC236}">
                  <a16:creationId xmlns:a16="http://schemas.microsoft.com/office/drawing/2014/main" id="{10112240-1BCC-4656-9EED-5EE668E3D6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314"/>
            <a:ext cx="158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11" imgW="1206500" imgH="228600" progId="Equation.DSMT4">
                    <p:embed/>
                  </p:oleObj>
                </mc:Choice>
                <mc:Fallback>
                  <p:oleObj name="Equation" r:id="rId11" imgW="1206500" imgH="228600" progId="Equation.DSMT4">
                    <p:embed/>
                    <p:pic>
                      <p:nvPicPr>
                        <p:cNvPr id="181272" name="Object 24">
                          <a:extLst>
                            <a:ext uri="{FF2B5EF4-FFF2-40B4-BE49-F238E27FC236}">
                              <a16:creationId xmlns:a16="http://schemas.microsoft.com/office/drawing/2014/main" id="{37385CB5-E62F-4EBA-80CD-EE55C8DB03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314"/>
                          <a:ext cx="158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7B11960C-9772-4EE7-9B07-02067E907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51"/>
              <a:ext cx="32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是非负整数，称为一个单项式。</a:t>
              </a:r>
            </a:p>
          </p:txBody>
        </p:sp>
      </p:grpSp>
      <p:sp>
        <p:nvSpPr>
          <p:cNvPr id="21" name="Rectangle 26">
            <a:extLst>
              <a:ext uri="{FF2B5EF4-FFF2-40B4-BE49-F238E27FC236}">
                <a16:creationId xmlns:a16="http://schemas.microsoft.com/office/drawing/2014/main" id="{D1D3E064-E2D9-49B2-9CAA-BEF038E3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149725"/>
            <a:ext cx="8208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      </a:t>
            </a:r>
            <a:r>
              <a:rPr lang="zh-CN" altLang="en-US" sz="2800"/>
              <a:t>如果两个单项式中相同文字的幂全一样，那么它们就称为同类项。一些单项式的和</a:t>
            </a:r>
          </a:p>
        </p:txBody>
      </p:sp>
      <p:graphicFrame>
        <p:nvGraphicFramePr>
          <p:cNvPr id="22" name="Object 28">
            <a:extLst>
              <a:ext uri="{FF2B5EF4-FFF2-40B4-BE49-F238E27FC236}">
                <a16:creationId xmlns:a16="http://schemas.microsoft.com/office/drawing/2014/main" id="{146481D0-1DC1-4B7F-9425-05A24040E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194300"/>
          <a:ext cx="377983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3" imgW="1562100" imgH="368300" progId="Equation.DSMT4">
                  <p:embed/>
                </p:oleObj>
              </mc:Choice>
              <mc:Fallback>
                <p:oleObj name="Equation" r:id="rId13" imgW="1562100" imgH="368300" progId="Equation.DSMT4">
                  <p:embed/>
                  <p:pic>
                    <p:nvPicPr>
                      <p:cNvPr id="181276" name="Object 28">
                        <a:extLst>
                          <a:ext uri="{FF2B5EF4-FFF2-40B4-BE49-F238E27FC236}">
                            <a16:creationId xmlns:a16="http://schemas.microsoft.com/office/drawing/2014/main" id="{816C2530-6827-4926-9136-B2EDF6102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194300"/>
                        <a:ext cx="377983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1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05FF1F-49F3-406F-ABAC-610C3B4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4866FF2B-5717-4BC0-9DD4-F271FAAC5DB2}" type="datetime1">
              <a:rPr lang="zh-CN" altLang="en-US"/>
              <a:pPr/>
              <a:t>2021/12/23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E2F42B-BF84-4DB9-B430-C5379D28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CN"/>
              <a:t>高等代数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7D41BF-1620-4D9C-BD03-019FF6FBD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33375"/>
            <a:ext cx="81359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      </a:t>
            </a:r>
            <a:r>
              <a:rPr lang="zh-CN" altLang="en-US" sz="2800"/>
              <a:t>这样定义的多项式的加法和乘法与中学代数里多项式的运算一致，</a:t>
            </a:r>
            <a:r>
              <a:rPr lang="en-US" altLang="zh-CN" sz="2800"/>
              <a:t>n</a:t>
            </a:r>
            <a:r>
              <a:rPr lang="zh-CN" altLang="en-US" sz="2800"/>
              <a:t>元多项式的运算满足以下运算律：设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9DA8DB3-44BB-4736-9AC1-E460A2205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1196975"/>
          <a:ext cx="34194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3" imgW="1562100" imgH="254000" progId="Equation.DSMT4">
                  <p:embed/>
                </p:oleObj>
              </mc:Choice>
              <mc:Fallback>
                <p:oleObj name="Equation" r:id="rId3" imgW="1562100" imgH="254000" progId="Equation.DSMT4">
                  <p:embed/>
                  <p:pic>
                    <p:nvPicPr>
                      <p:cNvPr id="185348" name="Object 4">
                        <a:extLst>
                          <a:ext uri="{FF2B5EF4-FFF2-40B4-BE49-F238E27FC236}">
                            <a16:creationId xmlns:a16="http://schemas.microsoft.com/office/drawing/2014/main" id="{1676149D-DA50-40DD-AC18-ACFD536C0C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196975"/>
                        <a:ext cx="341947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EFBB66-11C2-488F-98D8-4F6A3BE9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839913"/>
            <a:ext cx="63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/>
              <a:t>则 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1C9DF135-98CA-47C6-BCB2-7D5E667B32BB}"/>
              </a:ext>
            </a:extLst>
          </p:cNvPr>
          <p:cNvGrpSpPr>
            <a:grpSpLocks/>
          </p:cNvGrpSpPr>
          <p:nvPr/>
        </p:nvGrpSpPr>
        <p:grpSpPr bwMode="auto">
          <a:xfrm>
            <a:off x="1366838" y="1824038"/>
            <a:ext cx="3960812" cy="596900"/>
            <a:chOff x="793" y="1149"/>
            <a:chExt cx="2495" cy="376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C5C34958-1AD7-4DA1-B0FC-D3251670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⑴</a:t>
              </a:r>
            </a:p>
          </p:txBody>
        </p:sp>
        <p:graphicFrame>
          <p:nvGraphicFramePr>
            <p:cNvPr id="9" name="Object 9">
              <a:extLst>
                <a:ext uri="{FF2B5EF4-FFF2-40B4-BE49-F238E27FC236}">
                  <a16:creationId xmlns:a16="http://schemas.microsoft.com/office/drawing/2014/main" id="{0BFAA7EC-41A1-4C8D-B0E9-862B41B786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1159"/>
            <a:ext cx="217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6" name="Equation" r:id="rId5" imgW="1536033" imgH="253890" progId="Equation.DSMT4">
                    <p:embed/>
                  </p:oleObj>
                </mc:Choice>
                <mc:Fallback>
                  <p:oleObj name="Equation" r:id="rId5" imgW="1536033" imgH="253890" progId="Equation.DSMT4">
                    <p:embed/>
                    <p:pic>
                      <p:nvPicPr>
                        <p:cNvPr id="185353" name="Object 9">
                          <a:extLst>
                            <a:ext uri="{FF2B5EF4-FFF2-40B4-BE49-F238E27FC236}">
                              <a16:creationId xmlns:a16="http://schemas.microsoft.com/office/drawing/2014/main" id="{404C6DF2-854A-463C-BC4B-BE9D120980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159"/>
                          <a:ext cx="2177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10">
            <a:extLst>
              <a:ext uri="{FF2B5EF4-FFF2-40B4-BE49-F238E27FC236}">
                <a16:creationId xmlns:a16="http://schemas.microsoft.com/office/drawing/2014/main" id="{5D472F3B-42EE-42A9-BB50-35C0850CE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184467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（加法结合律）</a:t>
            </a: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9734D3A8-EE0C-4BDD-9557-022D42E6CA7A}"/>
              </a:ext>
            </a:extLst>
          </p:cNvPr>
          <p:cNvGrpSpPr>
            <a:grpSpLocks/>
          </p:cNvGrpSpPr>
          <p:nvPr/>
        </p:nvGrpSpPr>
        <p:grpSpPr bwMode="auto">
          <a:xfrm>
            <a:off x="1366838" y="2478088"/>
            <a:ext cx="2592387" cy="519112"/>
            <a:chOff x="793" y="1561"/>
            <a:chExt cx="1633" cy="327"/>
          </a:xfrm>
        </p:grpSpPr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405160AC-DBC1-4FC1-8587-34E6A9BD7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56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⑵</a:t>
              </a:r>
            </a:p>
          </p:txBody>
        </p:sp>
        <p:graphicFrame>
          <p:nvGraphicFramePr>
            <p:cNvPr id="13" name="Object 14">
              <a:extLst>
                <a:ext uri="{FF2B5EF4-FFF2-40B4-BE49-F238E27FC236}">
                  <a16:creationId xmlns:a16="http://schemas.microsoft.com/office/drawing/2014/main" id="{C9035F66-8303-4090-8BE4-339F50F292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1587"/>
            <a:ext cx="131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Equation" r:id="rId7" imgW="876300" imgH="203200" progId="Equation.DSMT4">
                    <p:embed/>
                  </p:oleObj>
                </mc:Choice>
                <mc:Fallback>
                  <p:oleObj name="Equation" r:id="rId7" imgW="876300" imgH="203200" progId="Equation.DSMT4">
                    <p:embed/>
                    <p:pic>
                      <p:nvPicPr>
                        <p:cNvPr id="185358" name="Object 14">
                          <a:extLst>
                            <a:ext uri="{FF2B5EF4-FFF2-40B4-BE49-F238E27FC236}">
                              <a16:creationId xmlns:a16="http://schemas.microsoft.com/office/drawing/2014/main" id="{457714E1-2275-415E-8E49-7BECCD6B86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587"/>
                          <a:ext cx="1315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15">
            <a:extLst>
              <a:ext uri="{FF2B5EF4-FFF2-40B4-BE49-F238E27FC236}">
                <a16:creationId xmlns:a16="http://schemas.microsoft.com/office/drawing/2014/main" id="{A5A571A1-DC2F-44DF-A512-625A5C1A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249237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（加法交换律）</a:t>
            </a: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B6FB47F0-E010-474E-ADC4-BC666B9DC27F}"/>
              </a:ext>
            </a:extLst>
          </p:cNvPr>
          <p:cNvGrpSpPr>
            <a:grpSpLocks/>
          </p:cNvGrpSpPr>
          <p:nvPr/>
        </p:nvGrpSpPr>
        <p:grpSpPr bwMode="auto">
          <a:xfrm>
            <a:off x="1366838" y="3141663"/>
            <a:ext cx="2808287" cy="585787"/>
            <a:chOff x="793" y="1979"/>
            <a:chExt cx="1769" cy="369"/>
          </a:xfrm>
        </p:grpSpPr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0F2D13A5-F8BA-4C48-8A4D-1B6C058E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97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⑶</a:t>
              </a:r>
            </a:p>
          </p:txBody>
        </p:sp>
        <p:graphicFrame>
          <p:nvGraphicFramePr>
            <p:cNvPr id="17" name="Object 19">
              <a:extLst>
                <a:ext uri="{FF2B5EF4-FFF2-40B4-BE49-F238E27FC236}">
                  <a16:creationId xmlns:a16="http://schemas.microsoft.com/office/drawing/2014/main" id="{6F7FF834-5FFD-48D0-80D3-EC62FCAE74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1979"/>
            <a:ext cx="140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Equation" r:id="rId9" imgW="977476" imgH="253890" progId="Equation.DSMT4">
                    <p:embed/>
                  </p:oleObj>
                </mc:Choice>
                <mc:Fallback>
                  <p:oleObj name="Equation" r:id="rId9" imgW="977476" imgH="253890" progId="Equation.DSMT4">
                    <p:embed/>
                    <p:pic>
                      <p:nvPicPr>
                        <p:cNvPr id="185363" name="Object 19">
                          <a:extLst>
                            <a:ext uri="{FF2B5EF4-FFF2-40B4-BE49-F238E27FC236}">
                              <a16:creationId xmlns:a16="http://schemas.microsoft.com/office/drawing/2014/main" id="{453DBF77-3698-41E2-84DB-BDED5292F1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979"/>
                          <a:ext cx="1406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20">
            <a:extLst>
              <a:ext uri="{FF2B5EF4-FFF2-40B4-BE49-F238E27FC236}">
                <a16:creationId xmlns:a16="http://schemas.microsoft.com/office/drawing/2014/main" id="{30C4B2ED-5661-4A84-81EB-3B95213E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31257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（乘法结合律）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CFB48231-FA3F-4E25-8DA7-70457DCB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37893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（乘法交换律）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8F1635C7-7DDE-49B6-BFA0-79EF6A1CA2C2}"/>
              </a:ext>
            </a:extLst>
          </p:cNvPr>
          <p:cNvGrpSpPr>
            <a:grpSpLocks/>
          </p:cNvGrpSpPr>
          <p:nvPr/>
        </p:nvGrpSpPr>
        <p:grpSpPr bwMode="auto">
          <a:xfrm>
            <a:off x="1366838" y="3789363"/>
            <a:ext cx="1800225" cy="538162"/>
            <a:chOff x="793" y="2387"/>
            <a:chExt cx="1134" cy="339"/>
          </a:xfrm>
        </p:grpSpPr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D02D28D8-610B-45C9-AFC0-4C540F47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38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⑷</a:t>
              </a:r>
            </a:p>
          </p:txBody>
        </p:sp>
        <p:graphicFrame>
          <p:nvGraphicFramePr>
            <p:cNvPr id="22" name="Object 25">
              <a:extLst>
                <a:ext uri="{FF2B5EF4-FFF2-40B4-BE49-F238E27FC236}">
                  <a16:creationId xmlns:a16="http://schemas.microsoft.com/office/drawing/2014/main" id="{3210F930-5E12-49DD-888D-BDEC4DDC62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2432"/>
            <a:ext cx="77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Equation" r:id="rId11" imgW="520474" imgH="203112" progId="Equation.DSMT4">
                    <p:embed/>
                  </p:oleObj>
                </mc:Choice>
                <mc:Fallback>
                  <p:oleObj name="Equation" r:id="rId11" imgW="520474" imgH="203112" progId="Equation.DSMT4">
                    <p:embed/>
                    <p:pic>
                      <p:nvPicPr>
                        <p:cNvPr id="185369" name="Object 25">
                          <a:extLst>
                            <a:ext uri="{FF2B5EF4-FFF2-40B4-BE49-F238E27FC236}">
                              <a16:creationId xmlns:a16="http://schemas.microsoft.com/office/drawing/2014/main" id="{7CE179F7-A383-42F0-9003-D4A09EF4B6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432"/>
                          <a:ext cx="771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377DAAB8-A00C-4B13-A56E-4EF7AA000FF3}"/>
              </a:ext>
            </a:extLst>
          </p:cNvPr>
          <p:cNvGrpSpPr>
            <a:grpSpLocks/>
          </p:cNvGrpSpPr>
          <p:nvPr/>
        </p:nvGrpSpPr>
        <p:grpSpPr bwMode="auto">
          <a:xfrm>
            <a:off x="1366838" y="4437063"/>
            <a:ext cx="2952750" cy="519112"/>
            <a:chOff x="793" y="2795"/>
            <a:chExt cx="1860" cy="327"/>
          </a:xfrm>
        </p:grpSpPr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AB2A7B2F-38A5-48C1-B579-F5E6B7FDE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79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⑸</a:t>
              </a:r>
            </a:p>
          </p:txBody>
        </p:sp>
        <p:graphicFrame>
          <p:nvGraphicFramePr>
            <p:cNvPr id="25" name="Object 29">
              <a:extLst>
                <a:ext uri="{FF2B5EF4-FFF2-40B4-BE49-F238E27FC236}">
                  <a16:creationId xmlns:a16="http://schemas.microsoft.com/office/drawing/2014/main" id="{BDE23A20-1FE2-4712-8CC2-86AD4BA4BE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9" y="2795"/>
            <a:ext cx="147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Equation" r:id="rId13" imgW="1193800" imgH="254000" progId="Equation.DSMT4">
                    <p:embed/>
                  </p:oleObj>
                </mc:Choice>
                <mc:Fallback>
                  <p:oleObj name="Equation" r:id="rId13" imgW="1193800" imgH="254000" progId="Equation.DSMT4">
                    <p:embed/>
                    <p:pic>
                      <p:nvPicPr>
                        <p:cNvPr id="185373" name="Object 29">
                          <a:extLst>
                            <a:ext uri="{FF2B5EF4-FFF2-40B4-BE49-F238E27FC236}">
                              <a16:creationId xmlns:a16="http://schemas.microsoft.com/office/drawing/2014/main" id="{62ACA1FA-7848-4AB9-89EB-8DF31654F1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2795"/>
                          <a:ext cx="147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30">
            <a:extLst>
              <a:ext uri="{FF2B5EF4-FFF2-40B4-BE49-F238E27FC236}">
                <a16:creationId xmlns:a16="http://schemas.microsoft.com/office/drawing/2014/main" id="{20F2EC54-5A00-4A34-BBA9-34286243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44370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（乘法分配律）</a:t>
            </a:r>
          </a:p>
        </p:txBody>
      </p:sp>
      <p:grpSp>
        <p:nvGrpSpPr>
          <p:cNvPr id="27" name="Group 32">
            <a:extLst>
              <a:ext uri="{FF2B5EF4-FFF2-40B4-BE49-F238E27FC236}">
                <a16:creationId xmlns:a16="http://schemas.microsoft.com/office/drawing/2014/main" id="{F5215425-2914-4E0E-B37A-54F58B5141FC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5070475"/>
            <a:ext cx="8423275" cy="1109663"/>
            <a:chOff x="-23" y="3194"/>
            <a:chExt cx="5306" cy="699"/>
          </a:xfrm>
        </p:grpSpPr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9B86BAD4-7D2E-450A-91FE-DAC34A63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203"/>
              <a:ext cx="2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我们把</a:t>
              </a:r>
              <a:r>
                <a:rPr lang="en-US" altLang="zh-CN" sz="2800"/>
                <a:t>F</a:t>
              </a:r>
              <a:r>
                <a:rPr lang="zh-CN" altLang="en-US" sz="2800"/>
                <a:t>上一切</a:t>
              </a:r>
              <a:r>
                <a:rPr lang="en-US" altLang="zh-CN" sz="2800"/>
                <a:t>n</a:t>
              </a:r>
              <a:r>
                <a:rPr lang="zh-CN" altLang="en-US" sz="2800"/>
                <a:t>个文字</a:t>
              </a:r>
            </a:p>
          </p:txBody>
        </p:sp>
        <p:graphicFrame>
          <p:nvGraphicFramePr>
            <p:cNvPr id="29" name="Object 34">
              <a:extLst>
                <a:ext uri="{FF2B5EF4-FFF2-40B4-BE49-F238E27FC236}">
                  <a16:creationId xmlns:a16="http://schemas.microsoft.com/office/drawing/2014/main" id="{089668C9-15AC-4083-849D-279D535874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" y="3203"/>
            <a:ext cx="106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Equation" r:id="rId15" imgW="736600" imgH="228600" progId="Equation.DSMT4">
                    <p:embed/>
                  </p:oleObj>
                </mc:Choice>
                <mc:Fallback>
                  <p:oleObj name="Equation" r:id="rId15" imgW="736600" imgH="228600" progId="Equation.DSMT4">
                    <p:embed/>
                    <p:pic>
                      <p:nvPicPr>
                        <p:cNvPr id="185378" name="Object 34">
                          <a:extLst>
                            <a:ext uri="{FF2B5EF4-FFF2-40B4-BE49-F238E27FC236}">
                              <a16:creationId xmlns:a16="http://schemas.microsoft.com/office/drawing/2014/main" id="{09D06682-2D0B-496C-B508-A94D951998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203"/>
                          <a:ext cx="1066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6A437947-F57A-45AA-8484-4F97F9745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3" y="3566"/>
              <a:ext cx="53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的集合，连同以上定义的加法和乘法叫做</a:t>
              </a:r>
              <a:r>
                <a:rPr lang="en-US" altLang="zh-CN" sz="2800"/>
                <a:t>F</a:t>
              </a:r>
              <a:r>
                <a:rPr lang="zh-CN" altLang="en-US" sz="2800"/>
                <a:t>上</a:t>
              </a:r>
              <a:r>
                <a:rPr lang="en-US" altLang="zh-CN" sz="2800"/>
                <a:t>n</a:t>
              </a:r>
              <a:r>
                <a:rPr lang="zh-CN" altLang="en-US" sz="2800"/>
                <a:t>个文字</a:t>
              </a:r>
            </a:p>
          </p:txBody>
        </p:sp>
        <p:sp>
          <p:nvSpPr>
            <p:cNvPr id="31" name="Rectangle 36">
              <a:extLst>
                <a:ext uri="{FF2B5EF4-FFF2-40B4-BE49-F238E27FC236}">
                  <a16:creationId xmlns:a16="http://schemas.microsoft.com/office/drawing/2014/main" id="{C580D43F-B6E8-4092-9DC5-020EC8F76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19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的多项式所成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16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4" grpId="0"/>
      <p:bldP spid="18" grpId="0"/>
      <p:bldP spid="19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2DB76E9-FFA5-4160-9B63-2900D867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404813"/>
            <a:ext cx="5360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就称为</a:t>
            </a:r>
            <a:r>
              <a:rPr lang="en-US" altLang="zh-CN" sz="2800"/>
              <a:t>n</a:t>
            </a:r>
            <a:r>
              <a:rPr lang="zh-CN" altLang="en-US" sz="2800"/>
              <a:t>元多项式，简称多项式，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198D93BE-AB01-46AC-B793-D5967C2F348B}"/>
              </a:ext>
            </a:extLst>
          </p:cNvPr>
          <p:cNvGrpSpPr>
            <a:grpSpLocks/>
          </p:cNvGrpSpPr>
          <p:nvPr/>
        </p:nvGrpSpPr>
        <p:grpSpPr bwMode="auto">
          <a:xfrm>
            <a:off x="1503363" y="965200"/>
            <a:ext cx="4689475" cy="592138"/>
            <a:chOff x="567" y="608"/>
            <a:chExt cx="2954" cy="373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4762020-1E42-4C77-A24F-82DA6E498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608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记为</a:t>
              </a:r>
            </a:p>
          </p:txBody>
        </p:sp>
        <p:graphicFrame>
          <p:nvGraphicFramePr>
            <p:cNvPr id="5" name="Object 6">
              <a:extLst>
                <a:ext uri="{FF2B5EF4-FFF2-40B4-BE49-F238E27FC236}">
                  <a16:creationId xmlns:a16="http://schemas.microsoft.com/office/drawing/2014/main" id="{5E4E1F30-885A-4D57-871E-D3D75EDEAC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616"/>
            <a:ext cx="140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3" imgW="990170" imgH="253890" progId="Equation.DSMT4">
                    <p:embed/>
                  </p:oleObj>
                </mc:Choice>
                <mc:Fallback>
                  <p:oleObj name="Equation" r:id="rId3" imgW="990170" imgH="253890" progId="Equation.DSMT4">
                    <p:embed/>
                    <p:pic>
                      <p:nvPicPr>
                        <p:cNvPr id="182278" name="Object 6">
                          <a:extLst>
                            <a:ext uri="{FF2B5EF4-FFF2-40B4-BE49-F238E27FC236}">
                              <a16:creationId xmlns:a16="http://schemas.microsoft.com/office/drawing/2014/main" id="{F359F797-BB5C-4D2D-8813-972E06CB7A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616"/>
                          <a:ext cx="140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CF91EF86-2737-4CFB-AD9D-56D67E1B6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618"/>
              <a:ext cx="9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—</a:t>
              </a:r>
              <a:r>
                <a:rPr lang="zh-CN" altLang="en-US" sz="2800"/>
                <a:t>（</a:t>
              </a:r>
              <a:r>
                <a:rPr lang="en-US" altLang="zh-CN" sz="2800"/>
                <a:t>2</a:t>
              </a:r>
              <a:r>
                <a:rPr lang="zh-CN" altLang="en-US" sz="2800"/>
                <a:t>）</a:t>
              </a:r>
            </a:p>
          </p:txBody>
        </p:sp>
      </p:grpSp>
      <p:sp>
        <p:nvSpPr>
          <p:cNvPr id="7" name="Rectangle 8">
            <a:extLst>
              <a:ext uri="{FF2B5EF4-FFF2-40B4-BE49-F238E27FC236}">
                <a16:creationId xmlns:a16="http://schemas.microsoft.com/office/drawing/2014/main" id="{6022C887-8468-40B8-B908-5E3610CE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619250"/>
            <a:ext cx="7991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       </a:t>
            </a:r>
            <a:r>
              <a:rPr lang="zh-CN" altLang="en-US" sz="2800"/>
              <a:t>和一元多项式一样，</a:t>
            </a:r>
            <a:r>
              <a:rPr lang="en-US" altLang="zh-CN" sz="2800"/>
              <a:t>n</a:t>
            </a:r>
            <a:r>
              <a:rPr lang="zh-CN" altLang="en-US" sz="2800"/>
              <a:t>元多项式也可以定义相等，相加、相减、相乘。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6BDF111-16F1-4549-84B5-920318D3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2622550"/>
            <a:ext cx="169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2800"/>
              <a:t> </a:t>
            </a:r>
            <a:r>
              <a:rPr lang="zh-CN" altLang="en-US" sz="2800"/>
              <a:t>相等：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7D1649D-F59D-4704-92AE-09314E66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632075"/>
            <a:ext cx="6553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如果</a:t>
            </a:r>
            <a:r>
              <a:rPr lang="en-US" altLang="zh-CN" sz="2800"/>
              <a:t>F</a:t>
            </a:r>
            <a:r>
              <a:rPr lang="zh-CN" altLang="en-US" sz="2800"/>
              <a:t>上两个</a:t>
            </a:r>
            <a:r>
              <a:rPr lang="en-US" altLang="zh-CN" sz="2800"/>
              <a:t>n</a:t>
            </a:r>
            <a:r>
              <a:rPr lang="zh-CN" altLang="en-US" sz="2800"/>
              <a:t>元多项式有完全相同的项（或者只差一些系数为零的项），则称这两个多项式是相等的。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690AFF1-5CA6-4CFC-84D3-C1BF10C7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4062413"/>
            <a:ext cx="169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 startAt="2"/>
            </a:pPr>
            <a:r>
              <a:rPr lang="en-US" altLang="zh-CN" sz="2800"/>
              <a:t> </a:t>
            </a:r>
            <a:r>
              <a:rPr lang="zh-CN" altLang="en-US" sz="2800"/>
              <a:t>相加：</a:t>
            </a:r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82A2FD01-C24D-46A2-A4BD-15FB802B7AFE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4062413"/>
            <a:ext cx="6624638" cy="2041525"/>
            <a:chOff x="1292" y="2559"/>
            <a:chExt cx="4173" cy="1286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D66820F3-E374-47FD-93C8-1288BD027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568"/>
              <a:ext cx="1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F</a:t>
              </a:r>
              <a:r>
                <a:rPr lang="zh-CN" altLang="en-US" sz="2800"/>
                <a:t>上两个</a:t>
              </a:r>
              <a:r>
                <a:rPr lang="en-US" altLang="zh-CN" sz="2800"/>
                <a:t>n</a:t>
              </a:r>
              <a:r>
                <a:rPr lang="zh-CN" altLang="en-US" sz="2800"/>
                <a:t>元多项式</a:t>
              </a:r>
            </a:p>
          </p:txBody>
        </p:sp>
        <p:graphicFrame>
          <p:nvGraphicFramePr>
            <p:cNvPr id="13" name="Object 16">
              <a:extLst>
                <a:ext uri="{FF2B5EF4-FFF2-40B4-BE49-F238E27FC236}">
                  <a16:creationId xmlns:a16="http://schemas.microsoft.com/office/drawing/2014/main" id="{2A1EE6BA-94DA-44F8-B0EB-8B261A91C3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8" y="2568"/>
            <a:ext cx="127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5" imgW="990170" imgH="253890" progId="Equation.DSMT4">
                    <p:embed/>
                  </p:oleObj>
                </mc:Choice>
                <mc:Fallback>
                  <p:oleObj name="Equation" r:id="rId5" imgW="990170" imgH="253890" progId="Equation.DSMT4">
                    <p:embed/>
                    <p:pic>
                      <p:nvPicPr>
                        <p:cNvPr id="182288" name="Object 16">
                          <a:extLst>
                            <a:ext uri="{FF2B5EF4-FFF2-40B4-BE49-F238E27FC236}">
                              <a16:creationId xmlns:a16="http://schemas.microsoft.com/office/drawing/2014/main" id="{5679055C-923A-4E26-A6D3-71475F261C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568"/>
                          <a:ext cx="1270" cy="3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38CFE92F-E88A-4CF3-878D-25E1FFB2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559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与 </a:t>
              </a:r>
            </a:p>
          </p:txBody>
        </p:sp>
        <p:graphicFrame>
          <p:nvGraphicFramePr>
            <p:cNvPr id="15" name="Object 18">
              <a:extLst>
                <a:ext uri="{FF2B5EF4-FFF2-40B4-BE49-F238E27FC236}">
                  <a16:creationId xmlns:a16="http://schemas.microsoft.com/office/drawing/2014/main" id="{2A14728E-D92F-4BB9-94B7-ABF75B3ED5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5" y="2886"/>
            <a:ext cx="142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6" imgW="977476" imgH="253890" progId="Equation.DSMT4">
                    <p:embed/>
                  </p:oleObj>
                </mc:Choice>
                <mc:Fallback>
                  <p:oleObj name="Equation" r:id="rId6" imgW="977476" imgH="253890" progId="Equation.DSMT4">
                    <p:embed/>
                    <p:pic>
                      <p:nvPicPr>
                        <p:cNvPr id="182290" name="Object 18">
                          <a:extLst>
                            <a:ext uri="{FF2B5EF4-FFF2-40B4-BE49-F238E27FC236}">
                              <a16:creationId xmlns:a16="http://schemas.microsoft.com/office/drawing/2014/main" id="{F1FACE1C-F370-4084-B0D2-727E7EBD61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2886"/>
                          <a:ext cx="1429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F97691F6-D213-47B5-91CA-2DE513B1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886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的和指的是把分别出现</a:t>
              </a:r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52C3F1F2-FCD0-4AC3-9DF1-AF8804149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249"/>
              <a:ext cx="417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/>
                <a:t>在这两个多项式中对应的同类项的系数相加多得的</a:t>
              </a:r>
              <a:r>
                <a:rPr lang="en-US" altLang="zh-CN" sz="2800"/>
                <a:t>n</a:t>
              </a:r>
              <a:r>
                <a:rPr lang="zh-CN" altLang="en-US" sz="2800"/>
                <a:t>元多项式。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80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79DF328-B538-42E2-AB67-49BB686A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4048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例如：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263DB585-4A81-48F9-B327-B66BA422DBF6}"/>
              </a:ext>
            </a:extLst>
          </p:cNvPr>
          <p:cNvGrpSpPr>
            <a:grpSpLocks/>
          </p:cNvGrpSpPr>
          <p:nvPr/>
        </p:nvGrpSpPr>
        <p:grpSpPr bwMode="auto">
          <a:xfrm>
            <a:off x="1728788" y="388938"/>
            <a:ext cx="6083300" cy="554037"/>
            <a:chOff x="975" y="245"/>
            <a:chExt cx="3832" cy="34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59EC040E-35A4-4135-B694-86BC3E9EA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4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设</a:t>
              </a:r>
            </a:p>
          </p:txBody>
        </p:sp>
        <p:graphicFrame>
          <p:nvGraphicFramePr>
            <p:cNvPr id="5" name="Object 6">
              <a:extLst>
                <a:ext uri="{FF2B5EF4-FFF2-40B4-BE49-F238E27FC236}">
                  <a16:creationId xmlns:a16="http://schemas.microsoft.com/office/drawing/2014/main" id="{E7D4D825-FCA6-4494-A137-FC263CC3CA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255"/>
            <a:ext cx="351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3" imgW="2679700" imgH="254000" progId="Equation.DSMT4">
                    <p:embed/>
                  </p:oleObj>
                </mc:Choice>
                <mc:Fallback>
                  <p:oleObj name="Equation" r:id="rId3" imgW="2679700" imgH="254000" progId="Equation.DSMT4">
                    <p:embed/>
                    <p:pic>
                      <p:nvPicPr>
                        <p:cNvPr id="183302" name="Object 6">
                          <a:extLst>
                            <a:ext uri="{FF2B5EF4-FFF2-40B4-BE49-F238E27FC236}">
                              <a16:creationId xmlns:a16="http://schemas.microsoft.com/office/drawing/2014/main" id="{945B3745-AD07-4BA9-ACC0-44FA71AFB3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55"/>
                          <a:ext cx="3515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7D4AC0C5-638C-4049-8FD9-D56000AF8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014413"/>
          <a:ext cx="53641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2540000" imgH="254000" progId="Equation.DSMT4">
                  <p:embed/>
                </p:oleObj>
              </mc:Choice>
              <mc:Fallback>
                <p:oleObj name="Equation" r:id="rId5" imgW="2540000" imgH="254000" progId="Equation.DSMT4">
                  <p:embed/>
                  <p:pic>
                    <p:nvPicPr>
                      <p:cNvPr id="183304" name="Object 8">
                        <a:extLst>
                          <a:ext uri="{FF2B5EF4-FFF2-40B4-BE49-F238E27FC236}">
                            <a16:creationId xmlns:a16="http://schemas.microsoft.com/office/drawing/2014/main" id="{86375FBE-32A7-4838-8486-D2B9FA9E0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014413"/>
                        <a:ext cx="53641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>
            <a:extLst>
              <a:ext uri="{FF2B5EF4-FFF2-40B4-BE49-F238E27FC236}">
                <a16:creationId xmlns:a16="http://schemas.microsoft.com/office/drawing/2014/main" id="{719EA122-CA86-4733-B5C3-4EE6E2ABD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628775"/>
            <a:ext cx="225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则</a:t>
            </a:r>
            <a:r>
              <a:rPr lang="en-US" altLang="zh-CN" sz="2800"/>
              <a:t>f</a:t>
            </a:r>
            <a:r>
              <a:rPr lang="zh-CN" altLang="en-US" sz="2800"/>
              <a:t>与</a:t>
            </a:r>
            <a:r>
              <a:rPr lang="en-US" altLang="zh-CN" sz="2800"/>
              <a:t>g</a:t>
            </a:r>
            <a:r>
              <a:rPr lang="zh-CN" altLang="en-US" sz="2800"/>
              <a:t>的和是</a:t>
            </a:r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A5AE04EC-3EB8-46E5-BCB0-3EBC1061B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2276475"/>
          <a:ext cx="7667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7" imgW="3530600" imgH="254000" progId="Equation.DSMT4">
                  <p:embed/>
                </p:oleObj>
              </mc:Choice>
              <mc:Fallback>
                <p:oleObj name="Equation" r:id="rId7" imgW="3530600" imgH="254000" progId="Equation.DSMT4">
                  <p:embed/>
                  <p:pic>
                    <p:nvPicPr>
                      <p:cNvPr id="183307" name="Object 11">
                        <a:extLst>
                          <a:ext uri="{FF2B5EF4-FFF2-40B4-BE49-F238E27FC236}">
                            <a16:creationId xmlns:a16="http://schemas.microsoft.com/office/drawing/2014/main" id="{B0E6E9DC-CE20-41DC-987C-02F67F561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276475"/>
                        <a:ext cx="76676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2">
            <a:extLst>
              <a:ext uri="{FF2B5EF4-FFF2-40B4-BE49-F238E27FC236}">
                <a16:creationId xmlns:a16="http://schemas.microsoft.com/office/drawing/2014/main" id="{41053B10-7553-4600-801C-E8FB2C04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2909888"/>
            <a:ext cx="169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 startAt="3"/>
            </a:pPr>
            <a:r>
              <a:rPr lang="en-US" altLang="zh-CN" sz="2800"/>
              <a:t> </a:t>
            </a:r>
            <a:r>
              <a:rPr lang="zh-CN" altLang="en-US" sz="2800"/>
              <a:t>相减：</a:t>
            </a:r>
          </a:p>
        </p:txBody>
      </p:sp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A863618D-6B47-417C-84D7-0B2FAF83B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2025" y="2924175"/>
          <a:ext cx="23764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9" imgW="1117115" imgH="253890" progId="Equation.DSMT4">
                  <p:embed/>
                </p:oleObj>
              </mc:Choice>
              <mc:Fallback>
                <p:oleObj name="Equation" r:id="rId9" imgW="1117115" imgH="253890" progId="Equation.DSMT4">
                  <p:embed/>
                  <p:pic>
                    <p:nvPicPr>
                      <p:cNvPr id="183310" name="Object 14">
                        <a:extLst>
                          <a:ext uri="{FF2B5EF4-FFF2-40B4-BE49-F238E27FC236}">
                            <a16:creationId xmlns:a16="http://schemas.microsoft.com/office/drawing/2014/main" id="{A2276C11-8F1B-4BB7-81E5-5E5DC007E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924175"/>
                        <a:ext cx="237648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6">
            <a:extLst>
              <a:ext uri="{FF2B5EF4-FFF2-40B4-BE49-F238E27FC236}">
                <a16:creationId xmlns:a16="http://schemas.microsoft.com/office/drawing/2014/main" id="{C31F2A84-D4FA-4B33-B856-91F26DB037A5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3500438"/>
            <a:ext cx="3168650" cy="541337"/>
            <a:chOff x="476" y="2205"/>
            <a:chExt cx="1996" cy="341"/>
          </a:xfrm>
        </p:grpSpPr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8496ABBA-AE25-4F31-9E6D-2E5BE9815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20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设 </a:t>
              </a:r>
            </a:p>
          </p:txBody>
        </p:sp>
        <p:graphicFrame>
          <p:nvGraphicFramePr>
            <p:cNvPr id="13" name="Object 18">
              <a:extLst>
                <a:ext uri="{FF2B5EF4-FFF2-40B4-BE49-F238E27FC236}">
                  <a16:creationId xmlns:a16="http://schemas.microsoft.com/office/drawing/2014/main" id="{AAFC1987-F229-4EB5-9F18-DA01F79229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2205"/>
            <a:ext cx="1679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11" imgW="1269449" imgH="253890" progId="Equation.DSMT4">
                    <p:embed/>
                  </p:oleObj>
                </mc:Choice>
                <mc:Fallback>
                  <p:oleObj name="Equation" r:id="rId11" imgW="1269449" imgH="253890" progId="Equation.DSMT4">
                    <p:embed/>
                    <p:pic>
                      <p:nvPicPr>
                        <p:cNvPr id="183314" name="Object 18">
                          <a:extLst>
                            <a:ext uri="{FF2B5EF4-FFF2-40B4-BE49-F238E27FC236}">
                              <a16:creationId xmlns:a16="http://schemas.microsoft.com/office/drawing/2014/main" id="{74593789-016C-4605-9B0D-A50DBD66DC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205"/>
                          <a:ext cx="1679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20">
            <a:extLst>
              <a:ext uri="{FF2B5EF4-FFF2-40B4-BE49-F238E27FC236}">
                <a16:creationId xmlns:a16="http://schemas.microsoft.com/office/drawing/2014/main" id="{52609D1A-2449-46F2-95C8-7F574019F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75" y="5114925"/>
          <a:ext cx="2870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13" imgW="1346040" imgH="253800" progId="Equation.DSMT4">
                  <p:embed/>
                </p:oleObj>
              </mc:Choice>
              <mc:Fallback>
                <p:oleObj name="Equation" r:id="rId13" imgW="1346040" imgH="253800" progId="Equation.DSMT4">
                  <p:embed/>
                  <p:pic>
                    <p:nvPicPr>
                      <p:cNvPr id="183316" name="Object 20">
                        <a:extLst>
                          <a:ext uri="{FF2B5EF4-FFF2-40B4-BE49-F238E27FC236}">
                            <a16:creationId xmlns:a16="http://schemas.microsoft.com/office/drawing/2014/main" id="{4D489E61-A90E-4E47-844C-DA55524C5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5114925"/>
                        <a:ext cx="2870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1">
            <a:extLst>
              <a:ext uri="{FF2B5EF4-FFF2-40B4-BE49-F238E27FC236}">
                <a16:creationId xmlns:a16="http://schemas.microsoft.com/office/drawing/2014/main" id="{F5AD7FBF-1F69-4FBF-9B76-DD8A7330C81B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4067175"/>
            <a:ext cx="7993063" cy="954088"/>
            <a:chOff x="430" y="2562"/>
            <a:chExt cx="5035" cy="601"/>
          </a:xfrm>
        </p:grpSpPr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94D167AD-51A3-4919-9332-341095B03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2562"/>
              <a:ext cx="5035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       </a:t>
              </a:r>
              <a:r>
                <a:rPr lang="zh-CN" altLang="en-US" sz="2800"/>
                <a:t>把</a:t>
              </a:r>
              <a:r>
                <a:rPr lang="en-US" altLang="zh-CN" sz="2800"/>
                <a:t>g</a:t>
              </a:r>
              <a:r>
                <a:rPr lang="zh-CN" altLang="en-US" sz="2800"/>
                <a:t>的系数都换成各自的相反数，所得多项式叫做</a:t>
              </a:r>
              <a:r>
                <a:rPr lang="en-US" altLang="zh-CN" sz="2800"/>
                <a:t>g</a:t>
              </a:r>
              <a:r>
                <a:rPr lang="zh-CN" altLang="en-US" sz="2800"/>
                <a:t>的负多项式，记为</a:t>
              </a:r>
            </a:p>
          </p:txBody>
        </p:sp>
        <p:graphicFrame>
          <p:nvGraphicFramePr>
            <p:cNvPr id="17" name="Object 23">
              <a:extLst>
                <a:ext uri="{FF2B5EF4-FFF2-40B4-BE49-F238E27FC236}">
                  <a16:creationId xmlns:a16="http://schemas.microsoft.com/office/drawing/2014/main" id="{548D29B5-DE42-4C81-B8FB-CF551F63A6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5" y="2886"/>
            <a:ext cx="44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Equation" r:id="rId15" imgW="266400" imgH="164880" progId="Equation.DSMT4">
                    <p:embed/>
                  </p:oleObj>
                </mc:Choice>
                <mc:Fallback>
                  <p:oleObj name="Equation" r:id="rId15" imgW="266400" imgH="164880" progId="Equation.DSMT4">
                    <p:embed/>
                    <p:pic>
                      <p:nvPicPr>
                        <p:cNvPr id="183319" name="Object 23">
                          <a:extLst>
                            <a:ext uri="{FF2B5EF4-FFF2-40B4-BE49-F238E27FC236}">
                              <a16:creationId xmlns:a16="http://schemas.microsoft.com/office/drawing/2014/main" id="{54C9810A-A393-4496-9E7E-62557FCC4E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886"/>
                          <a:ext cx="44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418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68DAE-0DB2-40FE-999F-EE1016F9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4356B778-16E4-417A-BDC2-19B61EABC9D7}" type="datetime1">
              <a:rPr lang="zh-CN" altLang="en-US"/>
              <a:pPr/>
              <a:t>2021/12/23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CCE3ED-D409-485A-8388-C943CB8E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CN"/>
              <a:t>高等代数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79B9BF2-66B1-4627-B208-3B12A22B8DD4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06400"/>
            <a:ext cx="6586538" cy="574675"/>
            <a:chOff x="567" y="210"/>
            <a:chExt cx="4149" cy="362"/>
          </a:xfrm>
        </p:grpSpPr>
        <p:graphicFrame>
          <p:nvGraphicFramePr>
            <p:cNvPr id="5" name="Object 5">
              <a:extLst>
                <a:ext uri="{FF2B5EF4-FFF2-40B4-BE49-F238E27FC236}">
                  <a16:creationId xmlns:a16="http://schemas.microsoft.com/office/drawing/2014/main" id="{1B855443-E875-47FE-B3F4-58DD14C905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210"/>
            <a:ext cx="102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Equation" r:id="rId3" imgW="736600" imgH="228600" progId="Equation.DSMT4">
                    <p:embed/>
                  </p:oleObj>
                </mc:Choice>
                <mc:Fallback>
                  <p:oleObj name="Equation" r:id="rId3" imgW="736600" imgH="228600" progId="Equation.DSMT4">
                    <p:embed/>
                    <p:pic>
                      <p:nvPicPr>
                        <p:cNvPr id="186373" name="Object 5">
                          <a:extLst>
                            <a:ext uri="{FF2B5EF4-FFF2-40B4-BE49-F238E27FC236}">
                              <a16:creationId xmlns:a16="http://schemas.microsoft.com/office/drawing/2014/main" id="{318568B6-A392-4239-B70A-06A7284E09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10"/>
                          <a:ext cx="102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9CE382D-F129-4ABB-A7DD-E6D58412D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210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的多项式环，记作</a:t>
              </a:r>
            </a:p>
          </p:txBody>
        </p:sp>
        <p:graphicFrame>
          <p:nvGraphicFramePr>
            <p:cNvPr id="7" name="Object 7">
              <a:extLst>
                <a:ext uri="{FF2B5EF4-FFF2-40B4-BE49-F238E27FC236}">
                  <a16:creationId xmlns:a16="http://schemas.microsoft.com/office/drawing/2014/main" id="{6CA253CD-E9C2-4E40-93AB-79F7A01684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46"/>
            <a:ext cx="129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name="Equation" r:id="rId5" imgW="1015559" imgH="253890" progId="Equation.DSMT4">
                    <p:embed/>
                  </p:oleObj>
                </mc:Choice>
                <mc:Fallback>
                  <p:oleObj name="Equation" r:id="rId5" imgW="1015559" imgH="253890" progId="Equation.DSMT4">
                    <p:embed/>
                    <p:pic>
                      <p:nvPicPr>
                        <p:cNvPr id="186375" name="Object 7">
                          <a:extLst>
                            <a:ext uri="{FF2B5EF4-FFF2-40B4-BE49-F238E27FC236}">
                              <a16:creationId xmlns:a16="http://schemas.microsoft.com/office/drawing/2014/main" id="{77F75839-D056-48D0-A38E-A977DC1AD9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46"/>
                          <a:ext cx="1292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8">
            <a:extLst>
              <a:ext uri="{FF2B5EF4-FFF2-40B4-BE49-F238E27FC236}">
                <a16:creationId xmlns:a16="http://schemas.microsoft.com/office/drawing/2014/main" id="{07FE3E20-D48A-415F-B83E-5333DE5E7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1052513"/>
            <a:ext cx="8205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同一元多项式一样，也可以谈论</a:t>
            </a:r>
            <a:r>
              <a:rPr lang="en-US" altLang="zh-CN" sz="2800"/>
              <a:t>n</a:t>
            </a:r>
            <a:r>
              <a:rPr lang="zh-CN" altLang="en-US" sz="2800"/>
              <a:t>元多项式的次数。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3FD58015-2560-48B7-93A5-18239C67E26C}"/>
              </a:ext>
            </a:extLst>
          </p:cNvPr>
          <p:cNvGrpSpPr>
            <a:grpSpLocks/>
          </p:cNvGrpSpPr>
          <p:nvPr/>
        </p:nvGrpSpPr>
        <p:grpSpPr bwMode="auto">
          <a:xfrm>
            <a:off x="946150" y="1700213"/>
            <a:ext cx="6000750" cy="865187"/>
            <a:chOff x="437" y="1071"/>
            <a:chExt cx="3780" cy="545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075CE4F3-B28F-42D1-A418-B90BC13A9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1107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设 </a:t>
              </a:r>
            </a:p>
          </p:txBody>
        </p:sp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id="{569EE10A-9DF1-400C-8D2F-CF7325240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1071"/>
            <a:ext cx="3424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7" imgW="2336800" imgH="368300" progId="Equation.DSMT4">
                    <p:embed/>
                  </p:oleObj>
                </mc:Choice>
                <mc:Fallback>
                  <p:oleObj name="Equation" r:id="rId7" imgW="2336800" imgH="368300" progId="Equation.DSMT4">
                    <p:embed/>
                    <p:pic>
                      <p:nvPicPr>
                        <p:cNvPr id="186380" name="Object 12">
                          <a:extLst>
                            <a:ext uri="{FF2B5EF4-FFF2-40B4-BE49-F238E27FC236}">
                              <a16:creationId xmlns:a16="http://schemas.microsoft.com/office/drawing/2014/main" id="{2D309BD1-B3B0-442B-9830-B079C9D255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071"/>
                          <a:ext cx="3424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525F01AB-353C-486F-B43B-1B5F33918887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2492375"/>
            <a:ext cx="7186613" cy="538163"/>
            <a:chOff x="363" y="1570"/>
            <a:chExt cx="4527" cy="339"/>
          </a:xfrm>
        </p:grpSpPr>
        <p:graphicFrame>
          <p:nvGraphicFramePr>
            <p:cNvPr id="13" name="Object 16">
              <a:extLst>
                <a:ext uri="{FF2B5EF4-FFF2-40B4-BE49-F238E27FC236}">
                  <a16:creationId xmlns:a16="http://schemas.microsoft.com/office/drawing/2014/main" id="{872AE401-17D6-4472-B12F-76D1A1BD93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" y="1616"/>
            <a:ext cx="120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9" imgW="952087" imgH="228501" progId="Equation.DSMT4">
                    <p:embed/>
                  </p:oleObj>
                </mc:Choice>
                <mc:Fallback>
                  <p:oleObj name="Equation" r:id="rId9" imgW="952087" imgH="228501" progId="Equation.DSMT4">
                    <p:embed/>
                    <p:pic>
                      <p:nvPicPr>
                        <p:cNvPr id="186384" name="Object 16">
                          <a:extLst>
                            <a:ext uri="{FF2B5EF4-FFF2-40B4-BE49-F238E27FC236}">
                              <a16:creationId xmlns:a16="http://schemas.microsoft.com/office/drawing/2014/main" id="{1BF5C918-958B-4BE6-BA7F-DECE8A9675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1616"/>
                          <a:ext cx="120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9C19AA56-46F8-4594-A923-2FA795891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570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称为单项式</a:t>
              </a:r>
            </a:p>
          </p:txBody>
        </p:sp>
        <p:graphicFrame>
          <p:nvGraphicFramePr>
            <p:cNvPr id="15" name="Object 18">
              <a:extLst>
                <a:ext uri="{FF2B5EF4-FFF2-40B4-BE49-F238E27FC236}">
                  <a16:creationId xmlns:a16="http://schemas.microsoft.com/office/drawing/2014/main" id="{C7ED42F6-3EFF-4C30-AAB7-10DEE4BC1D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7" y="1570"/>
            <a:ext cx="115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Equation" r:id="rId11" imgW="875920" imgH="253890" progId="Equation.DSMT4">
                    <p:embed/>
                  </p:oleObj>
                </mc:Choice>
                <mc:Fallback>
                  <p:oleObj name="Equation" r:id="rId11" imgW="875920" imgH="253890" progId="Equation.DSMT4">
                    <p:embed/>
                    <p:pic>
                      <p:nvPicPr>
                        <p:cNvPr id="186386" name="Object 18">
                          <a:extLst>
                            <a:ext uri="{FF2B5EF4-FFF2-40B4-BE49-F238E27FC236}">
                              <a16:creationId xmlns:a16="http://schemas.microsoft.com/office/drawing/2014/main" id="{7F5E9F10-4CBD-4589-9ADE-F800D80674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1570"/>
                          <a:ext cx="1156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1D1ABE30-14CE-419D-9D7B-82079BB7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57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的次数，</a:t>
              </a: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id="{B65102C1-E770-483C-BCE9-E83AF446E2BC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3059113"/>
            <a:ext cx="8207375" cy="960437"/>
            <a:chOff x="295" y="1927"/>
            <a:chExt cx="5170" cy="605"/>
          </a:xfrm>
        </p:grpSpPr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73E3AAE1-62B4-4143-83A5-4884C996C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927"/>
              <a:ext cx="517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       </a:t>
              </a:r>
              <a:r>
                <a:rPr lang="zh-CN" altLang="en-US" sz="2800"/>
                <a:t>对</a:t>
              </a:r>
              <a:r>
                <a:rPr lang="en-US" altLang="zh-CN" sz="2800"/>
                <a:t>f</a:t>
              </a:r>
              <a:r>
                <a:rPr lang="zh-CN" altLang="en-US" sz="2800"/>
                <a:t>来说其中系数不为零的单项式的最高次数就称为这个多项式</a:t>
              </a:r>
              <a:r>
                <a:rPr lang="en-US" altLang="zh-CN" sz="2800"/>
                <a:t>f</a:t>
              </a:r>
              <a:r>
                <a:rPr lang="zh-CN" altLang="en-US" sz="2800"/>
                <a:t>的次数，记为</a:t>
              </a:r>
            </a:p>
          </p:txBody>
        </p:sp>
        <p:graphicFrame>
          <p:nvGraphicFramePr>
            <p:cNvPr id="19" name="Object 23">
              <a:extLst>
                <a:ext uri="{FF2B5EF4-FFF2-40B4-BE49-F238E27FC236}">
                  <a16:creationId xmlns:a16="http://schemas.microsoft.com/office/drawing/2014/main" id="{998FA7E8-9EC5-4594-A435-27643A43F6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2205"/>
            <a:ext cx="52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Equation" r:id="rId13" imgW="406048" imgH="253780" progId="Equation.DSMT4">
                    <p:embed/>
                  </p:oleObj>
                </mc:Choice>
                <mc:Fallback>
                  <p:oleObj name="Equation" r:id="rId13" imgW="406048" imgH="253780" progId="Equation.DSMT4">
                    <p:embed/>
                    <p:pic>
                      <p:nvPicPr>
                        <p:cNvPr id="186391" name="Object 23">
                          <a:extLst>
                            <a:ext uri="{FF2B5EF4-FFF2-40B4-BE49-F238E27FC236}">
                              <a16:creationId xmlns:a16="http://schemas.microsoft.com/office/drawing/2014/main" id="{5138084A-74B2-4609-9251-EB2ED648E6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205"/>
                          <a:ext cx="521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24">
            <a:extLst>
              <a:ext uri="{FF2B5EF4-FFF2-40B4-BE49-F238E27FC236}">
                <a16:creationId xmlns:a16="http://schemas.microsoft.com/office/drawing/2014/main" id="{2250A753-4FCB-412B-AEAC-B12EA2E62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4005263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     </a:t>
            </a:r>
            <a:r>
              <a:rPr lang="zh-CN" altLang="en-US" sz="2800"/>
              <a:t>设</a:t>
            </a:r>
            <a:r>
              <a:rPr lang="en-US" altLang="zh-CN" sz="2800"/>
              <a:t>f</a:t>
            </a:r>
            <a:r>
              <a:rPr lang="zh-CN" altLang="en-US" sz="2800"/>
              <a:t>、</a:t>
            </a:r>
            <a:r>
              <a:rPr lang="en-US" altLang="zh-CN" sz="2800"/>
              <a:t>g</a:t>
            </a:r>
            <a:r>
              <a:rPr lang="zh-CN" altLang="en-US" sz="2800"/>
              <a:t>是</a:t>
            </a:r>
            <a:r>
              <a:rPr lang="en-US" altLang="zh-CN" sz="2800"/>
              <a:t>F</a:t>
            </a:r>
            <a:r>
              <a:rPr lang="zh-CN" altLang="en-US" sz="2800"/>
              <a:t>上两个不等于零的</a:t>
            </a:r>
            <a:r>
              <a:rPr lang="en-US" altLang="zh-CN" sz="2800"/>
              <a:t>n</a:t>
            </a:r>
            <a:r>
              <a:rPr lang="zh-CN" altLang="en-US" sz="2800"/>
              <a:t>元多项式，则</a:t>
            </a:r>
            <a:r>
              <a:rPr lang="en-US" altLang="zh-CN" sz="2800"/>
              <a:t>f</a:t>
            </a:r>
            <a:r>
              <a:rPr lang="zh-CN" altLang="en-US" sz="2800"/>
              <a:t>与</a:t>
            </a:r>
            <a:r>
              <a:rPr lang="en-US" altLang="zh-CN" sz="2800"/>
              <a:t>g</a:t>
            </a:r>
            <a:r>
              <a:rPr lang="zh-CN" altLang="en-US" sz="2800"/>
              <a:t>的和与积的次数与</a:t>
            </a:r>
            <a:r>
              <a:rPr lang="en-US" altLang="zh-CN" sz="2800"/>
              <a:t>f</a:t>
            </a:r>
            <a:r>
              <a:rPr lang="zh-CN" altLang="en-US" sz="2800"/>
              <a:t>、</a:t>
            </a:r>
            <a:r>
              <a:rPr lang="en-US" altLang="zh-CN" sz="2800"/>
              <a:t>g</a:t>
            </a:r>
            <a:r>
              <a:rPr lang="zh-CN" altLang="en-US" sz="2800"/>
              <a:t>的次数有如下关系：</a:t>
            </a:r>
          </a:p>
        </p:txBody>
      </p:sp>
      <p:grpSp>
        <p:nvGrpSpPr>
          <p:cNvPr id="21" name="Group 26">
            <a:extLst>
              <a:ext uri="{FF2B5EF4-FFF2-40B4-BE49-F238E27FC236}">
                <a16:creationId xmlns:a16="http://schemas.microsoft.com/office/drawing/2014/main" id="{E4417741-0179-4403-B138-CAB93EC07726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4997450"/>
            <a:ext cx="3887787" cy="546100"/>
            <a:chOff x="612" y="3148"/>
            <a:chExt cx="2449" cy="344"/>
          </a:xfrm>
        </p:grpSpPr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35AA54A7-77E2-4BC2-9270-D38CC39C2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148"/>
              <a:ext cx="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1</a:t>
              </a:r>
              <a:r>
                <a:rPr lang="zh-CN" altLang="en-US" sz="2800"/>
                <a:t>、</a:t>
              </a:r>
            </a:p>
          </p:txBody>
        </p:sp>
        <p:graphicFrame>
          <p:nvGraphicFramePr>
            <p:cNvPr id="23" name="Object 28">
              <a:extLst>
                <a:ext uri="{FF2B5EF4-FFF2-40B4-BE49-F238E27FC236}">
                  <a16:creationId xmlns:a16="http://schemas.microsoft.com/office/drawing/2014/main" id="{47C71596-1265-49FB-AE93-C7D3DC7010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3158"/>
            <a:ext cx="204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" name="Equation" r:id="rId15" imgW="1574800" imgH="254000" progId="Equation.DSMT4">
                    <p:embed/>
                  </p:oleObj>
                </mc:Choice>
                <mc:Fallback>
                  <p:oleObj name="Equation" r:id="rId15" imgW="1574800" imgH="254000" progId="Equation.DSMT4">
                    <p:embed/>
                    <p:pic>
                      <p:nvPicPr>
                        <p:cNvPr id="186396" name="Object 28">
                          <a:extLst>
                            <a:ext uri="{FF2B5EF4-FFF2-40B4-BE49-F238E27FC236}">
                              <a16:creationId xmlns:a16="http://schemas.microsoft.com/office/drawing/2014/main" id="{A60B6360-A352-4742-8A8B-6E8DD62D6E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158"/>
                          <a:ext cx="2041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977EBE03-DDB3-4F20-955F-C290599DD484}"/>
              </a:ext>
            </a:extLst>
          </p:cNvPr>
          <p:cNvGrpSpPr>
            <a:grpSpLocks/>
          </p:cNvGrpSpPr>
          <p:nvPr/>
        </p:nvGrpSpPr>
        <p:grpSpPr bwMode="auto">
          <a:xfrm>
            <a:off x="1277938" y="5619750"/>
            <a:ext cx="3186112" cy="546100"/>
            <a:chOff x="601" y="3540"/>
            <a:chExt cx="2007" cy="344"/>
          </a:xfrm>
        </p:grpSpPr>
        <p:sp>
          <p:nvSpPr>
            <p:cNvPr id="25" name="Rectangle 31">
              <a:extLst>
                <a:ext uri="{FF2B5EF4-FFF2-40B4-BE49-F238E27FC236}">
                  <a16:creationId xmlns:a16="http://schemas.microsoft.com/office/drawing/2014/main" id="{D5C6408A-9A16-40B2-9D2A-98EEA2367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3557"/>
              <a:ext cx="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2</a:t>
              </a:r>
              <a:r>
                <a:rPr lang="zh-CN" altLang="en-US" sz="2800"/>
                <a:t>、</a:t>
              </a:r>
            </a:p>
          </p:txBody>
        </p:sp>
        <p:graphicFrame>
          <p:nvGraphicFramePr>
            <p:cNvPr id="26" name="Object 32">
              <a:extLst>
                <a:ext uri="{FF2B5EF4-FFF2-40B4-BE49-F238E27FC236}">
                  <a16:creationId xmlns:a16="http://schemas.microsoft.com/office/drawing/2014/main" id="{8CEE3E63-E7B7-4A73-A656-FC0E9EEBE1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3540"/>
            <a:ext cx="15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17" imgW="1155700" imgH="254000" progId="Equation.DSMT4">
                    <p:embed/>
                  </p:oleObj>
                </mc:Choice>
                <mc:Fallback>
                  <p:oleObj name="Equation" r:id="rId17" imgW="1155700" imgH="254000" progId="Equation.DSMT4">
                    <p:embed/>
                    <p:pic>
                      <p:nvPicPr>
                        <p:cNvPr id="186400" name="Object 32">
                          <a:extLst>
                            <a:ext uri="{FF2B5EF4-FFF2-40B4-BE49-F238E27FC236}">
                              <a16:creationId xmlns:a16="http://schemas.microsoft.com/office/drawing/2014/main" id="{73DAEEA6-AB57-48B6-AC74-449BE5D6DC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540"/>
                          <a:ext cx="15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547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FB1C495-1EB8-40D2-ABAC-7F9F0CF5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342900"/>
            <a:ext cx="81375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       </a:t>
            </a:r>
            <a:r>
              <a:rPr lang="zh-CN" altLang="en-US" sz="2800"/>
              <a:t>结论</a:t>
            </a:r>
            <a:r>
              <a:rPr lang="en-US" altLang="zh-CN" sz="2800"/>
              <a:t>1</a:t>
            </a:r>
            <a:r>
              <a:rPr lang="zh-CN" altLang="en-US" sz="2800"/>
              <a:t>是显然的，但要证明结论</a:t>
            </a:r>
            <a:r>
              <a:rPr lang="en-US" altLang="zh-CN" sz="2800"/>
              <a:t>2</a:t>
            </a:r>
            <a:r>
              <a:rPr lang="zh-CN" altLang="en-US" sz="2800"/>
              <a:t>，还得先考虑多元多项式的排列顺序，在一元多项式中，我们看到多项式的升幂（或降幂）排列对许多问题的讨论是方便的。为此，对多元多项式也引入一种排列顺序的方法，这种方法是模仿字典排列的原则得出的，因而称为</a:t>
            </a:r>
            <a:r>
              <a:rPr lang="zh-CN" altLang="en-US" sz="2800">
                <a:solidFill>
                  <a:srgbClr val="0033CC"/>
                </a:solidFill>
              </a:rPr>
              <a:t>字典排列法</a:t>
            </a:r>
            <a:r>
              <a:rPr lang="zh-CN" altLang="en-US" sz="2800"/>
              <a:t>。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6359B388-9719-40BF-9415-17D2D61B9EB1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3033713"/>
            <a:ext cx="8215313" cy="611187"/>
            <a:chOff x="336" y="1911"/>
            <a:chExt cx="5175" cy="38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8BA2CFC3-8CD4-43F0-B965-A47DB6A99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4"/>
              <a:ext cx="39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每一类单项式（</a:t>
              </a:r>
              <a:r>
                <a:rPr lang="en-US" altLang="zh-CN" sz="2800"/>
                <a:t>1</a:t>
              </a:r>
              <a:r>
                <a:rPr lang="zh-CN" altLang="en-US" sz="2800"/>
                <a:t>）都对应一个</a:t>
              </a:r>
              <a:r>
                <a:rPr lang="en-US" altLang="zh-CN" sz="2800"/>
                <a:t>n</a:t>
              </a:r>
              <a:r>
                <a:rPr lang="zh-CN" altLang="en-US" sz="2800"/>
                <a:t>元数组</a:t>
              </a:r>
            </a:p>
          </p:txBody>
        </p:sp>
        <p:graphicFrame>
          <p:nvGraphicFramePr>
            <p:cNvPr id="5" name="Object 6">
              <a:extLst>
                <a:ext uri="{FF2B5EF4-FFF2-40B4-BE49-F238E27FC236}">
                  <a16:creationId xmlns:a16="http://schemas.microsoft.com/office/drawing/2014/main" id="{D70BDE46-07A8-4080-BC36-5D88C7FEA0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1911"/>
            <a:ext cx="127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3" imgW="850531" imgH="253890" progId="Equation.DSMT4">
                    <p:embed/>
                  </p:oleObj>
                </mc:Choice>
                <mc:Fallback>
                  <p:oleObj name="Equation" r:id="rId3" imgW="850531" imgH="253890" progId="Equation.DSMT4">
                    <p:embed/>
                    <p:pic>
                      <p:nvPicPr>
                        <p:cNvPr id="187398" name="Object 6">
                          <a:extLst>
                            <a:ext uri="{FF2B5EF4-FFF2-40B4-BE49-F238E27FC236}">
                              <a16:creationId xmlns:a16="http://schemas.microsoft.com/office/drawing/2014/main" id="{E2A37CB3-F7CC-4F44-82D1-2FD96A9DF4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911"/>
                          <a:ext cx="1270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8">
            <a:extLst>
              <a:ext uri="{FF2B5EF4-FFF2-40B4-BE49-F238E27FC236}">
                <a16:creationId xmlns:a16="http://schemas.microsoft.com/office/drawing/2014/main" id="{B93B27B0-8784-4881-822A-25B6C7F30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4149725"/>
            <a:ext cx="82740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      </a:t>
            </a:r>
            <a:r>
              <a:rPr lang="zh-CN" altLang="en-US" sz="2800"/>
              <a:t>为了给单项式之间一个排列顺序的方法，我们只要对</a:t>
            </a:r>
            <a:r>
              <a:rPr lang="en-US" altLang="zh-CN" sz="2800"/>
              <a:t>n</a:t>
            </a:r>
            <a:r>
              <a:rPr lang="zh-CN" altLang="en-US" sz="2800"/>
              <a:t>元数但定义一个先后顺序就可以了。</a:t>
            </a: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17C29602-5005-4ACD-AB39-63DA9E204F47}"/>
              </a:ext>
            </a:extLst>
          </p:cNvPr>
          <p:cNvGrpSpPr>
            <a:grpSpLocks/>
          </p:cNvGrpSpPr>
          <p:nvPr/>
        </p:nvGrpSpPr>
        <p:grpSpPr bwMode="auto">
          <a:xfrm>
            <a:off x="688975" y="3630613"/>
            <a:ext cx="6434138" cy="560387"/>
            <a:chOff x="320" y="2287"/>
            <a:chExt cx="4053" cy="353"/>
          </a:xfrm>
        </p:grpSpPr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5E15986-1E5E-4AFB-90CB-F4B09130A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228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其中</a:t>
              </a:r>
            </a:p>
          </p:txBody>
        </p:sp>
        <p:graphicFrame>
          <p:nvGraphicFramePr>
            <p:cNvPr id="9" name="Object 11">
              <a:extLst>
                <a:ext uri="{FF2B5EF4-FFF2-40B4-BE49-F238E27FC236}">
                  <a16:creationId xmlns:a16="http://schemas.microsoft.com/office/drawing/2014/main" id="{641861C9-2FED-474C-83CF-84BA7E1EF6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296"/>
            <a:ext cx="21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5" imgW="139700" imgH="228600" progId="Equation.DSMT4">
                    <p:embed/>
                  </p:oleObj>
                </mc:Choice>
                <mc:Fallback>
                  <p:oleObj name="Equation" r:id="rId5" imgW="139700" imgH="228600" progId="Equation.DSMT4">
                    <p:embed/>
                    <p:pic>
                      <p:nvPicPr>
                        <p:cNvPr id="187403" name="Object 11">
                          <a:extLst>
                            <a:ext uri="{FF2B5EF4-FFF2-40B4-BE49-F238E27FC236}">
                              <a16:creationId xmlns:a16="http://schemas.microsoft.com/office/drawing/2014/main" id="{31DABAB6-DA2E-41B0-9AD9-A7B112F4F7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296"/>
                          <a:ext cx="215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C9456F04-8B1D-4EC1-AC97-9D5B2EB56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296"/>
              <a:ext cx="3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为非负整数，这个对应是</a:t>
              </a:r>
              <a:r>
                <a:rPr lang="en-US" altLang="zh-CN" sz="2800"/>
                <a:t>1-1</a:t>
              </a:r>
              <a:r>
                <a:rPr lang="zh-CN" altLang="en-US" sz="2800"/>
                <a:t>的，</a:t>
              </a: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C3851CBC-EC2C-4BF6-8CCF-547E831991D4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5157788"/>
            <a:ext cx="7956550" cy="576262"/>
            <a:chOff x="340" y="3249"/>
            <a:chExt cx="5012" cy="363"/>
          </a:xfrm>
        </p:grpSpPr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6DF1B400-C13B-45DB-AB11-74CBE01B2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249"/>
              <a:ext cx="31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设两个单项式分别对应</a:t>
              </a:r>
              <a:r>
                <a:rPr lang="en-US" altLang="zh-CN" sz="2800"/>
                <a:t>n</a:t>
              </a:r>
              <a:r>
                <a:rPr lang="zh-CN" altLang="en-US" sz="2800"/>
                <a:t>元数组</a:t>
              </a:r>
            </a:p>
          </p:txBody>
        </p:sp>
        <p:graphicFrame>
          <p:nvGraphicFramePr>
            <p:cNvPr id="13" name="Object 17">
              <a:extLst>
                <a:ext uri="{FF2B5EF4-FFF2-40B4-BE49-F238E27FC236}">
                  <a16:creationId xmlns:a16="http://schemas.microsoft.com/office/drawing/2014/main" id="{3ADEB261-4085-4711-8FBE-5A1EBFA865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7" y="3293"/>
            <a:ext cx="83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7" imgW="672808" imgH="253890" progId="Equation.DSMT4">
                    <p:embed/>
                  </p:oleObj>
                </mc:Choice>
                <mc:Fallback>
                  <p:oleObj name="Equation" r:id="rId7" imgW="672808" imgH="253890" progId="Equation.DSMT4">
                    <p:embed/>
                    <p:pic>
                      <p:nvPicPr>
                        <p:cNvPr id="187409" name="Object 17">
                          <a:extLst>
                            <a:ext uri="{FF2B5EF4-FFF2-40B4-BE49-F238E27FC236}">
                              <a16:creationId xmlns:a16="http://schemas.microsoft.com/office/drawing/2014/main" id="{96A1FB4F-1754-4692-87A8-E708F823E4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3293"/>
                          <a:ext cx="839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CFE03FD-01C5-47C4-B28E-A1C5C8C4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249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和 </a:t>
              </a:r>
            </a:p>
          </p:txBody>
        </p:sp>
        <p:graphicFrame>
          <p:nvGraphicFramePr>
            <p:cNvPr id="15" name="Object 19">
              <a:extLst>
                <a:ext uri="{FF2B5EF4-FFF2-40B4-BE49-F238E27FC236}">
                  <a16:creationId xmlns:a16="http://schemas.microsoft.com/office/drawing/2014/main" id="{573CF1E8-40EC-407E-9675-BCFCB8B4B3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3249"/>
            <a:ext cx="83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9" imgW="596641" imgH="253890" progId="Equation.DSMT4">
                    <p:embed/>
                  </p:oleObj>
                </mc:Choice>
                <mc:Fallback>
                  <p:oleObj name="Equation" r:id="rId9" imgW="596641" imgH="253890" progId="Equation.DSMT4">
                    <p:embed/>
                    <p:pic>
                      <p:nvPicPr>
                        <p:cNvPr id="187411" name="Object 19">
                          <a:extLst>
                            <a:ext uri="{FF2B5EF4-FFF2-40B4-BE49-F238E27FC236}">
                              <a16:creationId xmlns:a16="http://schemas.microsoft.com/office/drawing/2014/main" id="{1E132421-3D61-4D3D-9964-F81F1B973C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249"/>
                          <a:ext cx="839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611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93E9C9-5225-446F-90CF-F4574095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fld id="{EA8CCBC4-BD11-4F87-9F38-7D798B8524D5}" type="datetime1">
              <a:rPr lang="zh-CN" altLang="en-US"/>
              <a:pPr/>
              <a:t>2021/12/23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7A0D41-2DCA-4C5B-9173-BB1EE0C5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 lang="en-US" altLang="zh-CN"/>
              <a:t>高等代数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358F9E-7D92-4C56-B9CA-85092679BDB1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388938"/>
            <a:ext cx="3492500" cy="568325"/>
            <a:chOff x="385" y="245"/>
            <a:chExt cx="2200" cy="3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4D6442-7DFD-4669-8DD2-245785B9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45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考虑</a:t>
              </a:r>
            </a:p>
          </p:txBody>
        </p:sp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0678751F-C558-4A8F-932F-4D034BEFC0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300"/>
            <a:ext cx="165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" name="Equation" r:id="rId3" imgW="1244600" imgH="228600" progId="Equation.DSMT4">
                    <p:embed/>
                  </p:oleObj>
                </mc:Choice>
                <mc:Fallback>
                  <p:oleObj name="Equation" r:id="rId3" imgW="1244600" imgH="228600" progId="Equation.DSMT4">
                    <p:embed/>
                    <p:pic>
                      <p:nvPicPr>
                        <p:cNvPr id="188421" name="Object 5">
                          <a:extLst>
                            <a:ext uri="{FF2B5EF4-FFF2-40B4-BE49-F238E27FC236}">
                              <a16:creationId xmlns:a16="http://schemas.microsoft.com/office/drawing/2014/main" id="{F8BB89D1-BD8C-41B5-AA02-0ACF3DD60A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00"/>
                          <a:ext cx="1655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26A0C62-A613-4F1C-9E0E-B93C1A8BD8E3}"/>
              </a:ext>
            </a:extLst>
          </p:cNvPr>
          <p:cNvGrpSpPr>
            <a:grpSpLocks/>
          </p:cNvGrpSpPr>
          <p:nvPr/>
        </p:nvGrpSpPr>
        <p:grpSpPr bwMode="auto">
          <a:xfrm>
            <a:off x="4476750" y="360363"/>
            <a:ext cx="2797175" cy="547687"/>
            <a:chOff x="295" y="663"/>
            <a:chExt cx="1762" cy="345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A8318398-947C-4805-8685-36CEB089B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663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如果有</a:t>
              </a:r>
            </a:p>
          </p:txBody>
        </p:sp>
        <p:graphicFrame>
          <p:nvGraphicFramePr>
            <p:cNvPr id="9" name="Object 9">
              <a:extLst>
                <a:ext uri="{FF2B5EF4-FFF2-40B4-BE49-F238E27FC236}">
                  <a16:creationId xmlns:a16="http://schemas.microsoft.com/office/drawing/2014/main" id="{F0D83B44-1283-4F88-8009-1DA32A15C6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709"/>
            <a:ext cx="61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Equation" r:id="rId5" imgW="393529" imgH="190417" progId="Equation.DSMT4">
                    <p:embed/>
                  </p:oleObj>
                </mc:Choice>
                <mc:Fallback>
                  <p:oleObj name="Equation" r:id="rId5" imgW="393529" imgH="190417" progId="Equation.DSMT4">
                    <p:embed/>
                    <p:pic>
                      <p:nvPicPr>
                        <p:cNvPr id="188425" name="Object 9">
                          <a:extLst>
                            <a:ext uri="{FF2B5EF4-FFF2-40B4-BE49-F238E27FC236}">
                              <a16:creationId xmlns:a16="http://schemas.microsoft.com/office/drawing/2014/main" id="{180C71B0-D856-4130-AD21-EADD489BC0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709"/>
                          <a:ext cx="612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37DD9641-2CF1-4436-9AA8-E5505E790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663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使 </a:t>
              </a:r>
            </a:p>
          </p:txBody>
        </p:sp>
      </p:grp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1E6AB169-0FE8-489D-ACA1-B35847344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1052513"/>
          <a:ext cx="33480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7" imgW="1651000" imgH="241300" progId="Equation.DSMT4">
                  <p:embed/>
                </p:oleObj>
              </mc:Choice>
              <mc:Fallback>
                <p:oleObj name="Equation" r:id="rId7" imgW="1651000" imgH="241300" progId="Equation.DSMT4">
                  <p:embed/>
                  <p:pic>
                    <p:nvPicPr>
                      <p:cNvPr id="188428" name="Object 12">
                        <a:extLst>
                          <a:ext uri="{FF2B5EF4-FFF2-40B4-BE49-F238E27FC236}">
                            <a16:creationId xmlns:a16="http://schemas.microsoft.com/office/drawing/2014/main" id="{637B1757-515B-41C8-84E6-0C0CDDD774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052513"/>
                        <a:ext cx="334803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4">
            <a:extLst>
              <a:ext uri="{FF2B5EF4-FFF2-40B4-BE49-F238E27FC236}">
                <a16:creationId xmlns:a16="http://schemas.microsoft.com/office/drawing/2014/main" id="{1ABACCD0-D048-4B29-9727-607EE3E6C8EC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981075"/>
            <a:ext cx="1836738" cy="519113"/>
            <a:chOff x="3016" y="1026"/>
            <a:chExt cx="1157" cy="327"/>
          </a:xfrm>
        </p:grpSpPr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64495448-5B37-4CEA-BE73-865BB220A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026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而 </a:t>
              </a:r>
            </a:p>
          </p:txBody>
        </p:sp>
        <p:graphicFrame>
          <p:nvGraphicFramePr>
            <p:cNvPr id="14" name="Object 16">
              <a:extLst>
                <a:ext uri="{FF2B5EF4-FFF2-40B4-BE49-F238E27FC236}">
                  <a16:creationId xmlns:a16="http://schemas.microsoft.com/office/drawing/2014/main" id="{4DEE0C6F-A0CF-498A-B3F1-1B9DE41663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1026"/>
            <a:ext cx="83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Equation" r:id="rId9" imgW="634725" imgH="241195" progId="Equation.DSMT4">
                    <p:embed/>
                  </p:oleObj>
                </mc:Choice>
                <mc:Fallback>
                  <p:oleObj name="Equation" r:id="rId9" imgW="634725" imgH="241195" progId="Equation.DSMT4">
                    <p:embed/>
                    <p:pic>
                      <p:nvPicPr>
                        <p:cNvPr id="188432" name="Object 16">
                          <a:extLst>
                            <a:ext uri="{FF2B5EF4-FFF2-40B4-BE49-F238E27FC236}">
                              <a16:creationId xmlns:a16="http://schemas.microsoft.com/office/drawing/2014/main" id="{7D59B43B-2092-4A80-B0B9-9F36235880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026"/>
                          <a:ext cx="839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18322219-5894-46A3-B784-E0F2CCFE8401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1557338"/>
            <a:ext cx="6154738" cy="590550"/>
            <a:chOff x="340" y="1389"/>
            <a:chExt cx="3877" cy="372"/>
          </a:xfrm>
        </p:grpSpPr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E6290247-C33F-4CD4-9158-C3D9F54A0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434"/>
              <a:ext cx="1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则称</a:t>
              </a:r>
              <a:r>
                <a:rPr lang="en-US" altLang="zh-CN" sz="2800"/>
                <a:t>n</a:t>
              </a:r>
              <a:r>
                <a:rPr lang="zh-CN" altLang="en-US" sz="2800"/>
                <a:t>元数组</a:t>
              </a:r>
            </a:p>
          </p:txBody>
        </p:sp>
        <p:graphicFrame>
          <p:nvGraphicFramePr>
            <p:cNvPr id="17" name="Object 21">
              <a:extLst>
                <a:ext uri="{FF2B5EF4-FFF2-40B4-BE49-F238E27FC236}">
                  <a16:creationId xmlns:a16="http://schemas.microsoft.com/office/drawing/2014/main" id="{047B4572-DAB4-4030-A133-486BDE2CF0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8" y="1434"/>
            <a:ext cx="83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Equation" r:id="rId11" imgW="672808" imgH="253890" progId="Equation.DSMT4">
                    <p:embed/>
                  </p:oleObj>
                </mc:Choice>
                <mc:Fallback>
                  <p:oleObj name="Equation" r:id="rId11" imgW="672808" imgH="253890" progId="Equation.DSMT4">
                    <p:embed/>
                    <p:pic>
                      <p:nvPicPr>
                        <p:cNvPr id="188437" name="Object 21">
                          <a:extLst>
                            <a:ext uri="{FF2B5EF4-FFF2-40B4-BE49-F238E27FC236}">
                              <a16:creationId xmlns:a16="http://schemas.microsoft.com/office/drawing/2014/main" id="{05BC9D13-9EED-4C94-8B13-3C274D5741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1434"/>
                          <a:ext cx="839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3FFB1B26-B353-4892-AEEC-2A035F65C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1389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先于数组</a:t>
              </a:r>
            </a:p>
          </p:txBody>
        </p:sp>
        <p:graphicFrame>
          <p:nvGraphicFramePr>
            <p:cNvPr id="19" name="Object 23">
              <a:extLst>
                <a:ext uri="{FF2B5EF4-FFF2-40B4-BE49-F238E27FC236}">
                  <a16:creationId xmlns:a16="http://schemas.microsoft.com/office/drawing/2014/main" id="{70888724-C72C-488D-AC2A-43001E59C3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1389"/>
            <a:ext cx="79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Equation" r:id="rId13" imgW="596641" imgH="253890" progId="Equation.DSMT4">
                    <p:embed/>
                  </p:oleObj>
                </mc:Choice>
                <mc:Fallback>
                  <p:oleObj name="Equation" r:id="rId13" imgW="596641" imgH="253890" progId="Equation.DSMT4">
                    <p:embed/>
                    <p:pic>
                      <p:nvPicPr>
                        <p:cNvPr id="188439" name="Object 23">
                          <a:extLst>
                            <a:ext uri="{FF2B5EF4-FFF2-40B4-BE49-F238E27FC236}">
                              <a16:creationId xmlns:a16="http://schemas.microsoft.com/office/drawing/2014/main" id="{14671AF1-B993-4357-97E0-2A8FD90457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389"/>
                          <a:ext cx="793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5">
            <a:extLst>
              <a:ext uri="{FF2B5EF4-FFF2-40B4-BE49-F238E27FC236}">
                <a16:creationId xmlns:a16="http://schemas.microsoft.com/office/drawing/2014/main" id="{C8CD4BA7-3A22-4254-8D68-AC5EAD2A75F9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2205038"/>
            <a:ext cx="3779838" cy="546100"/>
            <a:chOff x="612" y="1797"/>
            <a:chExt cx="2381" cy="344"/>
          </a:xfrm>
        </p:grpSpPr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C22D6DCA-BF97-4B25-B172-039D39BA9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79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记为</a:t>
              </a:r>
            </a:p>
          </p:txBody>
        </p:sp>
        <p:graphicFrame>
          <p:nvGraphicFramePr>
            <p:cNvPr id="22" name="Object 27">
              <a:extLst>
                <a:ext uri="{FF2B5EF4-FFF2-40B4-BE49-F238E27FC236}">
                  <a16:creationId xmlns:a16="http://schemas.microsoft.com/office/drawing/2014/main" id="{750CEADE-0D08-4CB8-A921-9D93E8E5A4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1797"/>
            <a:ext cx="183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Equation" r:id="rId15" imgW="1371600" imgH="254000" progId="Equation.DSMT4">
                    <p:embed/>
                  </p:oleObj>
                </mc:Choice>
                <mc:Fallback>
                  <p:oleObj name="Equation" r:id="rId15" imgW="1371600" imgH="254000" progId="Equation.DSMT4">
                    <p:embed/>
                    <p:pic>
                      <p:nvPicPr>
                        <p:cNvPr id="188443" name="Object 27">
                          <a:extLst>
                            <a:ext uri="{FF2B5EF4-FFF2-40B4-BE49-F238E27FC236}">
                              <a16:creationId xmlns:a16="http://schemas.microsoft.com/office/drawing/2014/main" id="{B1D00538-ED28-48A1-A59A-835FD78472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797"/>
                          <a:ext cx="1837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7ABB214C-7DB9-4283-AB7C-E5B3E300C729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2781300"/>
            <a:ext cx="7632700" cy="1223963"/>
            <a:chOff x="340" y="2160"/>
            <a:chExt cx="4808" cy="771"/>
          </a:xfrm>
        </p:grpSpPr>
        <p:sp>
          <p:nvSpPr>
            <p:cNvPr id="24" name="Rectangle 31">
              <a:extLst>
                <a:ext uri="{FF2B5EF4-FFF2-40B4-BE49-F238E27FC236}">
                  <a16:creationId xmlns:a16="http://schemas.microsoft.com/office/drawing/2014/main" id="{431633BE-8C13-4869-B299-3A519645C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160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于是对应于</a:t>
              </a:r>
            </a:p>
          </p:txBody>
        </p:sp>
        <p:graphicFrame>
          <p:nvGraphicFramePr>
            <p:cNvPr id="25" name="Object 32">
              <a:extLst>
                <a:ext uri="{FF2B5EF4-FFF2-40B4-BE49-F238E27FC236}">
                  <a16:creationId xmlns:a16="http://schemas.microsoft.com/office/drawing/2014/main" id="{C33CFF44-8484-4E1B-9E59-ADB8BDBC04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5" y="2204"/>
            <a:ext cx="83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name="Equation" r:id="rId17" imgW="672808" imgH="253890" progId="Equation.DSMT4">
                    <p:embed/>
                  </p:oleObj>
                </mc:Choice>
                <mc:Fallback>
                  <p:oleObj name="Equation" r:id="rId17" imgW="672808" imgH="253890" progId="Equation.DSMT4">
                    <p:embed/>
                    <p:pic>
                      <p:nvPicPr>
                        <p:cNvPr id="188448" name="Object 32">
                          <a:extLst>
                            <a:ext uri="{FF2B5EF4-FFF2-40B4-BE49-F238E27FC236}">
                              <a16:creationId xmlns:a16="http://schemas.microsoft.com/office/drawing/2014/main" id="{4608975B-4960-4C7B-90DD-975DD6C108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5" y="2204"/>
                          <a:ext cx="839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33">
              <a:extLst>
                <a:ext uri="{FF2B5EF4-FFF2-40B4-BE49-F238E27FC236}">
                  <a16:creationId xmlns:a16="http://schemas.microsoft.com/office/drawing/2014/main" id="{A4A0460A-56F0-41C6-9B71-1163A9511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2160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的单项式就排在对应于</a:t>
              </a:r>
            </a:p>
          </p:txBody>
        </p:sp>
        <p:graphicFrame>
          <p:nvGraphicFramePr>
            <p:cNvPr id="27" name="Object 34">
              <a:extLst>
                <a:ext uri="{FF2B5EF4-FFF2-40B4-BE49-F238E27FC236}">
                  <a16:creationId xmlns:a16="http://schemas.microsoft.com/office/drawing/2014/main" id="{2A27BFCD-31D6-4135-98CA-189326D001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2572"/>
            <a:ext cx="83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18" imgW="596641" imgH="253890" progId="Equation.DSMT4">
                    <p:embed/>
                  </p:oleObj>
                </mc:Choice>
                <mc:Fallback>
                  <p:oleObj name="Equation" r:id="rId18" imgW="596641" imgH="253890" progId="Equation.DSMT4">
                    <p:embed/>
                    <p:pic>
                      <p:nvPicPr>
                        <p:cNvPr id="188450" name="Object 34">
                          <a:extLst>
                            <a:ext uri="{FF2B5EF4-FFF2-40B4-BE49-F238E27FC236}">
                              <a16:creationId xmlns:a16="http://schemas.microsoft.com/office/drawing/2014/main" id="{FE52FA34-28A1-4EB6-AE28-46514D0D63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572"/>
                          <a:ext cx="83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35">
              <a:extLst>
                <a:ext uri="{FF2B5EF4-FFF2-40B4-BE49-F238E27FC236}">
                  <a16:creationId xmlns:a16="http://schemas.microsoft.com/office/drawing/2014/main" id="{D4126D72-A9E7-4FB2-A5DF-9F5019F23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559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的单项式前面。</a:t>
              </a:r>
            </a:p>
          </p:txBody>
        </p:sp>
      </p:grpSp>
      <p:sp>
        <p:nvSpPr>
          <p:cNvPr id="29" name="Rectangle 36">
            <a:extLst>
              <a:ext uri="{FF2B5EF4-FFF2-40B4-BE49-F238E27FC236}">
                <a16:creationId xmlns:a16="http://schemas.microsoft.com/office/drawing/2014/main" id="{91C839F1-8E0B-4B4D-A325-9C7E42B04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40624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例如，对多项式</a:t>
            </a:r>
          </a:p>
        </p:txBody>
      </p:sp>
      <p:graphicFrame>
        <p:nvGraphicFramePr>
          <p:cNvPr id="30" name="Object 38">
            <a:extLst>
              <a:ext uri="{FF2B5EF4-FFF2-40B4-BE49-F238E27FC236}">
                <a16:creationId xmlns:a16="http://schemas.microsoft.com/office/drawing/2014/main" id="{8AABBCD2-0ACE-45CA-881A-B0EDD9D1F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7575" y="4076700"/>
          <a:ext cx="5003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9" imgW="2197100" imgH="241300" progId="Equation.DSMT4">
                  <p:embed/>
                </p:oleObj>
              </mc:Choice>
              <mc:Fallback>
                <p:oleObj name="Equation" r:id="rId19" imgW="2197100" imgH="241300" progId="Equation.DSMT4">
                  <p:embed/>
                  <p:pic>
                    <p:nvPicPr>
                      <p:cNvPr id="188454" name="Object 38">
                        <a:extLst>
                          <a:ext uri="{FF2B5EF4-FFF2-40B4-BE49-F238E27FC236}">
                            <a16:creationId xmlns:a16="http://schemas.microsoft.com/office/drawing/2014/main" id="{6C6497A6-96B1-429B-9713-E2EFE1409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4076700"/>
                        <a:ext cx="50038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9">
            <a:extLst>
              <a:ext uri="{FF2B5EF4-FFF2-40B4-BE49-F238E27FC236}">
                <a16:creationId xmlns:a16="http://schemas.microsoft.com/office/drawing/2014/main" id="{4BD34A41-0330-412B-BDD6-AFB9F2AB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4652963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按字典排列法写出来就是：</a:t>
            </a:r>
          </a:p>
        </p:txBody>
      </p:sp>
      <p:graphicFrame>
        <p:nvGraphicFramePr>
          <p:cNvPr id="32" name="Object 41">
            <a:extLst>
              <a:ext uri="{FF2B5EF4-FFF2-40B4-BE49-F238E27FC236}">
                <a16:creationId xmlns:a16="http://schemas.microsoft.com/office/drawing/2014/main" id="{4FDAC2BD-1BDC-4671-887F-D6D83D26F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6988" y="5300663"/>
          <a:ext cx="64801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21" imgW="2844800" imgH="254000" progId="Equation.DSMT4">
                  <p:embed/>
                </p:oleObj>
              </mc:Choice>
              <mc:Fallback>
                <p:oleObj name="Equation" r:id="rId21" imgW="2844800" imgH="254000" progId="Equation.DSMT4">
                  <p:embed/>
                  <p:pic>
                    <p:nvPicPr>
                      <p:cNvPr id="188457" name="Object 41">
                        <a:extLst>
                          <a:ext uri="{FF2B5EF4-FFF2-40B4-BE49-F238E27FC236}">
                            <a16:creationId xmlns:a16="http://schemas.microsoft.com/office/drawing/2014/main" id="{089D13D3-81F7-4900-9D48-EF0B37BA58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5300663"/>
                        <a:ext cx="648017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50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032E1E3-D677-466F-A8B7-EB4FFEE3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3337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应该注意的是，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7F6F029A-676B-4EF8-BE63-8D94B6FEBA6C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836613"/>
            <a:ext cx="7920037" cy="1409700"/>
            <a:chOff x="431" y="527"/>
            <a:chExt cx="4989" cy="888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59F54377-DCB6-4925-8267-ADE386944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527"/>
              <a:ext cx="494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/>
                <a:t>        </a:t>
              </a:r>
              <a:r>
                <a:rPr lang="zh-CN" altLang="en-US" sz="2800"/>
                <a:t>把一个多项式按字典排列法书写后，次数较高的项并不一定排在次数较低的项的前面，例如上面的首项次数为</a:t>
              </a:r>
              <a:r>
                <a:rPr lang="en-US" altLang="zh-CN" sz="2800"/>
                <a:t>4</a:t>
              </a:r>
              <a:r>
                <a:rPr lang="zh-CN" altLang="en-US" sz="2800"/>
                <a:t>，第二项的次数为</a:t>
              </a:r>
              <a:r>
                <a:rPr lang="en-US" altLang="zh-CN" sz="2800"/>
                <a:t>6</a:t>
              </a:r>
              <a:r>
                <a:rPr lang="zh-CN" altLang="en-US" sz="2800"/>
                <a:t>，而</a:t>
              </a:r>
            </a:p>
          </p:txBody>
        </p:sp>
        <p:graphicFrame>
          <p:nvGraphicFramePr>
            <p:cNvPr id="5" name="Object 6">
              <a:extLst>
                <a:ext uri="{FF2B5EF4-FFF2-40B4-BE49-F238E27FC236}">
                  <a16:creationId xmlns:a16="http://schemas.microsoft.com/office/drawing/2014/main" id="{011BACD2-7E6C-402E-9B48-8D1CC0627C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40" y="1117"/>
            <a:ext cx="68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3" imgW="457002" imgH="203112" progId="Equation.DSMT4">
                    <p:embed/>
                  </p:oleObj>
                </mc:Choice>
                <mc:Fallback>
                  <p:oleObj name="Equation" r:id="rId3" imgW="457002" imgH="203112" progId="Equation.DSMT4">
                    <p:embed/>
                    <p:pic>
                      <p:nvPicPr>
                        <p:cNvPr id="189446" name="Object 6">
                          <a:extLst>
                            <a:ext uri="{FF2B5EF4-FFF2-40B4-BE49-F238E27FC236}">
                              <a16:creationId xmlns:a16="http://schemas.microsoft.com/office/drawing/2014/main" id="{77389236-747E-408D-A6A1-3B6C20D7DF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117"/>
                          <a:ext cx="680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D033798A-EFDD-4074-A35D-F95F258E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2266950"/>
            <a:ext cx="8097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        </a:t>
            </a:r>
            <a:r>
              <a:rPr lang="zh-CN" altLang="en-US" sz="2800"/>
              <a:t>关于多项式的首项有以下定理，这个定理在下一节讨论对称多项式时将要用到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94452C8-7DCC-401D-9A85-5237D3B80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3270250"/>
            <a:ext cx="224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</a:rPr>
              <a:t>定理</a:t>
            </a:r>
            <a:r>
              <a:rPr lang="en-US" altLang="zh-CN" sz="2800">
                <a:solidFill>
                  <a:srgbClr val="FF3300"/>
                </a:solidFill>
              </a:rPr>
              <a:t>1.10.1</a:t>
            </a:r>
            <a:r>
              <a:rPr lang="zh-CN" altLang="en-US" sz="2800">
                <a:solidFill>
                  <a:srgbClr val="FF3300"/>
                </a:solidFill>
              </a:rPr>
              <a:t>：</a:t>
            </a:r>
            <a:endParaRPr lang="zh-CN" altLang="en-US" sz="2800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D07C714D-33D1-4FF4-B00A-19631BB6FEB7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3846513"/>
            <a:ext cx="7561263" cy="1598612"/>
            <a:chOff x="113" y="2423"/>
            <a:chExt cx="4763" cy="1007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18618AB6-65ED-46C4-937E-E6FC8126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423"/>
              <a:ext cx="30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数域</a:t>
              </a:r>
              <a:r>
                <a:rPr lang="en-US" altLang="zh-CN" sz="2800"/>
                <a:t>F</a:t>
              </a:r>
              <a:r>
                <a:rPr lang="zh-CN" altLang="en-US" sz="2800"/>
                <a:t>上两个非零的</a:t>
              </a:r>
              <a:r>
                <a:rPr lang="en-US" altLang="zh-CN" sz="2800"/>
                <a:t>n</a:t>
              </a:r>
              <a:r>
                <a:rPr lang="zh-CN" altLang="en-US" sz="2800"/>
                <a:t>元多项式</a:t>
              </a:r>
            </a:p>
          </p:txBody>
        </p:sp>
        <p:graphicFrame>
          <p:nvGraphicFramePr>
            <p:cNvPr id="10" name="Object 13">
              <a:extLst>
                <a:ext uri="{FF2B5EF4-FFF2-40B4-BE49-F238E27FC236}">
                  <a16:creationId xmlns:a16="http://schemas.microsoft.com/office/drawing/2014/main" id="{426BD56A-C4F9-4996-9B6E-03EB8378C5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423"/>
            <a:ext cx="115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5" imgW="799753" imgH="253890" progId="Equation.DSMT4">
                    <p:embed/>
                  </p:oleObj>
                </mc:Choice>
                <mc:Fallback>
                  <p:oleObj name="Equation" r:id="rId5" imgW="799753" imgH="253890" progId="Equation.DSMT4">
                    <p:embed/>
                    <p:pic>
                      <p:nvPicPr>
                        <p:cNvPr id="189453" name="Object 13">
                          <a:extLst>
                            <a:ext uri="{FF2B5EF4-FFF2-40B4-BE49-F238E27FC236}">
                              <a16:creationId xmlns:a16="http://schemas.microsoft.com/office/drawing/2014/main" id="{FA39D27A-A8D9-4DB5-BF92-48AA0217E6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423"/>
                          <a:ext cx="1156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BAC97417-7F2A-4971-9E5D-637A92D01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423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/>
                <a:t>和 </a:t>
              </a:r>
            </a:p>
          </p:txBody>
        </p:sp>
        <p:graphicFrame>
          <p:nvGraphicFramePr>
            <p:cNvPr id="12" name="Object 15">
              <a:extLst>
                <a:ext uri="{FF2B5EF4-FFF2-40B4-BE49-F238E27FC236}">
                  <a16:creationId xmlns:a16="http://schemas.microsoft.com/office/drawing/2014/main" id="{71BA15BF-445D-4CE9-B51A-607878C972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" y="2750"/>
            <a:ext cx="1089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7" imgW="787058" imgH="253890" progId="Equation.DSMT4">
                    <p:embed/>
                  </p:oleObj>
                </mc:Choice>
                <mc:Fallback>
                  <p:oleObj name="Equation" r:id="rId7" imgW="787058" imgH="253890" progId="Equation.DSMT4">
                    <p:embed/>
                    <p:pic>
                      <p:nvPicPr>
                        <p:cNvPr id="189455" name="Object 15">
                          <a:extLst>
                            <a:ext uri="{FF2B5EF4-FFF2-40B4-BE49-F238E27FC236}">
                              <a16:creationId xmlns:a16="http://schemas.microsoft.com/office/drawing/2014/main" id="{30F486C5-9957-412E-8B70-DAD26DEE0A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2750"/>
                          <a:ext cx="1089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4AFF791F-5458-43E7-A850-8F2535D3F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2750"/>
              <a:ext cx="37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的乘积的首项等于这两个多项式首项</a:t>
              </a: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B2C57674-B5FE-40A0-A21F-323367DBC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103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的乘积。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6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025A0D0-7319-462D-85B1-2421CB46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证明：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DBBCD5B8-F0F5-48B2-8BB0-4B0C7E55A649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33375"/>
            <a:ext cx="6624638" cy="590550"/>
            <a:chOff x="1066" y="210"/>
            <a:chExt cx="4173" cy="372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9C49074A-81ED-4E6F-982C-D9DF33A9E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设</a:t>
              </a:r>
            </a:p>
          </p:txBody>
        </p:sp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id="{2A9AA1AE-61EF-42D8-9998-C4E7B45540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10"/>
            <a:ext cx="115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Equation" r:id="rId3" imgW="799753" imgH="253890" progId="Equation.DSMT4">
                    <p:embed/>
                  </p:oleObj>
                </mc:Choice>
                <mc:Fallback>
                  <p:oleObj name="Equation" r:id="rId3" imgW="799753" imgH="253890" progId="Equation.DSMT4">
                    <p:embed/>
                    <p:pic>
                      <p:nvPicPr>
                        <p:cNvPr id="190471" name="Object 7">
                          <a:extLst>
                            <a:ext uri="{FF2B5EF4-FFF2-40B4-BE49-F238E27FC236}">
                              <a16:creationId xmlns:a16="http://schemas.microsoft.com/office/drawing/2014/main" id="{AA36B5DB-8607-4080-881A-2E200C6E0F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10"/>
                          <a:ext cx="1156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91E64123-1B31-43A5-9291-319F819BB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21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的首项为</a:t>
              </a:r>
            </a:p>
          </p:txBody>
        </p:sp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id="{5AD1E3AB-1CB1-4FCD-A003-F8E7EA615A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210"/>
            <a:ext cx="186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" name="Equation" r:id="rId5" imgW="1218671" imgH="241195" progId="Equation.DSMT4">
                    <p:embed/>
                  </p:oleObj>
                </mc:Choice>
                <mc:Fallback>
                  <p:oleObj name="Equation" r:id="rId5" imgW="1218671" imgH="241195" progId="Equation.DSMT4">
                    <p:embed/>
                    <p:pic>
                      <p:nvPicPr>
                        <p:cNvPr id="190473" name="Object 9">
                          <a:extLst>
                            <a:ext uri="{FF2B5EF4-FFF2-40B4-BE49-F238E27FC236}">
                              <a16:creationId xmlns:a16="http://schemas.microsoft.com/office/drawing/2014/main" id="{77F7F3EF-A225-45F3-9427-823ED5678F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10"/>
                          <a:ext cx="1860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0CCEC966-C0C8-4CA5-9078-346B712CC2F5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981075"/>
            <a:ext cx="6049963" cy="608013"/>
            <a:chOff x="1292" y="618"/>
            <a:chExt cx="3811" cy="383"/>
          </a:xfrm>
        </p:grpSpPr>
        <p:graphicFrame>
          <p:nvGraphicFramePr>
            <p:cNvPr id="9" name="Object 13">
              <a:extLst>
                <a:ext uri="{FF2B5EF4-FFF2-40B4-BE49-F238E27FC236}">
                  <a16:creationId xmlns:a16="http://schemas.microsoft.com/office/drawing/2014/main" id="{9D866D16-C260-4A0F-901A-8BD529A749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618"/>
            <a:ext cx="118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7" imgW="787058" imgH="253890" progId="Equation.DSMT4">
                    <p:embed/>
                  </p:oleObj>
                </mc:Choice>
                <mc:Fallback>
                  <p:oleObj name="Equation" r:id="rId7" imgW="787058" imgH="253890" progId="Equation.DSMT4">
                    <p:embed/>
                    <p:pic>
                      <p:nvPicPr>
                        <p:cNvPr id="190477" name="Object 13">
                          <a:extLst>
                            <a:ext uri="{FF2B5EF4-FFF2-40B4-BE49-F238E27FC236}">
                              <a16:creationId xmlns:a16="http://schemas.microsoft.com/office/drawing/2014/main" id="{7C526933-0E95-4024-8FAF-EC8A74D400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618"/>
                          <a:ext cx="1180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ECEA4984-999F-46CF-A075-0BC8B01E3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18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的首项为</a:t>
              </a:r>
            </a:p>
          </p:txBody>
        </p:sp>
        <p:graphicFrame>
          <p:nvGraphicFramePr>
            <p:cNvPr id="11" name="Object 15">
              <a:extLst>
                <a:ext uri="{FF2B5EF4-FFF2-40B4-BE49-F238E27FC236}">
                  <a16:creationId xmlns:a16="http://schemas.microsoft.com/office/drawing/2014/main" id="{501215AD-AF48-4DDE-9356-45D1E7530F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9" y="618"/>
            <a:ext cx="172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9" imgW="1168400" imgH="241300" progId="Equation.DSMT4">
                    <p:embed/>
                  </p:oleObj>
                </mc:Choice>
                <mc:Fallback>
                  <p:oleObj name="Equation" r:id="rId9" imgW="1168400" imgH="241300" progId="Equation.DSMT4">
                    <p:embed/>
                    <p:pic>
                      <p:nvPicPr>
                        <p:cNvPr id="190479" name="Object 15">
                          <a:extLst>
                            <a:ext uri="{FF2B5EF4-FFF2-40B4-BE49-F238E27FC236}">
                              <a16:creationId xmlns:a16="http://schemas.microsoft.com/office/drawing/2014/main" id="{76DF1F1B-0708-47D2-9807-A2C60B4946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618"/>
                          <a:ext cx="1724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16">
            <a:extLst>
              <a:ext uri="{FF2B5EF4-FFF2-40B4-BE49-F238E27FC236}">
                <a16:creationId xmlns:a16="http://schemas.microsoft.com/office/drawing/2014/main" id="{607201AB-B5E8-4347-BEBA-710474087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1628775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为了证明它们的积</a:t>
            </a: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F48C8026-3865-439A-AC38-DA1B4C199783}"/>
              </a:ext>
            </a:extLst>
          </p:cNvPr>
          <p:cNvGrpSpPr>
            <a:grpSpLocks/>
          </p:cNvGrpSpPr>
          <p:nvPr/>
        </p:nvGrpSpPr>
        <p:grpSpPr bwMode="auto">
          <a:xfrm>
            <a:off x="574675" y="2287588"/>
            <a:ext cx="5464175" cy="565150"/>
            <a:chOff x="362" y="1441"/>
            <a:chExt cx="3442" cy="356"/>
          </a:xfrm>
        </p:grpSpPr>
        <p:graphicFrame>
          <p:nvGraphicFramePr>
            <p:cNvPr id="14" name="Object 19">
              <a:extLst>
                <a:ext uri="{FF2B5EF4-FFF2-40B4-BE49-F238E27FC236}">
                  <a16:creationId xmlns:a16="http://schemas.microsoft.com/office/drawing/2014/main" id="{F443059B-DDAC-48AA-B47C-EF4B5A6D83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" y="1441"/>
            <a:ext cx="206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Equation" r:id="rId11" imgW="1384300" imgH="241300" progId="Equation.DSMT4">
                    <p:embed/>
                  </p:oleObj>
                </mc:Choice>
                <mc:Fallback>
                  <p:oleObj name="Equation" r:id="rId11" imgW="1384300" imgH="241300" progId="Equation.DSMT4">
                    <p:embed/>
                    <p:pic>
                      <p:nvPicPr>
                        <p:cNvPr id="190483" name="Object 19">
                          <a:extLst>
                            <a:ext uri="{FF2B5EF4-FFF2-40B4-BE49-F238E27FC236}">
                              <a16:creationId xmlns:a16="http://schemas.microsoft.com/office/drawing/2014/main" id="{3679D88A-0D9D-4E1D-A11E-F8A2E216E4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" y="1441"/>
                          <a:ext cx="206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5FD3729B-A8AE-471F-9223-09E0C383B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470"/>
              <a:ext cx="14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为</a:t>
              </a:r>
              <a:r>
                <a:rPr lang="en-US" altLang="zh-CN" sz="2800"/>
                <a:t>fg</a:t>
              </a:r>
              <a:r>
                <a:rPr lang="zh-CN" altLang="en-US" sz="2800"/>
                <a:t>的首项，</a:t>
              </a:r>
            </a:p>
          </p:txBody>
        </p:sp>
      </p:grpSp>
      <p:grpSp>
        <p:nvGrpSpPr>
          <p:cNvPr id="16" name="Group 22">
            <a:extLst>
              <a:ext uri="{FF2B5EF4-FFF2-40B4-BE49-F238E27FC236}">
                <a16:creationId xmlns:a16="http://schemas.microsoft.com/office/drawing/2014/main" id="{E0821518-4B63-470C-85AD-DF084E5427A9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2924175"/>
            <a:ext cx="5991225" cy="558800"/>
            <a:chOff x="331" y="1842"/>
            <a:chExt cx="3774" cy="352"/>
          </a:xfrm>
        </p:grpSpPr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5F03B777-EF97-4862-BD05-8172C63C2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842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只要证明数组</a:t>
              </a:r>
            </a:p>
          </p:txBody>
        </p:sp>
        <p:graphicFrame>
          <p:nvGraphicFramePr>
            <p:cNvPr id="18" name="Object 24">
              <a:extLst>
                <a:ext uri="{FF2B5EF4-FFF2-40B4-BE49-F238E27FC236}">
                  <a16:creationId xmlns:a16="http://schemas.microsoft.com/office/drawing/2014/main" id="{44E97727-CE7F-4A65-A477-DD370EDEB2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84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Equation" r:id="rId13" imgW="1726451" imgH="253890" progId="Equation.DSMT4">
                    <p:embed/>
                  </p:oleObj>
                </mc:Choice>
                <mc:Fallback>
                  <p:oleObj name="Equation" r:id="rId13" imgW="1726451" imgH="253890" progId="Equation.DSMT4">
                    <p:embed/>
                    <p:pic>
                      <p:nvPicPr>
                        <p:cNvPr id="190488" name="Object 24">
                          <a:extLst>
                            <a:ext uri="{FF2B5EF4-FFF2-40B4-BE49-F238E27FC236}">
                              <a16:creationId xmlns:a16="http://schemas.microsoft.com/office/drawing/2014/main" id="{AF0FA5FA-9601-4A62-98B2-AE973010B5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84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25">
            <a:extLst>
              <a:ext uri="{FF2B5EF4-FFF2-40B4-BE49-F238E27FC236}">
                <a16:creationId xmlns:a16="http://schemas.microsoft.com/office/drawing/2014/main" id="{557B881A-0DFC-4067-A612-911DCF67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57588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先于乘积中其他单项式所对应的有序数组就行了。</a:t>
            </a:r>
          </a:p>
        </p:txBody>
      </p:sp>
      <p:grpSp>
        <p:nvGrpSpPr>
          <p:cNvPr id="20" name="Group 27">
            <a:extLst>
              <a:ext uri="{FF2B5EF4-FFF2-40B4-BE49-F238E27FC236}">
                <a16:creationId xmlns:a16="http://schemas.microsoft.com/office/drawing/2014/main" id="{4ECF7750-6BDF-441D-9C06-2C40206192D7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49725"/>
            <a:ext cx="6985000" cy="1093788"/>
            <a:chOff x="385" y="2614"/>
            <a:chExt cx="4400" cy="689"/>
          </a:xfrm>
        </p:grpSpPr>
        <p:graphicFrame>
          <p:nvGraphicFramePr>
            <p:cNvPr id="21" name="Object 28">
              <a:extLst>
                <a:ext uri="{FF2B5EF4-FFF2-40B4-BE49-F238E27FC236}">
                  <a16:creationId xmlns:a16="http://schemas.microsoft.com/office/drawing/2014/main" id="{539E417E-B0E9-4487-B55C-CC927204AD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" y="2614"/>
            <a:ext cx="226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15" imgW="1562100" imgH="254000" progId="Equation.DSMT4">
                    <p:embed/>
                  </p:oleObj>
                </mc:Choice>
                <mc:Fallback>
                  <p:oleObj name="Equation" r:id="rId15" imgW="1562100" imgH="254000" progId="Equation.DSMT4">
                    <p:embed/>
                    <p:pic>
                      <p:nvPicPr>
                        <p:cNvPr id="190492" name="Object 28">
                          <a:extLst>
                            <a:ext uri="{FF2B5EF4-FFF2-40B4-BE49-F238E27FC236}">
                              <a16:creationId xmlns:a16="http://schemas.microsoft.com/office/drawing/2014/main" id="{F5117CEE-E83A-4A4D-8839-FFDAD2EEA0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614"/>
                          <a:ext cx="2268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74B04283-E471-4D6B-A5F0-88C0EF86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976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的有序数组有三类：</a:t>
              </a:r>
            </a:p>
          </p:txBody>
        </p:sp>
        <p:sp>
          <p:nvSpPr>
            <p:cNvPr id="23" name="Rectangle 30">
              <a:extLst>
                <a:ext uri="{FF2B5EF4-FFF2-40B4-BE49-F238E27FC236}">
                  <a16:creationId xmlns:a16="http://schemas.microsoft.com/office/drawing/2014/main" id="{31DC57E7-BCAD-41BB-B0ED-E08310C8D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614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中其他单项式所对应</a:t>
              </a:r>
            </a:p>
          </p:txBody>
        </p:sp>
      </p:grpSp>
      <p:grpSp>
        <p:nvGrpSpPr>
          <p:cNvPr id="24" name="Group 32">
            <a:extLst>
              <a:ext uri="{FF2B5EF4-FFF2-40B4-BE49-F238E27FC236}">
                <a16:creationId xmlns:a16="http://schemas.microsoft.com/office/drawing/2014/main" id="{4A649CB3-F2C7-4E83-8E91-2FD75E6EDC2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373688"/>
            <a:ext cx="4608512" cy="592137"/>
            <a:chOff x="839" y="3385"/>
            <a:chExt cx="2903" cy="373"/>
          </a:xfrm>
        </p:grpSpPr>
        <p:sp>
          <p:nvSpPr>
            <p:cNvPr id="25" name="Rectangle 33">
              <a:extLst>
                <a:ext uri="{FF2B5EF4-FFF2-40B4-BE49-F238E27FC236}">
                  <a16:creationId xmlns:a16="http://schemas.microsoft.com/office/drawing/2014/main" id="{544322AD-9131-4A8B-87FF-DD9E59607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3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①</a:t>
              </a:r>
            </a:p>
          </p:txBody>
        </p:sp>
        <p:graphicFrame>
          <p:nvGraphicFramePr>
            <p:cNvPr id="26" name="Object 34">
              <a:extLst>
                <a:ext uri="{FF2B5EF4-FFF2-40B4-BE49-F238E27FC236}">
                  <a16:creationId xmlns:a16="http://schemas.microsoft.com/office/drawing/2014/main" id="{FA579B08-1E11-4F90-BFAD-AB5014D274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3385"/>
            <a:ext cx="249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Equation" r:id="rId17" imgW="1726451" imgH="253890" progId="Equation.DSMT4">
                    <p:embed/>
                  </p:oleObj>
                </mc:Choice>
                <mc:Fallback>
                  <p:oleObj name="Equation" r:id="rId17" imgW="1726451" imgH="253890" progId="Equation.DSMT4">
                    <p:embed/>
                    <p:pic>
                      <p:nvPicPr>
                        <p:cNvPr id="190498" name="Object 34">
                          <a:extLst>
                            <a:ext uri="{FF2B5EF4-FFF2-40B4-BE49-F238E27FC236}">
                              <a16:creationId xmlns:a16="http://schemas.microsoft.com/office/drawing/2014/main" id="{B205BFCB-F029-42F8-B9DF-314381C253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385"/>
                          <a:ext cx="2495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6903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9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1267</Words>
  <Application>Microsoft Office PowerPoint</Application>
  <PresentationFormat>全屏显示(4:3)</PresentationFormat>
  <Paragraphs>209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黑体</vt:lpstr>
      <vt:lpstr>Arial</vt:lpstr>
      <vt:lpstr>Calibri</vt:lpstr>
      <vt:lpstr>Calibri Light</vt:lpstr>
      <vt:lpstr>回顾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yun</dc:creator>
  <cp:lastModifiedBy>zhang yun</cp:lastModifiedBy>
  <cp:revision>1</cp:revision>
  <dcterms:created xsi:type="dcterms:W3CDTF">2021-12-23T06:45:04Z</dcterms:created>
  <dcterms:modified xsi:type="dcterms:W3CDTF">2021-12-23T06:57:48Z</dcterms:modified>
</cp:coreProperties>
</file>