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2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28.wmf"/><Relationship Id="rId7" Type="http://schemas.openxmlformats.org/officeDocument/2006/relationships/image" Target="../media/image69.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68.wmf"/><Relationship Id="rId5" Type="http://schemas.openxmlformats.org/officeDocument/2006/relationships/image" Target="../media/image18.wmf"/><Relationship Id="rId10" Type="http://schemas.openxmlformats.org/officeDocument/2006/relationships/image" Target="../media/image72.wmf"/><Relationship Id="rId4" Type="http://schemas.openxmlformats.org/officeDocument/2006/relationships/image" Target="../media/image26.wmf"/><Relationship Id="rId9"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0.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26.wmf"/><Relationship Id="rId4"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28.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image" Target="../media/image8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3.wmf"/><Relationship Id="rId3" Type="http://schemas.openxmlformats.org/officeDocument/2006/relationships/image" Target="../media/image103.wmf"/><Relationship Id="rId7" Type="http://schemas.openxmlformats.org/officeDocument/2006/relationships/image" Target="../media/image107.wmf"/><Relationship Id="rId12" Type="http://schemas.openxmlformats.org/officeDocument/2006/relationships/image" Target="../media/image112.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11" Type="http://schemas.openxmlformats.org/officeDocument/2006/relationships/image" Target="../media/image111.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86.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8.wmf"/><Relationship Id="rId2" Type="http://schemas.openxmlformats.org/officeDocument/2006/relationships/image" Target="../media/image26.wmf"/><Relationship Id="rId1" Type="http://schemas.openxmlformats.org/officeDocument/2006/relationships/image" Target="../media/image34.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40.wmf"/><Relationship Id="rId7" Type="http://schemas.openxmlformats.org/officeDocument/2006/relationships/image" Target="../media/image43.wmf"/><Relationship Id="rId2" Type="http://schemas.openxmlformats.org/officeDocument/2006/relationships/image" Target="../media/image18.wmf"/><Relationship Id="rId1" Type="http://schemas.openxmlformats.org/officeDocument/2006/relationships/image" Target="../media/image39.wmf"/><Relationship Id="rId6" Type="http://schemas.openxmlformats.org/officeDocument/2006/relationships/image" Target="../media/image2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1E44AC-5388-4281-B755-BADC8440ABCD}"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93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52762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316934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152157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1E44AC-5388-4281-B755-BADC8440ABCD}"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7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11007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2759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76137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345759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F15DB3-2F57-4D97-914C-6C664EED32C8}" type="datetimeFigureOut">
              <a:rPr lang="zh-CN" altLang="en-US" smtClean="0"/>
              <a:t>2021/12/23</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28355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F15DB3-2F57-4D97-914C-6C664EED32C8}"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1E44AC-5388-4281-B755-BADC8440ABCD}" type="slidenum">
              <a:rPr lang="zh-CN" altLang="en-US" smtClean="0"/>
              <a:t>‹#›</a:t>
            </a:fld>
            <a:endParaRPr lang="zh-CN" altLang="en-US"/>
          </a:p>
        </p:txBody>
      </p:sp>
    </p:spTree>
    <p:extLst>
      <p:ext uri="{BB962C8B-B14F-4D97-AF65-F5344CB8AC3E}">
        <p14:creationId xmlns:p14="http://schemas.microsoft.com/office/powerpoint/2010/main" val="109328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7F15DB3-2F57-4D97-914C-6C664EED32C8}" type="datetimeFigureOut">
              <a:rPr lang="zh-CN" altLang="en-US" smtClean="0"/>
              <a:t>2021/12/23</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B1E44AC-5388-4281-B755-BADC8440ABCD}"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4112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8.bin"/><Relationship Id="rId18" Type="http://schemas.openxmlformats.org/officeDocument/2006/relationships/image" Target="../media/image51.wmf"/><Relationship Id="rId3" Type="http://schemas.openxmlformats.org/officeDocument/2006/relationships/oleObject" Target="../embeddings/oleObject52.bin"/><Relationship Id="rId21" Type="http://schemas.openxmlformats.org/officeDocument/2006/relationships/image" Target="../media/image52.wmf"/><Relationship Id="rId7" Type="http://schemas.openxmlformats.org/officeDocument/2006/relationships/oleObject" Target="../embeddings/oleObject54.bin"/><Relationship Id="rId12" Type="http://schemas.openxmlformats.org/officeDocument/2006/relationships/oleObject" Target="../embeddings/oleObject57.bin"/><Relationship Id="rId17"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oleObject" Target="../embeddings/oleObject62.bin"/><Relationship Id="rId1" Type="http://schemas.openxmlformats.org/officeDocument/2006/relationships/vmlDrawing" Target="../drawings/vmlDrawing9.vml"/><Relationship Id="rId6" Type="http://schemas.openxmlformats.org/officeDocument/2006/relationships/image" Target="../media/image46.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9.bin"/><Relationship Id="rId10" Type="http://schemas.openxmlformats.org/officeDocument/2006/relationships/image" Target="../media/image48.wmf"/><Relationship Id="rId19" Type="http://schemas.openxmlformats.org/officeDocument/2006/relationships/oleObject" Target="../embeddings/oleObject61.bin"/><Relationship Id="rId4" Type="http://schemas.openxmlformats.org/officeDocument/2006/relationships/image" Target="../media/image45.wmf"/><Relationship Id="rId9" Type="http://schemas.openxmlformats.org/officeDocument/2006/relationships/oleObject" Target="../embeddings/oleObject55.bin"/><Relationship Id="rId14" Type="http://schemas.openxmlformats.org/officeDocument/2006/relationships/image" Target="../media/image4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57.wmf"/><Relationship Id="rId18" Type="http://schemas.openxmlformats.org/officeDocument/2006/relationships/oleObject" Target="../embeddings/oleObject71.bin"/><Relationship Id="rId26" Type="http://schemas.openxmlformats.org/officeDocument/2006/relationships/oleObject" Target="../embeddings/oleObject75.bin"/><Relationship Id="rId3" Type="http://schemas.openxmlformats.org/officeDocument/2006/relationships/oleObject" Target="../embeddings/oleObject63.bin"/><Relationship Id="rId21" Type="http://schemas.openxmlformats.org/officeDocument/2006/relationships/image" Target="../media/image61.wmf"/><Relationship Id="rId7" Type="http://schemas.openxmlformats.org/officeDocument/2006/relationships/oleObject" Target="../embeddings/oleObject65.bin"/><Relationship Id="rId12" Type="http://schemas.openxmlformats.org/officeDocument/2006/relationships/oleObject" Target="../embeddings/oleObject68.bin"/><Relationship Id="rId17" Type="http://schemas.openxmlformats.org/officeDocument/2006/relationships/image" Target="../media/image59.wmf"/><Relationship Id="rId25" Type="http://schemas.openxmlformats.org/officeDocument/2006/relationships/image" Target="../media/image63.wmf"/><Relationship Id="rId2" Type="http://schemas.openxmlformats.org/officeDocument/2006/relationships/slideLayout" Target="../slideLayouts/slideLayout7.xml"/><Relationship Id="rId16" Type="http://schemas.openxmlformats.org/officeDocument/2006/relationships/oleObject" Target="../embeddings/oleObject70.bin"/><Relationship Id="rId20" Type="http://schemas.openxmlformats.org/officeDocument/2006/relationships/oleObject" Target="../embeddings/oleObject72.bin"/><Relationship Id="rId29" Type="http://schemas.openxmlformats.org/officeDocument/2006/relationships/image" Target="../media/image65.wmf"/><Relationship Id="rId1" Type="http://schemas.openxmlformats.org/officeDocument/2006/relationships/vmlDrawing" Target="../drawings/vmlDrawing10.vml"/><Relationship Id="rId6" Type="http://schemas.openxmlformats.org/officeDocument/2006/relationships/image" Target="../media/image54.wmf"/><Relationship Id="rId11" Type="http://schemas.openxmlformats.org/officeDocument/2006/relationships/image" Target="../media/image56.wmf"/><Relationship Id="rId24" Type="http://schemas.openxmlformats.org/officeDocument/2006/relationships/oleObject" Target="../embeddings/oleObject74.bin"/><Relationship Id="rId5" Type="http://schemas.openxmlformats.org/officeDocument/2006/relationships/oleObject" Target="../embeddings/oleObject64.bin"/><Relationship Id="rId15" Type="http://schemas.openxmlformats.org/officeDocument/2006/relationships/image" Target="../media/image58.wmf"/><Relationship Id="rId23" Type="http://schemas.openxmlformats.org/officeDocument/2006/relationships/image" Target="../media/image62.wmf"/><Relationship Id="rId28" Type="http://schemas.openxmlformats.org/officeDocument/2006/relationships/oleObject" Target="../embeddings/oleObject76.bin"/><Relationship Id="rId10" Type="http://schemas.openxmlformats.org/officeDocument/2006/relationships/oleObject" Target="../embeddings/oleObject67.bin"/><Relationship Id="rId19" Type="http://schemas.openxmlformats.org/officeDocument/2006/relationships/image" Target="../media/image60.wmf"/><Relationship Id="rId4" Type="http://schemas.openxmlformats.org/officeDocument/2006/relationships/image" Target="../media/image53.wmf"/><Relationship Id="rId9" Type="http://schemas.openxmlformats.org/officeDocument/2006/relationships/image" Target="../media/image55.wmf"/><Relationship Id="rId14" Type="http://schemas.openxmlformats.org/officeDocument/2006/relationships/oleObject" Target="../embeddings/oleObject69.bin"/><Relationship Id="rId22" Type="http://schemas.openxmlformats.org/officeDocument/2006/relationships/oleObject" Target="../embeddings/oleObject73.bin"/><Relationship Id="rId27" Type="http://schemas.openxmlformats.org/officeDocument/2006/relationships/image" Target="../media/image64.wmf"/></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82.bin"/><Relationship Id="rId18" Type="http://schemas.openxmlformats.org/officeDocument/2006/relationships/image" Target="../media/image70.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18.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image" Target="../media/image72.wmf"/><Relationship Id="rId10" Type="http://schemas.openxmlformats.org/officeDocument/2006/relationships/image" Target="../media/image26.wmf"/><Relationship Id="rId19" Type="http://schemas.openxmlformats.org/officeDocument/2006/relationships/oleObject" Target="../embeddings/oleObject85.bin"/><Relationship Id="rId4" Type="http://schemas.openxmlformats.org/officeDocument/2006/relationships/image" Target="../media/image66.wmf"/><Relationship Id="rId9" Type="http://schemas.openxmlformats.org/officeDocument/2006/relationships/oleObject" Target="../embeddings/oleObject80.bin"/><Relationship Id="rId14" Type="http://schemas.openxmlformats.org/officeDocument/2006/relationships/image" Target="../media/image68.wmf"/><Relationship Id="rId22" Type="http://schemas.openxmlformats.org/officeDocument/2006/relationships/oleObject" Target="../embeddings/oleObject87.bin"/></Relationships>
</file>

<file path=ppt/slides/_rels/slide13.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93.bin"/><Relationship Id="rId18" Type="http://schemas.openxmlformats.org/officeDocument/2006/relationships/image" Target="../media/image80.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77.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79.wmf"/><Relationship Id="rId1" Type="http://schemas.openxmlformats.org/officeDocument/2006/relationships/vmlDrawing" Target="../drawings/vmlDrawing12.vml"/><Relationship Id="rId6" Type="http://schemas.openxmlformats.org/officeDocument/2006/relationships/image" Target="../media/image74.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91.bin"/><Relationship Id="rId14" Type="http://schemas.openxmlformats.org/officeDocument/2006/relationships/image" Target="../media/image78.wmf"/></Relationships>
</file>

<file path=ppt/slides/_rels/slide14.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2.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99.bin"/><Relationship Id="rId14" Type="http://schemas.openxmlformats.org/officeDocument/2006/relationships/image" Target="../media/image86.wmf"/></Relationships>
</file>

<file path=ppt/slides/_rels/slide15.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8.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67.wmf"/><Relationship Id="rId4" Type="http://schemas.openxmlformats.org/officeDocument/2006/relationships/image" Target="../media/image87.wmf"/><Relationship Id="rId9"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oleObject" Target="../embeddings/oleObject113.bin"/><Relationship Id="rId3" Type="http://schemas.openxmlformats.org/officeDocument/2006/relationships/oleObject" Target="../embeddings/oleObject107.bin"/><Relationship Id="rId7" Type="http://schemas.openxmlformats.org/officeDocument/2006/relationships/image" Target="../media/image92.wmf"/><Relationship Id="rId12"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09.bin"/><Relationship Id="rId11" Type="http://schemas.openxmlformats.org/officeDocument/2006/relationships/image" Target="../media/image93.wmf"/><Relationship Id="rId5" Type="http://schemas.openxmlformats.org/officeDocument/2006/relationships/oleObject" Target="../embeddings/oleObject108.bin"/><Relationship Id="rId10" Type="http://schemas.openxmlformats.org/officeDocument/2006/relationships/oleObject" Target="../embeddings/oleObject111.bin"/><Relationship Id="rId4" Type="http://schemas.openxmlformats.org/officeDocument/2006/relationships/image" Target="../media/image91.wmf"/><Relationship Id="rId9" Type="http://schemas.openxmlformats.org/officeDocument/2006/relationships/image" Target="../media/image37.wmf"/><Relationship Id="rId1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19.bin"/><Relationship Id="rId18" Type="http://schemas.openxmlformats.org/officeDocument/2006/relationships/image" Target="../media/image100.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97.wmf"/><Relationship Id="rId17"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99.wmf"/><Relationship Id="rId20" Type="http://schemas.openxmlformats.org/officeDocument/2006/relationships/image" Target="../media/image86.wmf"/><Relationship Id="rId1" Type="http://schemas.openxmlformats.org/officeDocument/2006/relationships/vmlDrawing" Target="../drawings/vmlDrawing16.vml"/><Relationship Id="rId6" Type="http://schemas.openxmlformats.org/officeDocument/2006/relationships/image" Target="../media/image94.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96.wmf"/><Relationship Id="rId19" Type="http://schemas.openxmlformats.org/officeDocument/2006/relationships/oleObject" Target="../embeddings/oleObject122.bin"/><Relationship Id="rId4" Type="http://schemas.openxmlformats.org/officeDocument/2006/relationships/image" Target="../media/image28.wmf"/><Relationship Id="rId9" Type="http://schemas.openxmlformats.org/officeDocument/2006/relationships/oleObject" Target="../embeddings/oleObject117.bin"/><Relationship Id="rId14" Type="http://schemas.openxmlformats.org/officeDocument/2006/relationships/image" Target="../media/image98.wmf"/></Relationships>
</file>

<file path=ppt/slides/_rels/slide18.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28.bin"/><Relationship Id="rId18" Type="http://schemas.openxmlformats.org/officeDocument/2006/relationships/image" Target="../media/image108.wmf"/><Relationship Id="rId26" Type="http://schemas.openxmlformats.org/officeDocument/2006/relationships/image" Target="../media/image112.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05.w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17.vml"/><Relationship Id="rId6" Type="http://schemas.openxmlformats.org/officeDocument/2006/relationships/image" Target="../media/image102.wmf"/><Relationship Id="rId11" Type="http://schemas.openxmlformats.org/officeDocument/2006/relationships/oleObject" Target="../embeddings/oleObject127.bin"/><Relationship Id="rId24" Type="http://schemas.openxmlformats.org/officeDocument/2006/relationships/image" Target="../media/image111.wmf"/><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28" Type="http://schemas.openxmlformats.org/officeDocument/2006/relationships/image" Target="../media/image113.wmf"/><Relationship Id="rId10" Type="http://schemas.openxmlformats.org/officeDocument/2006/relationships/image" Target="../media/image104.wmf"/><Relationship Id="rId19" Type="http://schemas.openxmlformats.org/officeDocument/2006/relationships/oleObject" Target="../embeddings/oleObject131.bin"/><Relationship Id="rId4" Type="http://schemas.openxmlformats.org/officeDocument/2006/relationships/image" Target="../media/image101.wmf"/><Relationship Id="rId9" Type="http://schemas.openxmlformats.org/officeDocument/2006/relationships/oleObject" Target="../embeddings/oleObject126.bin"/><Relationship Id="rId14" Type="http://schemas.openxmlformats.org/officeDocument/2006/relationships/image" Target="../media/image106.wmf"/><Relationship Id="rId22" Type="http://schemas.openxmlformats.org/officeDocument/2006/relationships/image" Target="../media/image110.wmf"/><Relationship Id="rId27" Type="http://schemas.openxmlformats.org/officeDocument/2006/relationships/oleObject" Target="../embeddings/oleObject135.bin"/></Relationships>
</file>

<file path=ppt/slides/_rels/slide19.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image" Target="../media/image117.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14.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16.wmf"/><Relationship Id="rId4" Type="http://schemas.openxmlformats.org/officeDocument/2006/relationships/image" Target="../media/image86.wmf"/><Relationship Id="rId9" Type="http://schemas.openxmlformats.org/officeDocument/2006/relationships/oleObject" Target="../embeddings/oleObject139.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48.bin"/><Relationship Id="rId18" Type="http://schemas.openxmlformats.org/officeDocument/2006/relationships/oleObject" Target="../embeddings/oleObject151.bin"/><Relationship Id="rId3" Type="http://schemas.openxmlformats.org/officeDocument/2006/relationships/oleObject" Target="../embeddings/oleObject142.bin"/><Relationship Id="rId21" Type="http://schemas.openxmlformats.org/officeDocument/2006/relationships/image" Target="../media/image125.wmf"/><Relationship Id="rId7" Type="http://schemas.openxmlformats.org/officeDocument/2006/relationships/oleObject" Target="../embeddings/oleObject144.bin"/><Relationship Id="rId12" Type="http://schemas.openxmlformats.org/officeDocument/2006/relationships/oleObject" Target="../embeddings/oleObject147.bin"/><Relationship Id="rId17" Type="http://schemas.openxmlformats.org/officeDocument/2006/relationships/image" Target="../media/image123.wmf"/><Relationship Id="rId2" Type="http://schemas.openxmlformats.org/officeDocument/2006/relationships/slideLayout" Target="../slideLayouts/slideLayout7.xml"/><Relationship Id="rId16" Type="http://schemas.openxmlformats.org/officeDocument/2006/relationships/oleObject" Target="../embeddings/oleObject150.bin"/><Relationship Id="rId20" Type="http://schemas.openxmlformats.org/officeDocument/2006/relationships/oleObject" Target="../embeddings/oleObject152.bin"/><Relationship Id="rId1" Type="http://schemas.openxmlformats.org/officeDocument/2006/relationships/vmlDrawing" Target="../drawings/vmlDrawing19.vml"/><Relationship Id="rId6" Type="http://schemas.openxmlformats.org/officeDocument/2006/relationships/image" Target="../media/image119.wmf"/><Relationship Id="rId11" Type="http://schemas.openxmlformats.org/officeDocument/2006/relationships/image" Target="../media/image121.wmf"/><Relationship Id="rId5" Type="http://schemas.openxmlformats.org/officeDocument/2006/relationships/oleObject" Target="../embeddings/oleObject143.bin"/><Relationship Id="rId15" Type="http://schemas.openxmlformats.org/officeDocument/2006/relationships/image" Target="../media/image122.wmf"/><Relationship Id="rId23" Type="http://schemas.openxmlformats.org/officeDocument/2006/relationships/image" Target="../media/image126.wmf"/><Relationship Id="rId10" Type="http://schemas.openxmlformats.org/officeDocument/2006/relationships/oleObject" Target="../embeddings/oleObject146.bin"/><Relationship Id="rId19"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oleObject" Target="../embeddings/oleObject145.bin"/><Relationship Id="rId14" Type="http://schemas.openxmlformats.org/officeDocument/2006/relationships/oleObject" Target="../embeddings/oleObject149.bin"/><Relationship Id="rId22" Type="http://schemas.openxmlformats.org/officeDocument/2006/relationships/oleObject" Target="../embeddings/oleObject15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12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2.wmf"/><Relationship Id="rId18" Type="http://schemas.openxmlformats.org/officeDocument/2006/relationships/oleObject" Target="../embeddings/oleObject26.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oleObject" Target="../embeddings/oleObject23.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5.bin"/><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image" Target="../media/image21.wmf"/><Relationship Id="rId5" Type="http://schemas.openxmlformats.org/officeDocument/2006/relationships/oleObject" Target="../embeddings/oleObject19.bin"/><Relationship Id="rId15" Type="http://schemas.openxmlformats.org/officeDocument/2006/relationships/image" Target="../media/image23.wmf"/><Relationship Id="rId10" Type="http://schemas.openxmlformats.org/officeDocument/2006/relationships/oleObject" Target="../embeddings/oleObject22.bin"/><Relationship Id="rId19" Type="http://schemas.openxmlformats.org/officeDocument/2006/relationships/image" Target="../media/image25.wmf"/><Relationship Id="rId4" Type="http://schemas.openxmlformats.org/officeDocument/2006/relationships/image" Target="../media/image18.wmf"/><Relationship Id="rId9" Type="http://schemas.openxmlformats.org/officeDocument/2006/relationships/image" Target="../media/image20.wmf"/><Relationship Id="rId1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2.bin"/><Relationship Id="rId18" Type="http://schemas.openxmlformats.org/officeDocument/2006/relationships/image" Target="../media/image33.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0.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30.bin"/><Relationship Id="rId14"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38.wmf"/><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18.wmf"/><Relationship Id="rId4" Type="http://schemas.openxmlformats.org/officeDocument/2006/relationships/image" Target="../media/image34.wmf"/><Relationship Id="rId9" Type="http://schemas.openxmlformats.org/officeDocument/2006/relationships/oleObject" Target="../embeddings/oleObject38.bin"/><Relationship Id="rId14" Type="http://schemas.openxmlformats.org/officeDocument/2006/relationships/image" Target="../media/image3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2.wmf"/><Relationship Id="rId18" Type="http://schemas.openxmlformats.org/officeDocument/2006/relationships/oleObject" Target="../embeddings/oleObject50.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oleObject" Target="../embeddings/oleObject47.bin"/><Relationship Id="rId17" Type="http://schemas.openxmlformats.org/officeDocument/2006/relationships/image" Target="../media/image43.wmf"/><Relationship Id="rId2" Type="http://schemas.openxmlformats.org/officeDocument/2006/relationships/slideLayout" Target="../slideLayouts/slideLayout7.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8.vml"/><Relationship Id="rId6" Type="http://schemas.openxmlformats.org/officeDocument/2006/relationships/image" Target="../media/image18.wmf"/><Relationship Id="rId11" Type="http://schemas.openxmlformats.org/officeDocument/2006/relationships/image" Target="../media/image41.wmf"/><Relationship Id="rId5" Type="http://schemas.openxmlformats.org/officeDocument/2006/relationships/oleObject" Target="../embeddings/oleObject43.bin"/><Relationship Id="rId15" Type="http://schemas.openxmlformats.org/officeDocument/2006/relationships/image" Target="../media/image28.wmf"/><Relationship Id="rId10" Type="http://schemas.openxmlformats.org/officeDocument/2006/relationships/oleObject" Target="../embeddings/oleObject46.bin"/><Relationship Id="rId19" Type="http://schemas.openxmlformats.org/officeDocument/2006/relationships/image" Target="../media/image44.wmf"/><Relationship Id="rId4" Type="http://schemas.openxmlformats.org/officeDocument/2006/relationships/image" Target="../media/image39.wmf"/><Relationship Id="rId9" Type="http://schemas.openxmlformats.org/officeDocument/2006/relationships/image" Target="../media/image40.wmf"/><Relationship Id="rId1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3050-0EB7-4DF7-8C20-D45062EC05F8}"/>
              </a:ext>
            </a:extLst>
          </p:cNvPr>
          <p:cNvSpPr>
            <a:spLocks noGrp="1"/>
          </p:cNvSpPr>
          <p:nvPr>
            <p:ph type="ctrTitle"/>
          </p:nvPr>
        </p:nvSpPr>
        <p:spPr/>
        <p:txBody>
          <a:bodyPr/>
          <a:lstStyle/>
          <a:p>
            <a:r>
              <a:rPr lang="en-US" altLang="zh-CN" dirty="0"/>
              <a:t>1.11 </a:t>
            </a:r>
            <a:r>
              <a:rPr lang="zh-CN" altLang="en-US" dirty="0"/>
              <a:t>对称多项式</a:t>
            </a:r>
          </a:p>
        </p:txBody>
      </p:sp>
      <p:sp>
        <p:nvSpPr>
          <p:cNvPr id="3" name="副标题 2">
            <a:extLst>
              <a:ext uri="{FF2B5EF4-FFF2-40B4-BE49-F238E27FC236}">
                <a16:creationId xmlns:a16="http://schemas.microsoft.com/office/drawing/2014/main" id="{5DB5E31F-3F34-40E8-AB9F-39EF66460B7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45877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747C58C-5A8D-419E-9B83-4B05BBD1B649}"/>
              </a:ext>
            </a:extLst>
          </p:cNvPr>
          <p:cNvGraphicFramePr>
            <a:graphicFrameLocks noChangeAspect="1"/>
          </p:cNvGraphicFramePr>
          <p:nvPr/>
        </p:nvGraphicFramePr>
        <p:xfrm>
          <a:off x="1223963" y="404813"/>
          <a:ext cx="6337300" cy="576262"/>
        </p:xfrm>
        <a:graphic>
          <a:graphicData uri="http://schemas.openxmlformats.org/presentationml/2006/ole">
            <mc:AlternateContent xmlns:mc="http://schemas.openxmlformats.org/markup-compatibility/2006">
              <mc:Choice xmlns:v="urn:schemas-microsoft-com:vml" Requires="v">
                <p:oleObj spid="_x0000_s9218" name="Equation" r:id="rId3" imgW="3035300" imgH="279400" progId="Equation.DSMT4">
                  <p:embed/>
                </p:oleObj>
              </mc:Choice>
              <mc:Fallback>
                <p:oleObj name="Equation" r:id="rId3" imgW="3035300" imgH="279400" progId="Equation.DSMT4">
                  <p:embed/>
                  <p:pic>
                    <p:nvPicPr>
                      <p:cNvPr id="209922" name="Object 2">
                        <a:extLst>
                          <a:ext uri="{FF2B5EF4-FFF2-40B4-BE49-F238E27FC236}">
                            <a16:creationId xmlns:a16="http://schemas.microsoft.com/office/drawing/2014/main" id="{6935F783-E40B-44DE-B629-A435BA321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404813"/>
                        <a:ext cx="63373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a:extLst>
              <a:ext uri="{FF2B5EF4-FFF2-40B4-BE49-F238E27FC236}">
                <a16:creationId xmlns:a16="http://schemas.microsoft.com/office/drawing/2014/main" id="{E3AF56EF-6F25-4C66-B4BC-A73561201705}"/>
              </a:ext>
            </a:extLst>
          </p:cNvPr>
          <p:cNvGraphicFramePr>
            <a:graphicFrameLocks noChangeAspect="1"/>
          </p:cNvGraphicFramePr>
          <p:nvPr/>
        </p:nvGraphicFramePr>
        <p:xfrm>
          <a:off x="936625" y="1090613"/>
          <a:ext cx="3095625" cy="538162"/>
        </p:xfrm>
        <a:graphic>
          <a:graphicData uri="http://schemas.openxmlformats.org/presentationml/2006/ole">
            <mc:AlternateContent xmlns:mc="http://schemas.openxmlformats.org/markup-compatibility/2006">
              <mc:Choice xmlns:v="urn:schemas-microsoft-com:vml" Requires="v">
                <p:oleObj spid="_x0000_s9219" name="Equation" r:id="rId5" imgW="1371600" imgH="241300" progId="Equation.DSMT4">
                  <p:embed/>
                </p:oleObj>
              </mc:Choice>
              <mc:Fallback>
                <p:oleObj name="Equation" r:id="rId5" imgW="1371600" imgH="241300" progId="Equation.DSMT4">
                  <p:embed/>
                  <p:pic>
                    <p:nvPicPr>
                      <p:cNvPr id="209924" name="Object 4">
                        <a:extLst>
                          <a:ext uri="{FF2B5EF4-FFF2-40B4-BE49-F238E27FC236}">
                            <a16:creationId xmlns:a16="http://schemas.microsoft.com/office/drawing/2014/main" id="{2E444D60-78DE-4649-8635-144C75094A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25" y="1090613"/>
                        <a:ext cx="30956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6">
            <a:extLst>
              <a:ext uri="{FF2B5EF4-FFF2-40B4-BE49-F238E27FC236}">
                <a16:creationId xmlns:a16="http://schemas.microsoft.com/office/drawing/2014/main" id="{5F70E5AB-101C-4D70-BA85-3B9489D81C94}"/>
              </a:ext>
            </a:extLst>
          </p:cNvPr>
          <p:cNvGrpSpPr>
            <a:grpSpLocks/>
          </p:cNvGrpSpPr>
          <p:nvPr/>
        </p:nvGrpSpPr>
        <p:grpSpPr bwMode="auto">
          <a:xfrm>
            <a:off x="720725" y="1685925"/>
            <a:ext cx="5256213" cy="519113"/>
            <a:chOff x="340" y="1062"/>
            <a:chExt cx="3311" cy="327"/>
          </a:xfrm>
        </p:grpSpPr>
        <p:sp>
          <p:nvSpPr>
            <p:cNvPr id="5" name="Rectangle 7">
              <a:extLst>
                <a:ext uri="{FF2B5EF4-FFF2-40B4-BE49-F238E27FC236}">
                  <a16:creationId xmlns:a16="http://schemas.microsoft.com/office/drawing/2014/main" id="{366BAFC3-2283-4DE6-85DD-E1611ED844AE}"/>
                </a:ext>
              </a:extLst>
            </p:cNvPr>
            <p:cNvSpPr>
              <a:spLocks noChangeArrowheads="1"/>
            </p:cNvSpPr>
            <p:nvPr/>
          </p:nvSpPr>
          <p:spPr bwMode="auto">
            <a:xfrm>
              <a:off x="340" y="1062"/>
              <a:ext cx="24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它等于</a:t>
              </a:r>
              <a:r>
                <a:rPr lang="en-US" altLang="zh-CN" sz="2800"/>
                <a:t>f</a:t>
              </a:r>
              <a:r>
                <a:rPr lang="zh-CN" altLang="en-US" sz="2800"/>
                <a:t>的首项。因此令</a:t>
              </a:r>
            </a:p>
          </p:txBody>
        </p:sp>
        <p:graphicFrame>
          <p:nvGraphicFramePr>
            <p:cNvPr id="6" name="Object 8">
              <a:extLst>
                <a:ext uri="{FF2B5EF4-FFF2-40B4-BE49-F238E27FC236}">
                  <a16:creationId xmlns:a16="http://schemas.microsoft.com/office/drawing/2014/main" id="{DF53E962-E170-4973-AAB1-C5AFCD6A315C}"/>
                </a:ext>
              </a:extLst>
            </p:cNvPr>
            <p:cNvGraphicFramePr>
              <a:graphicFrameLocks noChangeAspect="1"/>
            </p:cNvGraphicFramePr>
            <p:nvPr/>
          </p:nvGraphicFramePr>
          <p:xfrm>
            <a:off x="2744" y="1102"/>
            <a:ext cx="907" cy="287"/>
          </p:xfrm>
          <a:graphic>
            <a:graphicData uri="http://schemas.openxmlformats.org/presentationml/2006/ole">
              <mc:AlternateContent xmlns:mc="http://schemas.openxmlformats.org/markup-compatibility/2006">
                <mc:Choice xmlns:v="urn:schemas-microsoft-com:vml" Requires="v">
                  <p:oleObj spid="_x0000_s9220" name="Equation" r:id="rId7" imgW="723586" imgH="228501" progId="Equation.DSMT4">
                    <p:embed/>
                  </p:oleObj>
                </mc:Choice>
                <mc:Fallback>
                  <p:oleObj name="Equation" r:id="rId7" imgW="723586" imgH="228501" progId="Equation.DSMT4">
                    <p:embed/>
                    <p:pic>
                      <p:nvPicPr>
                        <p:cNvPr id="209928" name="Object 8">
                          <a:extLst>
                            <a:ext uri="{FF2B5EF4-FFF2-40B4-BE49-F238E27FC236}">
                              <a16:creationId xmlns:a16="http://schemas.microsoft.com/office/drawing/2014/main" id="{A27B9C69-46D5-44D6-90E1-76FCB55970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 y="1102"/>
                          <a:ext cx="907"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3">
            <a:extLst>
              <a:ext uri="{FF2B5EF4-FFF2-40B4-BE49-F238E27FC236}">
                <a16:creationId xmlns:a16="http://schemas.microsoft.com/office/drawing/2014/main" id="{D9E5F058-BCB3-4063-81AC-D214A7007568}"/>
              </a:ext>
            </a:extLst>
          </p:cNvPr>
          <p:cNvGrpSpPr>
            <a:grpSpLocks/>
          </p:cNvGrpSpPr>
          <p:nvPr/>
        </p:nvGrpSpPr>
        <p:grpSpPr bwMode="auto">
          <a:xfrm>
            <a:off x="774700" y="2333625"/>
            <a:ext cx="8147050" cy="2262188"/>
            <a:chOff x="374" y="1470"/>
            <a:chExt cx="5132" cy="1425"/>
          </a:xfrm>
        </p:grpSpPr>
        <p:graphicFrame>
          <p:nvGraphicFramePr>
            <p:cNvPr id="8" name="Object 14">
              <a:extLst>
                <a:ext uri="{FF2B5EF4-FFF2-40B4-BE49-F238E27FC236}">
                  <a16:creationId xmlns:a16="http://schemas.microsoft.com/office/drawing/2014/main" id="{B1CE934C-4C7B-4BE3-8DB1-8186B6BB709A}"/>
                </a:ext>
              </a:extLst>
            </p:cNvPr>
            <p:cNvGraphicFramePr>
              <a:graphicFrameLocks noChangeAspect="1"/>
            </p:cNvGraphicFramePr>
            <p:nvPr/>
          </p:nvGraphicFramePr>
          <p:xfrm>
            <a:off x="476" y="1498"/>
            <a:ext cx="199" cy="299"/>
          </p:xfrm>
          <a:graphic>
            <a:graphicData uri="http://schemas.openxmlformats.org/presentationml/2006/ole">
              <mc:AlternateContent xmlns:mc="http://schemas.openxmlformats.org/markup-compatibility/2006">
                <mc:Choice xmlns:v="urn:schemas-microsoft-com:vml" Requires="v">
                  <p:oleObj spid="_x0000_s9221" name="Equation" r:id="rId9" imgW="152334" imgH="228501" progId="Equation.DSMT4">
                    <p:embed/>
                  </p:oleObj>
                </mc:Choice>
                <mc:Fallback>
                  <p:oleObj name="Equation" r:id="rId9" imgW="152334" imgH="228501" progId="Equation.DSMT4">
                    <p:embed/>
                    <p:pic>
                      <p:nvPicPr>
                        <p:cNvPr id="209934" name="Object 14">
                          <a:extLst>
                            <a:ext uri="{FF2B5EF4-FFF2-40B4-BE49-F238E27FC236}">
                              <a16:creationId xmlns:a16="http://schemas.microsoft.com/office/drawing/2014/main" id="{E6BA089C-53AE-41F3-9E56-7AED7A23E5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1498"/>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5">
              <a:extLst>
                <a:ext uri="{FF2B5EF4-FFF2-40B4-BE49-F238E27FC236}">
                  <a16:creationId xmlns:a16="http://schemas.microsoft.com/office/drawing/2014/main" id="{CC9606E1-5D2E-4A52-95ED-568D5C158AC4}"/>
                </a:ext>
              </a:extLst>
            </p:cNvPr>
            <p:cNvSpPr>
              <a:spLocks noChangeArrowheads="1"/>
            </p:cNvSpPr>
            <p:nvPr/>
          </p:nvSpPr>
          <p:spPr bwMode="auto">
            <a:xfrm>
              <a:off x="657" y="1480"/>
              <a:ext cx="27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是一个</a:t>
              </a:r>
              <a:r>
                <a:rPr lang="en-US" altLang="zh-CN" sz="2800"/>
                <a:t>n</a:t>
              </a:r>
              <a:r>
                <a:rPr lang="zh-CN" altLang="en-US" sz="2800"/>
                <a:t>元对称多项式，且</a:t>
              </a:r>
            </a:p>
          </p:txBody>
        </p:sp>
        <p:graphicFrame>
          <p:nvGraphicFramePr>
            <p:cNvPr id="10" name="Object 16">
              <a:extLst>
                <a:ext uri="{FF2B5EF4-FFF2-40B4-BE49-F238E27FC236}">
                  <a16:creationId xmlns:a16="http://schemas.microsoft.com/office/drawing/2014/main" id="{426BBEFC-262C-4DB3-B3A3-45F06A91DB4C}"/>
                </a:ext>
              </a:extLst>
            </p:cNvPr>
            <p:cNvGraphicFramePr>
              <a:graphicFrameLocks noChangeAspect="1"/>
            </p:cNvGraphicFramePr>
            <p:nvPr/>
          </p:nvGraphicFramePr>
          <p:xfrm>
            <a:off x="3288" y="1480"/>
            <a:ext cx="199" cy="299"/>
          </p:xfrm>
          <a:graphic>
            <a:graphicData uri="http://schemas.openxmlformats.org/presentationml/2006/ole">
              <mc:AlternateContent xmlns:mc="http://schemas.openxmlformats.org/markup-compatibility/2006">
                <mc:Choice xmlns:v="urn:schemas-microsoft-com:vml" Requires="v">
                  <p:oleObj spid="_x0000_s9222" name="Equation" r:id="rId11" imgW="152334" imgH="228501" progId="Equation.DSMT4">
                    <p:embed/>
                  </p:oleObj>
                </mc:Choice>
                <mc:Fallback>
                  <p:oleObj name="Equation" r:id="rId11" imgW="152334" imgH="228501" progId="Equation.DSMT4">
                    <p:embed/>
                    <p:pic>
                      <p:nvPicPr>
                        <p:cNvPr id="209936" name="Object 16">
                          <a:extLst>
                            <a:ext uri="{FF2B5EF4-FFF2-40B4-BE49-F238E27FC236}">
                              <a16:creationId xmlns:a16="http://schemas.microsoft.com/office/drawing/2014/main" id="{88849D6F-04FD-4956-9658-FCAF152B6F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 y="1480"/>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7">
              <a:extLst>
                <a:ext uri="{FF2B5EF4-FFF2-40B4-BE49-F238E27FC236}">
                  <a16:creationId xmlns:a16="http://schemas.microsoft.com/office/drawing/2014/main" id="{B2BB7E60-E99C-45F1-B335-458960FA4BDB}"/>
                </a:ext>
              </a:extLst>
            </p:cNvPr>
            <p:cNvSpPr>
              <a:spLocks noChangeArrowheads="1"/>
            </p:cNvSpPr>
            <p:nvPr/>
          </p:nvSpPr>
          <p:spPr bwMode="auto">
            <a:xfrm>
              <a:off x="385" y="184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的首项，对</a:t>
              </a:r>
            </a:p>
          </p:txBody>
        </p:sp>
        <p:sp>
          <p:nvSpPr>
            <p:cNvPr id="12" name="Rectangle 18">
              <a:extLst>
                <a:ext uri="{FF2B5EF4-FFF2-40B4-BE49-F238E27FC236}">
                  <a16:creationId xmlns:a16="http://schemas.microsoft.com/office/drawing/2014/main" id="{B7746555-2C58-4D47-8364-D8CFDDDB1C48}"/>
                </a:ext>
              </a:extLst>
            </p:cNvPr>
            <p:cNvSpPr>
              <a:spLocks noChangeArrowheads="1"/>
            </p:cNvSpPr>
            <p:nvPr/>
          </p:nvSpPr>
          <p:spPr bwMode="auto">
            <a:xfrm>
              <a:off x="3515" y="1470"/>
              <a:ext cx="1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的首项小于</a:t>
              </a:r>
              <a:r>
                <a:rPr lang="en-US" altLang="zh-CN" sz="2800"/>
                <a:t>f</a:t>
              </a:r>
            </a:p>
          </p:txBody>
        </p:sp>
        <p:graphicFrame>
          <p:nvGraphicFramePr>
            <p:cNvPr id="13" name="Object 19">
              <a:extLst>
                <a:ext uri="{FF2B5EF4-FFF2-40B4-BE49-F238E27FC236}">
                  <a16:creationId xmlns:a16="http://schemas.microsoft.com/office/drawing/2014/main" id="{16E92EF8-B1C3-4A97-902D-355CA9BDC546}"/>
                </a:ext>
              </a:extLst>
            </p:cNvPr>
            <p:cNvGraphicFramePr>
              <a:graphicFrameLocks noChangeAspect="1"/>
            </p:cNvGraphicFramePr>
            <p:nvPr/>
          </p:nvGraphicFramePr>
          <p:xfrm>
            <a:off x="1592" y="1906"/>
            <a:ext cx="199" cy="299"/>
          </p:xfrm>
          <a:graphic>
            <a:graphicData uri="http://schemas.openxmlformats.org/presentationml/2006/ole">
              <mc:AlternateContent xmlns:mc="http://schemas.openxmlformats.org/markup-compatibility/2006">
                <mc:Choice xmlns:v="urn:schemas-microsoft-com:vml" Requires="v">
                  <p:oleObj spid="_x0000_s9223" name="Equation" r:id="rId12" imgW="152334" imgH="228501" progId="Equation.DSMT4">
                    <p:embed/>
                  </p:oleObj>
                </mc:Choice>
                <mc:Fallback>
                  <p:oleObj name="Equation" r:id="rId12" imgW="152334" imgH="228501" progId="Equation.DSMT4">
                    <p:embed/>
                    <p:pic>
                      <p:nvPicPr>
                        <p:cNvPr id="209939" name="Object 19">
                          <a:extLst>
                            <a:ext uri="{FF2B5EF4-FFF2-40B4-BE49-F238E27FC236}">
                              <a16:creationId xmlns:a16="http://schemas.microsoft.com/office/drawing/2014/main" id="{352D2785-1217-4AFD-9D26-F64980BBB9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2" y="1906"/>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0">
              <a:extLst>
                <a:ext uri="{FF2B5EF4-FFF2-40B4-BE49-F238E27FC236}">
                  <a16:creationId xmlns:a16="http://schemas.microsoft.com/office/drawing/2014/main" id="{2D6F7956-D4CC-44E6-BB67-11DB474FA1A6}"/>
                </a:ext>
              </a:extLst>
            </p:cNvPr>
            <p:cNvSpPr>
              <a:spLocks noChangeArrowheads="1"/>
            </p:cNvSpPr>
            <p:nvPr/>
          </p:nvSpPr>
          <p:spPr bwMode="auto">
            <a:xfrm>
              <a:off x="374" y="2205"/>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对称多项式</a:t>
              </a:r>
            </a:p>
          </p:txBody>
        </p:sp>
        <p:sp>
          <p:nvSpPr>
            <p:cNvPr id="15" name="Rectangle 21">
              <a:extLst>
                <a:ext uri="{FF2B5EF4-FFF2-40B4-BE49-F238E27FC236}">
                  <a16:creationId xmlns:a16="http://schemas.microsoft.com/office/drawing/2014/main" id="{2FB081CC-7C97-4D89-B1E7-0D692F3F2CF2}"/>
                </a:ext>
              </a:extLst>
            </p:cNvPr>
            <p:cNvSpPr>
              <a:spLocks noChangeArrowheads="1"/>
            </p:cNvSpPr>
            <p:nvPr/>
          </p:nvSpPr>
          <p:spPr bwMode="auto">
            <a:xfrm>
              <a:off x="1791" y="1842"/>
              <a:ext cx="37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重复上述消去首相的方法，我们得到</a:t>
              </a:r>
            </a:p>
          </p:txBody>
        </p:sp>
        <p:graphicFrame>
          <p:nvGraphicFramePr>
            <p:cNvPr id="16" name="Object 22">
              <a:extLst>
                <a:ext uri="{FF2B5EF4-FFF2-40B4-BE49-F238E27FC236}">
                  <a16:creationId xmlns:a16="http://schemas.microsoft.com/office/drawing/2014/main" id="{4CBA3DEB-150D-4B9F-9516-FA3C9D3BAB0B}"/>
                </a:ext>
              </a:extLst>
            </p:cNvPr>
            <p:cNvGraphicFramePr>
              <a:graphicFrameLocks noChangeAspect="1"/>
            </p:cNvGraphicFramePr>
            <p:nvPr/>
          </p:nvGraphicFramePr>
          <p:xfrm>
            <a:off x="1565" y="2251"/>
            <a:ext cx="998" cy="288"/>
          </p:xfrm>
          <a:graphic>
            <a:graphicData uri="http://schemas.openxmlformats.org/presentationml/2006/ole">
              <mc:AlternateContent xmlns:mc="http://schemas.openxmlformats.org/markup-compatibility/2006">
                <mc:Choice xmlns:v="urn:schemas-microsoft-com:vml" Requires="v">
                  <p:oleObj spid="_x0000_s9224" name="Equation" r:id="rId13" imgW="787400" imgH="228600" progId="Equation.DSMT4">
                    <p:embed/>
                  </p:oleObj>
                </mc:Choice>
                <mc:Fallback>
                  <p:oleObj name="Equation" r:id="rId13" imgW="787400" imgH="228600" progId="Equation.DSMT4">
                    <p:embed/>
                    <p:pic>
                      <p:nvPicPr>
                        <p:cNvPr id="209942" name="Object 22">
                          <a:extLst>
                            <a:ext uri="{FF2B5EF4-FFF2-40B4-BE49-F238E27FC236}">
                              <a16:creationId xmlns:a16="http://schemas.microsoft.com/office/drawing/2014/main" id="{23054935-6504-44BA-A79A-CC38E8C8F51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5" y="2251"/>
                          <a:ext cx="99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3">
              <a:extLst>
                <a:ext uri="{FF2B5EF4-FFF2-40B4-BE49-F238E27FC236}">
                  <a16:creationId xmlns:a16="http://schemas.microsoft.com/office/drawing/2014/main" id="{96E53DF6-15EC-4F90-8AE9-BF1AB6FF2A64}"/>
                </a:ext>
              </a:extLst>
            </p:cNvPr>
            <p:cNvGraphicFramePr>
              <a:graphicFrameLocks noChangeAspect="1"/>
            </p:cNvGraphicFramePr>
            <p:nvPr/>
          </p:nvGraphicFramePr>
          <p:xfrm>
            <a:off x="2608" y="2224"/>
            <a:ext cx="249" cy="299"/>
          </p:xfrm>
          <a:graphic>
            <a:graphicData uri="http://schemas.openxmlformats.org/presentationml/2006/ole">
              <mc:AlternateContent xmlns:mc="http://schemas.openxmlformats.org/markup-compatibility/2006">
                <mc:Choice xmlns:v="urn:schemas-microsoft-com:vml" Requires="v">
                  <p:oleObj spid="_x0000_s9225" name="Equation" r:id="rId15" imgW="190500" imgH="228600" progId="Equation.DSMT4">
                    <p:embed/>
                  </p:oleObj>
                </mc:Choice>
                <mc:Fallback>
                  <p:oleObj name="Equation" r:id="rId15" imgW="190500" imgH="228600" progId="Equation.DSMT4">
                    <p:embed/>
                    <p:pic>
                      <p:nvPicPr>
                        <p:cNvPr id="209943" name="Object 23">
                          <a:extLst>
                            <a:ext uri="{FF2B5EF4-FFF2-40B4-BE49-F238E27FC236}">
                              <a16:creationId xmlns:a16="http://schemas.microsoft.com/office/drawing/2014/main" id="{57B7A2B1-826C-446A-8115-A50EB5C23D8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8" y="2224"/>
                          <a:ext cx="24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4">
              <a:extLst>
                <a:ext uri="{FF2B5EF4-FFF2-40B4-BE49-F238E27FC236}">
                  <a16:creationId xmlns:a16="http://schemas.microsoft.com/office/drawing/2014/main" id="{296C871F-681F-4EAB-BC0E-6EC41695BC18}"/>
                </a:ext>
              </a:extLst>
            </p:cNvPr>
            <p:cNvSpPr>
              <a:spLocks noChangeArrowheads="1"/>
            </p:cNvSpPr>
            <p:nvPr/>
          </p:nvSpPr>
          <p:spPr bwMode="auto">
            <a:xfrm>
              <a:off x="2789" y="2205"/>
              <a:ext cx="2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a:t>
              </a:r>
              <a:r>
                <a:rPr lang="en-US" altLang="zh-CN" sz="2800"/>
                <a:t>F</a:t>
              </a:r>
              <a:r>
                <a:rPr lang="zh-CN" altLang="en-US" sz="2800"/>
                <a:t>上的初等对称多项式的</a:t>
              </a:r>
            </a:p>
          </p:txBody>
        </p:sp>
        <p:sp>
          <p:nvSpPr>
            <p:cNvPr id="19" name="Rectangle 25">
              <a:extLst>
                <a:ext uri="{FF2B5EF4-FFF2-40B4-BE49-F238E27FC236}">
                  <a16:creationId xmlns:a16="http://schemas.microsoft.com/office/drawing/2014/main" id="{A9871FC4-CA2F-4EA8-9D3B-260DBEE14620}"/>
                </a:ext>
              </a:extLst>
            </p:cNvPr>
            <p:cNvSpPr>
              <a:spLocks noChangeArrowheads="1"/>
            </p:cNvSpPr>
            <p:nvPr/>
          </p:nvSpPr>
          <p:spPr bwMode="auto">
            <a:xfrm>
              <a:off x="385" y="2568"/>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幂的乘积，</a:t>
              </a:r>
            </a:p>
          </p:txBody>
        </p:sp>
        <p:graphicFrame>
          <p:nvGraphicFramePr>
            <p:cNvPr id="20" name="Object 26">
              <a:extLst>
                <a:ext uri="{FF2B5EF4-FFF2-40B4-BE49-F238E27FC236}">
                  <a16:creationId xmlns:a16="http://schemas.microsoft.com/office/drawing/2014/main" id="{CFA06635-0614-4970-BE00-1D94D552A84B}"/>
                </a:ext>
              </a:extLst>
            </p:cNvPr>
            <p:cNvGraphicFramePr>
              <a:graphicFrameLocks noChangeAspect="1"/>
            </p:cNvGraphicFramePr>
            <p:nvPr/>
          </p:nvGraphicFramePr>
          <p:xfrm>
            <a:off x="1429" y="2568"/>
            <a:ext cx="253" cy="318"/>
          </p:xfrm>
          <a:graphic>
            <a:graphicData uri="http://schemas.openxmlformats.org/presentationml/2006/ole">
              <mc:AlternateContent xmlns:mc="http://schemas.openxmlformats.org/markup-compatibility/2006">
                <mc:Choice xmlns:v="urn:schemas-microsoft-com:vml" Requires="v">
                  <p:oleObj spid="_x0000_s9226" name="Equation" r:id="rId17" imgW="177646" imgH="228402" progId="Equation.DSMT4">
                    <p:embed/>
                  </p:oleObj>
                </mc:Choice>
                <mc:Fallback>
                  <p:oleObj name="Equation" r:id="rId17" imgW="177646" imgH="228402" progId="Equation.DSMT4">
                    <p:embed/>
                    <p:pic>
                      <p:nvPicPr>
                        <p:cNvPr id="209946" name="Object 26">
                          <a:extLst>
                            <a:ext uri="{FF2B5EF4-FFF2-40B4-BE49-F238E27FC236}">
                              <a16:creationId xmlns:a16="http://schemas.microsoft.com/office/drawing/2014/main" id="{665B491C-8FCA-4476-8941-725E6748ADC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9" y="2568"/>
                          <a:ext cx="253"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7">
              <a:extLst>
                <a:ext uri="{FF2B5EF4-FFF2-40B4-BE49-F238E27FC236}">
                  <a16:creationId xmlns:a16="http://schemas.microsoft.com/office/drawing/2014/main" id="{0BCD2F0D-7AC4-4A94-B45A-B7FF382E4904}"/>
                </a:ext>
              </a:extLst>
            </p:cNvPr>
            <p:cNvSpPr>
              <a:spLocks noChangeArrowheads="1"/>
            </p:cNvSpPr>
            <p:nvPr/>
          </p:nvSpPr>
          <p:spPr bwMode="auto">
            <a:xfrm>
              <a:off x="1655" y="2568"/>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的首项小于</a:t>
              </a:r>
            </a:p>
          </p:txBody>
        </p:sp>
        <p:graphicFrame>
          <p:nvGraphicFramePr>
            <p:cNvPr id="22" name="Object 28">
              <a:extLst>
                <a:ext uri="{FF2B5EF4-FFF2-40B4-BE49-F238E27FC236}">
                  <a16:creationId xmlns:a16="http://schemas.microsoft.com/office/drawing/2014/main" id="{2E4B864A-C41B-4809-A9C9-75BC8CDBA6C8}"/>
                </a:ext>
              </a:extLst>
            </p:cNvPr>
            <p:cNvGraphicFramePr>
              <a:graphicFrameLocks noChangeAspect="1"/>
            </p:cNvGraphicFramePr>
            <p:nvPr/>
          </p:nvGraphicFramePr>
          <p:xfrm>
            <a:off x="2772" y="2587"/>
            <a:ext cx="199" cy="299"/>
          </p:xfrm>
          <a:graphic>
            <a:graphicData uri="http://schemas.openxmlformats.org/presentationml/2006/ole">
              <mc:AlternateContent xmlns:mc="http://schemas.openxmlformats.org/markup-compatibility/2006">
                <mc:Choice xmlns:v="urn:schemas-microsoft-com:vml" Requires="v">
                  <p:oleObj spid="_x0000_s9227" name="Equation" r:id="rId19" imgW="152334" imgH="228501" progId="Equation.DSMT4">
                    <p:embed/>
                  </p:oleObj>
                </mc:Choice>
                <mc:Fallback>
                  <p:oleObj name="Equation" r:id="rId19" imgW="152334" imgH="228501" progId="Equation.DSMT4">
                    <p:embed/>
                    <p:pic>
                      <p:nvPicPr>
                        <p:cNvPr id="209948" name="Object 28">
                          <a:extLst>
                            <a:ext uri="{FF2B5EF4-FFF2-40B4-BE49-F238E27FC236}">
                              <a16:creationId xmlns:a16="http://schemas.microsoft.com/office/drawing/2014/main" id="{FDCC254C-B826-4A8E-9DF7-81D10A1D6A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2" y="2587"/>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9">
              <a:extLst>
                <a:ext uri="{FF2B5EF4-FFF2-40B4-BE49-F238E27FC236}">
                  <a16:creationId xmlns:a16="http://schemas.microsoft.com/office/drawing/2014/main" id="{27D3F693-D903-4651-BAFF-9AED804F3254}"/>
                </a:ext>
              </a:extLst>
            </p:cNvPr>
            <p:cNvSpPr>
              <a:spLocks noChangeArrowheads="1"/>
            </p:cNvSpPr>
            <p:nvPr/>
          </p:nvSpPr>
          <p:spPr bwMode="auto">
            <a:xfrm>
              <a:off x="2925" y="2559"/>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a:t>
              </a:r>
            </a:p>
          </p:txBody>
        </p:sp>
      </p:grpSp>
      <p:grpSp>
        <p:nvGrpSpPr>
          <p:cNvPr id="24" name="Group 31">
            <a:extLst>
              <a:ext uri="{FF2B5EF4-FFF2-40B4-BE49-F238E27FC236}">
                <a16:creationId xmlns:a16="http://schemas.microsoft.com/office/drawing/2014/main" id="{564D5711-73ED-43CD-8C8E-9B81D7E62DAD}"/>
              </a:ext>
            </a:extLst>
          </p:cNvPr>
          <p:cNvGrpSpPr>
            <a:grpSpLocks/>
          </p:cNvGrpSpPr>
          <p:nvPr/>
        </p:nvGrpSpPr>
        <p:grpSpPr bwMode="auto">
          <a:xfrm>
            <a:off x="865188" y="4652963"/>
            <a:ext cx="8064500" cy="946150"/>
            <a:chOff x="431" y="2931"/>
            <a:chExt cx="5080" cy="596"/>
          </a:xfrm>
        </p:grpSpPr>
        <p:sp>
          <p:nvSpPr>
            <p:cNvPr id="25" name="Rectangle 32">
              <a:extLst>
                <a:ext uri="{FF2B5EF4-FFF2-40B4-BE49-F238E27FC236}">
                  <a16:creationId xmlns:a16="http://schemas.microsoft.com/office/drawing/2014/main" id="{7C3F9BCB-A94C-4CA4-BC2F-15A238344A99}"/>
                </a:ext>
              </a:extLst>
            </p:cNvPr>
            <p:cNvSpPr>
              <a:spLocks noChangeArrowheads="1"/>
            </p:cNvSpPr>
            <p:nvPr/>
          </p:nvSpPr>
          <p:spPr bwMode="auto">
            <a:xfrm>
              <a:off x="431" y="2931"/>
              <a:ext cx="508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如此继续作下去，这个过程一定在有限步后终止，即存在一个自然数</a:t>
              </a:r>
              <a:r>
                <a:rPr lang="en-US" altLang="zh-CN" sz="2800"/>
                <a:t>m</a:t>
              </a:r>
              <a:r>
                <a:rPr lang="zh-CN" altLang="en-US" sz="2800"/>
                <a:t>，使</a:t>
              </a:r>
            </a:p>
          </p:txBody>
        </p:sp>
        <p:graphicFrame>
          <p:nvGraphicFramePr>
            <p:cNvPr id="26" name="Object 33">
              <a:extLst>
                <a:ext uri="{FF2B5EF4-FFF2-40B4-BE49-F238E27FC236}">
                  <a16:creationId xmlns:a16="http://schemas.microsoft.com/office/drawing/2014/main" id="{64BFAD4A-0AD4-4E4A-A61D-F41192F95E2C}"/>
                </a:ext>
              </a:extLst>
            </p:cNvPr>
            <p:cNvGraphicFramePr>
              <a:graphicFrameLocks noChangeAspect="1"/>
            </p:cNvGraphicFramePr>
            <p:nvPr/>
          </p:nvGraphicFramePr>
          <p:xfrm>
            <a:off x="3379" y="3221"/>
            <a:ext cx="612" cy="300"/>
          </p:xfrm>
          <a:graphic>
            <a:graphicData uri="http://schemas.openxmlformats.org/presentationml/2006/ole">
              <mc:AlternateContent xmlns:mc="http://schemas.openxmlformats.org/markup-compatibility/2006">
                <mc:Choice xmlns:v="urn:schemas-microsoft-com:vml" Requires="v">
                  <p:oleObj spid="_x0000_s9228" name="Equation" r:id="rId20" imgW="469900" imgH="228600" progId="Equation.DSMT4">
                    <p:embed/>
                  </p:oleObj>
                </mc:Choice>
                <mc:Fallback>
                  <p:oleObj name="Equation" r:id="rId20" imgW="469900" imgH="228600" progId="Equation.DSMT4">
                    <p:embed/>
                    <p:pic>
                      <p:nvPicPr>
                        <p:cNvPr id="209953" name="Object 33">
                          <a:extLst>
                            <a:ext uri="{FF2B5EF4-FFF2-40B4-BE49-F238E27FC236}">
                              <a16:creationId xmlns:a16="http://schemas.microsoft.com/office/drawing/2014/main" id="{DB2F7FB7-92C7-4BA7-ACB9-1CA617884A6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79" y="3221"/>
                          <a:ext cx="61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727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DDE8DAED-CAC0-4E87-9097-855DC62674CE}"/>
              </a:ext>
            </a:extLst>
          </p:cNvPr>
          <p:cNvGrpSpPr>
            <a:grpSpLocks/>
          </p:cNvGrpSpPr>
          <p:nvPr/>
        </p:nvGrpSpPr>
        <p:grpSpPr bwMode="auto">
          <a:xfrm>
            <a:off x="720725" y="333375"/>
            <a:ext cx="8375650" cy="574675"/>
            <a:chOff x="340" y="210"/>
            <a:chExt cx="5276" cy="362"/>
          </a:xfrm>
        </p:grpSpPr>
        <p:grpSp>
          <p:nvGrpSpPr>
            <p:cNvPr id="3" name="Group 5">
              <a:extLst>
                <a:ext uri="{FF2B5EF4-FFF2-40B4-BE49-F238E27FC236}">
                  <a16:creationId xmlns:a16="http://schemas.microsoft.com/office/drawing/2014/main" id="{E6BC26F6-F8CD-4C9D-BF85-673FFC5675AD}"/>
                </a:ext>
              </a:extLst>
            </p:cNvPr>
            <p:cNvGrpSpPr>
              <a:grpSpLocks/>
            </p:cNvGrpSpPr>
            <p:nvPr/>
          </p:nvGrpSpPr>
          <p:grpSpPr bwMode="auto">
            <a:xfrm>
              <a:off x="340" y="210"/>
              <a:ext cx="3544" cy="362"/>
              <a:chOff x="340" y="210"/>
              <a:chExt cx="3544" cy="362"/>
            </a:xfrm>
          </p:grpSpPr>
          <p:sp>
            <p:nvSpPr>
              <p:cNvPr id="7" name="Rectangle 6">
                <a:extLst>
                  <a:ext uri="{FF2B5EF4-FFF2-40B4-BE49-F238E27FC236}">
                    <a16:creationId xmlns:a16="http://schemas.microsoft.com/office/drawing/2014/main" id="{EB2DF82A-BA0E-4E5F-A3B4-1EAC93BE58D0}"/>
                  </a:ext>
                </a:extLst>
              </p:cNvPr>
              <p:cNvSpPr>
                <a:spLocks noChangeArrowheads="1"/>
              </p:cNvSpPr>
              <p:nvPr/>
            </p:nvSpPr>
            <p:spPr bwMode="auto">
              <a:xfrm>
                <a:off x="340" y="210"/>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这是因为，若</a:t>
                </a:r>
              </a:p>
            </p:txBody>
          </p:sp>
          <p:graphicFrame>
            <p:nvGraphicFramePr>
              <p:cNvPr id="8" name="Object 7">
                <a:extLst>
                  <a:ext uri="{FF2B5EF4-FFF2-40B4-BE49-F238E27FC236}">
                    <a16:creationId xmlns:a16="http://schemas.microsoft.com/office/drawing/2014/main" id="{E6C10436-5FB3-4F22-ABC6-7688DA0DF830}"/>
                  </a:ext>
                </a:extLst>
              </p:cNvPr>
              <p:cNvGraphicFramePr>
                <a:graphicFrameLocks noChangeAspect="1"/>
              </p:cNvGraphicFramePr>
              <p:nvPr/>
            </p:nvGraphicFramePr>
            <p:xfrm>
              <a:off x="1746" y="255"/>
              <a:ext cx="975" cy="317"/>
            </p:xfrm>
            <a:graphic>
              <a:graphicData uri="http://schemas.openxmlformats.org/presentationml/2006/ole">
                <mc:AlternateContent xmlns:mc="http://schemas.openxmlformats.org/markup-compatibility/2006">
                  <mc:Choice xmlns:v="urn:schemas-microsoft-com:vml" Requires="v">
                    <p:oleObj spid="_x0000_s10242" name="Equation" r:id="rId3" imgW="736600" imgH="241300" progId="Equation.DSMT4">
                      <p:embed/>
                    </p:oleObj>
                  </mc:Choice>
                  <mc:Fallback>
                    <p:oleObj name="Equation" r:id="rId3" imgW="736600" imgH="241300" progId="Equation.DSMT4">
                      <p:embed/>
                      <p:pic>
                        <p:nvPicPr>
                          <p:cNvPr id="210951" name="Object 7">
                            <a:extLst>
                              <a:ext uri="{FF2B5EF4-FFF2-40B4-BE49-F238E27FC236}">
                                <a16:creationId xmlns:a16="http://schemas.microsoft.com/office/drawing/2014/main" id="{FC09572E-8F70-4959-A7E1-A91C86C13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55"/>
                            <a:ext cx="97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AFFDF53D-F00E-4FF5-A625-310A9BBBDB49}"/>
                  </a:ext>
                </a:extLst>
              </p:cNvPr>
              <p:cNvSpPr>
                <a:spLocks noChangeArrowheads="1"/>
              </p:cNvSpPr>
              <p:nvPr/>
            </p:nvSpPr>
            <p:spPr bwMode="auto">
              <a:xfrm>
                <a:off x="2971" y="245"/>
                <a:ext cx="9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a:t>
                </a:r>
                <a:r>
                  <a:rPr lang="zh-CN" altLang="en-US" sz="2800"/>
                  <a:t>（</a:t>
                </a:r>
                <a:r>
                  <a:rPr lang="en-US" altLang="zh-CN" sz="2800"/>
                  <a:t>4</a:t>
                </a:r>
                <a:r>
                  <a:rPr lang="zh-CN" altLang="en-US" sz="2800"/>
                  <a:t>）</a:t>
                </a:r>
              </a:p>
            </p:txBody>
          </p:sp>
        </p:grpSp>
        <p:sp>
          <p:nvSpPr>
            <p:cNvPr id="4" name="Rectangle 9">
              <a:extLst>
                <a:ext uri="{FF2B5EF4-FFF2-40B4-BE49-F238E27FC236}">
                  <a16:creationId xmlns:a16="http://schemas.microsoft.com/office/drawing/2014/main" id="{C873BADD-50A6-4D22-8993-0135585EC0E1}"/>
                </a:ext>
              </a:extLst>
            </p:cNvPr>
            <p:cNvSpPr>
              <a:spLocks noChangeArrowheads="1"/>
            </p:cNvSpPr>
            <p:nvPr/>
          </p:nvSpPr>
          <p:spPr bwMode="auto">
            <a:xfrm>
              <a:off x="3742" y="210"/>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是某个</a:t>
              </a:r>
            </a:p>
          </p:txBody>
        </p:sp>
        <p:graphicFrame>
          <p:nvGraphicFramePr>
            <p:cNvPr id="5" name="Object 10">
              <a:extLst>
                <a:ext uri="{FF2B5EF4-FFF2-40B4-BE49-F238E27FC236}">
                  <a16:creationId xmlns:a16="http://schemas.microsoft.com/office/drawing/2014/main" id="{BC8E8015-00F8-49C9-92B4-4FB680EBD97B}"/>
                </a:ext>
              </a:extLst>
            </p:cNvPr>
            <p:cNvGraphicFramePr>
              <a:graphicFrameLocks noChangeAspect="1"/>
            </p:cNvGraphicFramePr>
            <p:nvPr/>
          </p:nvGraphicFramePr>
          <p:xfrm>
            <a:off x="4438" y="255"/>
            <a:ext cx="211" cy="317"/>
          </p:xfrm>
          <a:graphic>
            <a:graphicData uri="http://schemas.openxmlformats.org/presentationml/2006/ole">
              <mc:AlternateContent xmlns:mc="http://schemas.openxmlformats.org/markup-compatibility/2006">
                <mc:Choice xmlns:v="urn:schemas-microsoft-com:vml" Requires="v">
                  <p:oleObj spid="_x0000_s10243" name="Equation" r:id="rId5" imgW="152334" imgH="228501" progId="Equation.DSMT4">
                    <p:embed/>
                  </p:oleObj>
                </mc:Choice>
                <mc:Fallback>
                  <p:oleObj name="Equation" r:id="rId5" imgW="152334" imgH="228501" progId="Equation.DSMT4">
                    <p:embed/>
                    <p:pic>
                      <p:nvPicPr>
                        <p:cNvPr id="210954" name="Object 10">
                          <a:extLst>
                            <a:ext uri="{FF2B5EF4-FFF2-40B4-BE49-F238E27FC236}">
                              <a16:creationId xmlns:a16="http://schemas.microsoft.com/office/drawing/2014/main" id="{F7480CCB-2A32-4B3A-A719-0F707144BF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 y="255"/>
                          <a:ext cx="211"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1">
              <a:extLst>
                <a:ext uri="{FF2B5EF4-FFF2-40B4-BE49-F238E27FC236}">
                  <a16:creationId xmlns:a16="http://schemas.microsoft.com/office/drawing/2014/main" id="{EF393698-9975-4E0B-83D2-5FBFDCC4ADA6}"/>
                </a:ext>
              </a:extLst>
            </p:cNvPr>
            <p:cNvSpPr>
              <a:spLocks noChangeArrowheads="1"/>
            </p:cNvSpPr>
            <p:nvPr/>
          </p:nvSpPr>
          <p:spPr bwMode="auto">
            <a:xfrm>
              <a:off x="4604" y="210"/>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a:t>
              </a:r>
            </a:p>
          </p:txBody>
        </p:sp>
      </p:grpSp>
      <p:grpSp>
        <p:nvGrpSpPr>
          <p:cNvPr id="10" name="Group 14">
            <a:extLst>
              <a:ext uri="{FF2B5EF4-FFF2-40B4-BE49-F238E27FC236}">
                <a16:creationId xmlns:a16="http://schemas.microsoft.com/office/drawing/2014/main" id="{63A8A9B7-CE8B-4D93-89ED-A965D76C417D}"/>
              </a:ext>
            </a:extLst>
          </p:cNvPr>
          <p:cNvGrpSpPr>
            <a:grpSpLocks/>
          </p:cNvGrpSpPr>
          <p:nvPr/>
        </p:nvGrpSpPr>
        <p:grpSpPr bwMode="auto">
          <a:xfrm>
            <a:off x="720725" y="908050"/>
            <a:ext cx="8208963" cy="1103313"/>
            <a:chOff x="340" y="572"/>
            <a:chExt cx="5171" cy="695"/>
          </a:xfrm>
        </p:grpSpPr>
        <p:sp>
          <p:nvSpPr>
            <p:cNvPr id="11" name="Rectangle 15">
              <a:extLst>
                <a:ext uri="{FF2B5EF4-FFF2-40B4-BE49-F238E27FC236}">
                  <a16:creationId xmlns:a16="http://schemas.microsoft.com/office/drawing/2014/main" id="{087FFB31-FF25-4918-B45A-174B78848C99}"/>
                </a:ext>
              </a:extLst>
            </p:cNvPr>
            <p:cNvSpPr>
              <a:spLocks noChangeArrowheads="1"/>
            </p:cNvSpPr>
            <p:nvPr/>
          </p:nvSpPr>
          <p:spPr bwMode="auto">
            <a:xfrm>
              <a:off x="340" y="57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由于</a:t>
              </a:r>
            </a:p>
          </p:txBody>
        </p:sp>
        <p:graphicFrame>
          <p:nvGraphicFramePr>
            <p:cNvPr id="12" name="Object 16">
              <a:extLst>
                <a:ext uri="{FF2B5EF4-FFF2-40B4-BE49-F238E27FC236}">
                  <a16:creationId xmlns:a16="http://schemas.microsoft.com/office/drawing/2014/main" id="{84286FF2-A83D-464F-977B-F213CD24E5B3}"/>
                </a:ext>
              </a:extLst>
            </p:cNvPr>
            <p:cNvGraphicFramePr>
              <a:graphicFrameLocks noChangeAspect="1"/>
            </p:cNvGraphicFramePr>
            <p:nvPr/>
          </p:nvGraphicFramePr>
          <p:xfrm>
            <a:off x="839" y="618"/>
            <a:ext cx="211" cy="317"/>
          </p:xfrm>
          <a:graphic>
            <a:graphicData uri="http://schemas.openxmlformats.org/presentationml/2006/ole">
              <mc:AlternateContent xmlns:mc="http://schemas.openxmlformats.org/markup-compatibility/2006">
                <mc:Choice xmlns:v="urn:schemas-microsoft-com:vml" Requires="v">
                  <p:oleObj spid="_x0000_s10244" name="Equation" r:id="rId7" imgW="152334" imgH="228501" progId="Equation.DSMT4">
                    <p:embed/>
                  </p:oleObj>
                </mc:Choice>
                <mc:Fallback>
                  <p:oleObj name="Equation" r:id="rId7" imgW="152334" imgH="228501" progId="Equation.DSMT4">
                    <p:embed/>
                    <p:pic>
                      <p:nvPicPr>
                        <p:cNvPr id="210960" name="Object 16">
                          <a:extLst>
                            <a:ext uri="{FF2B5EF4-FFF2-40B4-BE49-F238E27FC236}">
                              <a16:creationId xmlns:a16="http://schemas.microsoft.com/office/drawing/2014/main" id="{5982E0A8-97A1-470D-A3FC-C2E5EE5CB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618"/>
                          <a:ext cx="211"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7">
              <a:extLst>
                <a:ext uri="{FF2B5EF4-FFF2-40B4-BE49-F238E27FC236}">
                  <a16:creationId xmlns:a16="http://schemas.microsoft.com/office/drawing/2014/main" id="{04FF5AAD-184B-4E3D-9EDF-6A56B02AD93D}"/>
                </a:ext>
              </a:extLst>
            </p:cNvPr>
            <p:cNvSpPr>
              <a:spLocks noChangeArrowheads="1"/>
            </p:cNvSpPr>
            <p:nvPr/>
          </p:nvSpPr>
          <p:spPr bwMode="auto">
            <a:xfrm>
              <a:off x="1020" y="572"/>
              <a:ext cx="37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是对称多项式。所以这一项的幂指数</a:t>
              </a:r>
            </a:p>
          </p:txBody>
        </p:sp>
        <p:graphicFrame>
          <p:nvGraphicFramePr>
            <p:cNvPr id="14" name="Object 18">
              <a:extLst>
                <a:ext uri="{FF2B5EF4-FFF2-40B4-BE49-F238E27FC236}">
                  <a16:creationId xmlns:a16="http://schemas.microsoft.com/office/drawing/2014/main" id="{2118D760-DC05-4DF7-BEA2-9E147C5DF253}"/>
                </a:ext>
              </a:extLst>
            </p:cNvPr>
            <p:cNvGraphicFramePr>
              <a:graphicFrameLocks noChangeAspect="1"/>
            </p:cNvGraphicFramePr>
            <p:nvPr/>
          </p:nvGraphicFramePr>
          <p:xfrm>
            <a:off x="4672" y="618"/>
            <a:ext cx="839" cy="310"/>
          </p:xfrm>
          <a:graphic>
            <a:graphicData uri="http://schemas.openxmlformats.org/presentationml/2006/ole">
              <mc:AlternateContent xmlns:mc="http://schemas.openxmlformats.org/markup-compatibility/2006">
                <mc:Choice xmlns:v="urn:schemas-microsoft-com:vml" Requires="v">
                  <p:oleObj spid="_x0000_s10245" name="Equation" r:id="rId8" imgW="622030" imgH="228501" progId="Equation.DSMT4">
                    <p:embed/>
                  </p:oleObj>
                </mc:Choice>
                <mc:Fallback>
                  <p:oleObj name="Equation" r:id="rId8" imgW="622030" imgH="228501" progId="Equation.DSMT4">
                    <p:embed/>
                    <p:pic>
                      <p:nvPicPr>
                        <p:cNvPr id="210962" name="Object 18">
                          <a:extLst>
                            <a:ext uri="{FF2B5EF4-FFF2-40B4-BE49-F238E27FC236}">
                              <a16:creationId xmlns:a16="http://schemas.microsoft.com/office/drawing/2014/main" id="{08234BEA-545D-46D5-B93D-8B997D50E8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2" y="618"/>
                          <a:ext cx="839"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9">
              <a:extLst>
                <a:ext uri="{FF2B5EF4-FFF2-40B4-BE49-F238E27FC236}">
                  <a16:creationId xmlns:a16="http://schemas.microsoft.com/office/drawing/2014/main" id="{EED65711-0CA2-47B5-A04C-3EDBC6D70CB5}"/>
                </a:ext>
              </a:extLst>
            </p:cNvPr>
            <p:cNvSpPr>
              <a:spLocks noChangeArrowheads="1"/>
            </p:cNvSpPr>
            <p:nvPr/>
          </p:nvSpPr>
          <p:spPr bwMode="auto">
            <a:xfrm>
              <a:off x="340" y="93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必须满足不等式</a:t>
              </a:r>
            </a:p>
          </p:txBody>
        </p:sp>
        <p:graphicFrame>
          <p:nvGraphicFramePr>
            <p:cNvPr id="16" name="Object 20">
              <a:extLst>
                <a:ext uri="{FF2B5EF4-FFF2-40B4-BE49-F238E27FC236}">
                  <a16:creationId xmlns:a16="http://schemas.microsoft.com/office/drawing/2014/main" id="{B1C722D1-1D23-4DFE-B468-C0C8AB65735E}"/>
                </a:ext>
              </a:extLst>
            </p:cNvPr>
            <p:cNvGraphicFramePr>
              <a:graphicFrameLocks noChangeAspect="1"/>
            </p:cNvGraphicFramePr>
            <p:nvPr/>
          </p:nvGraphicFramePr>
          <p:xfrm>
            <a:off x="2018" y="981"/>
            <a:ext cx="1156" cy="286"/>
          </p:xfrm>
          <a:graphic>
            <a:graphicData uri="http://schemas.openxmlformats.org/presentationml/2006/ole">
              <mc:AlternateContent xmlns:mc="http://schemas.openxmlformats.org/markup-compatibility/2006">
                <mc:Choice xmlns:v="urn:schemas-microsoft-com:vml" Requires="v">
                  <p:oleObj spid="_x0000_s10246" name="Equation" r:id="rId10" imgW="927100" imgH="228600" progId="Equation.DSMT4">
                    <p:embed/>
                  </p:oleObj>
                </mc:Choice>
                <mc:Fallback>
                  <p:oleObj name="Equation" r:id="rId10" imgW="927100" imgH="228600" progId="Equation.DSMT4">
                    <p:embed/>
                    <p:pic>
                      <p:nvPicPr>
                        <p:cNvPr id="210964" name="Object 20">
                          <a:extLst>
                            <a:ext uri="{FF2B5EF4-FFF2-40B4-BE49-F238E27FC236}">
                              <a16:creationId xmlns:a16="http://schemas.microsoft.com/office/drawing/2014/main" id="{61DEB424-E81D-42AA-B253-04E5CA3868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8" y="981"/>
                          <a:ext cx="1156"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22">
            <a:extLst>
              <a:ext uri="{FF2B5EF4-FFF2-40B4-BE49-F238E27FC236}">
                <a16:creationId xmlns:a16="http://schemas.microsoft.com/office/drawing/2014/main" id="{DA3DCFE4-60C4-42B2-BC23-EF5B40892F40}"/>
              </a:ext>
            </a:extLst>
          </p:cNvPr>
          <p:cNvGrpSpPr>
            <a:grpSpLocks/>
          </p:cNvGrpSpPr>
          <p:nvPr/>
        </p:nvGrpSpPr>
        <p:grpSpPr bwMode="auto">
          <a:xfrm>
            <a:off x="720725" y="2060575"/>
            <a:ext cx="6588125" cy="527050"/>
            <a:chOff x="340" y="1298"/>
            <a:chExt cx="4150" cy="332"/>
          </a:xfrm>
        </p:grpSpPr>
        <p:sp>
          <p:nvSpPr>
            <p:cNvPr id="18" name="Rectangle 23">
              <a:extLst>
                <a:ext uri="{FF2B5EF4-FFF2-40B4-BE49-F238E27FC236}">
                  <a16:creationId xmlns:a16="http://schemas.microsoft.com/office/drawing/2014/main" id="{21FBAC72-F7E6-45C8-BF33-602C1F63FF94}"/>
                </a:ext>
              </a:extLst>
            </p:cNvPr>
            <p:cNvSpPr>
              <a:spLocks noChangeArrowheads="1"/>
            </p:cNvSpPr>
            <p:nvPr/>
          </p:nvSpPr>
          <p:spPr bwMode="auto">
            <a:xfrm>
              <a:off x="340" y="1298"/>
              <a:ext cx="3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另一方面，（</a:t>
              </a:r>
              <a:r>
                <a:rPr lang="en-US" altLang="zh-CN" sz="2800"/>
                <a:t>4</a:t>
              </a:r>
              <a:r>
                <a:rPr lang="zh-CN" altLang="en-US" sz="2800"/>
                <a:t>）项小于项（</a:t>
              </a:r>
              <a:r>
                <a:rPr lang="en-US" altLang="zh-CN" sz="2800"/>
                <a:t>2</a:t>
              </a:r>
              <a:r>
                <a:rPr lang="zh-CN" altLang="en-US" sz="2800"/>
                <a:t>），故</a:t>
              </a:r>
            </a:p>
          </p:txBody>
        </p:sp>
        <p:graphicFrame>
          <p:nvGraphicFramePr>
            <p:cNvPr id="19" name="Object 24">
              <a:extLst>
                <a:ext uri="{FF2B5EF4-FFF2-40B4-BE49-F238E27FC236}">
                  <a16:creationId xmlns:a16="http://schemas.microsoft.com/office/drawing/2014/main" id="{2F9D6453-D8A4-49DE-960D-1EFCD20809AC}"/>
                </a:ext>
              </a:extLst>
            </p:cNvPr>
            <p:cNvGraphicFramePr>
              <a:graphicFrameLocks noChangeAspect="1"/>
            </p:cNvGraphicFramePr>
            <p:nvPr/>
          </p:nvGraphicFramePr>
          <p:xfrm>
            <a:off x="4014" y="1344"/>
            <a:ext cx="476" cy="286"/>
          </p:xfrm>
          <a:graphic>
            <a:graphicData uri="http://schemas.openxmlformats.org/presentationml/2006/ole">
              <mc:AlternateContent xmlns:mc="http://schemas.openxmlformats.org/markup-compatibility/2006">
                <mc:Choice xmlns:v="urn:schemas-microsoft-com:vml" Requires="v">
                  <p:oleObj spid="_x0000_s10247" name="Equation" r:id="rId12" imgW="381000" imgH="228600" progId="Equation.DSMT4">
                    <p:embed/>
                  </p:oleObj>
                </mc:Choice>
                <mc:Fallback>
                  <p:oleObj name="Equation" r:id="rId12" imgW="381000" imgH="228600" progId="Equation.DSMT4">
                    <p:embed/>
                    <p:pic>
                      <p:nvPicPr>
                        <p:cNvPr id="210968" name="Object 24">
                          <a:extLst>
                            <a:ext uri="{FF2B5EF4-FFF2-40B4-BE49-F238E27FC236}">
                              <a16:creationId xmlns:a16="http://schemas.microsoft.com/office/drawing/2014/main" id="{2DCF61E1-694F-4939-83B7-8803878764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 y="1344"/>
                          <a:ext cx="476"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26">
            <a:extLst>
              <a:ext uri="{FF2B5EF4-FFF2-40B4-BE49-F238E27FC236}">
                <a16:creationId xmlns:a16="http://schemas.microsoft.com/office/drawing/2014/main" id="{A6C0B7C5-20D3-4DD6-9D34-AD6E23C397AC}"/>
              </a:ext>
            </a:extLst>
          </p:cNvPr>
          <p:cNvGrpSpPr>
            <a:grpSpLocks/>
          </p:cNvGrpSpPr>
          <p:nvPr/>
        </p:nvGrpSpPr>
        <p:grpSpPr bwMode="auto">
          <a:xfrm>
            <a:off x="1081088" y="2636838"/>
            <a:ext cx="2771775" cy="528637"/>
            <a:chOff x="567" y="1661"/>
            <a:chExt cx="1746" cy="333"/>
          </a:xfrm>
        </p:grpSpPr>
        <p:sp>
          <p:nvSpPr>
            <p:cNvPr id="21" name="Rectangle 27">
              <a:extLst>
                <a:ext uri="{FF2B5EF4-FFF2-40B4-BE49-F238E27FC236}">
                  <a16:creationId xmlns:a16="http://schemas.microsoft.com/office/drawing/2014/main" id="{F28AABF3-64A1-4F17-B3B1-AF0B968C0AEA}"/>
                </a:ext>
              </a:extLst>
            </p:cNvPr>
            <p:cNvSpPr>
              <a:spLocks noChangeArrowheads="1"/>
            </p:cNvSpPr>
            <p:nvPr/>
          </p:nvSpPr>
          <p:spPr bwMode="auto">
            <a:xfrm>
              <a:off x="567" y="1661"/>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且 </a:t>
              </a:r>
            </a:p>
          </p:txBody>
        </p:sp>
        <p:graphicFrame>
          <p:nvGraphicFramePr>
            <p:cNvPr id="22" name="Object 28">
              <a:extLst>
                <a:ext uri="{FF2B5EF4-FFF2-40B4-BE49-F238E27FC236}">
                  <a16:creationId xmlns:a16="http://schemas.microsoft.com/office/drawing/2014/main" id="{B4A8DD3D-2F10-444A-A8E3-347AAC41FD60}"/>
                </a:ext>
              </a:extLst>
            </p:cNvPr>
            <p:cNvGraphicFramePr>
              <a:graphicFrameLocks noChangeAspect="1"/>
            </p:cNvGraphicFramePr>
            <p:nvPr/>
          </p:nvGraphicFramePr>
          <p:xfrm>
            <a:off x="839" y="1706"/>
            <a:ext cx="1474" cy="288"/>
          </p:xfrm>
          <a:graphic>
            <a:graphicData uri="http://schemas.openxmlformats.org/presentationml/2006/ole">
              <mc:AlternateContent xmlns:mc="http://schemas.openxmlformats.org/markup-compatibility/2006">
                <mc:Choice xmlns:v="urn:schemas-microsoft-com:vml" Requires="v">
                  <p:oleObj spid="_x0000_s10248" name="Equation" r:id="rId14" imgW="1168400" imgH="228600" progId="Equation.DSMT4">
                    <p:embed/>
                  </p:oleObj>
                </mc:Choice>
                <mc:Fallback>
                  <p:oleObj name="Equation" r:id="rId14" imgW="1168400" imgH="228600" progId="Equation.DSMT4">
                    <p:embed/>
                    <p:pic>
                      <p:nvPicPr>
                        <p:cNvPr id="210972" name="Object 28">
                          <a:extLst>
                            <a:ext uri="{FF2B5EF4-FFF2-40B4-BE49-F238E27FC236}">
                              <a16:creationId xmlns:a16="http://schemas.microsoft.com/office/drawing/2014/main" id="{DD39AA1A-77BB-46DD-94CE-3438CBC53E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9" y="1706"/>
                          <a:ext cx="147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30">
            <a:extLst>
              <a:ext uri="{FF2B5EF4-FFF2-40B4-BE49-F238E27FC236}">
                <a16:creationId xmlns:a16="http://schemas.microsoft.com/office/drawing/2014/main" id="{BF444F38-389F-4878-832C-1C4705C40AFB}"/>
              </a:ext>
            </a:extLst>
          </p:cNvPr>
          <p:cNvGrpSpPr>
            <a:grpSpLocks/>
          </p:cNvGrpSpPr>
          <p:nvPr/>
        </p:nvGrpSpPr>
        <p:grpSpPr bwMode="auto">
          <a:xfrm>
            <a:off x="836613" y="3197225"/>
            <a:ext cx="7540625" cy="561975"/>
            <a:chOff x="413" y="2014"/>
            <a:chExt cx="4750" cy="354"/>
          </a:xfrm>
        </p:grpSpPr>
        <p:graphicFrame>
          <p:nvGraphicFramePr>
            <p:cNvPr id="24" name="Object 31">
              <a:extLst>
                <a:ext uri="{FF2B5EF4-FFF2-40B4-BE49-F238E27FC236}">
                  <a16:creationId xmlns:a16="http://schemas.microsoft.com/office/drawing/2014/main" id="{2716EF2D-3FCD-4237-8248-9B4A14E76BD3}"/>
                </a:ext>
              </a:extLst>
            </p:cNvPr>
            <p:cNvGraphicFramePr>
              <a:graphicFrameLocks noChangeAspect="1"/>
            </p:cNvGraphicFramePr>
            <p:nvPr/>
          </p:nvGraphicFramePr>
          <p:xfrm>
            <a:off x="413" y="2069"/>
            <a:ext cx="199" cy="299"/>
          </p:xfrm>
          <a:graphic>
            <a:graphicData uri="http://schemas.openxmlformats.org/presentationml/2006/ole">
              <mc:AlternateContent xmlns:mc="http://schemas.openxmlformats.org/markup-compatibility/2006">
                <mc:Choice xmlns:v="urn:schemas-microsoft-com:vml" Requires="v">
                  <p:oleObj spid="_x0000_s10249" name="Equation" r:id="rId16" imgW="152334" imgH="228501" progId="Equation.DSMT4">
                    <p:embed/>
                  </p:oleObj>
                </mc:Choice>
                <mc:Fallback>
                  <p:oleObj name="Equation" r:id="rId16" imgW="152334" imgH="228501" progId="Equation.DSMT4">
                    <p:embed/>
                    <p:pic>
                      <p:nvPicPr>
                        <p:cNvPr id="210975" name="Object 31">
                          <a:extLst>
                            <a:ext uri="{FF2B5EF4-FFF2-40B4-BE49-F238E27FC236}">
                              <a16:creationId xmlns:a16="http://schemas.microsoft.com/office/drawing/2014/main" id="{08C67CED-C717-4F60-97CC-6639D9C587F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3" y="2069"/>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2">
              <a:extLst>
                <a:ext uri="{FF2B5EF4-FFF2-40B4-BE49-F238E27FC236}">
                  <a16:creationId xmlns:a16="http://schemas.microsoft.com/office/drawing/2014/main" id="{89DFF846-0A6E-4EDB-B714-48BD683BDFE0}"/>
                </a:ext>
              </a:extLst>
            </p:cNvPr>
            <p:cNvSpPr>
              <a:spLocks noChangeArrowheads="1"/>
            </p:cNvSpPr>
            <p:nvPr/>
          </p:nvSpPr>
          <p:spPr bwMode="auto">
            <a:xfrm>
              <a:off x="567" y="2014"/>
              <a:ext cx="45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是有限数，满足这样的数组只能是有限多组。</a:t>
              </a:r>
            </a:p>
          </p:txBody>
        </p:sp>
      </p:grpSp>
      <p:grpSp>
        <p:nvGrpSpPr>
          <p:cNvPr id="26" name="Group 34">
            <a:extLst>
              <a:ext uri="{FF2B5EF4-FFF2-40B4-BE49-F238E27FC236}">
                <a16:creationId xmlns:a16="http://schemas.microsoft.com/office/drawing/2014/main" id="{BA60E148-E089-435C-9B74-0F60CBE64B30}"/>
              </a:ext>
            </a:extLst>
          </p:cNvPr>
          <p:cNvGrpSpPr>
            <a:grpSpLocks/>
          </p:cNvGrpSpPr>
          <p:nvPr/>
        </p:nvGrpSpPr>
        <p:grpSpPr bwMode="auto">
          <a:xfrm>
            <a:off x="720725" y="3789363"/>
            <a:ext cx="5364163" cy="576262"/>
            <a:chOff x="340" y="2387"/>
            <a:chExt cx="3379" cy="363"/>
          </a:xfrm>
        </p:grpSpPr>
        <p:sp>
          <p:nvSpPr>
            <p:cNvPr id="27" name="Rectangle 35">
              <a:extLst>
                <a:ext uri="{FF2B5EF4-FFF2-40B4-BE49-F238E27FC236}">
                  <a16:creationId xmlns:a16="http://schemas.microsoft.com/office/drawing/2014/main" id="{F5C4E901-9417-4208-9824-D420430AD1D1}"/>
                </a:ext>
              </a:extLst>
            </p:cNvPr>
            <p:cNvSpPr>
              <a:spLocks noChangeArrowheads="1"/>
            </p:cNvSpPr>
            <p:nvPr/>
          </p:nvSpPr>
          <p:spPr bwMode="auto">
            <a:xfrm>
              <a:off x="340" y="2387"/>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因此经过有限步后，必有一</a:t>
              </a:r>
            </a:p>
          </p:txBody>
        </p:sp>
        <p:graphicFrame>
          <p:nvGraphicFramePr>
            <p:cNvPr id="28" name="Object 36">
              <a:extLst>
                <a:ext uri="{FF2B5EF4-FFF2-40B4-BE49-F238E27FC236}">
                  <a16:creationId xmlns:a16="http://schemas.microsoft.com/office/drawing/2014/main" id="{7A41E3F6-4793-4F33-ADB1-F659D81615FE}"/>
                </a:ext>
              </a:extLst>
            </p:cNvPr>
            <p:cNvGraphicFramePr>
              <a:graphicFrameLocks noChangeAspect="1"/>
            </p:cNvGraphicFramePr>
            <p:nvPr/>
          </p:nvGraphicFramePr>
          <p:xfrm>
            <a:off x="3107" y="2450"/>
            <a:ext cx="612" cy="300"/>
          </p:xfrm>
          <a:graphic>
            <a:graphicData uri="http://schemas.openxmlformats.org/presentationml/2006/ole">
              <mc:AlternateContent xmlns:mc="http://schemas.openxmlformats.org/markup-compatibility/2006">
                <mc:Choice xmlns:v="urn:schemas-microsoft-com:vml" Requires="v">
                  <p:oleObj spid="_x0000_s10250" name="Equation" r:id="rId18" imgW="469900" imgH="228600" progId="Equation.DSMT4">
                    <p:embed/>
                  </p:oleObj>
                </mc:Choice>
                <mc:Fallback>
                  <p:oleObj name="Equation" r:id="rId18" imgW="469900" imgH="228600" progId="Equation.DSMT4">
                    <p:embed/>
                    <p:pic>
                      <p:nvPicPr>
                        <p:cNvPr id="210980" name="Object 36">
                          <a:extLst>
                            <a:ext uri="{FF2B5EF4-FFF2-40B4-BE49-F238E27FC236}">
                              <a16:creationId xmlns:a16="http://schemas.microsoft.com/office/drawing/2014/main" id="{7B6C8E4D-2073-4316-84B0-2D8C214DFD1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07" y="2450"/>
                          <a:ext cx="61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Rectangle 37">
            <a:extLst>
              <a:ext uri="{FF2B5EF4-FFF2-40B4-BE49-F238E27FC236}">
                <a16:creationId xmlns:a16="http://schemas.microsoft.com/office/drawing/2014/main" id="{7445D0F8-7589-4CB2-99E1-C2D38A31A229}"/>
              </a:ext>
            </a:extLst>
          </p:cNvPr>
          <p:cNvSpPr>
            <a:spLocks noChangeArrowheads="1"/>
          </p:cNvSpPr>
          <p:nvPr/>
        </p:nvSpPr>
        <p:spPr bwMode="auto">
          <a:xfrm>
            <a:off x="1008063" y="436562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于是我们得一串等式</a:t>
            </a:r>
          </a:p>
        </p:txBody>
      </p:sp>
      <p:graphicFrame>
        <p:nvGraphicFramePr>
          <p:cNvPr id="30" name="Object 39">
            <a:extLst>
              <a:ext uri="{FF2B5EF4-FFF2-40B4-BE49-F238E27FC236}">
                <a16:creationId xmlns:a16="http://schemas.microsoft.com/office/drawing/2014/main" id="{4E6F37C2-F37D-4FA3-A65F-708EC04215D6}"/>
              </a:ext>
            </a:extLst>
          </p:cNvPr>
          <p:cNvGraphicFramePr>
            <a:graphicFrameLocks noChangeAspect="1"/>
          </p:cNvGraphicFramePr>
          <p:nvPr/>
        </p:nvGraphicFramePr>
        <p:xfrm>
          <a:off x="1296988" y="4953000"/>
          <a:ext cx="1476375" cy="492125"/>
        </p:xfrm>
        <a:graphic>
          <a:graphicData uri="http://schemas.openxmlformats.org/presentationml/2006/ole">
            <mc:AlternateContent xmlns:mc="http://schemas.openxmlformats.org/markup-compatibility/2006">
              <mc:Choice xmlns:v="urn:schemas-microsoft-com:vml" Requires="v">
                <p:oleObj spid="_x0000_s10251" name="Equation" r:id="rId20" imgW="685800" imgH="228600" progId="Equation.DSMT4">
                  <p:embed/>
                </p:oleObj>
              </mc:Choice>
              <mc:Fallback>
                <p:oleObj name="Equation" r:id="rId20" imgW="685800" imgH="228600" progId="Equation.DSMT4">
                  <p:embed/>
                  <p:pic>
                    <p:nvPicPr>
                      <p:cNvPr id="210983" name="Object 39">
                        <a:extLst>
                          <a:ext uri="{FF2B5EF4-FFF2-40B4-BE49-F238E27FC236}">
                            <a16:creationId xmlns:a16="http://schemas.microsoft.com/office/drawing/2014/main" id="{69D113C2-B336-44A0-9001-A15A9DACB15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6988" y="4953000"/>
                        <a:ext cx="14763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1">
            <a:extLst>
              <a:ext uri="{FF2B5EF4-FFF2-40B4-BE49-F238E27FC236}">
                <a16:creationId xmlns:a16="http://schemas.microsoft.com/office/drawing/2014/main" id="{0D6A5CE7-1759-482D-A4E3-21024F282032}"/>
              </a:ext>
            </a:extLst>
          </p:cNvPr>
          <p:cNvGraphicFramePr>
            <a:graphicFrameLocks noChangeAspect="1"/>
          </p:cNvGraphicFramePr>
          <p:nvPr/>
        </p:nvGraphicFramePr>
        <p:xfrm>
          <a:off x="3600450" y="4940300"/>
          <a:ext cx="1619250" cy="504825"/>
        </p:xfrm>
        <a:graphic>
          <a:graphicData uri="http://schemas.openxmlformats.org/presentationml/2006/ole">
            <mc:AlternateContent xmlns:mc="http://schemas.openxmlformats.org/markup-compatibility/2006">
              <mc:Choice xmlns:v="urn:schemas-microsoft-com:vml" Requires="v">
                <p:oleObj spid="_x0000_s10252" name="Equation" r:id="rId22" imgW="736600" imgH="228600" progId="Equation.DSMT4">
                  <p:embed/>
                </p:oleObj>
              </mc:Choice>
              <mc:Fallback>
                <p:oleObj name="Equation" r:id="rId22" imgW="736600" imgH="228600" progId="Equation.DSMT4">
                  <p:embed/>
                  <p:pic>
                    <p:nvPicPr>
                      <p:cNvPr id="210985" name="Object 41">
                        <a:extLst>
                          <a:ext uri="{FF2B5EF4-FFF2-40B4-BE49-F238E27FC236}">
                            <a16:creationId xmlns:a16="http://schemas.microsoft.com/office/drawing/2014/main" id="{CB5B3D22-2246-4D09-B4B2-FA40B3B1558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00450" y="4940300"/>
                        <a:ext cx="1619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43">
            <a:extLst>
              <a:ext uri="{FF2B5EF4-FFF2-40B4-BE49-F238E27FC236}">
                <a16:creationId xmlns:a16="http://schemas.microsoft.com/office/drawing/2014/main" id="{B1EFB3E9-41F3-41B0-B6EB-BEAECF1BC965}"/>
              </a:ext>
            </a:extLst>
          </p:cNvPr>
          <p:cNvGraphicFramePr>
            <a:graphicFrameLocks noChangeAspect="1"/>
          </p:cNvGraphicFramePr>
          <p:nvPr/>
        </p:nvGraphicFramePr>
        <p:xfrm>
          <a:off x="5976938" y="5084763"/>
          <a:ext cx="1116012" cy="250825"/>
        </p:xfrm>
        <a:graphic>
          <a:graphicData uri="http://schemas.openxmlformats.org/presentationml/2006/ole">
            <mc:AlternateContent xmlns:mc="http://schemas.openxmlformats.org/markup-compatibility/2006">
              <mc:Choice xmlns:v="urn:schemas-microsoft-com:vml" Requires="v">
                <p:oleObj spid="_x0000_s10253" name="Equation" r:id="rId24" imgW="469696" imgH="101556" progId="Equation.DSMT4">
                  <p:embed/>
                </p:oleObj>
              </mc:Choice>
              <mc:Fallback>
                <p:oleObj name="Equation" r:id="rId24" imgW="469696" imgH="101556" progId="Equation.DSMT4">
                  <p:embed/>
                  <p:pic>
                    <p:nvPicPr>
                      <p:cNvPr id="210987" name="Object 43">
                        <a:extLst>
                          <a:ext uri="{FF2B5EF4-FFF2-40B4-BE49-F238E27FC236}">
                            <a16:creationId xmlns:a16="http://schemas.microsoft.com/office/drawing/2014/main" id="{143CDF4A-32A4-4CFF-A08C-336FB4287EE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76938" y="5084763"/>
                        <a:ext cx="1116012"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45">
            <a:extLst>
              <a:ext uri="{FF2B5EF4-FFF2-40B4-BE49-F238E27FC236}">
                <a16:creationId xmlns:a16="http://schemas.microsoft.com/office/drawing/2014/main" id="{35BA2D33-9B22-4961-8A8C-2F4F82339F2B}"/>
              </a:ext>
            </a:extLst>
          </p:cNvPr>
          <p:cNvGraphicFramePr>
            <a:graphicFrameLocks noChangeAspect="1"/>
          </p:cNvGraphicFramePr>
          <p:nvPr/>
        </p:nvGraphicFramePr>
        <p:xfrm>
          <a:off x="1223963" y="5589588"/>
          <a:ext cx="2268537" cy="482600"/>
        </p:xfrm>
        <a:graphic>
          <a:graphicData uri="http://schemas.openxmlformats.org/presentationml/2006/ole">
            <mc:AlternateContent xmlns:mc="http://schemas.openxmlformats.org/markup-compatibility/2006">
              <mc:Choice xmlns:v="urn:schemas-microsoft-com:vml" Requires="v">
                <p:oleObj spid="_x0000_s10254" name="Equation" r:id="rId26" imgW="1079500" imgH="228600" progId="Equation.DSMT4">
                  <p:embed/>
                </p:oleObj>
              </mc:Choice>
              <mc:Fallback>
                <p:oleObj name="Equation" r:id="rId26" imgW="1079500" imgH="228600" progId="Equation.DSMT4">
                  <p:embed/>
                  <p:pic>
                    <p:nvPicPr>
                      <p:cNvPr id="210989" name="Object 45">
                        <a:extLst>
                          <a:ext uri="{FF2B5EF4-FFF2-40B4-BE49-F238E27FC236}">
                            <a16:creationId xmlns:a16="http://schemas.microsoft.com/office/drawing/2014/main" id="{77212507-26DD-49ED-97AD-9EED51A150D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23963" y="5589588"/>
                        <a:ext cx="226853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47">
            <a:extLst>
              <a:ext uri="{FF2B5EF4-FFF2-40B4-BE49-F238E27FC236}">
                <a16:creationId xmlns:a16="http://schemas.microsoft.com/office/drawing/2014/main" id="{7F64B774-8A1A-4521-8D21-F10B23B2DD4D}"/>
              </a:ext>
            </a:extLst>
          </p:cNvPr>
          <p:cNvGraphicFramePr>
            <a:graphicFrameLocks noChangeAspect="1"/>
          </p:cNvGraphicFramePr>
          <p:nvPr/>
        </p:nvGraphicFramePr>
        <p:xfrm>
          <a:off x="3960813" y="5589588"/>
          <a:ext cx="2087562" cy="482600"/>
        </p:xfrm>
        <a:graphic>
          <a:graphicData uri="http://schemas.openxmlformats.org/presentationml/2006/ole">
            <mc:AlternateContent xmlns:mc="http://schemas.openxmlformats.org/markup-compatibility/2006">
              <mc:Choice xmlns:v="urn:schemas-microsoft-com:vml" Requires="v">
                <p:oleObj spid="_x0000_s10255" name="Equation" r:id="rId28" imgW="990600" imgH="228600" progId="Equation.DSMT4">
                  <p:embed/>
                </p:oleObj>
              </mc:Choice>
              <mc:Fallback>
                <p:oleObj name="Equation" r:id="rId28" imgW="990600" imgH="228600" progId="Equation.DSMT4">
                  <p:embed/>
                  <p:pic>
                    <p:nvPicPr>
                      <p:cNvPr id="210991" name="Object 47">
                        <a:extLst>
                          <a:ext uri="{FF2B5EF4-FFF2-40B4-BE49-F238E27FC236}">
                            <a16:creationId xmlns:a16="http://schemas.microsoft.com/office/drawing/2014/main" id="{A71EE5EB-42B0-4FC6-B255-18C43D0F92C9}"/>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0813" y="5589588"/>
                        <a:ext cx="20875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73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3203B0-2FDB-47A1-8FAE-34FD77DFE49D}"/>
              </a:ext>
            </a:extLst>
          </p:cNvPr>
          <p:cNvSpPr>
            <a:spLocks noGrp="1"/>
          </p:cNvSpPr>
          <p:nvPr>
            <p:ph type="dt" sz="half" idx="10"/>
          </p:nvPr>
        </p:nvSpPr>
        <p:spPr>
          <a:xfrm>
            <a:off x="457200" y="6245225"/>
            <a:ext cx="2133600" cy="476250"/>
          </a:xfrm>
        </p:spPr>
        <p:txBody>
          <a:bodyPr/>
          <a:lstStyle/>
          <a:p>
            <a:fld id="{23834422-8609-4757-A9A8-6DFFFD903C63}" type="datetime1">
              <a:rPr lang="zh-CN" altLang="en-US"/>
              <a:pPr/>
              <a:t>2021/12/23</a:t>
            </a:fld>
            <a:endParaRPr lang="en-US" altLang="zh-CN"/>
          </a:p>
        </p:txBody>
      </p:sp>
      <p:sp>
        <p:nvSpPr>
          <p:cNvPr id="3" name="页脚占位符 2">
            <a:extLst>
              <a:ext uri="{FF2B5EF4-FFF2-40B4-BE49-F238E27FC236}">
                <a16:creationId xmlns:a16="http://schemas.microsoft.com/office/drawing/2014/main" id="{C30C21C7-E9FD-4452-93E3-366E38490FC1}"/>
              </a:ext>
            </a:extLst>
          </p:cNvPr>
          <p:cNvSpPr>
            <a:spLocks noGrp="1"/>
          </p:cNvSpPr>
          <p:nvPr>
            <p:ph type="ftr" sz="quarter" idx="11"/>
          </p:nvPr>
        </p:nvSpPr>
        <p:spPr>
          <a:xfrm>
            <a:off x="3124200" y="6245225"/>
            <a:ext cx="2895600" cy="476250"/>
          </a:xfrm>
        </p:spPr>
        <p:txBody>
          <a:bodyPr/>
          <a:lstStyle/>
          <a:p>
            <a:r>
              <a:rPr lang="en-US" altLang="zh-CN"/>
              <a:t>高等代数</a:t>
            </a:r>
          </a:p>
        </p:txBody>
      </p:sp>
      <p:grpSp>
        <p:nvGrpSpPr>
          <p:cNvPr id="4" name="Group 3">
            <a:extLst>
              <a:ext uri="{FF2B5EF4-FFF2-40B4-BE49-F238E27FC236}">
                <a16:creationId xmlns:a16="http://schemas.microsoft.com/office/drawing/2014/main" id="{500983F7-16C3-41FE-98F4-40EA9C855851}"/>
              </a:ext>
            </a:extLst>
          </p:cNvPr>
          <p:cNvGrpSpPr>
            <a:grpSpLocks/>
          </p:cNvGrpSpPr>
          <p:nvPr/>
        </p:nvGrpSpPr>
        <p:grpSpPr bwMode="auto">
          <a:xfrm>
            <a:off x="720725" y="388938"/>
            <a:ext cx="6840538" cy="519112"/>
            <a:chOff x="340" y="245"/>
            <a:chExt cx="4309" cy="327"/>
          </a:xfrm>
        </p:grpSpPr>
        <p:sp>
          <p:nvSpPr>
            <p:cNvPr id="5" name="Rectangle 4">
              <a:extLst>
                <a:ext uri="{FF2B5EF4-FFF2-40B4-BE49-F238E27FC236}">
                  <a16:creationId xmlns:a16="http://schemas.microsoft.com/office/drawing/2014/main" id="{2FB52AA6-2061-4800-89DA-A95FDF30F452}"/>
                </a:ext>
              </a:extLst>
            </p:cNvPr>
            <p:cNvSpPr>
              <a:spLocks noChangeArrowheads="1"/>
            </p:cNvSpPr>
            <p:nvPr/>
          </p:nvSpPr>
          <p:spPr bwMode="auto">
            <a:xfrm>
              <a:off x="340" y="245"/>
              <a:ext cx="2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把这一串等式相加，即得</a:t>
              </a:r>
            </a:p>
          </p:txBody>
        </p:sp>
        <p:graphicFrame>
          <p:nvGraphicFramePr>
            <p:cNvPr id="6" name="Object 5">
              <a:extLst>
                <a:ext uri="{FF2B5EF4-FFF2-40B4-BE49-F238E27FC236}">
                  <a16:creationId xmlns:a16="http://schemas.microsoft.com/office/drawing/2014/main" id="{9A728299-5229-47BF-BBA6-732EC0D7D2A3}"/>
                </a:ext>
              </a:extLst>
            </p:cNvPr>
            <p:cNvGraphicFramePr>
              <a:graphicFrameLocks noChangeAspect="1"/>
            </p:cNvGraphicFramePr>
            <p:nvPr/>
          </p:nvGraphicFramePr>
          <p:xfrm>
            <a:off x="2971" y="255"/>
            <a:ext cx="1678" cy="298"/>
          </p:xfrm>
          <a:graphic>
            <a:graphicData uri="http://schemas.openxmlformats.org/presentationml/2006/ole">
              <mc:AlternateContent xmlns:mc="http://schemas.openxmlformats.org/markup-compatibility/2006">
                <mc:Choice xmlns:v="urn:schemas-microsoft-com:vml" Requires="v">
                  <p:oleObj spid="_x0000_s11266" name="Equation" r:id="rId3" imgW="1282700" imgH="228600" progId="Equation.DSMT4">
                    <p:embed/>
                  </p:oleObj>
                </mc:Choice>
                <mc:Fallback>
                  <p:oleObj name="Equation" r:id="rId3" imgW="1282700" imgH="228600" progId="Equation.DSMT4">
                    <p:embed/>
                    <p:pic>
                      <p:nvPicPr>
                        <p:cNvPr id="211973" name="Object 5">
                          <a:extLst>
                            <a:ext uri="{FF2B5EF4-FFF2-40B4-BE49-F238E27FC236}">
                              <a16:creationId xmlns:a16="http://schemas.microsoft.com/office/drawing/2014/main" id="{7FAA25D1-351E-46B8-9F1F-81C0F9FD7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255"/>
                          <a:ext cx="1678"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9">
            <a:extLst>
              <a:ext uri="{FF2B5EF4-FFF2-40B4-BE49-F238E27FC236}">
                <a16:creationId xmlns:a16="http://schemas.microsoft.com/office/drawing/2014/main" id="{23852FC5-D74A-4CB2-83E9-6D76D5E291D5}"/>
              </a:ext>
            </a:extLst>
          </p:cNvPr>
          <p:cNvGrpSpPr>
            <a:grpSpLocks/>
          </p:cNvGrpSpPr>
          <p:nvPr/>
        </p:nvGrpSpPr>
        <p:grpSpPr bwMode="auto">
          <a:xfrm>
            <a:off x="792163" y="981075"/>
            <a:ext cx="8010525" cy="1095375"/>
            <a:chOff x="385" y="618"/>
            <a:chExt cx="5046" cy="690"/>
          </a:xfrm>
        </p:grpSpPr>
        <p:sp>
          <p:nvSpPr>
            <p:cNvPr id="8" name="Rectangle 10">
              <a:extLst>
                <a:ext uri="{FF2B5EF4-FFF2-40B4-BE49-F238E27FC236}">
                  <a16:creationId xmlns:a16="http://schemas.microsoft.com/office/drawing/2014/main" id="{759582E2-C427-43DA-9105-4FC0CC48CC5D}"/>
                </a:ext>
              </a:extLst>
            </p:cNvPr>
            <p:cNvSpPr>
              <a:spLocks noChangeArrowheads="1"/>
            </p:cNvSpPr>
            <p:nvPr/>
          </p:nvSpPr>
          <p:spPr bwMode="auto">
            <a:xfrm>
              <a:off x="793" y="618"/>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这里每一</a:t>
              </a:r>
            </a:p>
          </p:txBody>
        </p:sp>
        <p:graphicFrame>
          <p:nvGraphicFramePr>
            <p:cNvPr id="9" name="Object 11">
              <a:extLst>
                <a:ext uri="{FF2B5EF4-FFF2-40B4-BE49-F238E27FC236}">
                  <a16:creationId xmlns:a16="http://schemas.microsoft.com/office/drawing/2014/main" id="{912D52AC-64E8-496B-91A8-2584CC0AEED0}"/>
                </a:ext>
              </a:extLst>
            </p:cNvPr>
            <p:cNvGraphicFramePr>
              <a:graphicFrameLocks noChangeAspect="1"/>
            </p:cNvGraphicFramePr>
            <p:nvPr/>
          </p:nvGraphicFramePr>
          <p:xfrm>
            <a:off x="1791" y="618"/>
            <a:ext cx="225" cy="317"/>
          </p:xfrm>
          <a:graphic>
            <a:graphicData uri="http://schemas.openxmlformats.org/presentationml/2006/ole">
              <mc:AlternateContent xmlns:mc="http://schemas.openxmlformats.org/markup-compatibility/2006">
                <mc:Choice xmlns:v="urn:schemas-microsoft-com:vml" Requires="v">
                  <p:oleObj spid="_x0000_s11267" name="Equation" r:id="rId5" imgW="165028" imgH="228501" progId="Equation.DSMT4">
                    <p:embed/>
                  </p:oleObj>
                </mc:Choice>
                <mc:Fallback>
                  <p:oleObj name="Equation" r:id="rId5" imgW="165028" imgH="228501" progId="Equation.DSMT4">
                    <p:embed/>
                    <p:pic>
                      <p:nvPicPr>
                        <p:cNvPr id="211979" name="Object 11">
                          <a:extLst>
                            <a:ext uri="{FF2B5EF4-FFF2-40B4-BE49-F238E27FC236}">
                              <a16:creationId xmlns:a16="http://schemas.microsoft.com/office/drawing/2014/main" id="{4337CD02-1860-4C3C-9279-B3A1D43B3C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618"/>
                          <a:ext cx="22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a:extLst>
                <a:ext uri="{FF2B5EF4-FFF2-40B4-BE49-F238E27FC236}">
                  <a16:creationId xmlns:a16="http://schemas.microsoft.com/office/drawing/2014/main" id="{6B3D2A97-FA70-46CC-8EE1-BD380C696DC4}"/>
                </a:ext>
              </a:extLst>
            </p:cNvPr>
            <p:cNvSpPr>
              <a:spLocks noChangeArrowheads="1"/>
            </p:cNvSpPr>
            <p:nvPr/>
          </p:nvSpPr>
          <p:spPr bwMode="auto">
            <a:xfrm>
              <a:off x="1972" y="618"/>
              <a:ext cx="29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都是</a:t>
              </a:r>
              <a:r>
                <a:rPr lang="en-US" altLang="zh-CN" sz="2800"/>
                <a:t>F</a:t>
              </a:r>
              <a:r>
                <a:rPr lang="zh-CN" altLang="en-US" sz="2800"/>
                <a:t>上关于初等对称多项式</a:t>
              </a:r>
            </a:p>
          </p:txBody>
        </p:sp>
        <p:graphicFrame>
          <p:nvGraphicFramePr>
            <p:cNvPr id="11" name="Object 13">
              <a:extLst>
                <a:ext uri="{FF2B5EF4-FFF2-40B4-BE49-F238E27FC236}">
                  <a16:creationId xmlns:a16="http://schemas.microsoft.com/office/drawing/2014/main" id="{BC677D2C-C5AC-4190-AD75-12255937FA6A}"/>
                </a:ext>
              </a:extLst>
            </p:cNvPr>
            <p:cNvGraphicFramePr>
              <a:graphicFrameLocks noChangeAspect="1"/>
            </p:cNvGraphicFramePr>
            <p:nvPr/>
          </p:nvGraphicFramePr>
          <p:xfrm>
            <a:off x="4875" y="636"/>
            <a:ext cx="237" cy="299"/>
          </p:xfrm>
          <a:graphic>
            <a:graphicData uri="http://schemas.openxmlformats.org/presentationml/2006/ole">
              <mc:AlternateContent xmlns:mc="http://schemas.openxmlformats.org/markup-compatibility/2006">
                <mc:Choice xmlns:v="urn:schemas-microsoft-com:vml" Requires="v">
                  <p:oleObj spid="_x0000_s11268" name="Equation" r:id="rId7" imgW="177646" imgH="228402" progId="Equation.DSMT4">
                    <p:embed/>
                  </p:oleObj>
                </mc:Choice>
                <mc:Fallback>
                  <p:oleObj name="Equation" r:id="rId7" imgW="177646" imgH="228402" progId="Equation.DSMT4">
                    <p:embed/>
                    <p:pic>
                      <p:nvPicPr>
                        <p:cNvPr id="211981" name="Object 13">
                          <a:extLst>
                            <a:ext uri="{FF2B5EF4-FFF2-40B4-BE49-F238E27FC236}">
                              <a16:creationId xmlns:a16="http://schemas.microsoft.com/office/drawing/2014/main" id="{9E7E5A74-EB0E-4460-B7C5-5CAC481A9A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5" y="636"/>
                          <a:ext cx="237"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a:extLst>
                <a:ext uri="{FF2B5EF4-FFF2-40B4-BE49-F238E27FC236}">
                  <a16:creationId xmlns:a16="http://schemas.microsoft.com/office/drawing/2014/main" id="{52948487-8173-440A-B8A4-414601243A9A}"/>
                </a:ext>
              </a:extLst>
            </p:cNvPr>
            <p:cNvSpPr>
              <a:spLocks noChangeArrowheads="1"/>
            </p:cNvSpPr>
            <p:nvPr/>
          </p:nvSpPr>
          <p:spPr bwMode="auto">
            <a:xfrm>
              <a:off x="385" y="981"/>
              <a:ext cx="28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的幂的乘积，可是</a:t>
              </a:r>
              <a:r>
                <a:rPr lang="en-US" altLang="zh-CN" sz="2800"/>
                <a:t>f</a:t>
              </a:r>
              <a:r>
                <a:rPr lang="zh-CN" altLang="en-US" sz="2800"/>
                <a:t>可以表成</a:t>
              </a:r>
            </a:p>
          </p:txBody>
        </p:sp>
        <p:graphicFrame>
          <p:nvGraphicFramePr>
            <p:cNvPr id="13" name="Object 15">
              <a:extLst>
                <a:ext uri="{FF2B5EF4-FFF2-40B4-BE49-F238E27FC236}">
                  <a16:creationId xmlns:a16="http://schemas.microsoft.com/office/drawing/2014/main" id="{D6448018-9885-4165-9892-87270CC90F6E}"/>
                </a:ext>
              </a:extLst>
            </p:cNvPr>
            <p:cNvGraphicFramePr>
              <a:graphicFrameLocks noChangeAspect="1"/>
            </p:cNvGraphicFramePr>
            <p:nvPr/>
          </p:nvGraphicFramePr>
          <p:xfrm>
            <a:off x="3243" y="1026"/>
            <a:ext cx="975" cy="279"/>
          </p:xfrm>
          <a:graphic>
            <a:graphicData uri="http://schemas.openxmlformats.org/presentationml/2006/ole">
              <mc:AlternateContent xmlns:mc="http://schemas.openxmlformats.org/markup-compatibility/2006">
                <mc:Choice xmlns:v="urn:schemas-microsoft-com:vml" Requires="v">
                  <p:oleObj spid="_x0000_s11269" name="Equation" r:id="rId9" imgW="800100" imgH="228600" progId="Equation.DSMT4">
                    <p:embed/>
                  </p:oleObj>
                </mc:Choice>
                <mc:Fallback>
                  <p:oleObj name="Equation" r:id="rId9" imgW="800100" imgH="228600" progId="Equation.DSMT4">
                    <p:embed/>
                    <p:pic>
                      <p:nvPicPr>
                        <p:cNvPr id="211983" name="Object 15">
                          <a:extLst>
                            <a:ext uri="{FF2B5EF4-FFF2-40B4-BE49-F238E27FC236}">
                              <a16:creationId xmlns:a16="http://schemas.microsoft.com/office/drawing/2014/main" id="{657B7B3C-5A3A-4344-B564-CDF2746A0B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3" y="1026"/>
                          <a:ext cx="97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6">
              <a:extLst>
                <a:ext uri="{FF2B5EF4-FFF2-40B4-BE49-F238E27FC236}">
                  <a16:creationId xmlns:a16="http://schemas.microsoft.com/office/drawing/2014/main" id="{C4F1A112-DF31-4EA8-A7F2-9459325D54EE}"/>
                </a:ext>
              </a:extLst>
            </p:cNvPr>
            <p:cNvSpPr>
              <a:spLocks noChangeArrowheads="1"/>
            </p:cNvSpPr>
            <p:nvPr/>
          </p:nvSpPr>
          <p:spPr bwMode="auto">
            <a:xfrm>
              <a:off x="4195" y="971"/>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的多项式。</a:t>
              </a:r>
            </a:p>
          </p:txBody>
        </p:sp>
      </p:grpSp>
      <p:sp>
        <p:nvSpPr>
          <p:cNvPr id="15" name="Rectangle 17">
            <a:extLst>
              <a:ext uri="{FF2B5EF4-FFF2-40B4-BE49-F238E27FC236}">
                <a16:creationId xmlns:a16="http://schemas.microsoft.com/office/drawing/2014/main" id="{6747361F-473E-46D8-9501-3377626F6CCF}"/>
              </a:ext>
            </a:extLst>
          </p:cNvPr>
          <p:cNvSpPr>
            <a:spLocks noChangeArrowheads="1"/>
          </p:cNvSpPr>
          <p:nvPr/>
        </p:nvSpPr>
        <p:spPr bwMode="auto">
          <a:xfrm>
            <a:off x="792163" y="2133600"/>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下证表方法是唯一的。</a:t>
            </a:r>
          </a:p>
        </p:txBody>
      </p:sp>
      <p:grpSp>
        <p:nvGrpSpPr>
          <p:cNvPr id="16" name="Group 19">
            <a:extLst>
              <a:ext uri="{FF2B5EF4-FFF2-40B4-BE49-F238E27FC236}">
                <a16:creationId xmlns:a16="http://schemas.microsoft.com/office/drawing/2014/main" id="{7C47EEAD-B6A4-4451-9CED-4AC474D28DF6}"/>
              </a:ext>
            </a:extLst>
          </p:cNvPr>
          <p:cNvGrpSpPr>
            <a:grpSpLocks/>
          </p:cNvGrpSpPr>
          <p:nvPr/>
        </p:nvGrpSpPr>
        <p:grpSpPr bwMode="auto">
          <a:xfrm>
            <a:off x="1152525" y="2708275"/>
            <a:ext cx="6202363" cy="606425"/>
            <a:chOff x="612" y="1706"/>
            <a:chExt cx="3907" cy="382"/>
          </a:xfrm>
        </p:grpSpPr>
        <p:sp>
          <p:nvSpPr>
            <p:cNvPr id="17" name="Rectangle 20">
              <a:extLst>
                <a:ext uri="{FF2B5EF4-FFF2-40B4-BE49-F238E27FC236}">
                  <a16:creationId xmlns:a16="http://schemas.microsoft.com/office/drawing/2014/main" id="{FB483960-6E95-452F-8713-418DE76B75B0}"/>
                </a:ext>
              </a:extLst>
            </p:cNvPr>
            <p:cNvSpPr>
              <a:spLocks noChangeArrowheads="1"/>
            </p:cNvSpPr>
            <p:nvPr/>
          </p:nvSpPr>
          <p:spPr bwMode="auto">
            <a:xfrm>
              <a:off x="612" y="1742"/>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如果多项式</a:t>
              </a:r>
            </a:p>
          </p:txBody>
        </p:sp>
        <p:graphicFrame>
          <p:nvGraphicFramePr>
            <p:cNvPr id="18" name="Object 21">
              <a:extLst>
                <a:ext uri="{FF2B5EF4-FFF2-40B4-BE49-F238E27FC236}">
                  <a16:creationId xmlns:a16="http://schemas.microsoft.com/office/drawing/2014/main" id="{EBCD9396-773D-4619-A45F-D1CA88AB1E72}"/>
                </a:ext>
              </a:extLst>
            </p:cNvPr>
            <p:cNvGraphicFramePr>
              <a:graphicFrameLocks noChangeAspect="1"/>
            </p:cNvGraphicFramePr>
            <p:nvPr/>
          </p:nvGraphicFramePr>
          <p:xfrm>
            <a:off x="1836" y="1752"/>
            <a:ext cx="1044" cy="336"/>
          </p:xfrm>
          <a:graphic>
            <a:graphicData uri="http://schemas.openxmlformats.org/presentationml/2006/ole">
              <mc:AlternateContent xmlns:mc="http://schemas.openxmlformats.org/markup-compatibility/2006">
                <mc:Choice xmlns:v="urn:schemas-microsoft-com:vml" Requires="v">
                  <p:oleObj spid="_x0000_s11270" name="Equation" r:id="rId11" imgW="799753" imgH="253890" progId="Equation.DSMT4">
                    <p:embed/>
                  </p:oleObj>
                </mc:Choice>
                <mc:Fallback>
                  <p:oleObj name="Equation" r:id="rId11" imgW="799753" imgH="253890" progId="Equation.DSMT4">
                    <p:embed/>
                    <p:pic>
                      <p:nvPicPr>
                        <p:cNvPr id="211989" name="Object 21">
                          <a:extLst>
                            <a:ext uri="{FF2B5EF4-FFF2-40B4-BE49-F238E27FC236}">
                              <a16:creationId xmlns:a16="http://schemas.microsoft.com/office/drawing/2014/main" id="{A94BFBF9-1AC7-4A77-A06F-0C410FAD1CF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6" y="1752"/>
                          <a:ext cx="104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2">
              <a:extLst>
                <a:ext uri="{FF2B5EF4-FFF2-40B4-BE49-F238E27FC236}">
                  <a16:creationId xmlns:a16="http://schemas.microsoft.com/office/drawing/2014/main" id="{BCE7E42B-46C9-4DE7-B119-16726C5A2FE9}"/>
                </a:ext>
              </a:extLst>
            </p:cNvPr>
            <p:cNvSpPr>
              <a:spLocks noChangeArrowheads="1"/>
            </p:cNvSpPr>
            <p:nvPr/>
          </p:nvSpPr>
          <p:spPr bwMode="auto">
            <a:xfrm>
              <a:off x="2835" y="1706"/>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有两种表达式：</a:t>
              </a:r>
            </a:p>
          </p:txBody>
        </p:sp>
      </p:grpSp>
      <p:graphicFrame>
        <p:nvGraphicFramePr>
          <p:cNvPr id="20" name="Object 24">
            <a:extLst>
              <a:ext uri="{FF2B5EF4-FFF2-40B4-BE49-F238E27FC236}">
                <a16:creationId xmlns:a16="http://schemas.microsoft.com/office/drawing/2014/main" id="{0D28DBC2-148F-436A-91E1-DD0DF4AD34D9}"/>
              </a:ext>
            </a:extLst>
          </p:cNvPr>
          <p:cNvGraphicFramePr>
            <a:graphicFrameLocks noChangeAspect="1"/>
          </p:cNvGraphicFramePr>
          <p:nvPr/>
        </p:nvGraphicFramePr>
        <p:xfrm>
          <a:off x="1296988" y="3403600"/>
          <a:ext cx="4140200" cy="530225"/>
        </p:xfrm>
        <a:graphic>
          <a:graphicData uri="http://schemas.openxmlformats.org/presentationml/2006/ole">
            <mc:AlternateContent xmlns:mc="http://schemas.openxmlformats.org/markup-compatibility/2006">
              <mc:Choice xmlns:v="urn:schemas-microsoft-com:vml" Requires="v">
                <p:oleObj spid="_x0000_s11271" name="Equation" r:id="rId13" imgW="2005729" imgH="253890" progId="Equation.DSMT4">
                  <p:embed/>
                </p:oleObj>
              </mc:Choice>
              <mc:Fallback>
                <p:oleObj name="Equation" r:id="rId13" imgW="2005729" imgH="253890" progId="Equation.DSMT4">
                  <p:embed/>
                  <p:pic>
                    <p:nvPicPr>
                      <p:cNvPr id="211992" name="Object 24">
                        <a:extLst>
                          <a:ext uri="{FF2B5EF4-FFF2-40B4-BE49-F238E27FC236}">
                            <a16:creationId xmlns:a16="http://schemas.microsoft.com/office/drawing/2014/main" id="{5F534129-9EEA-435E-9B5B-E32CB2D90F1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988" y="3403600"/>
                        <a:ext cx="4140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6">
            <a:extLst>
              <a:ext uri="{FF2B5EF4-FFF2-40B4-BE49-F238E27FC236}">
                <a16:creationId xmlns:a16="http://schemas.microsoft.com/office/drawing/2014/main" id="{ADFC197B-3843-41FA-9514-878640083F2D}"/>
              </a:ext>
            </a:extLst>
          </p:cNvPr>
          <p:cNvGraphicFramePr>
            <a:graphicFrameLocks noChangeAspect="1"/>
          </p:cNvGraphicFramePr>
          <p:nvPr/>
        </p:nvGraphicFramePr>
        <p:xfrm>
          <a:off x="2952750" y="4005263"/>
          <a:ext cx="2447925" cy="528637"/>
        </p:xfrm>
        <a:graphic>
          <a:graphicData uri="http://schemas.openxmlformats.org/presentationml/2006/ole">
            <mc:AlternateContent xmlns:mc="http://schemas.openxmlformats.org/markup-compatibility/2006">
              <mc:Choice xmlns:v="urn:schemas-microsoft-com:vml" Requires="v">
                <p:oleObj spid="_x0000_s11272" name="Equation" r:id="rId15" imgW="1193800" imgH="254000" progId="Equation.DSMT4">
                  <p:embed/>
                </p:oleObj>
              </mc:Choice>
              <mc:Fallback>
                <p:oleObj name="Equation" r:id="rId15" imgW="1193800" imgH="254000" progId="Equation.DSMT4">
                  <p:embed/>
                  <p:pic>
                    <p:nvPicPr>
                      <p:cNvPr id="211994" name="Object 26">
                        <a:extLst>
                          <a:ext uri="{FF2B5EF4-FFF2-40B4-BE49-F238E27FC236}">
                            <a16:creationId xmlns:a16="http://schemas.microsoft.com/office/drawing/2014/main" id="{D350BBFD-3863-4FED-9006-9EE5103234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2750" y="4005263"/>
                        <a:ext cx="24479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 name="Group 29">
            <a:extLst>
              <a:ext uri="{FF2B5EF4-FFF2-40B4-BE49-F238E27FC236}">
                <a16:creationId xmlns:a16="http://schemas.microsoft.com/office/drawing/2014/main" id="{6E30D8BC-CC3C-4A5F-A293-6578B74395F3}"/>
              </a:ext>
            </a:extLst>
          </p:cNvPr>
          <p:cNvGrpSpPr>
            <a:grpSpLocks/>
          </p:cNvGrpSpPr>
          <p:nvPr/>
        </p:nvGrpSpPr>
        <p:grpSpPr bwMode="auto">
          <a:xfrm>
            <a:off x="865188" y="4508500"/>
            <a:ext cx="5430837" cy="585788"/>
            <a:chOff x="431" y="2840"/>
            <a:chExt cx="3421" cy="369"/>
          </a:xfrm>
        </p:grpSpPr>
        <p:graphicFrame>
          <p:nvGraphicFramePr>
            <p:cNvPr id="23" name="Object 30">
              <a:extLst>
                <a:ext uri="{FF2B5EF4-FFF2-40B4-BE49-F238E27FC236}">
                  <a16:creationId xmlns:a16="http://schemas.microsoft.com/office/drawing/2014/main" id="{C8BEA72F-2127-414B-84CE-648A2ED2F5C9}"/>
                </a:ext>
              </a:extLst>
            </p:cNvPr>
            <p:cNvGraphicFramePr>
              <a:graphicFrameLocks noChangeAspect="1"/>
            </p:cNvGraphicFramePr>
            <p:nvPr/>
          </p:nvGraphicFramePr>
          <p:xfrm>
            <a:off x="431" y="2877"/>
            <a:ext cx="1315" cy="326"/>
          </p:xfrm>
          <a:graphic>
            <a:graphicData uri="http://schemas.openxmlformats.org/presentationml/2006/ole">
              <mc:AlternateContent xmlns:mc="http://schemas.openxmlformats.org/markup-compatibility/2006">
                <mc:Choice xmlns:v="urn:schemas-microsoft-com:vml" Requires="v">
                  <p:oleObj spid="_x0000_s11273" name="Equation" r:id="rId17" imgW="1040948" imgH="253890" progId="Equation.DSMT4">
                    <p:embed/>
                  </p:oleObj>
                </mc:Choice>
                <mc:Fallback>
                  <p:oleObj name="Equation" r:id="rId17" imgW="1040948" imgH="253890" progId="Equation.DSMT4">
                    <p:embed/>
                    <p:pic>
                      <p:nvPicPr>
                        <p:cNvPr id="211998" name="Object 30">
                          <a:extLst>
                            <a:ext uri="{FF2B5EF4-FFF2-40B4-BE49-F238E27FC236}">
                              <a16:creationId xmlns:a16="http://schemas.microsoft.com/office/drawing/2014/main" id="{5F2F08A5-7602-452B-9341-CA5CA01DFBA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2877"/>
                          <a:ext cx="1315"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31">
              <a:extLst>
                <a:ext uri="{FF2B5EF4-FFF2-40B4-BE49-F238E27FC236}">
                  <a16:creationId xmlns:a16="http://schemas.microsoft.com/office/drawing/2014/main" id="{1E27A060-2751-4220-B160-613BBF0A2373}"/>
                </a:ext>
              </a:extLst>
            </p:cNvPr>
            <p:cNvSpPr>
              <a:spLocks noChangeArrowheads="1"/>
            </p:cNvSpPr>
            <p:nvPr/>
          </p:nvSpPr>
          <p:spPr bwMode="auto">
            <a:xfrm>
              <a:off x="1707" y="287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和 </a:t>
              </a:r>
            </a:p>
          </p:txBody>
        </p:sp>
        <p:graphicFrame>
          <p:nvGraphicFramePr>
            <p:cNvPr id="25" name="Object 32">
              <a:extLst>
                <a:ext uri="{FF2B5EF4-FFF2-40B4-BE49-F238E27FC236}">
                  <a16:creationId xmlns:a16="http://schemas.microsoft.com/office/drawing/2014/main" id="{55A8B7FC-D3AE-4E1A-99C0-5A0CF4B14669}"/>
                </a:ext>
              </a:extLst>
            </p:cNvPr>
            <p:cNvGraphicFramePr>
              <a:graphicFrameLocks noChangeAspect="1"/>
            </p:cNvGraphicFramePr>
            <p:nvPr/>
          </p:nvGraphicFramePr>
          <p:xfrm>
            <a:off x="2018" y="2886"/>
            <a:ext cx="1292" cy="323"/>
          </p:xfrm>
          <a:graphic>
            <a:graphicData uri="http://schemas.openxmlformats.org/presentationml/2006/ole">
              <mc:AlternateContent xmlns:mc="http://schemas.openxmlformats.org/markup-compatibility/2006">
                <mc:Choice xmlns:v="urn:schemas-microsoft-com:vml" Requires="v">
                  <p:oleObj spid="_x0000_s11274" name="Equation" r:id="rId19" imgW="1028254" imgH="253890" progId="Equation.DSMT4">
                    <p:embed/>
                  </p:oleObj>
                </mc:Choice>
                <mc:Fallback>
                  <p:oleObj name="Equation" r:id="rId19" imgW="1028254" imgH="253890" progId="Equation.DSMT4">
                    <p:embed/>
                    <p:pic>
                      <p:nvPicPr>
                        <p:cNvPr id="212000" name="Object 32">
                          <a:extLst>
                            <a:ext uri="{FF2B5EF4-FFF2-40B4-BE49-F238E27FC236}">
                              <a16:creationId xmlns:a16="http://schemas.microsoft.com/office/drawing/2014/main" id="{96F7D01A-07A8-4F91-9E75-7CF0334A045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8" y="2886"/>
                          <a:ext cx="1292"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33">
              <a:extLst>
                <a:ext uri="{FF2B5EF4-FFF2-40B4-BE49-F238E27FC236}">
                  <a16:creationId xmlns:a16="http://schemas.microsoft.com/office/drawing/2014/main" id="{4C8D749A-9842-446D-BFD2-91C67B1174AF}"/>
                </a:ext>
              </a:extLst>
            </p:cNvPr>
            <p:cNvSpPr>
              <a:spLocks noChangeArrowheads="1"/>
            </p:cNvSpPr>
            <p:nvPr/>
          </p:nvSpPr>
          <p:spPr bwMode="auto">
            <a:xfrm>
              <a:off x="3288" y="2840"/>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都是</a:t>
              </a:r>
            </a:p>
          </p:txBody>
        </p:sp>
      </p:grpSp>
      <p:grpSp>
        <p:nvGrpSpPr>
          <p:cNvPr id="27" name="Group 35">
            <a:extLst>
              <a:ext uri="{FF2B5EF4-FFF2-40B4-BE49-F238E27FC236}">
                <a16:creationId xmlns:a16="http://schemas.microsoft.com/office/drawing/2014/main" id="{D7AC9F69-C9B6-4CF6-BEEF-9E4837B204F5}"/>
              </a:ext>
            </a:extLst>
          </p:cNvPr>
          <p:cNvGrpSpPr>
            <a:grpSpLocks/>
          </p:cNvGrpSpPr>
          <p:nvPr/>
        </p:nvGrpSpPr>
        <p:grpSpPr bwMode="auto">
          <a:xfrm>
            <a:off x="1439863" y="5141913"/>
            <a:ext cx="3690937" cy="519112"/>
            <a:chOff x="793" y="3239"/>
            <a:chExt cx="2325" cy="327"/>
          </a:xfrm>
        </p:grpSpPr>
        <p:graphicFrame>
          <p:nvGraphicFramePr>
            <p:cNvPr id="28" name="Object 36">
              <a:extLst>
                <a:ext uri="{FF2B5EF4-FFF2-40B4-BE49-F238E27FC236}">
                  <a16:creationId xmlns:a16="http://schemas.microsoft.com/office/drawing/2014/main" id="{59DCE1A4-BE8A-49CA-ABB9-B161A7B301EE}"/>
                </a:ext>
              </a:extLst>
            </p:cNvPr>
            <p:cNvGraphicFramePr>
              <a:graphicFrameLocks noChangeAspect="1"/>
            </p:cNvGraphicFramePr>
            <p:nvPr/>
          </p:nvGraphicFramePr>
          <p:xfrm>
            <a:off x="793" y="3249"/>
            <a:ext cx="1089" cy="311"/>
          </p:xfrm>
          <a:graphic>
            <a:graphicData uri="http://schemas.openxmlformats.org/presentationml/2006/ole">
              <mc:AlternateContent xmlns:mc="http://schemas.openxmlformats.org/markup-compatibility/2006">
                <mc:Choice xmlns:v="urn:schemas-microsoft-com:vml" Requires="v">
                  <p:oleObj spid="_x0000_s11275" name="Equation" r:id="rId21" imgW="800100" imgH="228600" progId="Equation.DSMT4">
                    <p:embed/>
                  </p:oleObj>
                </mc:Choice>
                <mc:Fallback>
                  <p:oleObj name="Equation" r:id="rId21" imgW="800100" imgH="228600" progId="Equation.DSMT4">
                    <p:embed/>
                    <p:pic>
                      <p:nvPicPr>
                        <p:cNvPr id="212004" name="Object 36">
                          <a:extLst>
                            <a:ext uri="{FF2B5EF4-FFF2-40B4-BE49-F238E27FC236}">
                              <a16:creationId xmlns:a16="http://schemas.microsoft.com/office/drawing/2014/main" id="{37FE0097-1ED4-40FC-97B8-081366CBFB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3249"/>
                          <a:ext cx="1089"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7">
              <a:extLst>
                <a:ext uri="{FF2B5EF4-FFF2-40B4-BE49-F238E27FC236}">
                  <a16:creationId xmlns:a16="http://schemas.microsoft.com/office/drawing/2014/main" id="{23B547A8-56CB-4B9B-A545-3C603176385E}"/>
                </a:ext>
              </a:extLst>
            </p:cNvPr>
            <p:cNvSpPr>
              <a:spLocks noChangeArrowheads="1"/>
            </p:cNvSpPr>
            <p:nvPr/>
          </p:nvSpPr>
          <p:spPr bwMode="auto">
            <a:xfrm>
              <a:off x="1882" y="3239"/>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的多项式。</a:t>
              </a:r>
            </a:p>
          </p:txBody>
        </p:sp>
      </p:grpSp>
      <p:graphicFrame>
        <p:nvGraphicFramePr>
          <p:cNvPr id="30" name="Object 39">
            <a:extLst>
              <a:ext uri="{FF2B5EF4-FFF2-40B4-BE49-F238E27FC236}">
                <a16:creationId xmlns:a16="http://schemas.microsoft.com/office/drawing/2014/main" id="{7A2B5C07-22A1-45D5-A3C3-337EACE51335}"/>
              </a:ext>
            </a:extLst>
          </p:cNvPr>
          <p:cNvGraphicFramePr>
            <a:graphicFrameLocks noChangeAspect="1"/>
          </p:cNvGraphicFramePr>
          <p:nvPr/>
        </p:nvGraphicFramePr>
        <p:xfrm>
          <a:off x="1081088" y="5661025"/>
          <a:ext cx="7343775" cy="533400"/>
        </p:xfrm>
        <a:graphic>
          <a:graphicData uri="http://schemas.openxmlformats.org/presentationml/2006/ole">
            <mc:AlternateContent xmlns:mc="http://schemas.openxmlformats.org/markup-compatibility/2006">
              <mc:Choice xmlns:v="urn:schemas-microsoft-com:vml" Requires="v">
                <p:oleObj spid="_x0000_s11276" name="Equation" r:id="rId22" imgW="3530600" imgH="254000" progId="Equation.DSMT4">
                  <p:embed/>
                </p:oleObj>
              </mc:Choice>
              <mc:Fallback>
                <p:oleObj name="Equation" r:id="rId22" imgW="3530600" imgH="254000" progId="Equation.DSMT4">
                  <p:embed/>
                  <p:pic>
                    <p:nvPicPr>
                      <p:cNvPr id="212007" name="Object 39">
                        <a:extLst>
                          <a:ext uri="{FF2B5EF4-FFF2-40B4-BE49-F238E27FC236}">
                            <a16:creationId xmlns:a16="http://schemas.microsoft.com/office/drawing/2014/main" id="{B72C07F3-6A20-4EC3-B6AB-6E00924544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81088" y="5661025"/>
                        <a:ext cx="73437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37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5E04F9C8-2C5D-40BA-9043-5F2670F25F80}"/>
              </a:ext>
            </a:extLst>
          </p:cNvPr>
          <p:cNvGrpSpPr>
            <a:grpSpLocks/>
          </p:cNvGrpSpPr>
          <p:nvPr/>
        </p:nvGrpSpPr>
        <p:grpSpPr bwMode="auto">
          <a:xfrm>
            <a:off x="720725" y="388938"/>
            <a:ext cx="4356100" cy="525462"/>
            <a:chOff x="340" y="245"/>
            <a:chExt cx="2744" cy="331"/>
          </a:xfrm>
        </p:grpSpPr>
        <p:sp>
          <p:nvSpPr>
            <p:cNvPr id="3" name="Rectangle 4">
              <a:extLst>
                <a:ext uri="{FF2B5EF4-FFF2-40B4-BE49-F238E27FC236}">
                  <a16:creationId xmlns:a16="http://schemas.microsoft.com/office/drawing/2014/main" id="{37B3DB1B-B5C0-4794-9FEF-31CCFAE78319}"/>
                </a:ext>
              </a:extLst>
            </p:cNvPr>
            <p:cNvSpPr>
              <a:spLocks noChangeArrowheads="1"/>
            </p:cNvSpPr>
            <p:nvPr/>
          </p:nvSpPr>
          <p:spPr bwMode="auto">
            <a:xfrm>
              <a:off x="340" y="245"/>
              <a:ext cx="16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由引理</a:t>
              </a:r>
              <a:r>
                <a:rPr lang="en-US" altLang="zh-CN" sz="2800"/>
                <a:t>1.11.1</a:t>
              </a:r>
              <a:r>
                <a:rPr lang="zh-CN" altLang="en-US" sz="2800"/>
                <a:t>：</a:t>
              </a:r>
            </a:p>
          </p:txBody>
        </p:sp>
        <p:graphicFrame>
          <p:nvGraphicFramePr>
            <p:cNvPr id="4" name="Object 5">
              <a:extLst>
                <a:ext uri="{FF2B5EF4-FFF2-40B4-BE49-F238E27FC236}">
                  <a16:creationId xmlns:a16="http://schemas.microsoft.com/office/drawing/2014/main" id="{5DDE71E3-68E9-4C83-B501-A8C970ECD33C}"/>
                </a:ext>
              </a:extLst>
            </p:cNvPr>
            <p:cNvGraphicFramePr>
              <a:graphicFrameLocks noChangeAspect="1"/>
            </p:cNvGraphicFramePr>
            <p:nvPr/>
          </p:nvGraphicFramePr>
          <p:xfrm>
            <a:off x="1837" y="255"/>
            <a:ext cx="1247" cy="321"/>
          </p:xfrm>
          <a:graphic>
            <a:graphicData uri="http://schemas.openxmlformats.org/presentationml/2006/ole">
              <mc:AlternateContent xmlns:mc="http://schemas.openxmlformats.org/markup-compatibility/2006">
                <mc:Choice xmlns:v="urn:schemas-microsoft-com:vml" Requires="v">
                  <p:oleObj spid="_x0000_s12290" name="Equation" r:id="rId3" imgW="1002865" imgH="253890" progId="Equation.DSMT4">
                    <p:embed/>
                  </p:oleObj>
                </mc:Choice>
                <mc:Fallback>
                  <p:oleObj name="Equation" r:id="rId3" imgW="1002865" imgH="253890" progId="Equation.DSMT4">
                    <p:embed/>
                    <p:pic>
                      <p:nvPicPr>
                        <p:cNvPr id="212997" name="Object 5">
                          <a:extLst>
                            <a:ext uri="{FF2B5EF4-FFF2-40B4-BE49-F238E27FC236}">
                              <a16:creationId xmlns:a16="http://schemas.microsoft.com/office/drawing/2014/main" id="{82C39517-24E2-4564-8464-C5518ECA8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55"/>
                          <a:ext cx="1247"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7">
            <a:extLst>
              <a:ext uri="{FF2B5EF4-FFF2-40B4-BE49-F238E27FC236}">
                <a16:creationId xmlns:a16="http://schemas.microsoft.com/office/drawing/2014/main" id="{36ED4F02-245B-4281-99EA-405646857DB5}"/>
              </a:ext>
            </a:extLst>
          </p:cNvPr>
          <p:cNvGrpSpPr>
            <a:grpSpLocks/>
          </p:cNvGrpSpPr>
          <p:nvPr/>
        </p:nvGrpSpPr>
        <p:grpSpPr bwMode="auto">
          <a:xfrm>
            <a:off x="1081088" y="981075"/>
            <a:ext cx="3959225" cy="530225"/>
            <a:chOff x="567" y="618"/>
            <a:chExt cx="2494" cy="334"/>
          </a:xfrm>
        </p:grpSpPr>
        <p:sp>
          <p:nvSpPr>
            <p:cNvPr id="6" name="Rectangle 8">
              <a:extLst>
                <a:ext uri="{FF2B5EF4-FFF2-40B4-BE49-F238E27FC236}">
                  <a16:creationId xmlns:a16="http://schemas.microsoft.com/office/drawing/2014/main" id="{E4F62553-2992-40A3-BD24-37E163303B97}"/>
                </a:ext>
              </a:extLst>
            </p:cNvPr>
            <p:cNvSpPr>
              <a:spLocks noChangeArrowheads="1"/>
            </p:cNvSpPr>
            <p:nvPr/>
          </p:nvSpPr>
          <p:spPr bwMode="auto">
            <a:xfrm>
              <a:off x="567" y="618"/>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故 </a:t>
              </a:r>
            </a:p>
          </p:txBody>
        </p:sp>
        <p:graphicFrame>
          <p:nvGraphicFramePr>
            <p:cNvPr id="7" name="Object 9">
              <a:extLst>
                <a:ext uri="{FF2B5EF4-FFF2-40B4-BE49-F238E27FC236}">
                  <a16:creationId xmlns:a16="http://schemas.microsoft.com/office/drawing/2014/main" id="{896BD3AC-DB04-449D-B3F6-B47E2BFB0BC2}"/>
                </a:ext>
              </a:extLst>
            </p:cNvPr>
            <p:cNvGraphicFramePr>
              <a:graphicFrameLocks noChangeAspect="1"/>
            </p:cNvGraphicFramePr>
            <p:nvPr/>
          </p:nvGraphicFramePr>
          <p:xfrm>
            <a:off x="839" y="618"/>
            <a:ext cx="2222" cy="334"/>
          </p:xfrm>
          <a:graphic>
            <a:graphicData uri="http://schemas.openxmlformats.org/presentationml/2006/ole">
              <mc:AlternateContent xmlns:mc="http://schemas.openxmlformats.org/markup-compatibility/2006">
                <mc:Choice xmlns:v="urn:schemas-microsoft-com:vml" Requires="v">
                  <p:oleObj spid="_x0000_s12291" name="Equation" r:id="rId5" imgW="1701800" imgH="254000" progId="Equation.DSMT4">
                    <p:embed/>
                  </p:oleObj>
                </mc:Choice>
                <mc:Fallback>
                  <p:oleObj name="Equation" r:id="rId5" imgW="1701800" imgH="254000" progId="Equation.DSMT4">
                    <p:embed/>
                    <p:pic>
                      <p:nvPicPr>
                        <p:cNvPr id="213001" name="Object 9">
                          <a:extLst>
                            <a:ext uri="{FF2B5EF4-FFF2-40B4-BE49-F238E27FC236}">
                              <a16:creationId xmlns:a16="http://schemas.microsoft.com/office/drawing/2014/main" id="{D84D9AE8-D6CB-4F4C-95C8-10BB49FF64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618"/>
                          <a:ext cx="2222"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11">
            <a:extLst>
              <a:ext uri="{FF2B5EF4-FFF2-40B4-BE49-F238E27FC236}">
                <a16:creationId xmlns:a16="http://schemas.microsoft.com/office/drawing/2014/main" id="{E8FC51FB-1553-48DA-A817-4594290858A3}"/>
              </a:ext>
            </a:extLst>
          </p:cNvPr>
          <p:cNvGrpSpPr>
            <a:grpSpLocks/>
          </p:cNvGrpSpPr>
          <p:nvPr/>
        </p:nvGrpSpPr>
        <p:grpSpPr bwMode="auto">
          <a:xfrm>
            <a:off x="865188" y="1557338"/>
            <a:ext cx="5400675" cy="576262"/>
            <a:chOff x="431" y="981"/>
            <a:chExt cx="3402" cy="363"/>
          </a:xfrm>
        </p:grpSpPr>
        <p:sp>
          <p:nvSpPr>
            <p:cNvPr id="9" name="Rectangle 12">
              <a:extLst>
                <a:ext uri="{FF2B5EF4-FFF2-40B4-BE49-F238E27FC236}">
                  <a16:creationId xmlns:a16="http://schemas.microsoft.com/office/drawing/2014/main" id="{6BDA46C7-1E86-48C8-9CFC-DE474C57A987}"/>
                </a:ext>
              </a:extLst>
            </p:cNvPr>
            <p:cNvSpPr>
              <a:spLocks noChangeArrowheads="1"/>
            </p:cNvSpPr>
            <p:nvPr/>
          </p:nvSpPr>
          <p:spPr bwMode="auto">
            <a:xfrm>
              <a:off x="431" y="981"/>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因此</a:t>
              </a:r>
            </a:p>
          </p:txBody>
        </p:sp>
        <p:graphicFrame>
          <p:nvGraphicFramePr>
            <p:cNvPr id="10" name="Object 13">
              <a:extLst>
                <a:ext uri="{FF2B5EF4-FFF2-40B4-BE49-F238E27FC236}">
                  <a16:creationId xmlns:a16="http://schemas.microsoft.com/office/drawing/2014/main" id="{6B247944-84CC-4CBD-8B86-48DA437C4C89}"/>
                </a:ext>
              </a:extLst>
            </p:cNvPr>
            <p:cNvGraphicFramePr>
              <a:graphicFrameLocks noChangeAspect="1"/>
            </p:cNvGraphicFramePr>
            <p:nvPr/>
          </p:nvGraphicFramePr>
          <p:xfrm>
            <a:off x="975" y="1013"/>
            <a:ext cx="2858" cy="331"/>
          </p:xfrm>
          <a:graphic>
            <a:graphicData uri="http://schemas.openxmlformats.org/presentationml/2006/ole">
              <mc:AlternateContent xmlns:mc="http://schemas.openxmlformats.org/markup-compatibility/2006">
                <mc:Choice xmlns:v="urn:schemas-microsoft-com:vml" Requires="v">
                  <p:oleObj spid="_x0000_s12292" name="Equation" r:id="rId7" imgW="2222500" imgH="254000" progId="Equation.DSMT4">
                    <p:embed/>
                  </p:oleObj>
                </mc:Choice>
                <mc:Fallback>
                  <p:oleObj name="Equation" r:id="rId7" imgW="2222500" imgH="254000" progId="Equation.DSMT4">
                    <p:embed/>
                    <p:pic>
                      <p:nvPicPr>
                        <p:cNvPr id="213005" name="Object 13">
                          <a:extLst>
                            <a:ext uri="{FF2B5EF4-FFF2-40B4-BE49-F238E27FC236}">
                              <a16:creationId xmlns:a16="http://schemas.microsoft.com/office/drawing/2014/main" id="{39124DBD-1E56-42DF-80E0-AA225F65F6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013"/>
                          <a:ext cx="285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Rectangle 14">
            <a:extLst>
              <a:ext uri="{FF2B5EF4-FFF2-40B4-BE49-F238E27FC236}">
                <a16:creationId xmlns:a16="http://schemas.microsoft.com/office/drawing/2014/main" id="{54EFBD3F-2B8B-4A16-AF97-5EF0ED1B15F2}"/>
              </a:ext>
            </a:extLst>
          </p:cNvPr>
          <p:cNvSpPr>
            <a:spLocks noChangeArrowheads="1"/>
          </p:cNvSpPr>
          <p:nvPr/>
        </p:nvSpPr>
        <p:spPr bwMode="auto">
          <a:xfrm>
            <a:off x="720725" y="2195513"/>
            <a:ext cx="7920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基本定理的证明同时给出一个用初等对称多项式来表示对称多项式的方法。</a:t>
            </a:r>
          </a:p>
        </p:txBody>
      </p:sp>
      <p:sp>
        <p:nvSpPr>
          <p:cNvPr id="12" name="Rectangle 15">
            <a:extLst>
              <a:ext uri="{FF2B5EF4-FFF2-40B4-BE49-F238E27FC236}">
                <a16:creationId xmlns:a16="http://schemas.microsoft.com/office/drawing/2014/main" id="{C2054F31-A611-4EFE-8DF4-F323FD41638F}"/>
              </a:ext>
            </a:extLst>
          </p:cNvPr>
          <p:cNvSpPr>
            <a:spLocks noChangeArrowheads="1"/>
          </p:cNvSpPr>
          <p:nvPr/>
        </p:nvSpPr>
        <p:spPr bwMode="auto">
          <a:xfrm>
            <a:off x="720725" y="3197225"/>
            <a:ext cx="698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a:t>
            </a:r>
            <a:r>
              <a:rPr lang="en-US" altLang="zh-CN" sz="2800"/>
              <a:t>1</a:t>
            </a:r>
            <a:r>
              <a:rPr lang="zh-CN" altLang="en-US" sz="2800"/>
              <a:t>：用初等对称多项式表示</a:t>
            </a:r>
            <a:r>
              <a:rPr lang="en-US" altLang="zh-CN" sz="2800"/>
              <a:t>n</a:t>
            </a:r>
            <a:r>
              <a:rPr lang="zh-CN" altLang="en-US" sz="2800"/>
              <a:t>元对称多项式</a:t>
            </a:r>
          </a:p>
        </p:txBody>
      </p:sp>
      <p:graphicFrame>
        <p:nvGraphicFramePr>
          <p:cNvPr id="13" name="Object 17">
            <a:extLst>
              <a:ext uri="{FF2B5EF4-FFF2-40B4-BE49-F238E27FC236}">
                <a16:creationId xmlns:a16="http://schemas.microsoft.com/office/drawing/2014/main" id="{271D1245-8E17-48B3-80A5-915E2C96E13D}"/>
              </a:ext>
            </a:extLst>
          </p:cNvPr>
          <p:cNvGraphicFramePr>
            <a:graphicFrameLocks noChangeAspect="1"/>
          </p:cNvGraphicFramePr>
          <p:nvPr/>
        </p:nvGraphicFramePr>
        <p:xfrm>
          <a:off x="1873250" y="3744913"/>
          <a:ext cx="3167063" cy="600075"/>
        </p:xfrm>
        <a:graphic>
          <a:graphicData uri="http://schemas.openxmlformats.org/presentationml/2006/ole">
            <mc:AlternateContent xmlns:mc="http://schemas.openxmlformats.org/markup-compatibility/2006">
              <mc:Choice xmlns:v="urn:schemas-microsoft-com:vml" Requires="v">
                <p:oleObj spid="_x0000_s12293" name="Equation" r:id="rId9" imgW="1257300" imgH="241300" progId="Equation.DSMT4">
                  <p:embed/>
                </p:oleObj>
              </mc:Choice>
              <mc:Fallback>
                <p:oleObj name="Equation" r:id="rId9" imgW="1257300" imgH="241300" progId="Equation.DSMT4">
                  <p:embed/>
                  <p:pic>
                    <p:nvPicPr>
                      <p:cNvPr id="213009" name="Object 17">
                        <a:extLst>
                          <a:ext uri="{FF2B5EF4-FFF2-40B4-BE49-F238E27FC236}">
                            <a16:creationId xmlns:a16="http://schemas.microsoft.com/office/drawing/2014/main" id="{1A57268F-1211-4925-A1CD-A7E1A193F8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3250" y="3744913"/>
                        <a:ext cx="3167063"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20">
            <a:extLst>
              <a:ext uri="{FF2B5EF4-FFF2-40B4-BE49-F238E27FC236}">
                <a16:creationId xmlns:a16="http://schemas.microsoft.com/office/drawing/2014/main" id="{C7709134-2E20-4EB0-9327-7823AB19F5E3}"/>
              </a:ext>
            </a:extLst>
          </p:cNvPr>
          <p:cNvGrpSpPr>
            <a:grpSpLocks/>
          </p:cNvGrpSpPr>
          <p:nvPr/>
        </p:nvGrpSpPr>
        <p:grpSpPr bwMode="auto">
          <a:xfrm>
            <a:off x="887413" y="4292600"/>
            <a:ext cx="6421437" cy="592138"/>
            <a:chOff x="445" y="2704"/>
            <a:chExt cx="4045" cy="373"/>
          </a:xfrm>
        </p:grpSpPr>
        <p:sp>
          <p:nvSpPr>
            <p:cNvPr id="15" name="Rectangle 21">
              <a:extLst>
                <a:ext uri="{FF2B5EF4-FFF2-40B4-BE49-F238E27FC236}">
                  <a16:creationId xmlns:a16="http://schemas.microsoft.com/office/drawing/2014/main" id="{3B3591AE-004C-4EFC-8E8D-DE4566EEEBFF}"/>
                </a:ext>
              </a:extLst>
            </p:cNvPr>
            <p:cNvSpPr>
              <a:spLocks noChangeArrowheads="1"/>
            </p:cNvSpPr>
            <p:nvPr/>
          </p:nvSpPr>
          <p:spPr bwMode="auto">
            <a:xfrm>
              <a:off x="445" y="2750"/>
              <a:ext cx="10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f</a:t>
              </a:r>
              <a:r>
                <a:rPr lang="zh-CN" altLang="en-US" sz="2800"/>
                <a:t>的首项是</a:t>
              </a:r>
            </a:p>
          </p:txBody>
        </p:sp>
        <p:graphicFrame>
          <p:nvGraphicFramePr>
            <p:cNvPr id="16" name="Object 22">
              <a:extLst>
                <a:ext uri="{FF2B5EF4-FFF2-40B4-BE49-F238E27FC236}">
                  <a16:creationId xmlns:a16="http://schemas.microsoft.com/office/drawing/2014/main" id="{C8B3F991-E0F3-4975-B386-6124CDA354FF}"/>
                </a:ext>
              </a:extLst>
            </p:cNvPr>
            <p:cNvGraphicFramePr>
              <a:graphicFrameLocks noChangeAspect="1"/>
            </p:cNvGraphicFramePr>
            <p:nvPr/>
          </p:nvGraphicFramePr>
          <p:xfrm>
            <a:off x="1474" y="2704"/>
            <a:ext cx="349" cy="363"/>
          </p:xfrm>
          <a:graphic>
            <a:graphicData uri="http://schemas.openxmlformats.org/presentationml/2006/ole">
              <mc:AlternateContent xmlns:mc="http://schemas.openxmlformats.org/markup-compatibility/2006">
                <mc:Choice xmlns:v="urn:schemas-microsoft-com:vml" Requires="v">
                  <p:oleObj spid="_x0000_s12294" name="Equation" r:id="rId11" imgW="228600" imgH="241300" progId="Equation.DSMT4">
                    <p:embed/>
                  </p:oleObj>
                </mc:Choice>
                <mc:Fallback>
                  <p:oleObj name="Equation" r:id="rId11" imgW="228600" imgH="241300" progId="Equation.DSMT4">
                    <p:embed/>
                    <p:pic>
                      <p:nvPicPr>
                        <p:cNvPr id="213014" name="Object 22">
                          <a:extLst>
                            <a:ext uri="{FF2B5EF4-FFF2-40B4-BE49-F238E27FC236}">
                              <a16:creationId xmlns:a16="http://schemas.microsoft.com/office/drawing/2014/main" id="{FFB96A03-CD91-4290-8F43-1520EBBCDD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2704"/>
                          <a:ext cx="349"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3">
              <a:extLst>
                <a:ext uri="{FF2B5EF4-FFF2-40B4-BE49-F238E27FC236}">
                  <a16:creationId xmlns:a16="http://schemas.microsoft.com/office/drawing/2014/main" id="{90430D47-99F1-4153-B542-830CE01C340D}"/>
                </a:ext>
              </a:extLst>
            </p:cNvPr>
            <p:cNvSpPr>
              <a:spLocks noChangeArrowheads="1"/>
            </p:cNvSpPr>
            <p:nvPr/>
          </p:nvSpPr>
          <p:spPr bwMode="auto">
            <a:xfrm>
              <a:off x="1791" y="2750"/>
              <a:ext cx="18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对应的</a:t>
              </a:r>
              <a:r>
                <a:rPr lang="en-US" altLang="zh-CN" sz="2800"/>
                <a:t>n</a:t>
              </a:r>
              <a:r>
                <a:rPr lang="zh-CN" altLang="en-US" sz="2800"/>
                <a:t>元数组为</a:t>
              </a:r>
            </a:p>
          </p:txBody>
        </p:sp>
        <p:graphicFrame>
          <p:nvGraphicFramePr>
            <p:cNvPr id="18" name="Object 24">
              <a:extLst>
                <a:ext uri="{FF2B5EF4-FFF2-40B4-BE49-F238E27FC236}">
                  <a16:creationId xmlns:a16="http://schemas.microsoft.com/office/drawing/2014/main" id="{8D68A250-38E2-40B4-B3BF-E300FEAB2FBB}"/>
                </a:ext>
              </a:extLst>
            </p:cNvPr>
            <p:cNvGraphicFramePr>
              <a:graphicFrameLocks noChangeAspect="1"/>
            </p:cNvGraphicFramePr>
            <p:nvPr/>
          </p:nvGraphicFramePr>
          <p:xfrm>
            <a:off x="3560" y="2750"/>
            <a:ext cx="930" cy="326"/>
          </p:xfrm>
          <a:graphic>
            <a:graphicData uri="http://schemas.openxmlformats.org/presentationml/2006/ole">
              <mc:AlternateContent xmlns:mc="http://schemas.openxmlformats.org/markup-compatibility/2006">
                <mc:Choice xmlns:v="urn:schemas-microsoft-com:vml" Requires="v">
                  <p:oleObj spid="_x0000_s12295" name="Equation" r:id="rId13" imgW="736280" imgH="253890" progId="Equation.DSMT4">
                    <p:embed/>
                  </p:oleObj>
                </mc:Choice>
                <mc:Fallback>
                  <p:oleObj name="Equation" r:id="rId13" imgW="736280" imgH="253890" progId="Equation.DSMT4">
                    <p:embed/>
                    <p:pic>
                      <p:nvPicPr>
                        <p:cNvPr id="213016" name="Object 24">
                          <a:extLst>
                            <a:ext uri="{FF2B5EF4-FFF2-40B4-BE49-F238E27FC236}">
                              <a16:creationId xmlns:a16="http://schemas.microsoft.com/office/drawing/2014/main" id="{40CE42CF-FE58-4540-BA54-0D86055420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2750"/>
                          <a:ext cx="93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26">
            <a:extLst>
              <a:ext uri="{FF2B5EF4-FFF2-40B4-BE49-F238E27FC236}">
                <a16:creationId xmlns:a16="http://schemas.microsoft.com/office/drawing/2014/main" id="{90E206BA-EDE5-44F0-A3D4-F2D4F509FB32}"/>
              </a:ext>
            </a:extLst>
          </p:cNvPr>
          <p:cNvGrpSpPr>
            <a:grpSpLocks/>
          </p:cNvGrpSpPr>
          <p:nvPr/>
        </p:nvGrpSpPr>
        <p:grpSpPr bwMode="auto">
          <a:xfrm>
            <a:off x="1152525" y="4941888"/>
            <a:ext cx="4176713" cy="519112"/>
            <a:chOff x="612" y="3113"/>
            <a:chExt cx="2631" cy="327"/>
          </a:xfrm>
        </p:grpSpPr>
        <p:sp>
          <p:nvSpPr>
            <p:cNvPr id="20" name="Rectangle 27">
              <a:extLst>
                <a:ext uri="{FF2B5EF4-FFF2-40B4-BE49-F238E27FC236}">
                  <a16:creationId xmlns:a16="http://schemas.microsoft.com/office/drawing/2014/main" id="{E6375981-EF44-4274-8190-522CF1D4B3DA}"/>
                </a:ext>
              </a:extLst>
            </p:cNvPr>
            <p:cNvSpPr>
              <a:spLocks noChangeArrowheads="1"/>
            </p:cNvSpPr>
            <p:nvPr/>
          </p:nvSpPr>
          <p:spPr bwMode="auto">
            <a:xfrm>
              <a:off x="612" y="3113"/>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故取</a:t>
              </a:r>
            </a:p>
          </p:txBody>
        </p:sp>
        <p:graphicFrame>
          <p:nvGraphicFramePr>
            <p:cNvPr id="21" name="Object 28">
              <a:extLst>
                <a:ext uri="{FF2B5EF4-FFF2-40B4-BE49-F238E27FC236}">
                  <a16:creationId xmlns:a16="http://schemas.microsoft.com/office/drawing/2014/main" id="{BF848E52-FEA5-43F5-B14F-CAD2825E2535}"/>
                </a:ext>
              </a:extLst>
            </p:cNvPr>
            <p:cNvGraphicFramePr>
              <a:graphicFrameLocks noChangeAspect="1"/>
            </p:cNvGraphicFramePr>
            <p:nvPr/>
          </p:nvGraphicFramePr>
          <p:xfrm>
            <a:off x="1156" y="3113"/>
            <a:ext cx="2087" cy="324"/>
          </p:xfrm>
          <a:graphic>
            <a:graphicData uri="http://schemas.openxmlformats.org/presentationml/2006/ole">
              <mc:AlternateContent xmlns:mc="http://schemas.openxmlformats.org/markup-compatibility/2006">
                <mc:Choice xmlns:v="urn:schemas-microsoft-com:vml" Requires="v">
                  <p:oleObj spid="_x0000_s12296" name="Equation" r:id="rId15" imgW="1536700" imgH="241300" progId="Equation.DSMT4">
                    <p:embed/>
                  </p:oleObj>
                </mc:Choice>
                <mc:Fallback>
                  <p:oleObj name="Equation" r:id="rId15" imgW="1536700" imgH="241300" progId="Equation.DSMT4">
                    <p:embed/>
                    <p:pic>
                      <p:nvPicPr>
                        <p:cNvPr id="213020" name="Object 28">
                          <a:extLst>
                            <a:ext uri="{FF2B5EF4-FFF2-40B4-BE49-F238E27FC236}">
                              <a16:creationId xmlns:a16="http://schemas.microsoft.com/office/drawing/2014/main" id="{A037B12C-3667-4F74-B38B-92FD7391A0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6" y="3113"/>
                          <a:ext cx="2087"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30">
            <a:extLst>
              <a:ext uri="{FF2B5EF4-FFF2-40B4-BE49-F238E27FC236}">
                <a16:creationId xmlns:a16="http://schemas.microsoft.com/office/drawing/2014/main" id="{0069F94B-A6E6-423D-848F-E872A471C3EA}"/>
              </a:ext>
            </a:extLst>
          </p:cNvPr>
          <p:cNvGrpSpPr>
            <a:grpSpLocks/>
          </p:cNvGrpSpPr>
          <p:nvPr/>
        </p:nvGrpSpPr>
        <p:grpSpPr bwMode="auto">
          <a:xfrm>
            <a:off x="1008063" y="5589588"/>
            <a:ext cx="7200900" cy="574675"/>
            <a:chOff x="521" y="3521"/>
            <a:chExt cx="4536" cy="362"/>
          </a:xfrm>
        </p:grpSpPr>
        <p:sp>
          <p:nvSpPr>
            <p:cNvPr id="23" name="Rectangle 31">
              <a:extLst>
                <a:ext uri="{FF2B5EF4-FFF2-40B4-BE49-F238E27FC236}">
                  <a16:creationId xmlns:a16="http://schemas.microsoft.com/office/drawing/2014/main" id="{8B621BDF-9620-4603-83C3-A0AAD863E437}"/>
                </a:ext>
              </a:extLst>
            </p:cNvPr>
            <p:cNvSpPr>
              <a:spLocks noChangeArrowheads="1"/>
            </p:cNvSpPr>
            <p:nvPr/>
          </p:nvSpPr>
          <p:spPr bwMode="auto">
            <a:xfrm>
              <a:off x="521" y="3521"/>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于是</a:t>
              </a:r>
            </a:p>
          </p:txBody>
        </p:sp>
        <p:graphicFrame>
          <p:nvGraphicFramePr>
            <p:cNvPr id="24" name="Object 32">
              <a:extLst>
                <a:ext uri="{FF2B5EF4-FFF2-40B4-BE49-F238E27FC236}">
                  <a16:creationId xmlns:a16="http://schemas.microsoft.com/office/drawing/2014/main" id="{116F32FD-0F9F-4944-B87B-D01D8777344B}"/>
                </a:ext>
              </a:extLst>
            </p:cNvPr>
            <p:cNvGraphicFramePr>
              <a:graphicFrameLocks noChangeAspect="1"/>
            </p:cNvGraphicFramePr>
            <p:nvPr/>
          </p:nvGraphicFramePr>
          <p:xfrm>
            <a:off x="1066" y="3521"/>
            <a:ext cx="3991" cy="362"/>
          </p:xfrm>
          <a:graphic>
            <a:graphicData uri="http://schemas.openxmlformats.org/presentationml/2006/ole">
              <mc:AlternateContent xmlns:mc="http://schemas.openxmlformats.org/markup-compatibility/2006">
                <mc:Choice xmlns:v="urn:schemas-microsoft-com:vml" Requires="v">
                  <p:oleObj spid="_x0000_s12297" name="Equation" r:id="rId17" imgW="3035300" imgH="279400" progId="Equation.DSMT4">
                    <p:embed/>
                  </p:oleObj>
                </mc:Choice>
                <mc:Fallback>
                  <p:oleObj name="Equation" r:id="rId17" imgW="3035300" imgH="279400" progId="Equation.DSMT4">
                    <p:embed/>
                    <p:pic>
                      <p:nvPicPr>
                        <p:cNvPr id="213024" name="Object 32">
                          <a:extLst>
                            <a:ext uri="{FF2B5EF4-FFF2-40B4-BE49-F238E27FC236}">
                              <a16:creationId xmlns:a16="http://schemas.microsoft.com/office/drawing/2014/main" id="{AF5A0B7C-E716-4D7B-8BC0-F1C97F91A4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 y="3521"/>
                          <a:ext cx="3991"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00482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A05AE19D-3629-4105-9D9A-36829F2AE5A4}"/>
              </a:ext>
            </a:extLst>
          </p:cNvPr>
          <p:cNvGraphicFramePr>
            <a:graphicFrameLocks noChangeAspect="1"/>
          </p:cNvGraphicFramePr>
          <p:nvPr/>
        </p:nvGraphicFramePr>
        <p:xfrm>
          <a:off x="1657350" y="404813"/>
          <a:ext cx="3167063" cy="561975"/>
        </p:xfrm>
        <a:graphic>
          <a:graphicData uri="http://schemas.openxmlformats.org/presentationml/2006/ole">
            <mc:AlternateContent xmlns:mc="http://schemas.openxmlformats.org/markup-compatibility/2006">
              <mc:Choice xmlns:v="urn:schemas-microsoft-com:vml" Requires="v">
                <p:oleObj spid="_x0000_s13314" name="Equation" r:id="rId3" imgW="1447172" imgH="253890" progId="Equation.DSMT4">
                  <p:embed/>
                </p:oleObj>
              </mc:Choice>
              <mc:Fallback>
                <p:oleObj name="Equation" r:id="rId3" imgW="1447172" imgH="253890" progId="Equation.DSMT4">
                  <p:embed/>
                  <p:pic>
                    <p:nvPicPr>
                      <p:cNvPr id="214019" name="Object 3">
                        <a:extLst>
                          <a:ext uri="{FF2B5EF4-FFF2-40B4-BE49-F238E27FC236}">
                            <a16:creationId xmlns:a16="http://schemas.microsoft.com/office/drawing/2014/main" id="{86420300-BBEF-4946-8261-D02865305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404813"/>
                        <a:ext cx="316706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a:extLst>
              <a:ext uri="{FF2B5EF4-FFF2-40B4-BE49-F238E27FC236}">
                <a16:creationId xmlns:a16="http://schemas.microsoft.com/office/drawing/2014/main" id="{B36D94FB-A4F5-4B21-92F0-76468EF91ED2}"/>
              </a:ext>
            </a:extLst>
          </p:cNvPr>
          <p:cNvGraphicFramePr>
            <a:graphicFrameLocks noChangeAspect="1"/>
          </p:cNvGraphicFramePr>
          <p:nvPr/>
        </p:nvGraphicFramePr>
        <p:xfrm>
          <a:off x="1693863" y="1052513"/>
          <a:ext cx="971550" cy="476250"/>
        </p:xfrm>
        <a:graphic>
          <a:graphicData uri="http://schemas.openxmlformats.org/presentationml/2006/ole">
            <mc:AlternateContent xmlns:mc="http://schemas.openxmlformats.org/markup-compatibility/2006">
              <mc:Choice xmlns:v="urn:schemas-microsoft-com:vml" Requires="v">
                <p:oleObj spid="_x0000_s13315" name="Equation" r:id="rId5" imgW="469900" imgH="228600" progId="Equation.DSMT4">
                  <p:embed/>
                </p:oleObj>
              </mc:Choice>
              <mc:Fallback>
                <p:oleObj name="Equation" r:id="rId5" imgW="469900" imgH="228600" progId="Equation.DSMT4">
                  <p:embed/>
                  <p:pic>
                    <p:nvPicPr>
                      <p:cNvPr id="214021" name="Object 5">
                        <a:extLst>
                          <a:ext uri="{FF2B5EF4-FFF2-40B4-BE49-F238E27FC236}">
                            <a16:creationId xmlns:a16="http://schemas.microsoft.com/office/drawing/2014/main" id="{F2A2D0AB-EB9A-43EA-9EBC-4B30B98033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3" y="1052513"/>
                        <a:ext cx="9715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7">
            <a:extLst>
              <a:ext uri="{FF2B5EF4-FFF2-40B4-BE49-F238E27FC236}">
                <a16:creationId xmlns:a16="http://schemas.microsoft.com/office/drawing/2014/main" id="{99A2B7AD-E635-459C-9E2E-32838A8F997D}"/>
              </a:ext>
            </a:extLst>
          </p:cNvPr>
          <p:cNvGrpSpPr>
            <a:grpSpLocks/>
          </p:cNvGrpSpPr>
          <p:nvPr/>
        </p:nvGrpSpPr>
        <p:grpSpPr bwMode="auto">
          <a:xfrm>
            <a:off x="792163" y="1557338"/>
            <a:ext cx="3384550" cy="519112"/>
            <a:chOff x="385" y="981"/>
            <a:chExt cx="2132" cy="327"/>
          </a:xfrm>
        </p:grpSpPr>
        <p:sp>
          <p:nvSpPr>
            <p:cNvPr id="5" name="Rectangle 8">
              <a:extLst>
                <a:ext uri="{FF2B5EF4-FFF2-40B4-BE49-F238E27FC236}">
                  <a16:creationId xmlns:a16="http://schemas.microsoft.com/office/drawing/2014/main" id="{337895F3-EB2B-478E-AAC9-C212E9CC03F9}"/>
                </a:ext>
              </a:extLst>
            </p:cNvPr>
            <p:cNvSpPr>
              <a:spLocks noChangeArrowheads="1"/>
            </p:cNvSpPr>
            <p:nvPr/>
          </p:nvSpPr>
          <p:spPr bwMode="auto">
            <a:xfrm>
              <a:off x="385" y="981"/>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故 </a:t>
              </a:r>
            </a:p>
          </p:txBody>
        </p:sp>
        <p:graphicFrame>
          <p:nvGraphicFramePr>
            <p:cNvPr id="6" name="Object 9">
              <a:extLst>
                <a:ext uri="{FF2B5EF4-FFF2-40B4-BE49-F238E27FC236}">
                  <a16:creationId xmlns:a16="http://schemas.microsoft.com/office/drawing/2014/main" id="{4F24649F-8AB9-42B7-A436-B0D45401CDA2}"/>
                </a:ext>
              </a:extLst>
            </p:cNvPr>
            <p:cNvGraphicFramePr>
              <a:graphicFrameLocks noChangeAspect="1"/>
            </p:cNvGraphicFramePr>
            <p:nvPr/>
          </p:nvGraphicFramePr>
          <p:xfrm>
            <a:off x="657" y="981"/>
            <a:ext cx="1860" cy="320"/>
          </p:xfrm>
          <a:graphic>
            <a:graphicData uri="http://schemas.openxmlformats.org/presentationml/2006/ole">
              <mc:AlternateContent xmlns:mc="http://schemas.openxmlformats.org/markup-compatibility/2006">
                <mc:Choice xmlns:v="urn:schemas-microsoft-com:vml" Requires="v">
                  <p:oleObj spid="_x0000_s13316" name="Equation" r:id="rId7" imgW="1384300" imgH="241300" progId="Equation.DSMT4">
                    <p:embed/>
                  </p:oleObj>
                </mc:Choice>
                <mc:Fallback>
                  <p:oleObj name="Equation" r:id="rId7" imgW="1384300" imgH="241300" progId="Equation.DSMT4">
                    <p:embed/>
                    <p:pic>
                      <p:nvPicPr>
                        <p:cNvPr id="214025" name="Object 9">
                          <a:extLst>
                            <a:ext uri="{FF2B5EF4-FFF2-40B4-BE49-F238E27FC236}">
                              <a16:creationId xmlns:a16="http://schemas.microsoft.com/office/drawing/2014/main" id="{A8CFC155-9508-4A00-87CC-436249320D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981"/>
                          <a:ext cx="18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Rectangle 10">
            <a:extLst>
              <a:ext uri="{FF2B5EF4-FFF2-40B4-BE49-F238E27FC236}">
                <a16:creationId xmlns:a16="http://schemas.microsoft.com/office/drawing/2014/main" id="{C699BAA6-47F0-4BAD-B1DB-5AAD7F93F056}"/>
              </a:ext>
            </a:extLst>
          </p:cNvPr>
          <p:cNvSpPr>
            <a:spLocks noChangeArrowheads="1"/>
          </p:cNvSpPr>
          <p:nvPr/>
        </p:nvSpPr>
        <p:spPr bwMode="auto">
          <a:xfrm>
            <a:off x="649288" y="2117725"/>
            <a:ext cx="8362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对于复杂的对称多项式，可以利用待定系数法来求。</a:t>
            </a:r>
          </a:p>
        </p:txBody>
      </p:sp>
      <p:grpSp>
        <p:nvGrpSpPr>
          <p:cNvPr id="8" name="Group 12">
            <a:extLst>
              <a:ext uri="{FF2B5EF4-FFF2-40B4-BE49-F238E27FC236}">
                <a16:creationId xmlns:a16="http://schemas.microsoft.com/office/drawing/2014/main" id="{7FA04B8F-2EF5-4296-BAFE-7DFB845B3AB4}"/>
              </a:ext>
            </a:extLst>
          </p:cNvPr>
          <p:cNvGrpSpPr>
            <a:grpSpLocks/>
          </p:cNvGrpSpPr>
          <p:nvPr/>
        </p:nvGrpSpPr>
        <p:grpSpPr bwMode="auto">
          <a:xfrm>
            <a:off x="792163" y="2781300"/>
            <a:ext cx="6329362" cy="519113"/>
            <a:chOff x="385" y="1752"/>
            <a:chExt cx="3987" cy="327"/>
          </a:xfrm>
        </p:grpSpPr>
        <p:sp>
          <p:nvSpPr>
            <p:cNvPr id="9" name="Rectangle 13">
              <a:extLst>
                <a:ext uri="{FF2B5EF4-FFF2-40B4-BE49-F238E27FC236}">
                  <a16:creationId xmlns:a16="http://schemas.microsoft.com/office/drawing/2014/main" id="{2D99BE2C-E0BF-4E3B-8F21-556BF85611D9}"/>
                </a:ext>
              </a:extLst>
            </p:cNvPr>
            <p:cNvSpPr>
              <a:spLocks noChangeArrowheads="1"/>
            </p:cNvSpPr>
            <p:nvPr/>
          </p:nvSpPr>
          <p:spPr bwMode="auto">
            <a:xfrm>
              <a:off x="385" y="1752"/>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设 </a:t>
              </a:r>
            </a:p>
          </p:txBody>
        </p:sp>
        <p:graphicFrame>
          <p:nvGraphicFramePr>
            <p:cNvPr id="10" name="Object 14">
              <a:extLst>
                <a:ext uri="{FF2B5EF4-FFF2-40B4-BE49-F238E27FC236}">
                  <a16:creationId xmlns:a16="http://schemas.microsoft.com/office/drawing/2014/main" id="{40D114EB-7C49-4944-8816-8C3EC8D66A16}"/>
                </a:ext>
              </a:extLst>
            </p:cNvPr>
            <p:cNvGraphicFramePr>
              <a:graphicFrameLocks noChangeAspect="1"/>
            </p:cNvGraphicFramePr>
            <p:nvPr/>
          </p:nvGraphicFramePr>
          <p:xfrm>
            <a:off x="657" y="1752"/>
            <a:ext cx="1066" cy="317"/>
          </p:xfrm>
          <a:graphic>
            <a:graphicData uri="http://schemas.openxmlformats.org/presentationml/2006/ole">
              <mc:AlternateContent xmlns:mc="http://schemas.openxmlformats.org/markup-compatibility/2006">
                <mc:Choice xmlns:v="urn:schemas-microsoft-com:vml" Requires="v">
                  <p:oleObj spid="_x0000_s13317" name="Equation" r:id="rId9" imgW="799753" imgH="241195" progId="Equation.DSMT4">
                    <p:embed/>
                  </p:oleObj>
                </mc:Choice>
                <mc:Fallback>
                  <p:oleObj name="Equation" r:id="rId9" imgW="799753" imgH="241195" progId="Equation.DSMT4">
                    <p:embed/>
                    <p:pic>
                      <p:nvPicPr>
                        <p:cNvPr id="214030" name="Object 14">
                          <a:extLst>
                            <a:ext uri="{FF2B5EF4-FFF2-40B4-BE49-F238E27FC236}">
                              <a16:creationId xmlns:a16="http://schemas.microsoft.com/office/drawing/2014/main" id="{8ADF15B2-9217-4439-B103-2B2A750262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1752"/>
                          <a:ext cx="106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5">
              <a:extLst>
                <a:ext uri="{FF2B5EF4-FFF2-40B4-BE49-F238E27FC236}">
                  <a16:creationId xmlns:a16="http://schemas.microsoft.com/office/drawing/2014/main" id="{995521C4-9033-4BD3-87A3-638B6CB8106F}"/>
                </a:ext>
              </a:extLst>
            </p:cNvPr>
            <p:cNvSpPr>
              <a:spLocks noChangeArrowheads="1"/>
            </p:cNvSpPr>
            <p:nvPr/>
          </p:nvSpPr>
          <p:spPr bwMode="auto">
            <a:xfrm>
              <a:off x="1655" y="1752"/>
              <a:ext cx="27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a:t>
              </a:r>
              <a:r>
                <a:rPr lang="en-US" altLang="zh-CN" sz="2800"/>
                <a:t>F</a:t>
              </a:r>
              <a:r>
                <a:rPr lang="zh-CN" altLang="en-US" sz="2800"/>
                <a:t>上一个单项式，用符号</a:t>
              </a:r>
            </a:p>
          </p:txBody>
        </p:sp>
      </p:grpSp>
      <p:grpSp>
        <p:nvGrpSpPr>
          <p:cNvPr id="12" name="Group 17">
            <a:extLst>
              <a:ext uri="{FF2B5EF4-FFF2-40B4-BE49-F238E27FC236}">
                <a16:creationId xmlns:a16="http://schemas.microsoft.com/office/drawing/2014/main" id="{EF6E94AF-A5F7-4320-A309-91F18062B9E0}"/>
              </a:ext>
            </a:extLst>
          </p:cNvPr>
          <p:cNvGrpSpPr>
            <a:grpSpLocks/>
          </p:cNvGrpSpPr>
          <p:nvPr/>
        </p:nvGrpSpPr>
        <p:grpSpPr bwMode="auto">
          <a:xfrm>
            <a:off x="1944688" y="3429000"/>
            <a:ext cx="4833937" cy="815975"/>
            <a:chOff x="1111" y="2160"/>
            <a:chExt cx="3045" cy="514"/>
          </a:xfrm>
        </p:grpSpPr>
        <p:graphicFrame>
          <p:nvGraphicFramePr>
            <p:cNvPr id="13" name="Object 18">
              <a:extLst>
                <a:ext uri="{FF2B5EF4-FFF2-40B4-BE49-F238E27FC236}">
                  <a16:creationId xmlns:a16="http://schemas.microsoft.com/office/drawing/2014/main" id="{827D9046-F7B2-453C-9306-398B8025D3EF}"/>
                </a:ext>
              </a:extLst>
            </p:cNvPr>
            <p:cNvGraphicFramePr>
              <a:graphicFrameLocks noChangeAspect="1"/>
            </p:cNvGraphicFramePr>
            <p:nvPr/>
          </p:nvGraphicFramePr>
          <p:xfrm>
            <a:off x="1111" y="2160"/>
            <a:ext cx="1542" cy="514"/>
          </p:xfrm>
          <a:graphic>
            <a:graphicData uri="http://schemas.openxmlformats.org/presentationml/2006/ole">
              <mc:AlternateContent xmlns:mc="http://schemas.openxmlformats.org/markup-compatibility/2006">
                <mc:Choice xmlns:v="urn:schemas-microsoft-com:vml" Requires="v">
                  <p:oleObj spid="_x0000_s13318" name="Equation" r:id="rId11" imgW="1117600" imgH="368300" progId="Equation.DSMT4">
                    <p:embed/>
                  </p:oleObj>
                </mc:Choice>
                <mc:Fallback>
                  <p:oleObj name="Equation" r:id="rId11" imgW="1117600" imgH="368300" progId="Equation.DSMT4">
                    <p:embed/>
                    <p:pic>
                      <p:nvPicPr>
                        <p:cNvPr id="214034" name="Object 18">
                          <a:extLst>
                            <a:ext uri="{FF2B5EF4-FFF2-40B4-BE49-F238E27FC236}">
                              <a16:creationId xmlns:a16="http://schemas.microsoft.com/office/drawing/2014/main" id="{0AA8F378-2238-4B36-975F-B718A4666A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2160"/>
                          <a:ext cx="1542"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9">
              <a:extLst>
                <a:ext uri="{FF2B5EF4-FFF2-40B4-BE49-F238E27FC236}">
                  <a16:creationId xmlns:a16="http://schemas.microsoft.com/office/drawing/2014/main" id="{D99DED29-C303-4366-A998-06FF823AC38E}"/>
                </a:ext>
              </a:extLst>
            </p:cNvPr>
            <p:cNvSpPr>
              <a:spLocks noChangeArrowheads="1"/>
            </p:cNvSpPr>
            <p:nvPr/>
          </p:nvSpPr>
          <p:spPr bwMode="auto">
            <a:xfrm>
              <a:off x="3243" y="2205"/>
              <a:ext cx="9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a:t>
              </a:r>
              <a:r>
                <a:rPr lang="zh-CN" altLang="en-US" sz="2800"/>
                <a:t>（</a:t>
              </a:r>
              <a:r>
                <a:rPr lang="en-US" altLang="zh-CN" sz="2800"/>
                <a:t>5</a:t>
              </a:r>
              <a:r>
                <a:rPr lang="zh-CN" altLang="en-US" sz="2800"/>
                <a:t>）</a:t>
              </a:r>
            </a:p>
          </p:txBody>
        </p:sp>
      </p:grpSp>
      <p:grpSp>
        <p:nvGrpSpPr>
          <p:cNvPr id="15" name="Group 21">
            <a:extLst>
              <a:ext uri="{FF2B5EF4-FFF2-40B4-BE49-F238E27FC236}">
                <a16:creationId xmlns:a16="http://schemas.microsoft.com/office/drawing/2014/main" id="{314AE595-3A4E-4880-B51E-5625C60934B9}"/>
              </a:ext>
            </a:extLst>
          </p:cNvPr>
          <p:cNvGrpSpPr>
            <a:grpSpLocks/>
          </p:cNvGrpSpPr>
          <p:nvPr/>
        </p:nvGrpSpPr>
        <p:grpSpPr bwMode="auto">
          <a:xfrm>
            <a:off x="865188" y="4292600"/>
            <a:ext cx="5040312" cy="539750"/>
            <a:chOff x="431" y="2704"/>
            <a:chExt cx="3175" cy="340"/>
          </a:xfrm>
        </p:grpSpPr>
        <p:sp>
          <p:nvSpPr>
            <p:cNvPr id="16" name="Rectangle 22">
              <a:extLst>
                <a:ext uri="{FF2B5EF4-FFF2-40B4-BE49-F238E27FC236}">
                  <a16:creationId xmlns:a16="http://schemas.microsoft.com/office/drawing/2014/main" id="{CB5C768F-06DC-465A-8BDE-1BF15A4011B8}"/>
                </a:ext>
              </a:extLst>
            </p:cNvPr>
            <p:cNvSpPr>
              <a:spLocks noChangeArrowheads="1"/>
            </p:cNvSpPr>
            <p:nvPr/>
          </p:nvSpPr>
          <p:spPr bwMode="auto">
            <a:xfrm>
              <a:off x="431" y="2704"/>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表示这个单项式经过</a:t>
              </a:r>
            </a:p>
          </p:txBody>
        </p:sp>
        <p:graphicFrame>
          <p:nvGraphicFramePr>
            <p:cNvPr id="17" name="Object 23">
              <a:extLst>
                <a:ext uri="{FF2B5EF4-FFF2-40B4-BE49-F238E27FC236}">
                  <a16:creationId xmlns:a16="http://schemas.microsoft.com/office/drawing/2014/main" id="{7349C9E0-3CF9-49C4-98CF-819067B58C39}"/>
                </a:ext>
              </a:extLst>
            </p:cNvPr>
            <p:cNvGraphicFramePr>
              <a:graphicFrameLocks noChangeAspect="1"/>
            </p:cNvGraphicFramePr>
            <p:nvPr/>
          </p:nvGraphicFramePr>
          <p:xfrm>
            <a:off x="2517" y="2704"/>
            <a:ext cx="1089" cy="340"/>
          </p:xfrm>
          <a:graphic>
            <a:graphicData uri="http://schemas.openxmlformats.org/presentationml/2006/ole">
              <mc:AlternateContent xmlns:mc="http://schemas.openxmlformats.org/markup-compatibility/2006">
                <mc:Choice xmlns:v="urn:schemas-microsoft-com:vml" Requires="v">
                  <p:oleObj spid="_x0000_s13319" name="Equation" r:id="rId13" imgW="736600" imgH="228600" progId="Equation.DSMT4">
                    <p:embed/>
                  </p:oleObj>
                </mc:Choice>
                <mc:Fallback>
                  <p:oleObj name="Equation" r:id="rId13" imgW="736600" imgH="228600" progId="Equation.DSMT4">
                    <p:embed/>
                    <p:pic>
                      <p:nvPicPr>
                        <p:cNvPr id="214039" name="Object 23">
                          <a:extLst>
                            <a:ext uri="{FF2B5EF4-FFF2-40B4-BE49-F238E27FC236}">
                              <a16:creationId xmlns:a16="http://schemas.microsoft.com/office/drawing/2014/main" id="{BF064B74-C2A8-41DF-A98E-AAD21D9B22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7" y="2704"/>
                          <a:ext cx="108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Rectangle 24">
            <a:extLst>
              <a:ext uri="{FF2B5EF4-FFF2-40B4-BE49-F238E27FC236}">
                <a16:creationId xmlns:a16="http://schemas.microsoft.com/office/drawing/2014/main" id="{80F7C1F1-420C-4DE5-8DF3-2FAF62F503BB}"/>
              </a:ext>
            </a:extLst>
          </p:cNvPr>
          <p:cNvSpPr>
            <a:spLocks noChangeArrowheads="1"/>
          </p:cNvSpPr>
          <p:nvPr/>
        </p:nvSpPr>
        <p:spPr bwMode="auto">
          <a:xfrm>
            <a:off x="895350" y="4868863"/>
            <a:ext cx="5873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的一切置换所得的所有不同项的和。</a:t>
            </a:r>
          </a:p>
        </p:txBody>
      </p:sp>
    </p:spTree>
    <p:extLst>
      <p:ext uri="{BB962C8B-B14F-4D97-AF65-F5344CB8AC3E}">
        <p14:creationId xmlns:p14="http://schemas.microsoft.com/office/powerpoint/2010/main" val="630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BD7315-E8BC-4975-8418-3BF30DDDD113}"/>
              </a:ext>
            </a:extLst>
          </p:cNvPr>
          <p:cNvSpPr>
            <a:spLocks noChangeArrowheads="1"/>
          </p:cNvSpPr>
          <p:nvPr/>
        </p:nvSpPr>
        <p:spPr bwMode="auto">
          <a:xfrm>
            <a:off x="488950" y="404813"/>
            <a:ext cx="7693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1</a:t>
            </a:r>
            <a:r>
              <a:rPr lang="zh-CN" altLang="en-US" sz="2800"/>
              <a:t>、（</a:t>
            </a:r>
            <a:r>
              <a:rPr lang="en-US" altLang="zh-CN" sz="2800"/>
              <a:t>5</a:t>
            </a:r>
            <a:r>
              <a:rPr lang="zh-CN" altLang="en-US" sz="2800"/>
              <a:t>）式是一个对称多项式，并且是齐次的。</a:t>
            </a:r>
          </a:p>
        </p:txBody>
      </p:sp>
      <p:sp>
        <p:nvSpPr>
          <p:cNvPr id="3" name="Rectangle 3">
            <a:extLst>
              <a:ext uri="{FF2B5EF4-FFF2-40B4-BE49-F238E27FC236}">
                <a16:creationId xmlns:a16="http://schemas.microsoft.com/office/drawing/2014/main" id="{1592E0A2-DF74-4B29-AA32-E9FB5F5032DE}"/>
              </a:ext>
            </a:extLst>
          </p:cNvPr>
          <p:cNvSpPr>
            <a:spLocks noChangeArrowheads="1"/>
          </p:cNvSpPr>
          <p:nvPr/>
        </p:nvSpPr>
        <p:spPr bwMode="auto">
          <a:xfrm>
            <a:off x="971550" y="10525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例如</a:t>
            </a:r>
          </a:p>
        </p:txBody>
      </p:sp>
      <p:graphicFrame>
        <p:nvGraphicFramePr>
          <p:cNvPr id="4" name="Object 5">
            <a:extLst>
              <a:ext uri="{FF2B5EF4-FFF2-40B4-BE49-F238E27FC236}">
                <a16:creationId xmlns:a16="http://schemas.microsoft.com/office/drawing/2014/main" id="{884709F1-0DCC-4863-A8F3-02D63CCDC29D}"/>
              </a:ext>
            </a:extLst>
          </p:cNvPr>
          <p:cNvGraphicFramePr>
            <a:graphicFrameLocks noChangeAspect="1"/>
          </p:cNvGraphicFramePr>
          <p:nvPr/>
        </p:nvGraphicFramePr>
        <p:xfrm>
          <a:off x="1835150" y="1006475"/>
          <a:ext cx="3816350" cy="909638"/>
        </p:xfrm>
        <a:graphic>
          <a:graphicData uri="http://schemas.openxmlformats.org/presentationml/2006/ole">
            <mc:AlternateContent xmlns:mc="http://schemas.openxmlformats.org/markup-compatibility/2006">
              <mc:Choice xmlns:v="urn:schemas-microsoft-com:vml" Requires="v">
                <p:oleObj spid="_x0000_s14338" name="Equation" r:id="rId3" imgW="1562100" imgH="368300" progId="Equation.DSMT4">
                  <p:embed/>
                </p:oleObj>
              </mc:Choice>
              <mc:Fallback>
                <p:oleObj name="Equation" r:id="rId3" imgW="1562100" imgH="368300" progId="Equation.DSMT4">
                  <p:embed/>
                  <p:pic>
                    <p:nvPicPr>
                      <p:cNvPr id="215045" name="Object 5">
                        <a:extLst>
                          <a:ext uri="{FF2B5EF4-FFF2-40B4-BE49-F238E27FC236}">
                            <a16:creationId xmlns:a16="http://schemas.microsoft.com/office/drawing/2014/main" id="{3B9677BE-BBD6-45F4-ACA4-696273377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006475"/>
                        <a:ext cx="3816350"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a:extLst>
              <a:ext uri="{FF2B5EF4-FFF2-40B4-BE49-F238E27FC236}">
                <a16:creationId xmlns:a16="http://schemas.microsoft.com/office/drawing/2014/main" id="{90F4D85F-D1E6-43C0-B80E-2E51436E4830}"/>
              </a:ext>
            </a:extLst>
          </p:cNvPr>
          <p:cNvGraphicFramePr>
            <a:graphicFrameLocks noChangeAspect="1"/>
          </p:cNvGraphicFramePr>
          <p:nvPr/>
        </p:nvGraphicFramePr>
        <p:xfrm>
          <a:off x="649288" y="1989138"/>
          <a:ext cx="7954962" cy="1285875"/>
        </p:xfrm>
        <a:graphic>
          <a:graphicData uri="http://schemas.openxmlformats.org/presentationml/2006/ole">
            <mc:AlternateContent xmlns:mc="http://schemas.openxmlformats.org/markup-compatibility/2006">
              <mc:Choice xmlns:v="urn:schemas-microsoft-com:vml" Requires="v">
                <p:oleObj spid="_x0000_s14339" name="Equation" r:id="rId5" imgW="3797280" imgH="609480" progId="Equation.DSMT4">
                  <p:embed/>
                </p:oleObj>
              </mc:Choice>
              <mc:Fallback>
                <p:oleObj name="Equation" r:id="rId5" imgW="3797280" imgH="609480" progId="Equation.DSMT4">
                  <p:embed/>
                  <p:pic>
                    <p:nvPicPr>
                      <p:cNvPr id="215047" name="Object 7">
                        <a:extLst>
                          <a:ext uri="{FF2B5EF4-FFF2-40B4-BE49-F238E27FC236}">
                            <a16:creationId xmlns:a16="http://schemas.microsoft.com/office/drawing/2014/main" id="{15AB722C-61B1-48C7-B4EA-6479950FD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88" y="1989138"/>
                        <a:ext cx="7954962"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8">
            <a:extLst>
              <a:ext uri="{FF2B5EF4-FFF2-40B4-BE49-F238E27FC236}">
                <a16:creationId xmlns:a16="http://schemas.microsoft.com/office/drawing/2014/main" id="{DDBB9CCE-ED89-45E1-9DBC-40F3ECB3A6F2}"/>
              </a:ext>
            </a:extLst>
          </p:cNvPr>
          <p:cNvSpPr>
            <a:spLocks noChangeArrowheads="1"/>
          </p:cNvSpPr>
          <p:nvPr/>
        </p:nvSpPr>
        <p:spPr bwMode="auto">
          <a:xfrm>
            <a:off x="469900" y="3429000"/>
            <a:ext cx="698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a:t>
            </a:r>
            <a:r>
              <a:rPr lang="en-US" altLang="zh-CN" sz="2800"/>
              <a:t>2</a:t>
            </a:r>
            <a:r>
              <a:rPr lang="zh-CN" altLang="en-US" sz="2800"/>
              <a:t>：用初等对称多项式表示</a:t>
            </a:r>
            <a:r>
              <a:rPr lang="en-US" altLang="zh-CN" sz="2800"/>
              <a:t>n</a:t>
            </a:r>
            <a:r>
              <a:rPr lang="zh-CN" altLang="en-US" sz="2800"/>
              <a:t>元对称多项式</a:t>
            </a:r>
          </a:p>
        </p:txBody>
      </p:sp>
      <p:graphicFrame>
        <p:nvGraphicFramePr>
          <p:cNvPr id="7" name="Object 10">
            <a:extLst>
              <a:ext uri="{FF2B5EF4-FFF2-40B4-BE49-F238E27FC236}">
                <a16:creationId xmlns:a16="http://schemas.microsoft.com/office/drawing/2014/main" id="{6DD8ED40-F708-44B8-8716-95C8F62D267A}"/>
              </a:ext>
            </a:extLst>
          </p:cNvPr>
          <p:cNvGraphicFramePr>
            <a:graphicFrameLocks noChangeAspect="1"/>
          </p:cNvGraphicFramePr>
          <p:nvPr/>
        </p:nvGraphicFramePr>
        <p:xfrm>
          <a:off x="1331913" y="4056063"/>
          <a:ext cx="2087562" cy="857250"/>
        </p:xfrm>
        <a:graphic>
          <a:graphicData uri="http://schemas.openxmlformats.org/presentationml/2006/ole">
            <mc:AlternateContent xmlns:mc="http://schemas.openxmlformats.org/markup-compatibility/2006">
              <mc:Choice xmlns:v="urn:schemas-microsoft-com:vml" Requires="v">
                <p:oleObj spid="_x0000_s14340" name="Equation" r:id="rId7" imgW="901309" imgH="368140" progId="Equation.DSMT4">
                  <p:embed/>
                </p:oleObj>
              </mc:Choice>
              <mc:Fallback>
                <p:oleObj name="Equation" r:id="rId7" imgW="901309" imgH="368140" progId="Equation.DSMT4">
                  <p:embed/>
                  <p:pic>
                    <p:nvPicPr>
                      <p:cNvPr id="215050" name="Object 10">
                        <a:extLst>
                          <a:ext uri="{FF2B5EF4-FFF2-40B4-BE49-F238E27FC236}">
                            <a16:creationId xmlns:a16="http://schemas.microsoft.com/office/drawing/2014/main" id="{82F090BF-B41E-466D-9207-8EE27C444A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056063"/>
                        <a:ext cx="208756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3">
            <a:extLst>
              <a:ext uri="{FF2B5EF4-FFF2-40B4-BE49-F238E27FC236}">
                <a16:creationId xmlns:a16="http://schemas.microsoft.com/office/drawing/2014/main" id="{2C6B3173-D03F-4DBC-BF4D-544D285E91CC}"/>
              </a:ext>
            </a:extLst>
          </p:cNvPr>
          <p:cNvGrpSpPr>
            <a:grpSpLocks/>
          </p:cNvGrpSpPr>
          <p:nvPr/>
        </p:nvGrpSpPr>
        <p:grpSpPr bwMode="auto">
          <a:xfrm>
            <a:off x="525463" y="4868863"/>
            <a:ext cx="7889875" cy="1152525"/>
            <a:chOff x="331" y="3067"/>
            <a:chExt cx="4970" cy="726"/>
          </a:xfrm>
        </p:grpSpPr>
        <p:sp>
          <p:nvSpPr>
            <p:cNvPr id="9" name="Rectangle 14">
              <a:extLst>
                <a:ext uri="{FF2B5EF4-FFF2-40B4-BE49-F238E27FC236}">
                  <a16:creationId xmlns:a16="http://schemas.microsoft.com/office/drawing/2014/main" id="{AB1E09D9-E27F-4099-8689-BB225E4FE487}"/>
                </a:ext>
              </a:extLst>
            </p:cNvPr>
            <p:cNvSpPr>
              <a:spLocks noChangeArrowheads="1"/>
            </p:cNvSpPr>
            <p:nvPr/>
          </p:nvSpPr>
          <p:spPr bwMode="auto">
            <a:xfrm>
              <a:off x="331" y="3103"/>
              <a:ext cx="47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由定理</a:t>
              </a:r>
              <a:r>
                <a:rPr lang="en-US" altLang="zh-CN" sz="2800"/>
                <a:t>1.11.1</a:t>
              </a:r>
              <a:r>
                <a:rPr lang="zh-CN" altLang="en-US" sz="2800"/>
                <a:t>的证明知道，所求的表示式的各项</a:t>
              </a:r>
            </a:p>
          </p:txBody>
        </p:sp>
        <p:graphicFrame>
          <p:nvGraphicFramePr>
            <p:cNvPr id="10" name="Object 15">
              <a:extLst>
                <a:ext uri="{FF2B5EF4-FFF2-40B4-BE49-F238E27FC236}">
                  <a16:creationId xmlns:a16="http://schemas.microsoft.com/office/drawing/2014/main" id="{3C856E55-CC58-4C02-A6FA-1088957DE378}"/>
                </a:ext>
              </a:extLst>
            </p:cNvPr>
            <p:cNvGraphicFramePr>
              <a:graphicFrameLocks noChangeAspect="1"/>
            </p:cNvGraphicFramePr>
            <p:nvPr/>
          </p:nvGraphicFramePr>
          <p:xfrm>
            <a:off x="5057" y="3067"/>
            <a:ext cx="244" cy="344"/>
          </p:xfrm>
          <a:graphic>
            <a:graphicData uri="http://schemas.openxmlformats.org/presentationml/2006/ole">
              <mc:AlternateContent xmlns:mc="http://schemas.openxmlformats.org/markup-compatibility/2006">
                <mc:Choice xmlns:v="urn:schemas-microsoft-com:vml" Requires="v">
                  <p:oleObj spid="_x0000_s14341" name="Equation" r:id="rId9" imgW="165028" imgH="228501" progId="Equation.DSMT4">
                    <p:embed/>
                  </p:oleObj>
                </mc:Choice>
                <mc:Fallback>
                  <p:oleObj name="Equation" r:id="rId9" imgW="165028" imgH="228501" progId="Equation.DSMT4">
                    <p:embed/>
                    <p:pic>
                      <p:nvPicPr>
                        <p:cNvPr id="215055" name="Object 15">
                          <a:extLst>
                            <a:ext uri="{FF2B5EF4-FFF2-40B4-BE49-F238E27FC236}">
                              <a16:creationId xmlns:a16="http://schemas.microsoft.com/office/drawing/2014/main" id="{CEF0C755-19AB-4B5C-9657-31099387BC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7" y="3067"/>
                          <a:ext cx="244"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6">
              <a:extLst>
                <a:ext uri="{FF2B5EF4-FFF2-40B4-BE49-F238E27FC236}">
                  <a16:creationId xmlns:a16="http://schemas.microsoft.com/office/drawing/2014/main" id="{4E295DE4-96FD-4B10-9676-CB3FD7EFDF56}"/>
                </a:ext>
              </a:extLst>
            </p:cNvPr>
            <p:cNvSpPr>
              <a:spLocks noChangeArrowheads="1"/>
            </p:cNvSpPr>
            <p:nvPr/>
          </p:nvSpPr>
          <p:spPr bwMode="auto">
            <a:xfrm>
              <a:off x="340" y="3466"/>
              <a:ext cx="30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完全取决于相应的对称多项式</a:t>
              </a:r>
            </a:p>
          </p:txBody>
        </p:sp>
        <p:graphicFrame>
          <p:nvGraphicFramePr>
            <p:cNvPr id="12" name="Object 17">
              <a:extLst>
                <a:ext uri="{FF2B5EF4-FFF2-40B4-BE49-F238E27FC236}">
                  <a16:creationId xmlns:a16="http://schemas.microsoft.com/office/drawing/2014/main" id="{1594EC5E-3EA8-4681-96C4-145D7178F122}"/>
                </a:ext>
              </a:extLst>
            </p:cNvPr>
            <p:cNvGraphicFramePr>
              <a:graphicFrameLocks noChangeAspect="1"/>
            </p:cNvGraphicFramePr>
            <p:nvPr/>
          </p:nvGraphicFramePr>
          <p:xfrm>
            <a:off x="3334" y="3477"/>
            <a:ext cx="725" cy="316"/>
          </p:xfrm>
          <a:graphic>
            <a:graphicData uri="http://schemas.openxmlformats.org/presentationml/2006/ole">
              <mc:AlternateContent xmlns:mc="http://schemas.openxmlformats.org/markup-compatibility/2006">
                <mc:Choice xmlns:v="urn:schemas-microsoft-com:vml" Requires="v">
                  <p:oleObj spid="_x0000_s14342" name="Equation" r:id="rId11" imgW="520700" imgH="228600" progId="Equation.DSMT4">
                    <p:embed/>
                  </p:oleObj>
                </mc:Choice>
                <mc:Fallback>
                  <p:oleObj name="Equation" r:id="rId11" imgW="520700" imgH="228600" progId="Equation.DSMT4">
                    <p:embed/>
                    <p:pic>
                      <p:nvPicPr>
                        <p:cNvPr id="215057" name="Object 17">
                          <a:extLst>
                            <a:ext uri="{FF2B5EF4-FFF2-40B4-BE49-F238E27FC236}">
                              <a16:creationId xmlns:a16="http://schemas.microsoft.com/office/drawing/2014/main" id="{D57772F9-DD46-4ECC-838D-F42C44E10F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 y="3477"/>
                          <a:ext cx="725"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8">
              <a:extLst>
                <a:ext uri="{FF2B5EF4-FFF2-40B4-BE49-F238E27FC236}">
                  <a16:creationId xmlns:a16="http://schemas.microsoft.com/office/drawing/2014/main" id="{0EF524DA-ACCA-4F38-A214-4890C55242E5}"/>
                </a:ext>
              </a:extLst>
            </p:cNvPr>
            <p:cNvSpPr>
              <a:spLocks noChangeArrowheads="1"/>
            </p:cNvSpPr>
            <p:nvPr/>
          </p:nvSpPr>
          <p:spPr bwMode="auto">
            <a:xfrm>
              <a:off x="4014" y="3430"/>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a:t>
              </a:r>
            </a:p>
          </p:txBody>
        </p:sp>
      </p:grpSp>
    </p:spTree>
    <p:extLst>
      <p:ext uri="{BB962C8B-B14F-4D97-AF65-F5344CB8AC3E}">
        <p14:creationId xmlns:p14="http://schemas.microsoft.com/office/powerpoint/2010/main" val="300671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F58922-4264-41BB-80DB-649B09E5EBF1}"/>
              </a:ext>
            </a:extLst>
          </p:cNvPr>
          <p:cNvSpPr>
            <a:spLocks noGrp="1"/>
          </p:cNvSpPr>
          <p:nvPr>
            <p:ph type="dt" sz="half" idx="10"/>
          </p:nvPr>
        </p:nvSpPr>
        <p:spPr>
          <a:xfrm>
            <a:off x="457200" y="6245225"/>
            <a:ext cx="2133600" cy="476250"/>
          </a:xfrm>
        </p:spPr>
        <p:txBody>
          <a:bodyPr/>
          <a:lstStyle/>
          <a:p>
            <a:fld id="{C79E67B4-32A5-4649-B021-4585C7A7CB3A}" type="datetime1">
              <a:rPr lang="zh-CN" altLang="en-US"/>
              <a:pPr/>
              <a:t>2021/12/23</a:t>
            </a:fld>
            <a:endParaRPr lang="en-US" altLang="zh-CN"/>
          </a:p>
        </p:txBody>
      </p:sp>
      <p:sp>
        <p:nvSpPr>
          <p:cNvPr id="3" name="页脚占位符 2">
            <a:extLst>
              <a:ext uri="{FF2B5EF4-FFF2-40B4-BE49-F238E27FC236}">
                <a16:creationId xmlns:a16="http://schemas.microsoft.com/office/drawing/2014/main" id="{ED15F72A-3122-449E-AAD8-960BC215EA2C}"/>
              </a:ext>
            </a:extLst>
          </p:cNvPr>
          <p:cNvSpPr>
            <a:spLocks noGrp="1"/>
          </p:cNvSpPr>
          <p:nvPr>
            <p:ph type="ftr" sz="quarter" idx="11"/>
          </p:nvPr>
        </p:nvSpPr>
        <p:spPr>
          <a:xfrm>
            <a:off x="3124200" y="6245225"/>
            <a:ext cx="2895600" cy="476250"/>
          </a:xfrm>
        </p:spPr>
        <p:txBody>
          <a:bodyPr/>
          <a:lstStyle/>
          <a:p>
            <a:r>
              <a:rPr lang="en-US" altLang="zh-CN"/>
              <a:t>高等代数</a:t>
            </a:r>
          </a:p>
        </p:txBody>
      </p:sp>
      <p:sp>
        <p:nvSpPr>
          <p:cNvPr id="4" name="Rectangle 2">
            <a:extLst>
              <a:ext uri="{FF2B5EF4-FFF2-40B4-BE49-F238E27FC236}">
                <a16:creationId xmlns:a16="http://schemas.microsoft.com/office/drawing/2014/main" id="{8DD8FF5C-64F7-4397-93D8-0C081DB52A78}"/>
              </a:ext>
            </a:extLst>
          </p:cNvPr>
          <p:cNvSpPr>
            <a:spLocks noChangeArrowheads="1"/>
          </p:cNvSpPr>
          <p:nvPr/>
        </p:nvSpPr>
        <p:spPr bwMode="auto">
          <a:xfrm>
            <a:off x="611188" y="40481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这些首项必须满足以下条件：</a:t>
            </a:r>
          </a:p>
        </p:txBody>
      </p:sp>
      <p:grpSp>
        <p:nvGrpSpPr>
          <p:cNvPr id="5" name="Group 5">
            <a:extLst>
              <a:ext uri="{FF2B5EF4-FFF2-40B4-BE49-F238E27FC236}">
                <a16:creationId xmlns:a16="http://schemas.microsoft.com/office/drawing/2014/main" id="{DC327C55-73A2-460A-A6BF-0C73B09ABAED}"/>
              </a:ext>
            </a:extLst>
          </p:cNvPr>
          <p:cNvGrpSpPr>
            <a:grpSpLocks/>
          </p:cNvGrpSpPr>
          <p:nvPr/>
        </p:nvGrpSpPr>
        <p:grpSpPr bwMode="auto">
          <a:xfrm>
            <a:off x="827088" y="1038225"/>
            <a:ext cx="7212012" cy="1141413"/>
            <a:chOff x="521" y="654"/>
            <a:chExt cx="4543" cy="719"/>
          </a:xfrm>
        </p:grpSpPr>
        <p:sp>
          <p:nvSpPr>
            <p:cNvPr id="6" name="Rectangle 6">
              <a:extLst>
                <a:ext uri="{FF2B5EF4-FFF2-40B4-BE49-F238E27FC236}">
                  <a16:creationId xmlns:a16="http://schemas.microsoft.com/office/drawing/2014/main" id="{9E64B8DA-87A1-4E61-91EB-E3713C0CC37F}"/>
                </a:ext>
              </a:extLst>
            </p:cNvPr>
            <p:cNvSpPr>
              <a:spLocks noChangeArrowheads="1"/>
            </p:cNvSpPr>
            <p:nvPr/>
          </p:nvSpPr>
          <p:spPr bwMode="auto">
            <a:xfrm>
              <a:off x="521" y="654"/>
              <a:ext cx="9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en-US" altLang="zh-CN" sz="2800"/>
                <a:t>  </a:t>
              </a:r>
              <a:r>
                <a:rPr lang="zh-CN" altLang="en-US" sz="2800"/>
                <a:t>每个</a:t>
              </a:r>
            </a:p>
          </p:txBody>
        </p:sp>
        <p:graphicFrame>
          <p:nvGraphicFramePr>
            <p:cNvPr id="7" name="Object 7">
              <a:extLst>
                <a:ext uri="{FF2B5EF4-FFF2-40B4-BE49-F238E27FC236}">
                  <a16:creationId xmlns:a16="http://schemas.microsoft.com/office/drawing/2014/main" id="{DE04E7F9-A786-48A9-8B15-6F67ADAFD941}"/>
                </a:ext>
              </a:extLst>
            </p:cNvPr>
            <p:cNvGraphicFramePr>
              <a:graphicFrameLocks noChangeAspect="1"/>
            </p:cNvGraphicFramePr>
            <p:nvPr/>
          </p:nvGraphicFramePr>
          <p:xfrm>
            <a:off x="1338" y="682"/>
            <a:ext cx="199" cy="299"/>
          </p:xfrm>
          <a:graphic>
            <a:graphicData uri="http://schemas.openxmlformats.org/presentationml/2006/ole">
              <mc:AlternateContent xmlns:mc="http://schemas.openxmlformats.org/markup-compatibility/2006">
                <mc:Choice xmlns:v="urn:schemas-microsoft-com:vml" Requires="v">
                  <p:oleObj spid="_x0000_s15362" name="Equation" r:id="rId3" imgW="152334" imgH="228501" progId="Equation.DSMT4">
                    <p:embed/>
                  </p:oleObj>
                </mc:Choice>
                <mc:Fallback>
                  <p:oleObj name="Equation" r:id="rId3" imgW="152334" imgH="228501" progId="Equation.DSMT4">
                    <p:embed/>
                    <p:pic>
                      <p:nvPicPr>
                        <p:cNvPr id="216071" name="Object 7">
                          <a:extLst>
                            <a:ext uri="{FF2B5EF4-FFF2-40B4-BE49-F238E27FC236}">
                              <a16:creationId xmlns:a16="http://schemas.microsoft.com/office/drawing/2014/main" id="{FDA6662D-6AAA-4206-99B4-9AD9FD82F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682"/>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a:extLst>
                <a:ext uri="{FF2B5EF4-FFF2-40B4-BE49-F238E27FC236}">
                  <a16:creationId xmlns:a16="http://schemas.microsoft.com/office/drawing/2014/main" id="{FC3E4366-8661-4C17-8684-EC1505E6FDB0}"/>
                </a:ext>
              </a:extLst>
            </p:cNvPr>
            <p:cNvSpPr>
              <a:spLocks noChangeArrowheads="1"/>
            </p:cNvSpPr>
            <p:nvPr/>
          </p:nvSpPr>
          <p:spPr bwMode="auto">
            <a:xfrm>
              <a:off x="1519" y="654"/>
              <a:ext cx="3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的首项都小于</a:t>
              </a:r>
              <a:r>
                <a:rPr lang="en-US" altLang="zh-CN" sz="2800"/>
                <a:t>f</a:t>
              </a:r>
              <a:r>
                <a:rPr lang="zh-CN" altLang="en-US" sz="2800"/>
                <a:t>的首项，如果</a:t>
              </a:r>
              <a:r>
                <a:rPr lang="en-US" altLang="zh-CN" sz="2800"/>
                <a:t>i&gt;j</a:t>
              </a:r>
              <a:r>
                <a:rPr lang="zh-CN" altLang="en-US" sz="2800"/>
                <a:t>，则</a:t>
              </a:r>
            </a:p>
          </p:txBody>
        </p:sp>
        <p:graphicFrame>
          <p:nvGraphicFramePr>
            <p:cNvPr id="9" name="Object 9">
              <a:extLst>
                <a:ext uri="{FF2B5EF4-FFF2-40B4-BE49-F238E27FC236}">
                  <a16:creationId xmlns:a16="http://schemas.microsoft.com/office/drawing/2014/main" id="{18D3C509-032F-49D5-B322-FAE7A2D2AE02}"/>
                </a:ext>
              </a:extLst>
            </p:cNvPr>
            <p:cNvGraphicFramePr>
              <a:graphicFrameLocks noChangeAspect="1"/>
            </p:cNvGraphicFramePr>
            <p:nvPr/>
          </p:nvGraphicFramePr>
          <p:xfrm>
            <a:off x="930" y="1045"/>
            <a:ext cx="199" cy="299"/>
          </p:xfrm>
          <a:graphic>
            <a:graphicData uri="http://schemas.openxmlformats.org/presentationml/2006/ole">
              <mc:AlternateContent xmlns:mc="http://schemas.openxmlformats.org/markup-compatibility/2006">
                <mc:Choice xmlns:v="urn:schemas-microsoft-com:vml" Requires="v">
                  <p:oleObj spid="_x0000_s15363" name="Equation" r:id="rId5" imgW="152334" imgH="228501" progId="Equation.DSMT4">
                    <p:embed/>
                  </p:oleObj>
                </mc:Choice>
                <mc:Fallback>
                  <p:oleObj name="Equation" r:id="rId5" imgW="152334" imgH="228501" progId="Equation.DSMT4">
                    <p:embed/>
                    <p:pic>
                      <p:nvPicPr>
                        <p:cNvPr id="216073" name="Object 9">
                          <a:extLst>
                            <a:ext uri="{FF2B5EF4-FFF2-40B4-BE49-F238E27FC236}">
                              <a16:creationId xmlns:a16="http://schemas.microsoft.com/office/drawing/2014/main" id="{DFB53329-39AC-4A06-BBAB-C5C206446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045"/>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a16="http://schemas.microsoft.com/office/drawing/2014/main" id="{E5496303-7671-41E9-9D4E-B50D148BDBC6}"/>
                </a:ext>
              </a:extLst>
            </p:cNvPr>
            <p:cNvSpPr>
              <a:spLocks noChangeArrowheads="1"/>
            </p:cNvSpPr>
            <p:nvPr/>
          </p:nvSpPr>
          <p:spPr bwMode="auto">
            <a:xfrm>
              <a:off x="1111" y="1017"/>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的首项小于</a:t>
              </a:r>
            </a:p>
          </p:txBody>
        </p:sp>
        <p:graphicFrame>
          <p:nvGraphicFramePr>
            <p:cNvPr id="11" name="Object 11">
              <a:extLst>
                <a:ext uri="{FF2B5EF4-FFF2-40B4-BE49-F238E27FC236}">
                  <a16:creationId xmlns:a16="http://schemas.microsoft.com/office/drawing/2014/main" id="{A7EB0917-6C93-4AD2-A48B-ECBFA54D3E02}"/>
                </a:ext>
              </a:extLst>
            </p:cNvPr>
            <p:cNvGraphicFramePr>
              <a:graphicFrameLocks noChangeAspect="1"/>
            </p:cNvGraphicFramePr>
            <p:nvPr/>
          </p:nvGraphicFramePr>
          <p:xfrm>
            <a:off x="2290" y="1071"/>
            <a:ext cx="230" cy="302"/>
          </p:xfrm>
          <a:graphic>
            <a:graphicData uri="http://schemas.openxmlformats.org/presentationml/2006/ole">
              <mc:AlternateContent xmlns:mc="http://schemas.openxmlformats.org/markup-compatibility/2006">
                <mc:Choice xmlns:v="urn:schemas-microsoft-com:vml" Requires="v">
                  <p:oleObj spid="_x0000_s15364" name="Equation" r:id="rId6" imgW="177646" imgH="241091" progId="Equation.DSMT4">
                    <p:embed/>
                  </p:oleObj>
                </mc:Choice>
                <mc:Fallback>
                  <p:oleObj name="Equation" r:id="rId6" imgW="177646" imgH="241091" progId="Equation.DSMT4">
                    <p:embed/>
                    <p:pic>
                      <p:nvPicPr>
                        <p:cNvPr id="216075" name="Object 11">
                          <a:extLst>
                            <a:ext uri="{FF2B5EF4-FFF2-40B4-BE49-F238E27FC236}">
                              <a16:creationId xmlns:a16="http://schemas.microsoft.com/office/drawing/2014/main" id="{90640E96-CB65-4CCD-BEA1-4768F2162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 y="1071"/>
                          <a:ext cx="230"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
              <a:extLst>
                <a:ext uri="{FF2B5EF4-FFF2-40B4-BE49-F238E27FC236}">
                  <a16:creationId xmlns:a16="http://schemas.microsoft.com/office/drawing/2014/main" id="{5616D5BE-1EF7-4636-9287-0847C45A1AAD}"/>
                </a:ext>
              </a:extLst>
            </p:cNvPr>
            <p:cNvSpPr>
              <a:spLocks noChangeArrowheads="1"/>
            </p:cNvSpPr>
            <p:nvPr/>
          </p:nvSpPr>
          <p:spPr bwMode="auto">
            <a:xfrm>
              <a:off x="2472" y="1017"/>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a:t>
              </a:r>
            </a:p>
          </p:txBody>
        </p:sp>
      </p:grpSp>
      <p:grpSp>
        <p:nvGrpSpPr>
          <p:cNvPr id="13" name="Group 15">
            <a:extLst>
              <a:ext uri="{FF2B5EF4-FFF2-40B4-BE49-F238E27FC236}">
                <a16:creationId xmlns:a16="http://schemas.microsoft.com/office/drawing/2014/main" id="{7855F926-DE83-4F90-B89C-D2D07AD12E3C}"/>
              </a:ext>
            </a:extLst>
          </p:cNvPr>
          <p:cNvGrpSpPr>
            <a:grpSpLocks/>
          </p:cNvGrpSpPr>
          <p:nvPr/>
        </p:nvGrpSpPr>
        <p:grpSpPr bwMode="auto">
          <a:xfrm>
            <a:off x="827088" y="2133600"/>
            <a:ext cx="6859587" cy="1203325"/>
            <a:chOff x="521" y="1344"/>
            <a:chExt cx="4321" cy="758"/>
          </a:xfrm>
        </p:grpSpPr>
        <p:sp>
          <p:nvSpPr>
            <p:cNvPr id="14" name="Rectangle 16">
              <a:extLst>
                <a:ext uri="{FF2B5EF4-FFF2-40B4-BE49-F238E27FC236}">
                  <a16:creationId xmlns:a16="http://schemas.microsoft.com/office/drawing/2014/main" id="{1169D01F-E5B1-493A-AE27-D7F1AD9A1CD8}"/>
                </a:ext>
              </a:extLst>
            </p:cNvPr>
            <p:cNvSpPr>
              <a:spLocks noChangeArrowheads="1"/>
            </p:cNvSpPr>
            <p:nvPr/>
          </p:nvSpPr>
          <p:spPr bwMode="auto">
            <a:xfrm>
              <a:off x="521" y="1389"/>
              <a:ext cx="2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startAt="2"/>
              </a:pPr>
              <a:r>
                <a:rPr lang="en-US" altLang="zh-CN" sz="2800"/>
                <a:t>  </a:t>
              </a:r>
              <a:r>
                <a:rPr lang="zh-CN" altLang="en-US" sz="2800"/>
                <a:t>每一首项的指数组</a:t>
              </a:r>
            </a:p>
          </p:txBody>
        </p:sp>
        <p:graphicFrame>
          <p:nvGraphicFramePr>
            <p:cNvPr id="15" name="Object 17">
              <a:extLst>
                <a:ext uri="{FF2B5EF4-FFF2-40B4-BE49-F238E27FC236}">
                  <a16:creationId xmlns:a16="http://schemas.microsoft.com/office/drawing/2014/main" id="{0D957B42-BCD4-4174-8001-1784A7A919FA}"/>
                </a:ext>
              </a:extLst>
            </p:cNvPr>
            <p:cNvGraphicFramePr>
              <a:graphicFrameLocks noChangeAspect="1"/>
            </p:cNvGraphicFramePr>
            <p:nvPr/>
          </p:nvGraphicFramePr>
          <p:xfrm>
            <a:off x="2699" y="1434"/>
            <a:ext cx="952" cy="301"/>
          </p:xfrm>
          <a:graphic>
            <a:graphicData uri="http://schemas.openxmlformats.org/presentationml/2006/ole">
              <mc:AlternateContent xmlns:mc="http://schemas.openxmlformats.org/markup-compatibility/2006">
                <mc:Choice xmlns:v="urn:schemas-microsoft-com:vml" Requires="v">
                  <p:oleObj spid="_x0000_s15365" name="Equation" r:id="rId8" imgW="723586" imgH="228501" progId="Equation.DSMT4">
                    <p:embed/>
                  </p:oleObj>
                </mc:Choice>
                <mc:Fallback>
                  <p:oleObj name="Equation" r:id="rId8" imgW="723586" imgH="228501" progId="Equation.DSMT4">
                    <p:embed/>
                    <p:pic>
                      <p:nvPicPr>
                        <p:cNvPr id="216081" name="Object 17">
                          <a:extLst>
                            <a:ext uri="{FF2B5EF4-FFF2-40B4-BE49-F238E27FC236}">
                              <a16:creationId xmlns:a16="http://schemas.microsoft.com/office/drawing/2014/main" id="{A56C776F-A777-45D2-91C5-33FC005099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 y="1434"/>
                          <a:ext cx="952"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8">
              <a:extLst>
                <a:ext uri="{FF2B5EF4-FFF2-40B4-BE49-F238E27FC236}">
                  <a16:creationId xmlns:a16="http://schemas.microsoft.com/office/drawing/2014/main" id="{FE036C18-AB85-4756-B8C7-5EDFA2EAE4D7}"/>
                </a:ext>
              </a:extLst>
            </p:cNvPr>
            <p:cNvSpPr>
              <a:spLocks noChangeArrowheads="1"/>
            </p:cNvSpPr>
            <p:nvPr/>
          </p:nvSpPr>
          <p:spPr bwMode="auto">
            <a:xfrm>
              <a:off x="3606" y="1344"/>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满足不等式</a:t>
              </a:r>
            </a:p>
          </p:txBody>
        </p:sp>
        <p:graphicFrame>
          <p:nvGraphicFramePr>
            <p:cNvPr id="17" name="Object 19">
              <a:extLst>
                <a:ext uri="{FF2B5EF4-FFF2-40B4-BE49-F238E27FC236}">
                  <a16:creationId xmlns:a16="http://schemas.microsoft.com/office/drawing/2014/main" id="{AE2C4E34-1349-43E3-98F7-680EB121FE8B}"/>
                </a:ext>
              </a:extLst>
            </p:cNvPr>
            <p:cNvGraphicFramePr>
              <a:graphicFrameLocks noChangeAspect="1"/>
            </p:cNvGraphicFramePr>
            <p:nvPr/>
          </p:nvGraphicFramePr>
          <p:xfrm>
            <a:off x="953" y="1797"/>
            <a:ext cx="1383" cy="305"/>
          </p:xfrm>
          <a:graphic>
            <a:graphicData uri="http://schemas.openxmlformats.org/presentationml/2006/ole">
              <mc:AlternateContent xmlns:mc="http://schemas.openxmlformats.org/markup-compatibility/2006">
                <mc:Choice xmlns:v="urn:schemas-microsoft-com:vml" Requires="v">
                  <p:oleObj spid="_x0000_s15366" name="Equation" r:id="rId10" imgW="1040948" imgH="228501" progId="Equation.DSMT4">
                    <p:embed/>
                  </p:oleObj>
                </mc:Choice>
                <mc:Fallback>
                  <p:oleObj name="Equation" r:id="rId10" imgW="1040948" imgH="228501" progId="Equation.DSMT4">
                    <p:embed/>
                    <p:pic>
                      <p:nvPicPr>
                        <p:cNvPr id="216083" name="Object 19">
                          <a:extLst>
                            <a:ext uri="{FF2B5EF4-FFF2-40B4-BE49-F238E27FC236}">
                              <a16:creationId xmlns:a16="http://schemas.microsoft.com/office/drawing/2014/main" id="{F1B34AF6-B0AA-473A-B1CC-5C60B5476E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3" y="1797"/>
                          <a:ext cx="1383"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21">
            <a:extLst>
              <a:ext uri="{FF2B5EF4-FFF2-40B4-BE49-F238E27FC236}">
                <a16:creationId xmlns:a16="http://schemas.microsoft.com/office/drawing/2014/main" id="{E97AAC0E-0FFF-4900-A52F-A32B90BB2D15}"/>
              </a:ext>
            </a:extLst>
          </p:cNvPr>
          <p:cNvGrpSpPr>
            <a:grpSpLocks/>
          </p:cNvGrpSpPr>
          <p:nvPr/>
        </p:nvGrpSpPr>
        <p:grpSpPr bwMode="auto">
          <a:xfrm>
            <a:off x="854075" y="3357563"/>
            <a:ext cx="6265863" cy="1670050"/>
            <a:chOff x="538" y="2115"/>
            <a:chExt cx="3947" cy="1052"/>
          </a:xfrm>
        </p:grpSpPr>
        <p:sp>
          <p:nvSpPr>
            <p:cNvPr id="19" name="Rectangle 22">
              <a:extLst>
                <a:ext uri="{FF2B5EF4-FFF2-40B4-BE49-F238E27FC236}">
                  <a16:creationId xmlns:a16="http://schemas.microsoft.com/office/drawing/2014/main" id="{6A9C95B4-9204-489D-A2F7-6EFAFA17FE05}"/>
                </a:ext>
              </a:extLst>
            </p:cNvPr>
            <p:cNvSpPr>
              <a:spLocks noChangeArrowheads="1"/>
            </p:cNvSpPr>
            <p:nvPr/>
          </p:nvSpPr>
          <p:spPr bwMode="auto">
            <a:xfrm>
              <a:off x="538" y="2115"/>
              <a:ext cx="28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startAt="3"/>
              </a:pPr>
              <a:r>
                <a:rPr lang="en-US" altLang="zh-CN" sz="2800"/>
                <a:t>  </a:t>
              </a:r>
              <a:r>
                <a:rPr lang="zh-CN" altLang="en-US" sz="2800"/>
                <a:t>每一首项的次数都等于</a:t>
              </a:r>
              <a:r>
                <a:rPr lang="en-US" altLang="zh-CN" sz="2800"/>
                <a:t>4</a:t>
              </a:r>
            </a:p>
          </p:txBody>
        </p:sp>
        <p:sp>
          <p:nvSpPr>
            <p:cNvPr id="20" name="Rectangle 23">
              <a:extLst>
                <a:ext uri="{FF2B5EF4-FFF2-40B4-BE49-F238E27FC236}">
                  <a16:creationId xmlns:a16="http://schemas.microsoft.com/office/drawing/2014/main" id="{30B092BC-2286-4CE3-9A1A-38237D9D130A}"/>
                </a:ext>
              </a:extLst>
            </p:cNvPr>
            <p:cNvSpPr>
              <a:spLocks noChangeArrowheads="1"/>
            </p:cNvSpPr>
            <p:nvPr/>
          </p:nvSpPr>
          <p:spPr bwMode="auto">
            <a:xfrm>
              <a:off x="793" y="2478"/>
              <a:ext cx="35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t>（因为</a:t>
              </a:r>
              <a:r>
                <a:rPr lang="en-US" altLang="zh-CN" sz="2800"/>
                <a:t>f</a:t>
              </a:r>
              <a:r>
                <a:rPr lang="zh-CN" altLang="en-US" sz="2800"/>
                <a:t>是一个四次齐式，因此每一</a:t>
              </a:r>
            </a:p>
          </p:txBody>
        </p:sp>
        <p:graphicFrame>
          <p:nvGraphicFramePr>
            <p:cNvPr id="21" name="Object 24">
              <a:extLst>
                <a:ext uri="{FF2B5EF4-FFF2-40B4-BE49-F238E27FC236}">
                  <a16:creationId xmlns:a16="http://schemas.microsoft.com/office/drawing/2014/main" id="{2B4F98DA-C474-4A12-8839-6C06746680EC}"/>
                </a:ext>
              </a:extLst>
            </p:cNvPr>
            <p:cNvGraphicFramePr>
              <a:graphicFrameLocks noChangeAspect="1"/>
            </p:cNvGraphicFramePr>
            <p:nvPr/>
          </p:nvGraphicFramePr>
          <p:xfrm>
            <a:off x="4286" y="2478"/>
            <a:ext cx="199" cy="299"/>
          </p:xfrm>
          <a:graphic>
            <a:graphicData uri="http://schemas.openxmlformats.org/presentationml/2006/ole">
              <mc:AlternateContent xmlns:mc="http://schemas.openxmlformats.org/markup-compatibility/2006">
                <mc:Choice xmlns:v="urn:schemas-microsoft-com:vml" Requires="v">
                  <p:oleObj spid="_x0000_s15367" name="Equation" r:id="rId12" imgW="152334" imgH="228501" progId="Equation.DSMT4">
                    <p:embed/>
                  </p:oleObj>
                </mc:Choice>
                <mc:Fallback>
                  <p:oleObj name="Equation" r:id="rId12" imgW="152334" imgH="228501" progId="Equation.DSMT4">
                    <p:embed/>
                    <p:pic>
                      <p:nvPicPr>
                        <p:cNvPr id="216088" name="Object 24">
                          <a:extLst>
                            <a:ext uri="{FF2B5EF4-FFF2-40B4-BE49-F238E27FC236}">
                              <a16:creationId xmlns:a16="http://schemas.microsoft.com/office/drawing/2014/main" id="{961F32FC-C7E1-4D20-A665-53AE1A53C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2478"/>
                          <a:ext cx="199"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5">
              <a:extLst>
                <a:ext uri="{FF2B5EF4-FFF2-40B4-BE49-F238E27FC236}">
                  <a16:creationId xmlns:a16="http://schemas.microsoft.com/office/drawing/2014/main" id="{B38C6B69-90D3-4D6E-B477-C920CCDEE00E}"/>
                </a:ext>
              </a:extLst>
            </p:cNvPr>
            <p:cNvSpPr>
              <a:spLocks noChangeArrowheads="1"/>
            </p:cNvSpPr>
            <p:nvPr/>
          </p:nvSpPr>
          <p:spPr bwMode="auto">
            <a:xfrm>
              <a:off x="1066" y="2840"/>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也是四次齐次）；</a:t>
              </a:r>
            </a:p>
          </p:txBody>
        </p:sp>
      </p:grpSp>
      <p:grpSp>
        <p:nvGrpSpPr>
          <p:cNvPr id="23" name="Group 27">
            <a:extLst>
              <a:ext uri="{FF2B5EF4-FFF2-40B4-BE49-F238E27FC236}">
                <a16:creationId xmlns:a16="http://schemas.microsoft.com/office/drawing/2014/main" id="{40CF2ADE-C759-41D3-95F7-22B23A261EF3}"/>
              </a:ext>
            </a:extLst>
          </p:cNvPr>
          <p:cNvGrpSpPr>
            <a:grpSpLocks/>
          </p:cNvGrpSpPr>
          <p:nvPr/>
        </p:nvGrpSpPr>
        <p:grpSpPr bwMode="auto">
          <a:xfrm>
            <a:off x="684213" y="5084763"/>
            <a:ext cx="7991475" cy="946150"/>
            <a:chOff x="431" y="3203"/>
            <a:chExt cx="5034" cy="596"/>
          </a:xfrm>
        </p:grpSpPr>
        <p:sp>
          <p:nvSpPr>
            <p:cNvPr id="24" name="Rectangle 28">
              <a:extLst>
                <a:ext uri="{FF2B5EF4-FFF2-40B4-BE49-F238E27FC236}">
                  <a16:creationId xmlns:a16="http://schemas.microsoft.com/office/drawing/2014/main" id="{4C08441D-1FE7-4F2D-B198-48C8AB66CC3E}"/>
                </a:ext>
              </a:extLst>
            </p:cNvPr>
            <p:cNvSpPr>
              <a:spLocks noChangeArrowheads="1"/>
            </p:cNvSpPr>
            <p:nvPr/>
          </p:nvSpPr>
          <p:spPr bwMode="auto">
            <a:xfrm>
              <a:off x="431" y="3203"/>
              <a:ext cx="503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由</a:t>
              </a:r>
              <a:r>
                <a:rPr lang="en-US" altLang="zh-CN" sz="2800"/>
                <a:t>f</a:t>
              </a:r>
              <a:r>
                <a:rPr lang="zh-CN" altLang="en-US" sz="2800"/>
                <a:t>的首项的指数组开始，写出满足上述条件的一切可能的指数组，以及对应的</a:t>
              </a:r>
            </a:p>
          </p:txBody>
        </p:sp>
        <p:graphicFrame>
          <p:nvGraphicFramePr>
            <p:cNvPr id="25" name="Object 29">
              <a:extLst>
                <a:ext uri="{FF2B5EF4-FFF2-40B4-BE49-F238E27FC236}">
                  <a16:creationId xmlns:a16="http://schemas.microsoft.com/office/drawing/2014/main" id="{D98213CA-739C-4FCD-906B-80B0FEA67D06}"/>
                </a:ext>
              </a:extLst>
            </p:cNvPr>
            <p:cNvGraphicFramePr>
              <a:graphicFrameLocks noChangeAspect="1"/>
            </p:cNvGraphicFramePr>
            <p:nvPr/>
          </p:nvGraphicFramePr>
          <p:xfrm>
            <a:off x="3878" y="3482"/>
            <a:ext cx="1089" cy="311"/>
          </p:xfrm>
          <a:graphic>
            <a:graphicData uri="http://schemas.openxmlformats.org/presentationml/2006/ole">
              <mc:AlternateContent xmlns:mc="http://schemas.openxmlformats.org/markup-compatibility/2006">
                <mc:Choice xmlns:v="urn:schemas-microsoft-com:vml" Requires="v">
                  <p:oleObj spid="_x0000_s15368" name="Equation" r:id="rId13" imgW="800100" imgH="228600" progId="Equation.DSMT4">
                    <p:embed/>
                  </p:oleObj>
                </mc:Choice>
                <mc:Fallback>
                  <p:oleObj name="Equation" r:id="rId13" imgW="800100" imgH="228600" progId="Equation.DSMT4">
                    <p:embed/>
                    <p:pic>
                      <p:nvPicPr>
                        <p:cNvPr id="216093" name="Object 29">
                          <a:extLst>
                            <a:ext uri="{FF2B5EF4-FFF2-40B4-BE49-F238E27FC236}">
                              <a16:creationId xmlns:a16="http://schemas.microsoft.com/office/drawing/2014/main" id="{E23E5C8E-6703-4D72-80D8-42ED0E24722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78" y="3482"/>
                          <a:ext cx="1089"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8611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AB58ECD-8C86-40B7-B194-431994ABD3E5}"/>
              </a:ext>
            </a:extLst>
          </p:cNvPr>
          <p:cNvSpPr>
            <a:spLocks noChangeArrowheads="1"/>
          </p:cNvSpPr>
          <p:nvPr/>
        </p:nvSpPr>
        <p:spPr bwMode="auto">
          <a:xfrm>
            <a:off x="539750" y="404813"/>
            <a:ext cx="4095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的幂的乘积，列表如下：</a:t>
            </a:r>
          </a:p>
        </p:txBody>
      </p:sp>
      <p:sp>
        <p:nvSpPr>
          <p:cNvPr id="3" name="Rectangle 3">
            <a:extLst>
              <a:ext uri="{FF2B5EF4-FFF2-40B4-BE49-F238E27FC236}">
                <a16:creationId xmlns:a16="http://schemas.microsoft.com/office/drawing/2014/main" id="{6B6470BA-8868-46CA-9AA8-028E647BDAB2}"/>
              </a:ext>
            </a:extLst>
          </p:cNvPr>
          <p:cNvSpPr>
            <a:spLocks noChangeArrowheads="1"/>
          </p:cNvSpPr>
          <p:nvPr/>
        </p:nvSpPr>
        <p:spPr bwMode="auto">
          <a:xfrm>
            <a:off x="1160463" y="98107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指数组</a:t>
            </a:r>
          </a:p>
        </p:txBody>
      </p:sp>
      <p:grpSp>
        <p:nvGrpSpPr>
          <p:cNvPr id="4" name="Group 5">
            <a:extLst>
              <a:ext uri="{FF2B5EF4-FFF2-40B4-BE49-F238E27FC236}">
                <a16:creationId xmlns:a16="http://schemas.microsoft.com/office/drawing/2014/main" id="{9719FBCA-A51D-4078-A458-A4E9B7B732D9}"/>
              </a:ext>
            </a:extLst>
          </p:cNvPr>
          <p:cNvGrpSpPr>
            <a:grpSpLocks/>
          </p:cNvGrpSpPr>
          <p:nvPr/>
        </p:nvGrpSpPr>
        <p:grpSpPr bwMode="auto">
          <a:xfrm>
            <a:off x="3563938" y="965200"/>
            <a:ext cx="3402012" cy="534988"/>
            <a:chOff x="2245" y="608"/>
            <a:chExt cx="2143" cy="337"/>
          </a:xfrm>
        </p:grpSpPr>
        <p:sp>
          <p:nvSpPr>
            <p:cNvPr id="5" name="Rectangle 6">
              <a:extLst>
                <a:ext uri="{FF2B5EF4-FFF2-40B4-BE49-F238E27FC236}">
                  <a16:creationId xmlns:a16="http://schemas.microsoft.com/office/drawing/2014/main" id="{990AC0D0-6EDF-4550-B9AE-F6FF9AA3F971}"/>
                </a:ext>
              </a:extLst>
            </p:cNvPr>
            <p:cNvSpPr>
              <a:spLocks noChangeArrowheads="1"/>
            </p:cNvSpPr>
            <p:nvPr/>
          </p:nvSpPr>
          <p:spPr bwMode="auto">
            <a:xfrm>
              <a:off x="2245" y="608"/>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对应的</a:t>
              </a:r>
            </a:p>
          </p:txBody>
        </p:sp>
        <p:graphicFrame>
          <p:nvGraphicFramePr>
            <p:cNvPr id="6" name="Object 7">
              <a:extLst>
                <a:ext uri="{FF2B5EF4-FFF2-40B4-BE49-F238E27FC236}">
                  <a16:creationId xmlns:a16="http://schemas.microsoft.com/office/drawing/2014/main" id="{061A1719-1A1F-4B3D-88A2-9BF1CEE1F976}"/>
                </a:ext>
              </a:extLst>
            </p:cNvPr>
            <p:cNvGraphicFramePr>
              <a:graphicFrameLocks noChangeAspect="1"/>
            </p:cNvGraphicFramePr>
            <p:nvPr/>
          </p:nvGraphicFramePr>
          <p:xfrm>
            <a:off x="2983" y="663"/>
            <a:ext cx="215" cy="272"/>
          </p:xfrm>
          <a:graphic>
            <a:graphicData uri="http://schemas.openxmlformats.org/presentationml/2006/ole">
              <mc:AlternateContent xmlns:mc="http://schemas.openxmlformats.org/markup-compatibility/2006">
                <mc:Choice xmlns:v="urn:schemas-microsoft-com:vml" Requires="v">
                  <p:oleObj spid="_x0000_s16386" name="Equation" r:id="rId3" imgW="177646" imgH="228402" progId="Equation.DSMT4">
                    <p:embed/>
                  </p:oleObj>
                </mc:Choice>
                <mc:Fallback>
                  <p:oleObj name="Equation" r:id="rId3" imgW="177646" imgH="228402" progId="Equation.DSMT4">
                    <p:embed/>
                    <p:pic>
                      <p:nvPicPr>
                        <p:cNvPr id="217095" name="Object 7">
                          <a:extLst>
                            <a:ext uri="{FF2B5EF4-FFF2-40B4-BE49-F238E27FC236}">
                              <a16:creationId xmlns:a16="http://schemas.microsoft.com/office/drawing/2014/main" id="{6C48AF45-83BE-4C00-BDC1-4B5821011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3" y="663"/>
                          <a:ext cx="21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
              <a:extLst>
                <a:ext uri="{FF2B5EF4-FFF2-40B4-BE49-F238E27FC236}">
                  <a16:creationId xmlns:a16="http://schemas.microsoft.com/office/drawing/2014/main" id="{168BF51D-7D08-449C-9C7B-04C1D8970AB9}"/>
                </a:ext>
              </a:extLst>
            </p:cNvPr>
            <p:cNvSpPr>
              <a:spLocks noChangeArrowheads="1"/>
            </p:cNvSpPr>
            <p:nvPr/>
          </p:nvSpPr>
          <p:spPr bwMode="auto">
            <a:xfrm>
              <a:off x="3152" y="618"/>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的幂的乘积</a:t>
              </a:r>
            </a:p>
          </p:txBody>
        </p:sp>
      </p:grpSp>
      <p:graphicFrame>
        <p:nvGraphicFramePr>
          <p:cNvPr id="8" name="Object 10">
            <a:extLst>
              <a:ext uri="{FF2B5EF4-FFF2-40B4-BE49-F238E27FC236}">
                <a16:creationId xmlns:a16="http://schemas.microsoft.com/office/drawing/2014/main" id="{1A3BD9E7-38C5-45B9-A306-95BE8B870F47}"/>
              </a:ext>
            </a:extLst>
          </p:cNvPr>
          <p:cNvGraphicFramePr>
            <a:graphicFrameLocks noChangeAspect="1"/>
          </p:cNvGraphicFramePr>
          <p:nvPr/>
        </p:nvGraphicFramePr>
        <p:xfrm>
          <a:off x="1042988" y="1646238"/>
          <a:ext cx="1547812" cy="414337"/>
        </p:xfrm>
        <a:graphic>
          <a:graphicData uri="http://schemas.openxmlformats.org/presentationml/2006/ole">
            <mc:AlternateContent xmlns:mc="http://schemas.openxmlformats.org/markup-compatibility/2006">
              <mc:Choice xmlns:v="urn:schemas-microsoft-com:vml" Requires="v">
                <p:oleObj spid="_x0000_s16387" name="Equation" r:id="rId5" imgW="672516" imgH="177646" progId="Equation.DSMT4">
                  <p:embed/>
                </p:oleObj>
              </mc:Choice>
              <mc:Fallback>
                <p:oleObj name="Equation" r:id="rId5" imgW="672516" imgH="177646" progId="Equation.DSMT4">
                  <p:embed/>
                  <p:pic>
                    <p:nvPicPr>
                      <p:cNvPr id="217098" name="Object 10">
                        <a:extLst>
                          <a:ext uri="{FF2B5EF4-FFF2-40B4-BE49-F238E27FC236}">
                            <a16:creationId xmlns:a16="http://schemas.microsoft.com/office/drawing/2014/main" id="{45C6D804-211B-4142-9467-21205B1BAA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646238"/>
                        <a:ext cx="1547812"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2">
            <a:extLst>
              <a:ext uri="{FF2B5EF4-FFF2-40B4-BE49-F238E27FC236}">
                <a16:creationId xmlns:a16="http://schemas.microsoft.com/office/drawing/2014/main" id="{D26F4C4D-0AD8-4733-A5BF-05B1D9024036}"/>
              </a:ext>
            </a:extLst>
          </p:cNvPr>
          <p:cNvGraphicFramePr>
            <a:graphicFrameLocks noChangeAspect="1"/>
          </p:cNvGraphicFramePr>
          <p:nvPr/>
        </p:nvGraphicFramePr>
        <p:xfrm>
          <a:off x="3995738" y="1571625"/>
          <a:ext cx="2089150" cy="561975"/>
        </p:xfrm>
        <a:graphic>
          <a:graphicData uri="http://schemas.openxmlformats.org/presentationml/2006/ole">
            <mc:AlternateContent xmlns:mc="http://schemas.openxmlformats.org/markup-compatibility/2006">
              <mc:Choice xmlns:v="urn:schemas-microsoft-com:vml" Requires="v">
                <p:oleObj spid="_x0000_s16388" name="Equation" r:id="rId7" imgW="888614" imgH="241195" progId="Equation.DSMT4">
                  <p:embed/>
                </p:oleObj>
              </mc:Choice>
              <mc:Fallback>
                <p:oleObj name="Equation" r:id="rId7" imgW="888614" imgH="241195" progId="Equation.DSMT4">
                  <p:embed/>
                  <p:pic>
                    <p:nvPicPr>
                      <p:cNvPr id="217100" name="Object 12">
                        <a:extLst>
                          <a:ext uri="{FF2B5EF4-FFF2-40B4-BE49-F238E27FC236}">
                            <a16:creationId xmlns:a16="http://schemas.microsoft.com/office/drawing/2014/main" id="{B4E08086-9DBA-4037-A69E-BC3176757C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571625"/>
                        <a:ext cx="208915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4">
            <a:extLst>
              <a:ext uri="{FF2B5EF4-FFF2-40B4-BE49-F238E27FC236}">
                <a16:creationId xmlns:a16="http://schemas.microsoft.com/office/drawing/2014/main" id="{8F8D704B-AB3F-49AF-97F8-4DCA79746915}"/>
              </a:ext>
            </a:extLst>
          </p:cNvPr>
          <p:cNvGraphicFramePr>
            <a:graphicFrameLocks noChangeAspect="1"/>
          </p:cNvGraphicFramePr>
          <p:nvPr/>
        </p:nvGraphicFramePr>
        <p:xfrm>
          <a:off x="1042988" y="2211388"/>
          <a:ext cx="1584325" cy="425450"/>
        </p:xfrm>
        <a:graphic>
          <a:graphicData uri="http://schemas.openxmlformats.org/presentationml/2006/ole">
            <mc:AlternateContent xmlns:mc="http://schemas.openxmlformats.org/markup-compatibility/2006">
              <mc:Choice xmlns:v="urn:schemas-microsoft-com:vml" Requires="v">
                <p:oleObj spid="_x0000_s16389" name="Equation" r:id="rId9" imgW="672516" imgH="177646" progId="Equation.DSMT4">
                  <p:embed/>
                </p:oleObj>
              </mc:Choice>
              <mc:Fallback>
                <p:oleObj name="Equation" r:id="rId9" imgW="672516" imgH="177646" progId="Equation.DSMT4">
                  <p:embed/>
                  <p:pic>
                    <p:nvPicPr>
                      <p:cNvPr id="217102" name="Object 14">
                        <a:extLst>
                          <a:ext uri="{FF2B5EF4-FFF2-40B4-BE49-F238E27FC236}">
                            <a16:creationId xmlns:a16="http://schemas.microsoft.com/office/drawing/2014/main" id="{F0A7C997-8F57-4500-AEE3-88446BEFC2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211388"/>
                        <a:ext cx="15843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6">
            <a:extLst>
              <a:ext uri="{FF2B5EF4-FFF2-40B4-BE49-F238E27FC236}">
                <a16:creationId xmlns:a16="http://schemas.microsoft.com/office/drawing/2014/main" id="{CE72F87B-16A2-4ED2-BB54-5AE707280CBC}"/>
              </a:ext>
            </a:extLst>
          </p:cNvPr>
          <p:cNvGraphicFramePr>
            <a:graphicFrameLocks noChangeAspect="1"/>
          </p:cNvGraphicFramePr>
          <p:nvPr/>
        </p:nvGraphicFramePr>
        <p:xfrm>
          <a:off x="3887788" y="2133600"/>
          <a:ext cx="2916237" cy="565150"/>
        </p:xfrm>
        <a:graphic>
          <a:graphicData uri="http://schemas.openxmlformats.org/presentationml/2006/ole">
            <mc:AlternateContent xmlns:mc="http://schemas.openxmlformats.org/markup-compatibility/2006">
              <mc:Choice xmlns:v="urn:schemas-microsoft-com:vml" Requires="v">
                <p:oleObj spid="_x0000_s16390" name="Equation" r:id="rId11" imgW="1231366" imgH="241195" progId="Equation.DSMT4">
                  <p:embed/>
                </p:oleObj>
              </mc:Choice>
              <mc:Fallback>
                <p:oleObj name="Equation" r:id="rId11" imgW="1231366" imgH="241195" progId="Equation.DSMT4">
                  <p:embed/>
                  <p:pic>
                    <p:nvPicPr>
                      <p:cNvPr id="217104" name="Object 16">
                        <a:extLst>
                          <a:ext uri="{FF2B5EF4-FFF2-40B4-BE49-F238E27FC236}">
                            <a16:creationId xmlns:a16="http://schemas.microsoft.com/office/drawing/2014/main" id="{DA2D9E90-E96E-49AA-867B-5F2CE4395C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7788" y="2133600"/>
                        <a:ext cx="291623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8">
            <a:extLst>
              <a:ext uri="{FF2B5EF4-FFF2-40B4-BE49-F238E27FC236}">
                <a16:creationId xmlns:a16="http://schemas.microsoft.com/office/drawing/2014/main" id="{5CB0169B-EA4F-4B45-B60D-AFEB31913FD4}"/>
              </a:ext>
            </a:extLst>
          </p:cNvPr>
          <p:cNvGraphicFramePr>
            <a:graphicFrameLocks noChangeAspect="1"/>
          </p:cNvGraphicFramePr>
          <p:nvPr/>
        </p:nvGraphicFramePr>
        <p:xfrm>
          <a:off x="1042988" y="2862263"/>
          <a:ext cx="1511300" cy="422275"/>
        </p:xfrm>
        <a:graphic>
          <a:graphicData uri="http://schemas.openxmlformats.org/presentationml/2006/ole">
            <mc:AlternateContent xmlns:mc="http://schemas.openxmlformats.org/markup-compatibility/2006">
              <mc:Choice xmlns:v="urn:schemas-microsoft-com:vml" Requires="v">
                <p:oleObj spid="_x0000_s16391" name="Equation" r:id="rId13" imgW="647419" imgH="177723" progId="Equation.DSMT4">
                  <p:embed/>
                </p:oleObj>
              </mc:Choice>
              <mc:Fallback>
                <p:oleObj name="Equation" r:id="rId13" imgW="647419" imgH="177723" progId="Equation.DSMT4">
                  <p:embed/>
                  <p:pic>
                    <p:nvPicPr>
                      <p:cNvPr id="217106" name="Object 18">
                        <a:extLst>
                          <a:ext uri="{FF2B5EF4-FFF2-40B4-BE49-F238E27FC236}">
                            <a16:creationId xmlns:a16="http://schemas.microsoft.com/office/drawing/2014/main" id="{F0E099E7-E78B-41F1-B162-B44174E26E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2862263"/>
                        <a:ext cx="15113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a:extLst>
              <a:ext uri="{FF2B5EF4-FFF2-40B4-BE49-F238E27FC236}">
                <a16:creationId xmlns:a16="http://schemas.microsoft.com/office/drawing/2014/main" id="{314E1662-6D04-4C27-A163-FD2EC1167D1A}"/>
              </a:ext>
            </a:extLst>
          </p:cNvPr>
          <p:cNvGraphicFramePr>
            <a:graphicFrameLocks noChangeAspect="1"/>
          </p:cNvGraphicFramePr>
          <p:nvPr/>
        </p:nvGraphicFramePr>
        <p:xfrm>
          <a:off x="3924300" y="2763838"/>
          <a:ext cx="3203575" cy="593725"/>
        </p:xfrm>
        <a:graphic>
          <a:graphicData uri="http://schemas.openxmlformats.org/presentationml/2006/ole">
            <mc:AlternateContent xmlns:mc="http://schemas.openxmlformats.org/markup-compatibility/2006">
              <mc:Choice xmlns:v="urn:schemas-microsoft-com:vml" Requires="v">
                <p:oleObj spid="_x0000_s16392" name="Equation" r:id="rId15" imgW="1282700" imgH="241300" progId="Equation.DSMT4">
                  <p:embed/>
                </p:oleObj>
              </mc:Choice>
              <mc:Fallback>
                <p:oleObj name="Equation" r:id="rId15" imgW="1282700" imgH="241300" progId="Equation.DSMT4">
                  <p:embed/>
                  <p:pic>
                    <p:nvPicPr>
                      <p:cNvPr id="217108" name="Object 20">
                        <a:extLst>
                          <a:ext uri="{FF2B5EF4-FFF2-40B4-BE49-F238E27FC236}">
                            <a16:creationId xmlns:a16="http://schemas.microsoft.com/office/drawing/2014/main" id="{AF481A60-896C-4BA9-AA44-4015A6E5BD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4300" y="2763838"/>
                        <a:ext cx="32035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1">
            <a:extLst>
              <a:ext uri="{FF2B5EF4-FFF2-40B4-BE49-F238E27FC236}">
                <a16:creationId xmlns:a16="http://schemas.microsoft.com/office/drawing/2014/main" id="{3962FA30-973D-499B-96EE-CFAFD08C0BBA}"/>
              </a:ext>
            </a:extLst>
          </p:cNvPr>
          <p:cNvSpPr>
            <a:spLocks noChangeArrowheads="1"/>
          </p:cNvSpPr>
          <p:nvPr/>
        </p:nvSpPr>
        <p:spPr bwMode="auto">
          <a:xfrm>
            <a:off x="539750" y="3357563"/>
            <a:ext cx="348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于是多项式</a:t>
            </a:r>
            <a:r>
              <a:rPr lang="en-US" altLang="zh-CN" sz="2800"/>
              <a:t>f</a:t>
            </a:r>
            <a:r>
              <a:rPr lang="zh-CN" altLang="en-US" sz="2800"/>
              <a:t>可以表成</a:t>
            </a:r>
          </a:p>
        </p:txBody>
      </p:sp>
      <p:graphicFrame>
        <p:nvGraphicFramePr>
          <p:cNvPr id="15" name="Object 23">
            <a:extLst>
              <a:ext uri="{FF2B5EF4-FFF2-40B4-BE49-F238E27FC236}">
                <a16:creationId xmlns:a16="http://schemas.microsoft.com/office/drawing/2014/main" id="{7C06A070-ADBE-4FF1-85F8-CD7507F13A04}"/>
              </a:ext>
            </a:extLst>
          </p:cNvPr>
          <p:cNvGraphicFramePr>
            <a:graphicFrameLocks noChangeAspect="1"/>
          </p:cNvGraphicFramePr>
          <p:nvPr/>
        </p:nvGraphicFramePr>
        <p:xfrm>
          <a:off x="1690688" y="3860800"/>
          <a:ext cx="3457575" cy="622300"/>
        </p:xfrm>
        <a:graphic>
          <a:graphicData uri="http://schemas.openxmlformats.org/presentationml/2006/ole">
            <mc:AlternateContent xmlns:mc="http://schemas.openxmlformats.org/markup-compatibility/2006">
              <mc:Choice xmlns:v="urn:schemas-microsoft-com:vml" Requires="v">
                <p:oleObj spid="_x0000_s16393" name="Equation" r:id="rId17" imgW="1320227" imgH="241195" progId="Equation.DSMT4">
                  <p:embed/>
                </p:oleObj>
              </mc:Choice>
              <mc:Fallback>
                <p:oleObj name="Equation" r:id="rId17" imgW="1320227" imgH="241195" progId="Equation.DSMT4">
                  <p:embed/>
                  <p:pic>
                    <p:nvPicPr>
                      <p:cNvPr id="217111" name="Object 23">
                        <a:extLst>
                          <a:ext uri="{FF2B5EF4-FFF2-40B4-BE49-F238E27FC236}">
                            <a16:creationId xmlns:a16="http://schemas.microsoft.com/office/drawing/2014/main" id="{5A1AFC57-5C53-4E42-8B06-8EF26F07367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0688" y="3860800"/>
                        <a:ext cx="34575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4">
            <a:extLst>
              <a:ext uri="{FF2B5EF4-FFF2-40B4-BE49-F238E27FC236}">
                <a16:creationId xmlns:a16="http://schemas.microsoft.com/office/drawing/2014/main" id="{9F884290-919C-41D9-AA43-C8CB4FAB38D4}"/>
              </a:ext>
            </a:extLst>
          </p:cNvPr>
          <p:cNvSpPr>
            <a:spLocks noChangeArrowheads="1"/>
          </p:cNvSpPr>
          <p:nvPr/>
        </p:nvSpPr>
        <p:spPr bwMode="auto">
          <a:xfrm>
            <a:off x="582613" y="4494213"/>
            <a:ext cx="6667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其中</a:t>
            </a:r>
            <a:r>
              <a:rPr lang="en-US" altLang="zh-CN" sz="2800"/>
              <a:t>a</a:t>
            </a:r>
            <a:r>
              <a:rPr lang="zh-CN" altLang="en-US" sz="2800"/>
              <a:t>、</a:t>
            </a:r>
            <a:r>
              <a:rPr lang="en-US" altLang="zh-CN" sz="2800"/>
              <a:t>b</a:t>
            </a:r>
            <a:r>
              <a:rPr lang="zh-CN" altLang="en-US" sz="2800"/>
              <a:t>是待定系数，要确定</a:t>
            </a:r>
            <a:r>
              <a:rPr lang="en-US" altLang="zh-CN" sz="2800"/>
              <a:t>a</a:t>
            </a:r>
            <a:r>
              <a:rPr lang="zh-CN" altLang="en-US" sz="2800"/>
              <a:t>、</a:t>
            </a:r>
            <a:r>
              <a:rPr lang="en-US" altLang="zh-CN" sz="2800"/>
              <a:t>b</a:t>
            </a:r>
            <a:r>
              <a:rPr lang="zh-CN" altLang="en-US" sz="2800"/>
              <a:t>的值，</a:t>
            </a:r>
          </a:p>
        </p:txBody>
      </p:sp>
      <p:grpSp>
        <p:nvGrpSpPr>
          <p:cNvPr id="17" name="Group 26">
            <a:extLst>
              <a:ext uri="{FF2B5EF4-FFF2-40B4-BE49-F238E27FC236}">
                <a16:creationId xmlns:a16="http://schemas.microsoft.com/office/drawing/2014/main" id="{0AAFD77D-61F3-46E2-926A-AF942B72F2C7}"/>
              </a:ext>
            </a:extLst>
          </p:cNvPr>
          <p:cNvGrpSpPr>
            <a:grpSpLocks/>
          </p:cNvGrpSpPr>
          <p:nvPr/>
        </p:nvGrpSpPr>
        <p:grpSpPr bwMode="auto">
          <a:xfrm>
            <a:off x="611188" y="5070475"/>
            <a:ext cx="7561262" cy="590550"/>
            <a:chOff x="385" y="3194"/>
            <a:chExt cx="4763" cy="372"/>
          </a:xfrm>
        </p:grpSpPr>
        <p:sp>
          <p:nvSpPr>
            <p:cNvPr id="18" name="Rectangle 27">
              <a:extLst>
                <a:ext uri="{FF2B5EF4-FFF2-40B4-BE49-F238E27FC236}">
                  <a16:creationId xmlns:a16="http://schemas.microsoft.com/office/drawing/2014/main" id="{8EB847AA-F0A3-455E-BE7D-E759A73EC22E}"/>
                </a:ext>
              </a:extLst>
            </p:cNvPr>
            <p:cNvSpPr>
              <a:spLocks noChangeArrowheads="1"/>
            </p:cNvSpPr>
            <p:nvPr/>
          </p:nvSpPr>
          <p:spPr bwMode="auto">
            <a:xfrm>
              <a:off x="385" y="3194"/>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只要对</a:t>
              </a:r>
            </a:p>
          </p:txBody>
        </p:sp>
        <p:graphicFrame>
          <p:nvGraphicFramePr>
            <p:cNvPr id="19" name="Object 28">
              <a:extLst>
                <a:ext uri="{FF2B5EF4-FFF2-40B4-BE49-F238E27FC236}">
                  <a16:creationId xmlns:a16="http://schemas.microsoft.com/office/drawing/2014/main" id="{0DB2F607-CF24-4720-95B9-85E56459FB85}"/>
                </a:ext>
              </a:extLst>
            </p:cNvPr>
            <p:cNvGraphicFramePr>
              <a:graphicFrameLocks noChangeAspect="1"/>
            </p:cNvGraphicFramePr>
            <p:nvPr/>
          </p:nvGraphicFramePr>
          <p:xfrm>
            <a:off x="1111" y="3226"/>
            <a:ext cx="1089" cy="340"/>
          </p:xfrm>
          <a:graphic>
            <a:graphicData uri="http://schemas.openxmlformats.org/presentationml/2006/ole">
              <mc:AlternateContent xmlns:mc="http://schemas.openxmlformats.org/markup-compatibility/2006">
                <mc:Choice xmlns:v="urn:schemas-microsoft-com:vml" Requires="v">
                  <p:oleObj spid="_x0000_s16394" name="Equation" r:id="rId19" imgW="736600" imgH="228600" progId="Equation.DSMT4">
                    <p:embed/>
                  </p:oleObj>
                </mc:Choice>
                <mc:Fallback>
                  <p:oleObj name="Equation" r:id="rId19" imgW="736600" imgH="228600" progId="Equation.DSMT4">
                    <p:embed/>
                    <p:pic>
                      <p:nvPicPr>
                        <p:cNvPr id="217116" name="Object 28">
                          <a:extLst>
                            <a:ext uri="{FF2B5EF4-FFF2-40B4-BE49-F238E27FC236}">
                              <a16:creationId xmlns:a16="http://schemas.microsoft.com/office/drawing/2014/main" id="{48303391-CACF-4FE8-B03A-E70E5B771E2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1" y="3226"/>
                          <a:ext cx="108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9">
              <a:extLst>
                <a:ext uri="{FF2B5EF4-FFF2-40B4-BE49-F238E27FC236}">
                  <a16:creationId xmlns:a16="http://schemas.microsoft.com/office/drawing/2014/main" id="{96148F9B-E351-4535-A80D-CF17B88F6EB8}"/>
                </a:ext>
              </a:extLst>
            </p:cNvPr>
            <p:cNvSpPr>
              <a:spLocks noChangeArrowheads="1"/>
            </p:cNvSpPr>
            <p:nvPr/>
          </p:nvSpPr>
          <p:spPr bwMode="auto">
            <a:xfrm>
              <a:off x="2120" y="3203"/>
              <a:ext cx="30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取一些特殊值代入即可求出。</a:t>
              </a:r>
            </a:p>
          </p:txBody>
        </p:sp>
      </p:grpSp>
    </p:spTree>
    <p:extLst>
      <p:ext uri="{BB962C8B-B14F-4D97-AF65-F5344CB8AC3E}">
        <p14:creationId xmlns:p14="http://schemas.microsoft.com/office/powerpoint/2010/main" val="41880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86BAFE-8EDC-4AB3-84CF-3A69DF7C8865}"/>
              </a:ext>
            </a:extLst>
          </p:cNvPr>
          <p:cNvSpPr>
            <a:spLocks noChangeArrowheads="1"/>
          </p:cNvSpPr>
          <p:nvPr/>
        </p:nvSpPr>
        <p:spPr bwMode="auto">
          <a:xfrm>
            <a:off x="792163" y="404813"/>
            <a:ext cx="3582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例如对例</a:t>
            </a:r>
            <a:r>
              <a:rPr lang="en-US" altLang="zh-CN" sz="2800"/>
              <a:t>2</a:t>
            </a:r>
            <a:r>
              <a:rPr lang="zh-CN" altLang="en-US" sz="2800"/>
              <a:t>，可以先取</a:t>
            </a:r>
          </a:p>
        </p:txBody>
      </p:sp>
      <p:graphicFrame>
        <p:nvGraphicFramePr>
          <p:cNvPr id="3" name="Object 4">
            <a:extLst>
              <a:ext uri="{FF2B5EF4-FFF2-40B4-BE49-F238E27FC236}">
                <a16:creationId xmlns:a16="http://schemas.microsoft.com/office/drawing/2014/main" id="{1F801092-E55D-4263-B8AD-B4A8CB25A6D1}"/>
              </a:ext>
            </a:extLst>
          </p:cNvPr>
          <p:cNvGraphicFramePr>
            <a:graphicFrameLocks noChangeAspect="1"/>
          </p:cNvGraphicFramePr>
          <p:nvPr/>
        </p:nvGraphicFramePr>
        <p:xfrm>
          <a:off x="4286250" y="404813"/>
          <a:ext cx="2051050" cy="487362"/>
        </p:xfrm>
        <a:graphic>
          <a:graphicData uri="http://schemas.openxmlformats.org/presentationml/2006/ole">
            <mc:AlternateContent xmlns:mc="http://schemas.openxmlformats.org/markup-compatibility/2006">
              <mc:Choice xmlns:v="urn:schemas-microsoft-com:vml" Requires="v">
                <p:oleObj spid="_x0000_s17410" name="Equation" r:id="rId3" imgW="965200" imgH="228600" progId="Equation.DSMT4">
                  <p:embed/>
                </p:oleObj>
              </mc:Choice>
              <mc:Fallback>
                <p:oleObj name="Equation" r:id="rId3" imgW="965200" imgH="228600" progId="Equation.DSMT4">
                  <p:embed/>
                  <p:pic>
                    <p:nvPicPr>
                      <p:cNvPr id="218116" name="Object 4">
                        <a:extLst>
                          <a:ext uri="{FF2B5EF4-FFF2-40B4-BE49-F238E27FC236}">
                            <a16:creationId xmlns:a16="http://schemas.microsoft.com/office/drawing/2014/main" id="{2F682066-B1CC-4B0A-AD32-9BEA86947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404813"/>
                        <a:ext cx="205105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a:extLst>
              <a:ext uri="{FF2B5EF4-FFF2-40B4-BE49-F238E27FC236}">
                <a16:creationId xmlns:a16="http://schemas.microsoft.com/office/drawing/2014/main" id="{9CCABD02-47AD-464B-9382-3D4C3A69B120}"/>
              </a:ext>
            </a:extLst>
          </p:cNvPr>
          <p:cNvGraphicFramePr>
            <a:graphicFrameLocks noChangeAspect="1"/>
          </p:cNvGraphicFramePr>
          <p:nvPr/>
        </p:nvGraphicFramePr>
        <p:xfrm>
          <a:off x="6408738" y="404813"/>
          <a:ext cx="2339975" cy="525462"/>
        </p:xfrm>
        <a:graphic>
          <a:graphicData uri="http://schemas.openxmlformats.org/presentationml/2006/ole">
            <mc:AlternateContent xmlns:mc="http://schemas.openxmlformats.org/markup-compatibility/2006">
              <mc:Choice xmlns:v="urn:schemas-microsoft-com:vml" Requires="v">
                <p:oleObj spid="_x0000_s17411" name="Equation" r:id="rId5" imgW="1016000" imgH="228600" progId="Equation.DSMT4">
                  <p:embed/>
                </p:oleObj>
              </mc:Choice>
              <mc:Fallback>
                <p:oleObj name="Equation" r:id="rId5" imgW="1016000" imgH="228600" progId="Equation.DSMT4">
                  <p:embed/>
                  <p:pic>
                    <p:nvPicPr>
                      <p:cNvPr id="218118" name="Object 6">
                        <a:extLst>
                          <a:ext uri="{FF2B5EF4-FFF2-40B4-BE49-F238E27FC236}">
                            <a16:creationId xmlns:a16="http://schemas.microsoft.com/office/drawing/2014/main" id="{901518D0-CCEB-42FD-AA92-293099223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738" y="404813"/>
                        <a:ext cx="23399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9">
            <a:extLst>
              <a:ext uri="{FF2B5EF4-FFF2-40B4-BE49-F238E27FC236}">
                <a16:creationId xmlns:a16="http://schemas.microsoft.com/office/drawing/2014/main" id="{1971D862-2A60-49BE-8010-CE232EBBE503}"/>
              </a:ext>
            </a:extLst>
          </p:cNvPr>
          <p:cNvGrpSpPr>
            <a:grpSpLocks/>
          </p:cNvGrpSpPr>
          <p:nvPr/>
        </p:nvGrpSpPr>
        <p:grpSpPr bwMode="auto">
          <a:xfrm>
            <a:off x="792163" y="981075"/>
            <a:ext cx="7956550" cy="576263"/>
            <a:chOff x="340" y="618"/>
            <a:chExt cx="5012" cy="363"/>
          </a:xfrm>
        </p:grpSpPr>
        <p:sp>
          <p:nvSpPr>
            <p:cNvPr id="6" name="Rectangle 10">
              <a:extLst>
                <a:ext uri="{FF2B5EF4-FFF2-40B4-BE49-F238E27FC236}">
                  <a16:creationId xmlns:a16="http://schemas.microsoft.com/office/drawing/2014/main" id="{80BDD63C-262B-46C6-998B-AF282D85AC42}"/>
                </a:ext>
              </a:extLst>
            </p:cNvPr>
            <p:cNvSpPr>
              <a:spLocks noChangeArrowheads="1"/>
            </p:cNvSpPr>
            <p:nvPr/>
          </p:nvSpPr>
          <p:spPr bwMode="auto">
            <a:xfrm>
              <a:off x="340" y="618"/>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对于这组值，</a:t>
              </a:r>
            </a:p>
          </p:txBody>
        </p:sp>
        <p:graphicFrame>
          <p:nvGraphicFramePr>
            <p:cNvPr id="7" name="Object 11">
              <a:extLst>
                <a:ext uri="{FF2B5EF4-FFF2-40B4-BE49-F238E27FC236}">
                  <a16:creationId xmlns:a16="http://schemas.microsoft.com/office/drawing/2014/main" id="{625ED889-864E-4B8D-BA58-0C463BD4E83D}"/>
                </a:ext>
              </a:extLst>
            </p:cNvPr>
            <p:cNvGraphicFramePr>
              <a:graphicFrameLocks noChangeAspect="1"/>
            </p:cNvGraphicFramePr>
            <p:nvPr/>
          </p:nvGraphicFramePr>
          <p:xfrm>
            <a:off x="1655" y="660"/>
            <a:ext cx="657" cy="321"/>
          </p:xfrm>
          <a:graphic>
            <a:graphicData uri="http://schemas.openxmlformats.org/presentationml/2006/ole">
              <mc:AlternateContent xmlns:mc="http://schemas.openxmlformats.org/markup-compatibility/2006">
                <mc:Choice xmlns:v="urn:schemas-microsoft-com:vml" Requires="v">
                  <p:oleObj spid="_x0000_s17412" name="Equation" r:id="rId7" imgW="406048" imgH="203024" progId="Equation.DSMT4">
                    <p:embed/>
                  </p:oleObj>
                </mc:Choice>
                <mc:Fallback>
                  <p:oleObj name="Equation" r:id="rId7" imgW="406048" imgH="203024" progId="Equation.DSMT4">
                    <p:embed/>
                    <p:pic>
                      <p:nvPicPr>
                        <p:cNvPr id="218123" name="Object 11">
                          <a:extLst>
                            <a:ext uri="{FF2B5EF4-FFF2-40B4-BE49-F238E27FC236}">
                              <a16:creationId xmlns:a16="http://schemas.microsoft.com/office/drawing/2014/main" id="{DCAF66EF-D620-4C02-A59C-A14451E2B4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660"/>
                          <a:ext cx="657"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2">
              <a:extLst>
                <a:ext uri="{FF2B5EF4-FFF2-40B4-BE49-F238E27FC236}">
                  <a16:creationId xmlns:a16="http://schemas.microsoft.com/office/drawing/2014/main" id="{D20BB764-ABB2-4DA8-8861-85C7B03157B4}"/>
                </a:ext>
              </a:extLst>
            </p:cNvPr>
            <p:cNvSpPr>
              <a:spLocks noChangeArrowheads="1"/>
            </p:cNvSpPr>
            <p:nvPr/>
          </p:nvSpPr>
          <p:spPr bwMode="auto">
            <a:xfrm>
              <a:off x="2336" y="618"/>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而 </a:t>
              </a:r>
            </a:p>
          </p:txBody>
        </p:sp>
        <p:graphicFrame>
          <p:nvGraphicFramePr>
            <p:cNvPr id="9" name="Object 13">
              <a:extLst>
                <a:ext uri="{FF2B5EF4-FFF2-40B4-BE49-F238E27FC236}">
                  <a16:creationId xmlns:a16="http://schemas.microsoft.com/office/drawing/2014/main" id="{C9A10A4A-1A6C-47A7-B2CD-641DDCC7C02A}"/>
                </a:ext>
              </a:extLst>
            </p:cNvPr>
            <p:cNvGraphicFramePr>
              <a:graphicFrameLocks noChangeAspect="1"/>
            </p:cNvGraphicFramePr>
            <p:nvPr/>
          </p:nvGraphicFramePr>
          <p:xfrm>
            <a:off x="2653" y="618"/>
            <a:ext cx="2699" cy="360"/>
          </p:xfrm>
          <a:graphic>
            <a:graphicData uri="http://schemas.openxmlformats.org/presentationml/2006/ole">
              <mc:AlternateContent xmlns:mc="http://schemas.openxmlformats.org/markup-compatibility/2006">
                <mc:Choice xmlns:v="urn:schemas-microsoft-com:vml" Requires="v">
                  <p:oleObj spid="_x0000_s17413" name="Equation" r:id="rId9" imgW="1714500" imgH="228600" progId="Equation.DSMT4">
                    <p:embed/>
                  </p:oleObj>
                </mc:Choice>
                <mc:Fallback>
                  <p:oleObj name="Equation" r:id="rId9" imgW="1714500" imgH="228600" progId="Equation.DSMT4">
                    <p:embed/>
                    <p:pic>
                      <p:nvPicPr>
                        <p:cNvPr id="218125" name="Object 13">
                          <a:extLst>
                            <a:ext uri="{FF2B5EF4-FFF2-40B4-BE49-F238E27FC236}">
                              <a16:creationId xmlns:a16="http://schemas.microsoft.com/office/drawing/2014/main" id="{2DFA8498-575F-4E89-BD3D-678E758DAF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3" y="618"/>
                          <a:ext cx="2699"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15">
            <a:extLst>
              <a:ext uri="{FF2B5EF4-FFF2-40B4-BE49-F238E27FC236}">
                <a16:creationId xmlns:a16="http://schemas.microsoft.com/office/drawing/2014/main" id="{A590FC90-B860-4F5E-B3FC-3F31D450DB65}"/>
              </a:ext>
            </a:extLst>
          </p:cNvPr>
          <p:cNvGrpSpPr>
            <a:grpSpLocks/>
          </p:cNvGrpSpPr>
          <p:nvPr/>
        </p:nvGrpSpPr>
        <p:grpSpPr bwMode="auto">
          <a:xfrm>
            <a:off x="1008063" y="1628775"/>
            <a:ext cx="2447925" cy="519113"/>
            <a:chOff x="476" y="1026"/>
            <a:chExt cx="1542" cy="327"/>
          </a:xfrm>
        </p:grpSpPr>
        <p:sp>
          <p:nvSpPr>
            <p:cNvPr id="11" name="Rectangle 16">
              <a:extLst>
                <a:ext uri="{FF2B5EF4-FFF2-40B4-BE49-F238E27FC236}">
                  <a16:creationId xmlns:a16="http://schemas.microsoft.com/office/drawing/2014/main" id="{14E9927F-24B8-48E7-A4BD-B14D47DAB1B5}"/>
                </a:ext>
              </a:extLst>
            </p:cNvPr>
            <p:cNvSpPr>
              <a:spLocks noChangeArrowheads="1"/>
            </p:cNvSpPr>
            <p:nvPr/>
          </p:nvSpPr>
          <p:spPr bwMode="auto">
            <a:xfrm>
              <a:off x="476" y="1026"/>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由于</a:t>
              </a:r>
            </a:p>
          </p:txBody>
        </p:sp>
        <p:graphicFrame>
          <p:nvGraphicFramePr>
            <p:cNvPr id="12" name="Object 17">
              <a:extLst>
                <a:ext uri="{FF2B5EF4-FFF2-40B4-BE49-F238E27FC236}">
                  <a16:creationId xmlns:a16="http://schemas.microsoft.com/office/drawing/2014/main" id="{0501E0A4-AA3D-4C14-B19F-F8D0286A7103}"/>
                </a:ext>
              </a:extLst>
            </p:cNvPr>
            <p:cNvGraphicFramePr>
              <a:graphicFrameLocks noChangeAspect="1"/>
            </p:cNvGraphicFramePr>
            <p:nvPr/>
          </p:nvGraphicFramePr>
          <p:xfrm>
            <a:off x="975" y="1071"/>
            <a:ext cx="1043" cy="272"/>
          </p:xfrm>
          <a:graphic>
            <a:graphicData uri="http://schemas.openxmlformats.org/presentationml/2006/ole">
              <mc:AlternateContent xmlns:mc="http://schemas.openxmlformats.org/markup-compatibility/2006">
                <mc:Choice xmlns:v="urn:schemas-microsoft-com:vml" Requires="v">
                  <p:oleObj spid="_x0000_s17414" name="Equation" r:id="rId11" imgW="698197" imgH="177723" progId="Equation.DSMT4">
                    <p:embed/>
                  </p:oleObj>
                </mc:Choice>
                <mc:Fallback>
                  <p:oleObj name="Equation" r:id="rId11" imgW="698197" imgH="177723" progId="Equation.DSMT4">
                    <p:embed/>
                    <p:pic>
                      <p:nvPicPr>
                        <p:cNvPr id="218129" name="Object 17">
                          <a:extLst>
                            <a:ext uri="{FF2B5EF4-FFF2-40B4-BE49-F238E27FC236}">
                              <a16:creationId xmlns:a16="http://schemas.microsoft.com/office/drawing/2014/main" id="{2E82FD3A-1889-4619-96F7-6B8396FFDA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1071"/>
                          <a:ext cx="104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19">
            <a:extLst>
              <a:ext uri="{FF2B5EF4-FFF2-40B4-BE49-F238E27FC236}">
                <a16:creationId xmlns:a16="http://schemas.microsoft.com/office/drawing/2014/main" id="{A9AACA7F-B8A0-4AFC-B77F-1909C5301B5E}"/>
              </a:ext>
            </a:extLst>
          </p:cNvPr>
          <p:cNvGrpSpPr>
            <a:grpSpLocks/>
          </p:cNvGrpSpPr>
          <p:nvPr/>
        </p:nvGrpSpPr>
        <p:grpSpPr bwMode="auto">
          <a:xfrm>
            <a:off x="4032250" y="1628775"/>
            <a:ext cx="1512888" cy="519113"/>
            <a:chOff x="2381" y="1026"/>
            <a:chExt cx="953" cy="327"/>
          </a:xfrm>
        </p:grpSpPr>
        <p:sp>
          <p:nvSpPr>
            <p:cNvPr id="14" name="Rectangle 20">
              <a:extLst>
                <a:ext uri="{FF2B5EF4-FFF2-40B4-BE49-F238E27FC236}">
                  <a16:creationId xmlns:a16="http://schemas.microsoft.com/office/drawing/2014/main" id="{00DE8A61-242D-4479-B402-8DA30AF264B4}"/>
                </a:ext>
              </a:extLst>
            </p:cNvPr>
            <p:cNvSpPr>
              <a:spLocks noChangeArrowheads="1"/>
            </p:cNvSpPr>
            <p:nvPr/>
          </p:nvSpPr>
          <p:spPr bwMode="auto">
            <a:xfrm>
              <a:off x="2381" y="102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得 </a:t>
              </a:r>
            </a:p>
          </p:txBody>
        </p:sp>
        <p:graphicFrame>
          <p:nvGraphicFramePr>
            <p:cNvPr id="15" name="Object 21">
              <a:extLst>
                <a:ext uri="{FF2B5EF4-FFF2-40B4-BE49-F238E27FC236}">
                  <a16:creationId xmlns:a16="http://schemas.microsoft.com/office/drawing/2014/main" id="{45503F08-F9E3-49F3-9F3C-53EC4EB66B1A}"/>
                </a:ext>
              </a:extLst>
            </p:cNvPr>
            <p:cNvGraphicFramePr>
              <a:graphicFrameLocks noChangeAspect="1"/>
            </p:cNvGraphicFramePr>
            <p:nvPr/>
          </p:nvGraphicFramePr>
          <p:xfrm>
            <a:off x="2699" y="1071"/>
            <a:ext cx="635" cy="257"/>
          </p:xfrm>
          <a:graphic>
            <a:graphicData uri="http://schemas.openxmlformats.org/presentationml/2006/ole">
              <mc:AlternateContent xmlns:mc="http://schemas.openxmlformats.org/markup-compatibility/2006">
                <mc:Choice xmlns:v="urn:schemas-microsoft-com:vml" Requires="v">
                  <p:oleObj spid="_x0000_s17415" name="Equation" r:id="rId13" imgW="444114" imgH="177646" progId="Equation.DSMT4">
                    <p:embed/>
                  </p:oleObj>
                </mc:Choice>
                <mc:Fallback>
                  <p:oleObj name="Equation" r:id="rId13" imgW="444114" imgH="177646" progId="Equation.DSMT4">
                    <p:embed/>
                    <p:pic>
                      <p:nvPicPr>
                        <p:cNvPr id="218133" name="Object 21">
                          <a:extLst>
                            <a:ext uri="{FF2B5EF4-FFF2-40B4-BE49-F238E27FC236}">
                              <a16:creationId xmlns:a16="http://schemas.microsoft.com/office/drawing/2014/main" id="{C89FBFEA-7838-4674-91F8-A65EE96D7B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 y="1071"/>
                          <a:ext cx="63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24">
            <a:extLst>
              <a:ext uri="{FF2B5EF4-FFF2-40B4-BE49-F238E27FC236}">
                <a16:creationId xmlns:a16="http://schemas.microsoft.com/office/drawing/2014/main" id="{8A4BD99B-C914-4191-BAF5-ACBFAF1F5A18}"/>
              </a:ext>
            </a:extLst>
          </p:cNvPr>
          <p:cNvGrpSpPr>
            <a:grpSpLocks/>
          </p:cNvGrpSpPr>
          <p:nvPr/>
        </p:nvGrpSpPr>
        <p:grpSpPr bwMode="auto">
          <a:xfrm>
            <a:off x="792163" y="2276475"/>
            <a:ext cx="6048375" cy="600075"/>
            <a:chOff x="340" y="1434"/>
            <a:chExt cx="3810" cy="378"/>
          </a:xfrm>
        </p:grpSpPr>
        <p:sp>
          <p:nvSpPr>
            <p:cNvPr id="17" name="Rectangle 25">
              <a:extLst>
                <a:ext uri="{FF2B5EF4-FFF2-40B4-BE49-F238E27FC236}">
                  <a16:creationId xmlns:a16="http://schemas.microsoft.com/office/drawing/2014/main" id="{B62D6C5B-C997-4447-8D7B-9FBC50FCE8B6}"/>
                </a:ext>
              </a:extLst>
            </p:cNvPr>
            <p:cNvSpPr>
              <a:spLocks noChangeArrowheads="1"/>
            </p:cNvSpPr>
            <p:nvPr/>
          </p:nvSpPr>
          <p:spPr bwMode="auto">
            <a:xfrm>
              <a:off x="340" y="143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再取</a:t>
              </a:r>
            </a:p>
          </p:txBody>
        </p:sp>
        <p:graphicFrame>
          <p:nvGraphicFramePr>
            <p:cNvPr id="18" name="Object 26">
              <a:extLst>
                <a:ext uri="{FF2B5EF4-FFF2-40B4-BE49-F238E27FC236}">
                  <a16:creationId xmlns:a16="http://schemas.microsoft.com/office/drawing/2014/main" id="{19931F7D-AE80-4BF9-B4DC-BE9E1F007729}"/>
                </a:ext>
              </a:extLst>
            </p:cNvPr>
            <p:cNvGraphicFramePr>
              <a:graphicFrameLocks noChangeAspect="1"/>
            </p:cNvGraphicFramePr>
            <p:nvPr/>
          </p:nvGraphicFramePr>
          <p:xfrm>
            <a:off x="884" y="1480"/>
            <a:ext cx="1791" cy="326"/>
          </p:xfrm>
          <a:graphic>
            <a:graphicData uri="http://schemas.openxmlformats.org/presentationml/2006/ole">
              <mc:AlternateContent xmlns:mc="http://schemas.openxmlformats.org/markup-compatibility/2006">
                <mc:Choice xmlns:v="urn:schemas-microsoft-com:vml" Requires="v">
                  <p:oleObj spid="_x0000_s17416" name="Equation" r:id="rId15" imgW="1257300" imgH="228600" progId="Equation.DSMT4">
                    <p:embed/>
                  </p:oleObj>
                </mc:Choice>
                <mc:Fallback>
                  <p:oleObj name="Equation" r:id="rId15" imgW="1257300" imgH="228600" progId="Equation.DSMT4">
                    <p:embed/>
                    <p:pic>
                      <p:nvPicPr>
                        <p:cNvPr id="218138" name="Object 26">
                          <a:extLst>
                            <a:ext uri="{FF2B5EF4-FFF2-40B4-BE49-F238E27FC236}">
                              <a16:creationId xmlns:a16="http://schemas.microsoft.com/office/drawing/2014/main" id="{618A6B53-D7F4-46D7-B105-9FA8A7C91A4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4" y="1480"/>
                          <a:ext cx="1791"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7">
              <a:extLst>
                <a:ext uri="{FF2B5EF4-FFF2-40B4-BE49-F238E27FC236}">
                  <a16:creationId xmlns:a16="http://schemas.microsoft.com/office/drawing/2014/main" id="{8C328F51-95C3-4E19-8CF7-AD6502A84A9A}"/>
                </a:ext>
              </a:extLst>
            </p:cNvPr>
            <p:cNvGraphicFramePr>
              <a:graphicFrameLocks noChangeAspect="1"/>
            </p:cNvGraphicFramePr>
            <p:nvPr/>
          </p:nvGraphicFramePr>
          <p:xfrm>
            <a:off x="2699" y="1480"/>
            <a:ext cx="1451" cy="332"/>
          </p:xfrm>
          <a:graphic>
            <a:graphicData uri="http://schemas.openxmlformats.org/presentationml/2006/ole">
              <mc:AlternateContent xmlns:mc="http://schemas.openxmlformats.org/markup-compatibility/2006">
                <mc:Choice xmlns:v="urn:schemas-microsoft-com:vml" Requires="v">
                  <p:oleObj spid="_x0000_s17417" name="Equation" r:id="rId17" imgW="1002865" imgH="228501" progId="Equation.DSMT4">
                    <p:embed/>
                  </p:oleObj>
                </mc:Choice>
                <mc:Fallback>
                  <p:oleObj name="Equation" r:id="rId17" imgW="1002865" imgH="228501" progId="Equation.DSMT4">
                    <p:embed/>
                    <p:pic>
                      <p:nvPicPr>
                        <p:cNvPr id="218139" name="Object 27">
                          <a:extLst>
                            <a:ext uri="{FF2B5EF4-FFF2-40B4-BE49-F238E27FC236}">
                              <a16:creationId xmlns:a16="http://schemas.microsoft.com/office/drawing/2014/main" id="{E731122C-51AC-476F-B248-224907C473D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9" y="1480"/>
                          <a:ext cx="1451"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30">
            <a:extLst>
              <a:ext uri="{FF2B5EF4-FFF2-40B4-BE49-F238E27FC236}">
                <a16:creationId xmlns:a16="http://schemas.microsoft.com/office/drawing/2014/main" id="{D957932B-3ED4-4FD0-BB3E-CEE39DF14658}"/>
              </a:ext>
            </a:extLst>
          </p:cNvPr>
          <p:cNvGrpSpPr>
            <a:grpSpLocks/>
          </p:cNvGrpSpPr>
          <p:nvPr/>
        </p:nvGrpSpPr>
        <p:grpSpPr bwMode="auto">
          <a:xfrm>
            <a:off x="792163" y="2955925"/>
            <a:ext cx="5903912" cy="544513"/>
            <a:chOff x="340" y="1842"/>
            <a:chExt cx="3719" cy="343"/>
          </a:xfrm>
        </p:grpSpPr>
        <p:grpSp>
          <p:nvGrpSpPr>
            <p:cNvPr id="21" name="Group 31">
              <a:extLst>
                <a:ext uri="{FF2B5EF4-FFF2-40B4-BE49-F238E27FC236}">
                  <a16:creationId xmlns:a16="http://schemas.microsoft.com/office/drawing/2014/main" id="{93E597F4-68FA-4BE4-92E4-6474C621E537}"/>
                </a:ext>
              </a:extLst>
            </p:cNvPr>
            <p:cNvGrpSpPr>
              <a:grpSpLocks/>
            </p:cNvGrpSpPr>
            <p:nvPr/>
          </p:nvGrpSpPr>
          <p:grpSpPr bwMode="auto">
            <a:xfrm>
              <a:off x="340" y="1842"/>
              <a:ext cx="1043" cy="327"/>
              <a:chOff x="340" y="1842"/>
              <a:chExt cx="1043" cy="327"/>
            </a:xfrm>
          </p:grpSpPr>
          <p:sp>
            <p:nvSpPr>
              <p:cNvPr id="23" name="Rectangle 32">
                <a:extLst>
                  <a:ext uri="{FF2B5EF4-FFF2-40B4-BE49-F238E27FC236}">
                    <a16:creationId xmlns:a16="http://schemas.microsoft.com/office/drawing/2014/main" id="{8B88ABCE-E6C4-4079-B1B0-E8BBC5606782}"/>
                  </a:ext>
                </a:extLst>
              </p:cNvPr>
              <p:cNvSpPr>
                <a:spLocks noChangeArrowheads="1"/>
              </p:cNvSpPr>
              <p:nvPr/>
            </p:nvSpPr>
            <p:spPr bwMode="auto">
              <a:xfrm>
                <a:off x="340" y="184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这时</a:t>
                </a:r>
              </a:p>
            </p:txBody>
          </p:sp>
          <p:graphicFrame>
            <p:nvGraphicFramePr>
              <p:cNvPr id="24" name="Object 33">
                <a:extLst>
                  <a:ext uri="{FF2B5EF4-FFF2-40B4-BE49-F238E27FC236}">
                    <a16:creationId xmlns:a16="http://schemas.microsoft.com/office/drawing/2014/main" id="{AD6D5D65-9A55-481D-AF4E-3FE94C7F7196}"/>
                  </a:ext>
                </a:extLst>
              </p:cNvPr>
              <p:cNvGraphicFramePr>
                <a:graphicFrameLocks noChangeAspect="1"/>
              </p:cNvGraphicFramePr>
              <p:nvPr/>
            </p:nvGraphicFramePr>
            <p:xfrm>
              <a:off x="839" y="1900"/>
              <a:ext cx="544" cy="260"/>
            </p:xfrm>
            <a:graphic>
              <a:graphicData uri="http://schemas.openxmlformats.org/presentationml/2006/ole">
                <mc:AlternateContent xmlns:mc="http://schemas.openxmlformats.org/markup-compatibility/2006">
                  <mc:Choice xmlns:v="urn:schemas-microsoft-com:vml" Requires="v">
                    <p:oleObj spid="_x0000_s17418" name="Equation" r:id="rId19" imgW="418918" imgH="203112" progId="Equation.DSMT4">
                      <p:embed/>
                    </p:oleObj>
                  </mc:Choice>
                  <mc:Fallback>
                    <p:oleObj name="Equation" r:id="rId19" imgW="418918" imgH="203112" progId="Equation.DSMT4">
                      <p:embed/>
                      <p:pic>
                        <p:nvPicPr>
                          <p:cNvPr id="218145" name="Object 33">
                            <a:extLst>
                              <a:ext uri="{FF2B5EF4-FFF2-40B4-BE49-F238E27FC236}">
                                <a16:creationId xmlns:a16="http://schemas.microsoft.com/office/drawing/2014/main" id="{6FAC650A-4C5F-40B1-AD8A-DD8C40A1C10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9" y="1900"/>
                            <a:ext cx="544"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 name="Object 34">
              <a:extLst>
                <a:ext uri="{FF2B5EF4-FFF2-40B4-BE49-F238E27FC236}">
                  <a16:creationId xmlns:a16="http://schemas.microsoft.com/office/drawing/2014/main" id="{3737AA04-A096-46EB-A209-5600B4186448}"/>
                </a:ext>
              </a:extLst>
            </p:cNvPr>
            <p:cNvGraphicFramePr>
              <a:graphicFrameLocks noChangeAspect="1"/>
            </p:cNvGraphicFramePr>
            <p:nvPr/>
          </p:nvGraphicFramePr>
          <p:xfrm>
            <a:off x="1428" y="1842"/>
            <a:ext cx="2631" cy="343"/>
          </p:xfrm>
          <a:graphic>
            <a:graphicData uri="http://schemas.openxmlformats.org/presentationml/2006/ole">
              <mc:AlternateContent xmlns:mc="http://schemas.openxmlformats.org/markup-compatibility/2006">
                <mc:Choice xmlns:v="urn:schemas-microsoft-com:vml" Requires="v">
                  <p:oleObj spid="_x0000_s17419" name="Equation" r:id="rId21" imgW="1752600" imgH="228600" progId="Equation.DSMT4">
                    <p:embed/>
                  </p:oleObj>
                </mc:Choice>
                <mc:Fallback>
                  <p:oleObj name="Equation" r:id="rId21" imgW="1752600" imgH="228600" progId="Equation.DSMT4">
                    <p:embed/>
                    <p:pic>
                      <p:nvPicPr>
                        <p:cNvPr id="218146" name="Object 34">
                          <a:extLst>
                            <a:ext uri="{FF2B5EF4-FFF2-40B4-BE49-F238E27FC236}">
                              <a16:creationId xmlns:a16="http://schemas.microsoft.com/office/drawing/2014/main" id="{34A0ECFD-3D7B-43D3-998B-0EB25F60A29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8" y="1842"/>
                          <a:ext cx="2631"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Group 35">
            <a:extLst>
              <a:ext uri="{FF2B5EF4-FFF2-40B4-BE49-F238E27FC236}">
                <a16:creationId xmlns:a16="http://schemas.microsoft.com/office/drawing/2014/main" id="{17FA2BF2-085B-4A94-B7B0-64FA2D10A989}"/>
              </a:ext>
            </a:extLst>
          </p:cNvPr>
          <p:cNvGrpSpPr>
            <a:grpSpLocks/>
          </p:cNvGrpSpPr>
          <p:nvPr/>
        </p:nvGrpSpPr>
        <p:grpSpPr bwMode="auto">
          <a:xfrm>
            <a:off x="1152525" y="3573463"/>
            <a:ext cx="4248150" cy="527050"/>
            <a:chOff x="567" y="2251"/>
            <a:chExt cx="2676" cy="332"/>
          </a:xfrm>
        </p:grpSpPr>
        <p:sp>
          <p:nvSpPr>
            <p:cNvPr id="26" name="Rectangle 36">
              <a:extLst>
                <a:ext uri="{FF2B5EF4-FFF2-40B4-BE49-F238E27FC236}">
                  <a16:creationId xmlns:a16="http://schemas.microsoft.com/office/drawing/2014/main" id="{E9415FF8-C782-4D90-96AF-FF816F0C0760}"/>
                </a:ext>
              </a:extLst>
            </p:cNvPr>
            <p:cNvSpPr>
              <a:spLocks noChangeArrowheads="1"/>
            </p:cNvSpPr>
            <p:nvPr/>
          </p:nvSpPr>
          <p:spPr bwMode="auto">
            <a:xfrm>
              <a:off x="567" y="2251"/>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故由</a:t>
              </a:r>
            </a:p>
          </p:txBody>
        </p:sp>
        <p:graphicFrame>
          <p:nvGraphicFramePr>
            <p:cNvPr id="27" name="Object 37">
              <a:extLst>
                <a:ext uri="{FF2B5EF4-FFF2-40B4-BE49-F238E27FC236}">
                  <a16:creationId xmlns:a16="http://schemas.microsoft.com/office/drawing/2014/main" id="{2A72C78E-52FC-41AD-BBD7-EDAB77699170}"/>
                </a:ext>
              </a:extLst>
            </p:cNvPr>
            <p:cNvGraphicFramePr>
              <a:graphicFrameLocks noChangeAspect="1"/>
            </p:cNvGraphicFramePr>
            <p:nvPr/>
          </p:nvGraphicFramePr>
          <p:xfrm>
            <a:off x="1111" y="2296"/>
            <a:ext cx="2132" cy="287"/>
          </p:xfrm>
          <a:graphic>
            <a:graphicData uri="http://schemas.openxmlformats.org/presentationml/2006/ole">
              <mc:AlternateContent xmlns:mc="http://schemas.openxmlformats.org/markup-compatibility/2006">
                <mc:Choice xmlns:v="urn:schemas-microsoft-com:vml" Requires="v">
                  <p:oleObj spid="_x0000_s17420" name="Equation" r:id="rId23" imgW="1345616" imgH="177723" progId="Equation.DSMT4">
                    <p:embed/>
                  </p:oleObj>
                </mc:Choice>
                <mc:Fallback>
                  <p:oleObj name="Equation" r:id="rId23" imgW="1345616" imgH="177723" progId="Equation.DSMT4">
                    <p:embed/>
                    <p:pic>
                      <p:nvPicPr>
                        <p:cNvPr id="218149" name="Object 37">
                          <a:extLst>
                            <a:ext uri="{FF2B5EF4-FFF2-40B4-BE49-F238E27FC236}">
                              <a16:creationId xmlns:a16="http://schemas.microsoft.com/office/drawing/2014/main" id="{5E7534F5-B7B4-4FEC-B72C-C46B7078562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11" y="2296"/>
                          <a:ext cx="213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 name="Group 39">
            <a:extLst>
              <a:ext uri="{FF2B5EF4-FFF2-40B4-BE49-F238E27FC236}">
                <a16:creationId xmlns:a16="http://schemas.microsoft.com/office/drawing/2014/main" id="{03E047C2-126C-4A03-9B69-5278E0204D84}"/>
              </a:ext>
            </a:extLst>
          </p:cNvPr>
          <p:cNvGrpSpPr>
            <a:grpSpLocks/>
          </p:cNvGrpSpPr>
          <p:nvPr/>
        </p:nvGrpSpPr>
        <p:grpSpPr bwMode="auto">
          <a:xfrm>
            <a:off x="5688013" y="3573463"/>
            <a:ext cx="1368425" cy="519112"/>
            <a:chOff x="3424" y="2251"/>
            <a:chExt cx="862" cy="327"/>
          </a:xfrm>
        </p:grpSpPr>
        <p:sp>
          <p:nvSpPr>
            <p:cNvPr id="29" name="Rectangle 40">
              <a:extLst>
                <a:ext uri="{FF2B5EF4-FFF2-40B4-BE49-F238E27FC236}">
                  <a16:creationId xmlns:a16="http://schemas.microsoft.com/office/drawing/2014/main" id="{5AA50EFA-F3CA-49DF-A809-B53556525051}"/>
                </a:ext>
              </a:extLst>
            </p:cNvPr>
            <p:cNvSpPr>
              <a:spLocks noChangeArrowheads="1"/>
            </p:cNvSpPr>
            <p:nvPr/>
          </p:nvSpPr>
          <p:spPr bwMode="auto">
            <a:xfrm>
              <a:off x="3424" y="2251"/>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得 </a:t>
              </a:r>
            </a:p>
          </p:txBody>
        </p:sp>
        <p:graphicFrame>
          <p:nvGraphicFramePr>
            <p:cNvPr id="30" name="Object 41">
              <a:extLst>
                <a:ext uri="{FF2B5EF4-FFF2-40B4-BE49-F238E27FC236}">
                  <a16:creationId xmlns:a16="http://schemas.microsoft.com/office/drawing/2014/main" id="{3F837F8F-EB6D-4F2A-B146-0F77F9D7BE66}"/>
                </a:ext>
              </a:extLst>
            </p:cNvPr>
            <p:cNvGraphicFramePr>
              <a:graphicFrameLocks noChangeAspect="1"/>
            </p:cNvGraphicFramePr>
            <p:nvPr/>
          </p:nvGraphicFramePr>
          <p:xfrm>
            <a:off x="3696" y="2296"/>
            <a:ext cx="590" cy="280"/>
          </p:xfrm>
          <a:graphic>
            <a:graphicData uri="http://schemas.openxmlformats.org/presentationml/2006/ole">
              <mc:AlternateContent xmlns:mc="http://schemas.openxmlformats.org/markup-compatibility/2006">
                <mc:Choice xmlns:v="urn:schemas-microsoft-com:vml" Requires="v">
                  <p:oleObj spid="_x0000_s17421" name="Equation" r:id="rId25" imgW="380670" imgH="177646" progId="Equation.DSMT4">
                    <p:embed/>
                  </p:oleObj>
                </mc:Choice>
                <mc:Fallback>
                  <p:oleObj name="Equation" r:id="rId25" imgW="380670" imgH="177646" progId="Equation.DSMT4">
                    <p:embed/>
                    <p:pic>
                      <p:nvPicPr>
                        <p:cNvPr id="218153" name="Object 41">
                          <a:extLst>
                            <a:ext uri="{FF2B5EF4-FFF2-40B4-BE49-F238E27FC236}">
                              <a16:creationId xmlns:a16="http://schemas.microsoft.com/office/drawing/2014/main" id="{87A89D2A-7C76-4094-88B6-8B198153AD5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96" y="2296"/>
                          <a:ext cx="590"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Group 43">
            <a:extLst>
              <a:ext uri="{FF2B5EF4-FFF2-40B4-BE49-F238E27FC236}">
                <a16:creationId xmlns:a16="http://schemas.microsoft.com/office/drawing/2014/main" id="{58BC70E7-0214-4940-B2E3-3C1AAE043B7B}"/>
              </a:ext>
            </a:extLst>
          </p:cNvPr>
          <p:cNvGrpSpPr>
            <a:grpSpLocks/>
          </p:cNvGrpSpPr>
          <p:nvPr/>
        </p:nvGrpSpPr>
        <p:grpSpPr bwMode="auto">
          <a:xfrm>
            <a:off x="936625" y="4205288"/>
            <a:ext cx="3743325" cy="542925"/>
            <a:chOff x="431" y="2649"/>
            <a:chExt cx="2358" cy="342"/>
          </a:xfrm>
        </p:grpSpPr>
        <p:sp>
          <p:nvSpPr>
            <p:cNvPr id="32" name="Rectangle 44">
              <a:extLst>
                <a:ext uri="{FF2B5EF4-FFF2-40B4-BE49-F238E27FC236}">
                  <a16:creationId xmlns:a16="http://schemas.microsoft.com/office/drawing/2014/main" id="{A2E756F1-DFD7-4F6C-90E1-9DCA1AF88A3C}"/>
                </a:ext>
              </a:extLst>
            </p:cNvPr>
            <p:cNvSpPr>
              <a:spLocks noChangeArrowheads="1"/>
            </p:cNvSpPr>
            <p:nvPr/>
          </p:nvSpPr>
          <p:spPr bwMode="auto">
            <a:xfrm>
              <a:off x="431" y="264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于是</a:t>
              </a:r>
            </a:p>
          </p:txBody>
        </p:sp>
        <p:graphicFrame>
          <p:nvGraphicFramePr>
            <p:cNvPr id="33" name="Object 45">
              <a:extLst>
                <a:ext uri="{FF2B5EF4-FFF2-40B4-BE49-F238E27FC236}">
                  <a16:creationId xmlns:a16="http://schemas.microsoft.com/office/drawing/2014/main" id="{5D356BCC-F06B-44DE-967A-A03DEF38CB92}"/>
                </a:ext>
              </a:extLst>
            </p:cNvPr>
            <p:cNvGraphicFramePr>
              <a:graphicFrameLocks noChangeAspect="1"/>
            </p:cNvGraphicFramePr>
            <p:nvPr/>
          </p:nvGraphicFramePr>
          <p:xfrm>
            <a:off x="930" y="2659"/>
            <a:ext cx="1859" cy="332"/>
          </p:xfrm>
          <a:graphic>
            <a:graphicData uri="http://schemas.openxmlformats.org/presentationml/2006/ole">
              <mc:AlternateContent xmlns:mc="http://schemas.openxmlformats.org/markup-compatibility/2006">
                <mc:Choice xmlns:v="urn:schemas-microsoft-com:vml" Requires="v">
                  <p:oleObj spid="_x0000_s17422" name="Equation" r:id="rId27" imgW="1333500" imgH="241300" progId="Equation.DSMT4">
                    <p:embed/>
                  </p:oleObj>
                </mc:Choice>
                <mc:Fallback>
                  <p:oleObj name="Equation" r:id="rId27" imgW="1333500" imgH="241300" progId="Equation.DSMT4">
                    <p:embed/>
                    <p:pic>
                      <p:nvPicPr>
                        <p:cNvPr id="218157" name="Object 45">
                          <a:extLst>
                            <a:ext uri="{FF2B5EF4-FFF2-40B4-BE49-F238E27FC236}">
                              <a16:creationId xmlns:a16="http://schemas.microsoft.com/office/drawing/2014/main" id="{3153BE9A-4F5C-4489-A978-1A78A71BC8A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30" y="2659"/>
                          <a:ext cx="185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Group 46">
            <a:extLst>
              <a:ext uri="{FF2B5EF4-FFF2-40B4-BE49-F238E27FC236}">
                <a16:creationId xmlns:a16="http://schemas.microsoft.com/office/drawing/2014/main" id="{1D5A8BB6-C5DF-45EE-B161-14B187F2A1AB}"/>
              </a:ext>
            </a:extLst>
          </p:cNvPr>
          <p:cNvGrpSpPr>
            <a:grpSpLocks/>
          </p:cNvGrpSpPr>
          <p:nvPr/>
        </p:nvGrpSpPr>
        <p:grpSpPr bwMode="auto">
          <a:xfrm>
            <a:off x="792163" y="4797425"/>
            <a:ext cx="7872412" cy="1079500"/>
            <a:chOff x="340" y="3022"/>
            <a:chExt cx="4959" cy="680"/>
          </a:xfrm>
        </p:grpSpPr>
        <p:sp>
          <p:nvSpPr>
            <p:cNvPr id="35" name="Rectangle 47">
              <a:extLst>
                <a:ext uri="{FF2B5EF4-FFF2-40B4-BE49-F238E27FC236}">
                  <a16:creationId xmlns:a16="http://schemas.microsoft.com/office/drawing/2014/main" id="{926F218B-78E4-42FF-9E9E-F9F336320B21}"/>
                </a:ext>
              </a:extLst>
            </p:cNvPr>
            <p:cNvSpPr>
              <a:spLocks noChangeArrowheads="1"/>
            </p:cNvSpPr>
            <p:nvPr/>
          </p:nvSpPr>
          <p:spPr bwMode="auto">
            <a:xfrm>
              <a:off x="340" y="3022"/>
              <a:ext cx="4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2</a:t>
              </a:r>
              <a:r>
                <a:rPr lang="zh-CN" altLang="en-US" sz="2800"/>
                <a:t>、如果所给的对称多项式不是齐次多项式，</a:t>
              </a:r>
            </a:p>
          </p:txBody>
        </p:sp>
        <p:sp>
          <p:nvSpPr>
            <p:cNvPr id="36" name="Rectangle 48">
              <a:extLst>
                <a:ext uri="{FF2B5EF4-FFF2-40B4-BE49-F238E27FC236}">
                  <a16:creationId xmlns:a16="http://schemas.microsoft.com/office/drawing/2014/main" id="{C909EBF4-42CC-47DE-91DE-82859D713A03}"/>
                </a:ext>
              </a:extLst>
            </p:cNvPr>
            <p:cNvSpPr>
              <a:spLocks noChangeArrowheads="1"/>
            </p:cNvSpPr>
            <p:nvPr/>
          </p:nvSpPr>
          <p:spPr bwMode="auto">
            <a:xfrm>
              <a:off x="703" y="3375"/>
              <a:ext cx="45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则可以先把它写成一些齐次多项式的和，然后</a:t>
              </a:r>
            </a:p>
          </p:txBody>
        </p:sp>
      </p:grpSp>
    </p:spTree>
    <p:extLst>
      <p:ext uri="{BB962C8B-B14F-4D97-AF65-F5344CB8AC3E}">
        <p14:creationId xmlns:p14="http://schemas.microsoft.com/office/powerpoint/2010/main" val="276985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up)">
                                      <p:cBhvr>
                                        <p:cTn id="60"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B96D93F-773C-4C87-86A3-BB68EFABC24C}"/>
              </a:ext>
            </a:extLst>
          </p:cNvPr>
          <p:cNvSpPr>
            <a:spLocks noChangeArrowheads="1"/>
          </p:cNvSpPr>
          <p:nvPr/>
        </p:nvSpPr>
        <p:spPr bwMode="auto">
          <a:xfrm>
            <a:off x="1222375" y="404813"/>
            <a:ext cx="6229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再对每一齐次多项式应用待定系数法。</a:t>
            </a:r>
          </a:p>
        </p:txBody>
      </p:sp>
      <p:grpSp>
        <p:nvGrpSpPr>
          <p:cNvPr id="3" name="Group 4">
            <a:extLst>
              <a:ext uri="{FF2B5EF4-FFF2-40B4-BE49-F238E27FC236}">
                <a16:creationId xmlns:a16="http://schemas.microsoft.com/office/drawing/2014/main" id="{FA152EDF-B57A-4317-AD87-F05447140676}"/>
              </a:ext>
            </a:extLst>
          </p:cNvPr>
          <p:cNvGrpSpPr>
            <a:grpSpLocks/>
          </p:cNvGrpSpPr>
          <p:nvPr/>
        </p:nvGrpSpPr>
        <p:grpSpPr bwMode="auto">
          <a:xfrm>
            <a:off x="539750" y="1038225"/>
            <a:ext cx="4694238" cy="519113"/>
            <a:chOff x="340" y="654"/>
            <a:chExt cx="2957" cy="327"/>
          </a:xfrm>
        </p:grpSpPr>
        <p:sp>
          <p:nvSpPr>
            <p:cNvPr id="4" name="Rectangle 5">
              <a:extLst>
                <a:ext uri="{FF2B5EF4-FFF2-40B4-BE49-F238E27FC236}">
                  <a16:creationId xmlns:a16="http://schemas.microsoft.com/office/drawing/2014/main" id="{DCC32988-A44D-4AA7-9D8E-B6F0FFB83EBD}"/>
                </a:ext>
              </a:extLst>
            </p:cNvPr>
            <p:cNvSpPr>
              <a:spLocks noChangeArrowheads="1"/>
            </p:cNvSpPr>
            <p:nvPr/>
          </p:nvSpPr>
          <p:spPr bwMode="auto">
            <a:xfrm>
              <a:off x="340" y="65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考虑</a:t>
              </a:r>
            </a:p>
          </p:txBody>
        </p:sp>
        <p:graphicFrame>
          <p:nvGraphicFramePr>
            <p:cNvPr id="5" name="Object 6">
              <a:extLst>
                <a:ext uri="{FF2B5EF4-FFF2-40B4-BE49-F238E27FC236}">
                  <a16:creationId xmlns:a16="http://schemas.microsoft.com/office/drawing/2014/main" id="{D9A21523-1F96-47FE-AF6A-C8569BBE567B}"/>
                </a:ext>
              </a:extLst>
            </p:cNvPr>
            <p:cNvGraphicFramePr>
              <a:graphicFrameLocks noChangeAspect="1"/>
            </p:cNvGraphicFramePr>
            <p:nvPr/>
          </p:nvGraphicFramePr>
          <p:xfrm>
            <a:off x="884" y="663"/>
            <a:ext cx="975" cy="304"/>
          </p:xfrm>
          <a:graphic>
            <a:graphicData uri="http://schemas.openxmlformats.org/presentationml/2006/ole">
              <mc:AlternateContent xmlns:mc="http://schemas.openxmlformats.org/markup-compatibility/2006">
                <mc:Choice xmlns:v="urn:schemas-microsoft-com:vml" Requires="v">
                  <p:oleObj spid="_x0000_s18434" name="Equation" r:id="rId3" imgW="736600" imgH="228600" progId="Equation.DSMT4">
                    <p:embed/>
                  </p:oleObj>
                </mc:Choice>
                <mc:Fallback>
                  <p:oleObj name="Equation" r:id="rId3" imgW="736600" imgH="228600" progId="Equation.DSMT4">
                    <p:embed/>
                    <p:pic>
                      <p:nvPicPr>
                        <p:cNvPr id="219142" name="Object 6">
                          <a:extLst>
                            <a:ext uri="{FF2B5EF4-FFF2-40B4-BE49-F238E27FC236}">
                              <a16:creationId xmlns:a16="http://schemas.microsoft.com/office/drawing/2014/main" id="{6F835069-6771-461D-8943-B9B158E24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663"/>
                          <a:ext cx="975"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a:extLst>
                <a:ext uri="{FF2B5EF4-FFF2-40B4-BE49-F238E27FC236}">
                  <a16:creationId xmlns:a16="http://schemas.microsoft.com/office/drawing/2014/main" id="{A95F6A9E-6BED-4965-B142-2D4E1943DBB1}"/>
                </a:ext>
              </a:extLst>
            </p:cNvPr>
            <p:cNvSpPr>
              <a:spLocks noChangeArrowheads="1"/>
            </p:cNvSpPr>
            <p:nvPr/>
          </p:nvSpPr>
          <p:spPr bwMode="auto">
            <a:xfrm>
              <a:off x="1837" y="654"/>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的差积的平方</a:t>
              </a:r>
            </a:p>
          </p:txBody>
        </p:sp>
      </p:grpSp>
      <p:graphicFrame>
        <p:nvGraphicFramePr>
          <p:cNvPr id="7" name="Object 9">
            <a:extLst>
              <a:ext uri="{FF2B5EF4-FFF2-40B4-BE49-F238E27FC236}">
                <a16:creationId xmlns:a16="http://schemas.microsoft.com/office/drawing/2014/main" id="{B5D391EC-48A8-43DB-9516-5A7380B84A57}"/>
              </a:ext>
            </a:extLst>
          </p:cNvPr>
          <p:cNvGraphicFramePr>
            <a:graphicFrameLocks noChangeAspect="1"/>
          </p:cNvGraphicFramePr>
          <p:nvPr/>
        </p:nvGraphicFramePr>
        <p:xfrm>
          <a:off x="2051050" y="1628775"/>
          <a:ext cx="2665413" cy="995363"/>
        </p:xfrm>
        <a:graphic>
          <a:graphicData uri="http://schemas.openxmlformats.org/presentationml/2006/ole">
            <mc:AlternateContent xmlns:mc="http://schemas.openxmlformats.org/markup-compatibility/2006">
              <mc:Choice xmlns:v="urn:schemas-microsoft-com:vml" Requires="v">
                <p:oleObj spid="_x0000_s18435" name="Equation" r:id="rId5" imgW="1091726" imgH="406224" progId="Equation.DSMT4">
                  <p:embed/>
                </p:oleObj>
              </mc:Choice>
              <mc:Fallback>
                <p:oleObj name="Equation" r:id="rId5" imgW="1091726" imgH="406224" progId="Equation.DSMT4">
                  <p:embed/>
                  <p:pic>
                    <p:nvPicPr>
                      <p:cNvPr id="219145" name="Object 9">
                        <a:extLst>
                          <a:ext uri="{FF2B5EF4-FFF2-40B4-BE49-F238E27FC236}">
                            <a16:creationId xmlns:a16="http://schemas.microsoft.com/office/drawing/2014/main" id="{DEAAD86F-F57E-4E46-A0E4-2F9ACD3BA6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628775"/>
                        <a:ext cx="2665413"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0">
            <a:extLst>
              <a:ext uri="{FF2B5EF4-FFF2-40B4-BE49-F238E27FC236}">
                <a16:creationId xmlns:a16="http://schemas.microsoft.com/office/drawing/2014/main" id="{28495117-49C8-47BB-BCC0-27C6251DA565}"/>
              </a:ext>
            </a:extLst>
          </p:cNvPr>
          <p:cNvSpPr>
            <a:spLocks noChangeArrowheads="1"/>
          </p:cNvSpPr>
          <p:nvPr/>
        </p:nvSpPr>
        <p:spPr bwMode="auto">
          <a:xfrm>
            <a:off x="590550" y="2622550"/>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D</a:t>
            </a:r>
            <a:r>
              <a:rPr lang="zh-CN" altLang="en-US" sz="2800"/>
              <a:t>是一个重要的对称多项式。由基本定理， </a:t>
            </a:r>
          </a:p>
        </p:txBody>
      </p:sp>
      <p:sp>
        <p:nvSpPr>
          <p:cNvPr id="9" name="Rectangle 11">
            <a:extLst>
              <a:ext uri="{FF2B5EF4-FFF2-40B4-BE49-F238E27FC236}">
                <a16:creationId xmlns:a16="http://schemas.microsoft.com/office/drawing/2014/main" id="{580CA0F7-96E2-4F54-9C82-01D5A617F343}"/>
              </a:ext>
            </a:extLst>
          </p:cNvPr>
          <p:cNvSpPr>
            <a:spLocks noChangeArrowheads="1"/>
          </p:cNvSpPr>
          <p:nvPr/>
        </p:nvSpPr>
        <p:spPr bwMode="auto">
          <a:xfrm>
            <a:off x="539750" y="3213100"/>
            <a:ext cx="221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D</a:t>
            </a:r>
            <a:r>
              <a:rPr lang="zh-CN" altLang="en-US" sz="2800"/>
              <a:t>可以表示成</a:t>
            </a:r>
          </a:p>
        </p:txBody>
      </p:sp>
      <p:graphicFrame>
        <p:nvGraphicFramePr>
          <p:cNvPr id="10" name="Object 13">
            <a:extLst>
              <a:ext uri="{FF2B5EF4-FFF2-40B4-BE49-F238E27FC236}">
                <a16:creationId xmlns:a16="http://schemas.microsoft.com/office/drawing/2014/main" id="{291D0BAB-0521-4D3B-95FA-5694A118B766}"/>
              </a:ext>
            </a:extLst>
          </p:cNvPr>
          <p:cNvGraphicFramePr>
            <a:graphicFrameLocks noChangeAspect="1"/>
          </p:cNvGraphicFramePr>
          <p:nvPr/>
        </p:nvGraphicFramePr>
        <p:xfrm>
          <a:off x="863600" y="3716338"/>
          <a:ext cx="6948488" cy="608012"/>
        </p:xfrm>
        <a:graphic>
          <a:graphicData uri="http://schemas.openxmlformats.org/presentationml/2006/ole">
            <mc:AlternateContent xmlns:mc="http://schemas.openxmlformats.org/markup-compatibility/2006">
              <mc:Choice xmlns:v="urn:schemas-microsoft-com:vml" Requires="v">
                <p:oleObj spid="_x0000_s18436" name="Equation" r:id="rId7" imgW="3149600" imgH="279400" progId="Equation.DSMT4">
                  <p:embed/>
                </p:oleObj>
              </mc:Choice>
              <mc:Fallback>
                <p:oleObj name="Equation" r:id="rId7" imgW="3149600" imgH="279400" progId="Equation.DSMT4">
                  <p:embed/>
                  <p:pic>
                    <p:nvPicPr>
                      <p:cNvPr id="219149" name="Object 13">
                        <a:extLst>
                          <a:ext uri="{FF2B5EF4-FFF2-40B4-BE49-F238E27FC236}">
                            <a16:creationId xmlns:a16="http://schemas.microsoft.com/office/drawing/2014/main" id="{E2BC4EBD-E8CB-46D0-95B5-D15888292C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3716338"/>
                        <a:ext cx="69484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5">
            <a:extLst>
              <a:ext uri="{FF2B5EF4-FFF2-40B4-BE49-F238E27FC236}">
                <a16:creationId xmlns:a16="http://schemas.microsoft.com/office/drawing/2014/main" id="{04E2A834-3897-4596-8F7E-FFFE9A33D529}"/>
              </a:ext>
            </a:extLst>
          </p:cNvPr>
          <p:cNvGrpSpPr>
            <a:grpSpLocks/>
          </p:cNvGrpSpPr>
          <p:nvPr/>
        </p:nvGrpSpPr>
        <p:grpSpPr bwMode="auto">
          <a:xfrm>
            <a:off x="971550" y="4437063"/>
            <a:ext cx="4068763" cy="604837"/>
            <a:chOff x="612" y="2795"/>
            <a:chExt cx="2563" cy="381"/>
          </a:xfrm>
        </p:grpSpPr>
        <p:sp>
          <p:nvSpPr>
            <p:cNvPr id="12" name="Rectangle 16">
              <a:extLst>
                <a:ext uri="{FF2B5EF4-FFF2-40B4-BE49-F238E27FC236}">
                  <a16:creationId xmlns:a16="http://schemas.microsoft.com/office/drawing/2014/main" id="{F4B06427-B5BF-4AC9-9EF0-1C9B8C906966}"/>
                </a:ext>
              </a:extLst>
            </p:cNvPr>
            <p:cNvSpPr>
              <a:spLocks noChangeArrowheads="1"/>
            </p:cNvSpPr>
            <p:nvPr/>
          </p:nvSpPr>
          <p:spPr bwMode="auto">
            <a:xfrm>
              <a:off x="612" y="279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的多项式</a:t>
              </a:r>
            </a:p>
          </p:txBody>
        </p:sp>
        <p:graphicFrame>
          <p:nvGraphicFramePr>
            <p:cNvPr id="13" name="Object 17">
              <a:extLst>
                <a:ext uri="{FF2B5EF4-FFF2-40B4-BE49-F238E27FC236}">
                  <a16:creationId xmlns:a16="http://schemas.microsoft.com/office/drawing/2014/main" id="{E6E390D0-8A59-482A-9F42-7859CF8C2928}"/>
                </a:ext>
              </a:extLst>
            </p:cNvPr>
            <p:cNvGraphicFramePr>
              <a:graphicFrameLocks noChangeAspect="1"/>
            </p:cNvGraphicFramePr>
            <p:nvPr/>
          </p:nvGraphicFramePr>
          <p:xfrm>
            <a:off x="1610" y="2795"/>
            <a:ext cx="1565" cy="381"/>
          </p:xfrm>
          <a:graphic>
            <a:graphicData uri="http://schemas.openxmlformats.org/presentationml/2006/ole">
              <mc:AlternateContent xmlns:mc="http://schemas.openxmlformats.org/markup-compatibility/2006">
                <mc:Choice xmlns:v="urn:schemas-microsoft-com:vml" Requires="v">
                  <p:oleObj spid="_x0000_s18437" name="Equation" r:id="rId9" imgW="1054100" imgH="254000" progId="Equation.DSMT4">
                    <p:embed/>
                  </p:oleObj>
                </mc:Choice>
                <mc:Fallback>
                  <p:oleObj name="Equation" r:id="rId9" imgW="1054100" imgH="254000" progId="Equation.DSMT4">
                    <p:embed/>
                    <p:pic>
                      <p:nvPicPr>
                        <p:cNvPr id="219153" name="Object 17">
                          <a:extLst>
                            <a:ext uri="{FF2B5EF4-FFF2-40B4-BE49-F238E27FC236}">
                              <a16:creationId xmlns:a16="http://schemas.microsoft.com/office/drawing/2014/main" id="{36662E44-5ABE-4D1D-9ED2-80D0C1331D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2795"/>
                          <a:ext cx="1565" cy="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Group 19">
            <a:extLst>
              <a:ext uri="{FF2B5EF4-FFF2-40B4-BE49-F238E27FC236}">
                <a16:creationId xmlns:a16="http://schemas.microsoft.com/office/drawing/2014/main" id="{1A1C3FA1-6B23-4CBE-B201-B77512B25265}"/>
              </a:ext>
            </a:extLst>
          </p:cNvPr>
          <p:cNvGrpSpPr>
            <a:grpSpLocks/>
          </p:cNvGrpSpPr>
          <p:nvPr/>
        </p:nvGrpSpPr>
        <p:grpSpPr bwMode="auto">
          <a:xfrm>
            <a:off x="539750" y="5013325"/>
            <a:ext cx="5678488" cy="519113"/>
            <a:chOff x="340" y="3158"/>
            <a:chExt cx="3577" cy="327"/>
          </a:xfrm>
        </p:grpSpPr>
        <p:sp>
          <p:nvSpPr>
            <p:cNvPr id="15" name="Rectangle 20">
              <a:extLst>
                <a:ext uri="{FF2B5EF4-FFF2-40B4-BE49-F238E27FC236}">
                  <a16:creationId xmlns:a16="http://schemas.microsoft.com/office/drawing/2014/main" id="{7F085D3C-5DDB-408F-A64B-4564190393BA}"/>
                </a:ext>
              </a:extLst>
            </p:cNvPr>
            <p:cNvSpPr>
              <a:spLocks noChangeArrowheads="1"/>
            </p:cNvSpPr>
            <p:nvPr/>
          </p:nvSpPr>
          <p:spPr bwMode="auto">
            <a:xfrm>
              <a:off x="340" y="3158"/>
              <a:ext cx="23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由根与系数的关系知，</a:t>
              </a:r>
            </a:p>
          </p:txBody>
        </p:sp>
        <p:graphicFrame>
          <p:nvGraphicFramePr>
            <p:cNvPr id="16" name="Object 21">
              <a:extLst>
                <a:ext uri="{FF2B5EF4-FFF2-40B4-BE49-F238E27FC236}">
                  <a16:creationId xmlns:a16="http://schemas.microsoft.com/office/drawing/2014/main" id="{1AE814B7-E4D8-4030-B778-B80AF444A40B}"/>
                </a:ext>
              </a:extLst>
            </p:cNvPr>
            <p:cNvGraphicFramePr>
              <a:graphicFrameLocks noChangeAspect="1"/>
            </p:cNvGraphicFramePr>
            <p:nvPr/>
          </p:nvGraphicFramePr>
          <p:xfrm>
            <a:off x="2517" y="3158"/>
            <a:ext cx="1043" cy="325"/>
          </p:xfrm>
          <a:graphic>
            <a:graphicData uri="http://schemas.openxmlformats.org/presentationml/2006/ole">
              <mc:AlternateContent xmlns:mc="http://schemas.openxmlformats.org/markup-compatibility/2006">
                <mc:Choice xmlns:v="urn:schemas-microsoft-com:vml" Requires="v">
                  <p:oleObj spid="_x0000_s18438" name="Equation" r:id="rId11" imgW="736600" imgH="228600" progId="Equation.DSMT4">
                    <p:embed/>
                  </p:oleObj>
                </mc:Choice>
                <mc:Fallback>
                  <p:oleObj name="Equation" r:id="rId11" imgW="736600" imgH="228600" progId="Equation.DSMT4">
                    <p:embed/>
                    <p:pic>
                      <p:nvPicPr>
                        <p:cNvPr id="219157" name="Object 21">
                          <a:extLst>
                            <a:ext uri="{FF2B5EF4-FFF2-40B4-BE49-F238E27FC236}">
                              <a16:creationId xmlns:a16="http://schemas.microsoft.com/office/drawing/2014/main" id="{473089A4-C6A9-47C9-830D-77BE65E3A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3158"/>
                          <a:ext cx="1043"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2">
              <a:extLst>
                <a:ext uri="{FF2B5EF4-FFF2-40B4-BE49-F238E27FC236}">
                  <a16:creationId xmlns:a16="http://schemas.microsoft.com/office/drawing/2014/main" id="{A511CEB4-7E6C-4723-BAD8-2FFAB4065B38}"/>
                </a:ext>
              </a:extLst>
            </p:cNvPr>
            <p:cNvSpPr>
              <a:spLocks noChangeArrowheads="1"/>
            </p:cNvSpPr>
            <p:nvPr/>
          </p:nvSpPr>
          <p:spPr bwMode="auto">
            <a:xfrm>
              <a:off x="3515" y="3158"/>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是 </a:t>
              </a:r>
            </a:p>
          </p:txBody>
        </p:sp>
      </p:grpSp>
      <p:grpSp>
        <p:nvGrpSpPr>
          <p:cNvPr id="18" name="Group 24">
            <a:extLst>
              <a:ext uri="{FF2B5EF4-FFF2-40B4-BE49-F238E27FC236}">
                <a16:creationId xmlns:a16="http://schemas.microsoft.com/office/drawing/2014/main" id="{EA910CF0-9AA9-42FA-8499-594F835454A2}"/>
              </a:ext>
            </a:extLst>
          </p:cNvPr>
          <p:cNvGrpSpPr>
            <a:grpSpLocks/>
          </p:cNvGrpSpPr>
          <p:nvPr/>
        </p:nvGrpSpPr>
        <p:grpSpPr bwMode="auto">
          <a:xfrm>
            <a:off x="971550" y="5589588"/>
            <a:ext cx="4779963" cy="542925"/>
            <a:chOff x="612" y="3521"/>
            <a:chExt cx="3011" cy="342"/>
          </a:xfrm>
        </p:grpSpPr>
        <p:graphicFrame>
          <p:nvGraphicFramePr>
            <p:cNvPr id="19" name="Object 25">
              <a:extLst>
                <a:ext uri="{FF2B5EF4-FFF2-40B4-BE49-F238E27FC236}">
                  <a16:creationId xmlns:a16="http://schemas.microsoft.com/office/drawing/2014/main" id="{FDE78881-643F-4E75-A1ED-BF57E9E03FD5}"/>
                </a:ext>
              </a:extLst>
            </p:cNvPr>
            <p:cNvGraphicFramePr>
              <a:graphicFrameLocks noChangeAspect="1"/>
            </p:cNvGraphicFramePr>
            <p:nvPr/>
          </p:nvGraphicFramePr>
          <p:xfrm>
            <a:off x="612" y="3521"/>
            <a:ext cx="2223" cy="342"/>
          </p:xfrm>
          <a:graphic>
            <a:graphicData uri="http://schemas.openxmlformats.org/presentationml/2006/ole">
              <mc:AlternateContent xmlns:mc="http://schemas.openxmlformats.org/markup-compatibility/2006">
                <mc:Choice xmlns:v="urn:schemas-microsoft-com:vml" Requires="v">
                  <p:oleObj spid="_x0000_s18439" name="Equation" r:id="rId12" imgW="1663700" imgH="254000" progId="Equation.DSMT4">
                    <p:embed/>
                  </p:oleObj>
                </mc:Choice>
                <mc:Fallback>
                  <p:oleObj name="Equation" r:id="rId12" imgW="1663700" imgH="254000" progId="Equation.DSMT4">
                    <p:embed/>
                    <p:pic>
                      <p:nvPicPr>
                        <p:cNvPr id="219161" name="Object 25">
                          <a:extLst>
                            <a:ext uri="{FF2B5EF4-FFF2-40B4-BE49-F238E27FC236}">
                              <a16:creationId xmlns:a16="http://schemas.microsoft.com/office/drawing/2014/main" id="{E3F51D4D-6778-483F-BB43-FB379AF5F8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3521"/>
                          <a:ext cx="2223"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6">
              <a:extLst>
                <a:ext uri="{FF2B5EF4-FFF2-40B4-BE49-F238E27FC236}">
                  <a16:creationId xmlns:a16="http://schemas.microsoft.com/office/drawing/2014/main" id="{2495172C-B0E2-4A4C-8743-CCA9EE3A73F7}"/>
                </a:ext>
              </a:extLst>
            </p:cNvPr>
            <p:cNvSpPr>
              <a:spLocks noChangeArrowheads="1"/>
            </p:cNvSpPr>
            <p:nvPr/>
          </p:nvSpPr>
          <p:spPr bwMode="auto">
            <a:xfrm>
              <a:off x="2835" y="3521"/>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的根。</a:t>
              </a:r>
            </a:p>
          </p:txBody>
        </p:sp>
      </p:grpSp>
    </p:spTree>
    <p:extLst>
      <p:ext uri="{BB962C8B-B14F-4D97-AF65-F5344CB8AC3E}">
        <p14:creationId xmlns:p14="http://schemas.microsoft.com/office/powerpoint/2010/main" val="41156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35FC8B-839D-4AC8-A117-B3EBEBAD3E0C}"/>
              </a:ext>
            </a:extLst>
          </p:cNvPr>
          <p:cNvSpPr>
            <a:spLocks noChangeArrowheads="1"/>
          </p:cNvSpPr>
          <p:nvPr/>
        </p:nvSpPr>
        <p:spPr bwMode="auto">
          <a:xfrm>
            <a:off x="534676" y="1160860"/>
            <a:ext cx="6318647"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100"/>
              <a:t>       </a:t>
            </a:r>
            <a:r>
              <a:rPr lang="zh-CN" altLang="en-US" sz="2100"/>
              <a:t>对称多项式是多元多项式中常见的一种，也是一类比较重要的多元多项式，它的应用比较广泛，对称多项式的来源之一以及它应用的一个重要方面，是一元多项式根的研究，下面我们从一元多项式的根与系数的关系谈起。</a:t>
            </a:r>
          </a:p>
        </p:txBody>
      </p:sp>
      <p:grpSp>
        <p:nvGrpSpPr>
          <p:cNvPr id="3" name="Group 5">
            <a:extLst>
              <a:ext uri="{FF2B5EF4-FFF2-40B4-BE49-F238E27FC236}">
                <a16:creationId xmlns:a16="http://schemas.microsoft.com/office/drawing/2014/main" id="{FF69EF2B-5D63-427F-97DA-7BBE3C5DBFCA}"/>
              </a:ext>
            </a:extLst>
          </p:cNvPr>
          <p:cNvGrpSpPr>
            <a:grpSpLocks/>
          </p:cNvGrpSpPr>
          <p:nvPr/>
        </p:nvGrpSpPr>
        <p:grpSpPr bwMode="auto">
          <a:xfrm>
            <a:off x="479908" y="2864643"/>
            <a:ext cx="5957887" cy="456010"/>
            <a:chOff x="385" y="1686"/>
            <a:chExt cx="5004" cy="383"/>
          </a:xfrm>
        </p:grpSpPr>
        <p:grpSp>
          <p:nvGrpSpPr>
            <p:cNvPr id="4" name="Group 6">
              <a:extLst>
                <a:ext uri="{FF2B5EF4-FFF2-40B4-BE49-F238E27FC236}">
                  <a16:creationId xmlns:a16="http://schemas.microsoft.com/office/drawing/2014/main" id="{767E3CCC-47CA-4358-AAE6-2FEF7CCB5949}"/>
                </a:ext>
              </a:extLst>
            </p:cNvPr>
            <p:cNvGrpSpPr>
              <a:grpSpLocks/>
            </p:cNvGrpSpPr>
            <p:nvPr/>
          </p:nvGrpSpPr>
          <p:grpSpPr bwMode="auto">
            <a:xfrm>
              <a:off x="385" y="1696"/>
              <a:ext cx="2472" cy="349"/>
              <a:chOff x="385" y="1696"/>
              <a:chExt cx="2472" cy="349"/>
            </a:xfrm>
          </p:grpSpPr>
          <p:sp>
            <p:nvSpPr>
              <p:cNvPr id="9" name="Rectangle 7">
                <a:extLst>
                  <a:ext uri="{FF2B5EF4-FFF2-40B4-BE49-F238E27FC236}">
                    <a16:creationId xmlns:a16="http://schemas.microsoft.com/office/drawing/2014/main" id="{03AB9958-F2A9-43B7-B21A-0761E703BE15}"/>
                  </a:ext>
                </a:extLst>
              </p:cNvPr>
              <p:cNvSpPr>
                <a:spLocks noChangeArrowheads="1"/>
              </p:cNvSpPr>
              <p:nvPr/>
            </p:nvSpPr>
            <p:spPr bwMode="auto">
              <a:xfrm>
                <a:off x="385" y="1696"/>
                <a:ext cx="44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100"/>
                  <a:t>设 </a:t>
                </a:r>
              </a:p>
            </p:txBody>
          </p:sp>
          <p:graphicFrame>
            <p:nvGraphicFramePr>
              <p:cNvPr id="10" name="Object 8">
                <a:extLst>
                  <a:ext uri="{FF2B5EF4-FFF2-40B4-BE49-F238E27FC236}">
                    <a16:creationId xmlns:a16="http://schemas.microsoft.com/office/drawing/2014/main" id="{22F9EB9E-896D-4E29-A533-8E89C7DA9F70}"/>
                  </a:ext>
                </a:extLst>
              </p:cNvPr>
              <p:cNvGraphicFramePr>
                <a:graphicFrameLocks noChangeAspect="1"/>
              </p:cNvGraphicFramePr>
              <p:nvPr/>
            </p:nvGraphicFramePr>
            <p:xfrm>
              <a:off x="703" y="1706"/>
              <a:ext cx="2154" cy="332"/>
            </p:xfrm>
            <a:graphic>
              <a:graphicData uri="http://schemas.openxmlformats.org/presentationml/2006/ole">
                <mc:AlternateContent xmlns:mc="http://schemas.openxmlformats.org/markup-compatibility/2006">
                  <mc:Choice xmlns:v="urn:schemas-microsoft-com:vml" Requires="v">
                    <p:oleObj spid="_x0000_s1026" name="Equation" r:id="rId3" imgW="1663700" imgH="254000" progId="Equation.DSMT4">
                      <p:embed/>
                    </p:oleObj>
                  </mc:Choice>
                  <mc:Fallback>
                    <p:oleObj name="Equation" r:id="rId3" imgW="1663700" imgH="254000" progId="Equation.DSMT4">
                      <p:embed/>
                      <p:pic>
                        <p:nvPicPr>
                          <p:cNvPr id="201736" name="Object 8">
                            <a:extLst>
                              <a:ext uri="{FF2B5EF4-FFF2-40B4-BE49-F238E27FC236}">
                                <a16:creationId xmlns:a16="http://schemas.microsoft.com/office/drawing/2014/main" id="{C0F1C9A7-3DC6-479E-AFBE-8502D53BC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1706"/>
                            <a:ext cx="2154"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9">
              <a:extLst>
                <a:ext uri="{FF2B5EF4-FFF2-40B4-BE49-F238E27FC236}">
                  <a16:creationId xmlns:a16="http://schemas.microsoft.com/office/drawing/2014/main" id="{DF9F5800-64CE-4E5B-B825-566FF0E9765F}"/>
                </a:ext>
              </a:extLst>
            </p:cNvPr>
            <p:cNvGrpSpPr>
              <a:grpSpLocks/>
            </p:cNvGrpSpPr>
            <p:nvPr/>
          </p:nvGrpSpPr>
          <p:grpSpPr bwMode="auto">
            <a:xfrm>
              <a:off x="2880" y="1686"/>
              <a:ext cx="2509" cy="383"/>
              <a:chOff x="703" y="2095"/>
              <a:chExt cx="2509" cy="383"/>
            </a:xfrm>
          </p:grpSpPr>
          <p:sp>
            <p:nvSpPr>
              <p:cNvPr id="6" name="Rectangle 10">
                <a:extLst>
                  <a:ext uri="{FF2B5EF4-FFF2-40B4-BE49-F238E27FC236}">
                    <a16:creationId xmlns:a16="http://schemas.microsoft.com/office/drawing/2014/main" id="{3626C5D1-35F2-4441-A10E-EBD1A7F46300}"/>
                  </a:ext>
                </a:extLst>
              </p:cNvPr>
              <p:cNvSpPr>
                <a:spLocks noChangeArrowheads="1"/>
              </p:cNvSpPr>
              <p:nvPr/>
            </p:nvSpPr>
            <p:spPr bwMode="auto">
              <a:xfrm>
                <a:off x="703" y="2095"/>
                <a:ext cx="44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100"/>
                  <a:t>是 </a:t>
                </a:r>
              </a:p>
            </p:txBody>
          </p:sp>
          <p:graphicFrame>
            <p:nvGraphicFramePr>
              <p:cNvPr id="7" name="Object 11">
                <a:extLst>
                  <a:ext uri="{FF2B5EF4-FFF2-40B4-BE49-F238E27FC236}">
                    <a16:creationId xmlns:a16="http://schemas.microsoft.com/office/drawing/2014/main" id="{F3E85F86-4B3E-4DA9-9405-701217E46207}"/>
                  </a:ext>
                </a:extLst>
              </p:cNvPr>
              <p:cNvGraphicFramePr>
                <a:graphicFrameLocks noChangeAspect="1"/>
              </p:cNvGraphicFramePr>
              <p:nvPr/>
            </p:nvGraphicFramePr>
            <p:xfrm>
              <a:off x="975" y="2113"/>
              <a:ext cx="499" cy="365"/>
            </p:xfrm>
            <a:graphic>
              <a:graphicData uri="http://schemas.openxmlformats.org/presentationml/2006/ole">
                <mc:AlternateContent xmlns:mc="http://schemas.openxmlformats.org/markup-compatibility/2006">
                  <mc:Choice xmlns:v="urn:schemas-microsoft-com:vml" Requires="v">
                    <p:oleObj spid="_x0000_s1027" name="Equation" r:id="rId5" imgW="355292" imgH="253780" progId="Equation.DSMT4">
                      <p:embed/>
                    </p:oleObj>
                  </mc:Choice>
                  <mc:Fallback>
                    <p:oleObj name="Equation" r:id="rId5" imgW="355292" imgH="253780" progId="Equation.DSMT4">
                      <p:embed/>
                      <p:pic>
                        <p:nvPicPr>
                          <p:cNvPr id="201739" name="Object 11">
                            <a:extLst>
                              <a:ext uri="{FF2B5EF4-FFF2-40B4-BE49-F238E27FC236}">
                                <a16:creationId xmlns:a16="http://schemas.microsoft.com/office/drawing/2014/main" id="{DA94A116-3241-409E-81C5-94D7CDDE85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113"/>
                            <a:ext cx="499"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2">
                <a:extLst>
                  <a:ext uri="{FF2B5EF4-FFF2-40B4-BE49-F238E27FC236}">
                    <a16:creationId xmlns:a16="http://schemas.microsoft.com/office/drawing/2014/main" id="{17F65E61-BB5F-4638-A7CD-4D4F2B126B6D}"/>
                  </a:ext>
                </a:extLst>
              </p:cNvPr>
              <p:cNvSpPr>
                <a:spLocks noChangeArrowheads="1"/>
              </p:cNvSpPr>
              <p:nvPr/>
            </p:nvSpPr>
            <p:spPr bwMode="auto">
              <a:xfrm>
                <a:off x="1474" y="2105"/>
                <a:ext cx="173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的一个多项式，</a:t>
                </a:r>
              </a:p>
            </p:txBody>
          </p:sp>
        </p:grpSp>
      </p:grpSp>
      <p:grpSp>
        <p:nvGrpSpPr>
          <p:cNvPr id="11" name="Group 15">
            <a:extLst>
              <a:ext uri="{FF2B5EF4-FFF2-40B4-BE49-F238E27FC236}">
                <a16:creationId xmlns:a16="http://schemas.microsoft.com/office/drawing/2014/main" id="{D838F709-7DFE-43D9-B923-7DDE7072A3AD}"/>
              </a:ext>
            </a:extLst>
          </p:cNvPr>
          <p:cNvGrpSpPr>
            <a:grpSpLocks/>
          </p:cNvGrpSpPr>
          <p:nvPr/>
        </p:nvGrpSpPr>
        <p:grpSpPr bwMode="auto">
          <a:xfrm>
            <a:off x="591826" y="3363516"/>
            <a:ext cx="6711554" cy="444103"/>
            <a:chOff x="295" y="2105"/>
            <a:chExt cx="5637" cy="373"/>
          </a:xfrm>
        </p:grpSpPr>
        <p:sp>
          <p:nvSpPr>
            <p:cNvPr id="12" name="Rectangle 16">
              <a:extLst>
                <a:ext uri="{FF2B5EF4-FFF2-40B4-BE49-F238E27FC236}">
                  <a16:creationId xmlns:a16="http://schemas.microsoft.com/office/drawing/2014/main" id="{54D4479D-1F8D-4E53-81D6-3417C44A27E1}"/>
                </a:ext>
              </a:extLst>
            </p:cNvPr>
            <p:cNvSpPr>
              <a:spLocks noChangeArrowheads="1"/>
            </p:cNvSpPr>
            <p:nvPr/>
          </p:nvSpPr>
          <p:spPr bwMode="auto">
            <a:xfrm>
              <a:off x="295" y="2105"/>
              <a:ext cx="60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如果</a:t>
              </a:r>
            </a:p>
          </p:txBody>
        </p:sp>
        <p:graphicFrame>
          <p:nvGraphicFramePr>
            <p:cNvPr id="13" name="Object 17">
              <a:extLst>
                <a:ext uri="{FF2B5EF4-FFF2-40B4-BE49-F238E27FC236}">
                  <a16:creationId xmlns:a16="http://schemas.microsoft.com/office/drawing/2014/main" id="{AEEB9674-A88D-4CCC-9D80-1F61979B5241}"/>
                </a:ext>
              </a:extLst>
            </p:cNvPr>
            <p:cNvGraphicFramePr>
              <a:graphicFrameLocks noChangeAspect="1"/>
            </p:cNvGraphicFramePr>
            <p:nvPr/>
          </p:nvGraphicFramePr>
          <p:xfrm>
            <a:off x="793" y="2117"/>
            <a:ext cx="521" cy="361"/>
          </p:xfrm>
          <a:graphic>
            <a:graphicData uri="http://schemas.openxmlformats.org/presentationml/2006/ole">
              <mc:AlternateContent xmlns:mc="http://schemas.openxmlformats.org/markup-compatibility/2006">
                <mc:Choice xmlns:v="urn:schemas-microsoft-com:vml" Requires="v">
                  <p:oleObj spid="_x0000_s1028" name="Equation" r:id="rId7" imgW="368140" imgH="253890" progId="Equation.DSMT4">
                    <p:embed/>
                  </p:oleObj>
                </mc:Choice>
                <mc:Fallback>
                  <p:oleObj name="Equation" r:id="rId7" imgW="368140" imgH="253890" progId="Equation.DSMT4">
                    <p:embed/>
                    <p:pic>
                      <p:nvPicPr>
                        <p:cNvPr id="201745" name="Object 17">
                          <a:extLst>
                            <a:ext uri="{FF2B5EF4-FFF2-40B4-BE49-F238E27FC236}">
                              <a16:creationId xmlns:a16="http://schemas.microsoft.com/office/drawing/2014/main" id="{A6A73317-7AF3-416D-949E-05F5E2E877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117"/>
                          <a:ext cx="521"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
              <a:extLst>
                <a:ext uri="{FF2B5EF4-FFF2-40B4-BE49-F238E27FC236}">
                  <a16:creationId xmlns:a16="http://schemas.microsoft.com/office/drawing/2014/main" id="{916A6F99-F1B1-441D-9D7F-5356C5516A1B}"/>
                </a:ext>
              </a:extLst>
            </p:cNvPr>
            <p:cNvSpPr>
              <a:spLocks noChangeArrowheads="1"/>
            </p:cNvSpPr>
            <p:nvPr/>
          </p:nvSpPr>
          <p:spPr bwMode="auto">
            <a:xfrm>
              <a:off x="1292" y="2115"/>
              <a:ext cx="151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在</a:t>
              </a:r>
              <a:r>
                <a:rPr lang="en-US" altLang="zh-CN" sz="2100"/>
                <a:t>F</a:t>
              </a:r>
              <a:r>
                <a:rPr lang="zh-CN" altLang="en-US" sz="2100"/>
                <a:t>中有</a:t>
              </a:r>
              <a:r>
                <a:rPr lang="en-US" altLang="zh-CN" sz="2100"/>
                <a:t>n</a:t>
              </a:r>
              <a:r>
                <a:rPr lang="zh-CN" altLang="en-US" sz="2100"/>
                <a:t>个根</a:t>
              </a:r>
            </a:p>
          </p:txBody>
        </p:sp>
        <p:graphicFrame>
          <p:nvGraphicFramePr>
            <p:cNvPr id="15" name="Object 19">
              <a:extLst>
                <a:ext uri="{FF2B5EF4-FFF2-40B4-BE49-F238E27FC236}">
                  <a16:creationId xmlns:a16="http://schemas.microsoft.com/office/drawing/2014/main" id="{DD8FD0DB-44DB-4356-97D1-4CC2D7F97395}"/>
                </a:ext>
              </a:extLst>
            </p:cNvPr>
            <p:cNvGraphicFramePr>
              <a:graphicFrameLocks noChangeAspect="1"/>
            </p:cNvGraphicFramePr>
            <p:nvPr/>
          </p:nvGraphicFramePr>
          <p:xfrm>
            <a:off x="2744" y="2160"/>
            <a:ext cx="952" cy="275"/>
          </p:xfrm>
          <a:graphic>
            <a:graphicData uri="http://schemas.openxmlformats.org/presentationml/2006/ole">
              <mc:AlternateContent xmlns:mc="http://schemas.openxmlformats.org/markup-compatibility/2006">
                <mc:Choice xmlns:v="urn:schemas-microsoft-com:vml" Requires="v">
                  <p:oleObj spid="_x0000_s1029" name="Equation" r:id="rId9" imgW="787400" imgH="228600" progId="Equation.DSMT4">
                    <p:embed/>
                  </p:oleObj>
                </mc:Choice>
                <mc:Fallback>
                  <p:oleObj name="Equation" r:id="rId9" imgW="787400" imgH="228600" progId="Equation.DSMT4">
                    <p:embed/>
                    <p:pic>
                      <p:nvPicPr>
                        <p:cNvPr id="201747" name="Object 19">
                          <a:extLst>
                            <a:ext uri="{FF2B5EF4-FFF2-40B4-BE49-F238E27FC236}">
                              <a16:creationId xmlns:a16="http://schemas.microsoft.com/office/drawing/2014/main" id="{5EA62BAF-C2EB-41C1-A346-3CC0C8ABF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4" y="2160"/>
                          <a:ext cx="952"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0">
              <a:extLst>
                <a:ext uri="{FF2B5EF4-FFF2-40B4-BE49-F238E27FC236}">
                  <a16:creationId xmlns:a16="http://schemas.microsoft.com/office/drawing/2014/main" id="{156FBEF6-0E9C-4B1C-AD3F-A29A716C24BC}"/>
                </a:ext>
              </a:extLst>
            </p:cNvPr>
            <p:cNvSpPr>
              <a:spLocks noChangeArrowheads="1"/>
            </p:cNvSpPr>
            <p:nvPr/>
          </p:nvSpPr>
          <p:spPr bwMode="auto">
            <a:xfrm>
              <a:off x="3515" y="2105"/>
              <a:ext cx="241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（重根按重数计算），</a:t>
              </a:r>
            </a:p>
          </p:txBody>
        </p:sp>
      </p:grpSp>
      <p:grpSp>
        <p:nvGrpSpPr>
          <p:cNvPr id="17" name="Group 23">
            <a:extLst>
              <a:ext uri="{FF2B5EF4-FFF2-40B4-BE49-F238E27FC236}">
                <a16:creationId xmlns:a16="http://schemas.microsoft.com/office/drawing/2014/main" id="{16E2927D-3549-4926-A3CE-DDBCE042F1F0}"/>
              </a:ext>
            </a:extLst>
          </p:cNvPr>
          <p:cNvGrpSpPr>
            <a:grpSpLocks/>
          </p:cNvGrpSpPr>
          <p:nvPr/>
        </p:nvGrpSpPr>
        <p:grpSpPr bwMode="auto">
          <a:xfrm>
            <a:off x="643023" y="3807619"/>
            <a:ext cx="5183981" cy="446485"/>
            <a:chOff x="340" y="2478"/>
            <a:chExt cx="4354" cy="375"/>
          </a:xfrm>
        </p:grpSpPr>
        <p:sp>
          <p:nvSpPr>
            <p:cNvPr id="18" name="Rectangle 24">
              <a:extLst>
                <a:ext uri="{FF2B5EF4-FFF2-40B4-BE49-F238E27FC236}">
                  <a16:creationId xmlns:a16="http://schemas.microsoft.com/office/drawing/2014/main" id="{E9C58231-0519-4A4F-929F-9385FAD79096}"/>
                </a:ext>
              </a:extLst>
            </p:cNvPr>
            <p:cNvSpPr>
              <a:spLocks noChangeArrowheads="1"/>
            </p:cNvSpPr>
            <p:nvPr/>
          </p:nvSpPr>
          <p:spPr bwMode="auto">
            <a:xfrm>
              <a:off x="340" y="2503"/>
              <a:ext cx="44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100"/>
                <a:t>则 </a:t>
              </a:r>
            </a:p>
          </p:txBody>
        </p:sp>
        <p:graphicFrame>
          <p:nvGraphicFramePr>
            <p:cNvPr id="19" name="Object 25">
              <a:extLst>
                <a:ext uri="{FF2B5EF4-FFF2-40B4-BE49-F238E27FC236}">
                  <a16:creationId xmlns:a16="http://schemas.microsoft.com/office/drawing/2014/main" id="{2FA588C7-EB27-4680-8836-957AF1B151F3}"/>
                </a:ext>
              </a:extLst>
            </p:cNvPr>
            <p:cNvGraphicFramePr>
              <a:graphicFrameLocks noChangeAspect="1"/>
            </p:cNvGraphicFramePr>
            <p:nvPr/>
          </p:nvGraphicFramePr>
          <p:xfrm>
            <a:off x="612" y="2523"/>
            <a:ext cx="476" cy="330"/>
          </p:xfrm>
          <a:graphic>
            <a:graphicData uri="http://schemas.openxmlformats.org/presentationml/2006/ole">
              <mc:AlternateContent xmlns:mc="http://schemas.openxmlformats.org/markup-compatibility/2006">
                <mc:Choice xmlns:v="urn:schemas-microsoft-com:vml" Requires="v">
                  <p:oleObj spid="_x0000_s1030" name="Equation" r:id="rId11" imgW="368140" imgH="253890" progId="Equation.DSMT4">
                    <p:embed/>
                  </p:oleObj>
                </mc:Choice>
                <mc:Fallback>
                  <p:oleObj name="Equation" r:id="rId11" imgW="368140" imgH="253890" progId="Equation.DSMT4">
                    <p:embed/>
                    <p:pic>
                      <p:nvPicPr>
                        <p:cNvPr id="201753" name="Object 25">
                          <a:extLst>
                            <a:ext uri="{FF2B5EF4-FFF2-40B4-BE49-F238E27FC236}">
                              <a16:creationId xmlns:a16="http://schemas.microsoft.com/office/drawing/2014/main" id="{B4F16766-396F-4B76-BFDC-C291F627D8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2523"/>
                          <a:ext cx="47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6">
              <a:extLst>
                <a:ext uri="{FF2B5EF4-FFF2-40B4-BE49-F238E27FC236}">
                  <a16:creationId xmlns:a16="http://schemas.microsoft.com/office/drawing/2014/main" id="{41CFFAC9-3201-4A20-AFE9-3D6CDC9DB766}"/>
                </a:ext>
              </a:extLst>
            </p:cNvPr>
            <p:cNvSpPr>
              <a:spLocks noChangeArrowheads="1"/>
            </p:cNvSpPr>
            <p:nvPr/>
          </p:nvSpPr>
          <p:spPr bwMode="auto">
            <a:xfrm>
              <a:off x="1052" y="2478"/>
              <a:ext cx="106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可分解为</a:t>
              </a:r>
            </a:p>
          </p:txBody>
        </p:sp>
        <p:graphicFrame>
          <p:nvGraphicFramePr>
            <p:cNvPr id="21" name="Object 27">
              <a:extLst>
                <a:ext uri="{FF2B5EF4-FFF2-40B4-BE49-F238E27FC236}">
                  <a16:creationId xmlns:a16="http://schemas.microsoft.com/office/drawing/2014/main" id="{93D2838B-E267-491F-82DE-C6EFB8CED68A}"/>
                </a:ext>
              </a:extLst>
            </p:cNvPr>
            <p:cNvGraphicFramePr>
              <a:graphicFrameLocks noChangeAspect="1"/>
            </p:cNvGraphicFramePr>
            <p:nvPr/>
          </p:nvGraphicFramePr>
          <p:xfrm>
            <a:off x="2018" y="2523"/>
            <a:ext cx="2676" cy="316"/>
          </p:xfrm>
          <a:graphic>
            <a:graphicData uri="http://schemas.openxmlformats.org/presentationml/2006/ole">
              <mc:AlternateContent xmlns:mc="http://schemas.openxmlformats.org/markup-compatibility/2006">
                <mc:Choice xmlns:v="urn:schemas-microsoft-com:vml" Requires="v">
                  <p:oleObj spid="_x0000_s1031" name="Equation" r:id="rId12" imgW="2184400" imgH="254000" progId="Equation.DSMT4">
                    <p:embed/>
                  </p:oleObj>
                </mc:Choice>
                <mc:Fallback>
                  <p:oleObj name="Equation" r:id="rId12" imgW="2184400" imgH="254000" progId="Equation.DSMT4">
                    <p:embed/>
                    <p:pic>
                      <p:nvPicPr>
                        <p:cNvPr id="201755" name="Object 27">
                          <a:extLst>
                            <a:ext uri="{FF2B5EF4-FFF2-40B4-BE49-F238E27FC236}">
                              <a16:creationId xmlns:a16="http://schemas.microsoft.com/office/drawing/2014/main" id="{F8DC2C84-FABA-44DC-8445-F53077DA89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8" y="2523"/>
                          <a:ext cx="2676"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28">
            <a:extLst>
              <a:ext uri="{FF2B5EF4-FFF2-40B4-BE49-F238E27FC236}">
                <a16:creationId xmlns:a16="http://schemas.microsoft.com/office/drawing/2014/main" id="{57A944DF-793C-41EE-9C15-7E0AA7746777}"/>
              </a:ext>
            </a:extLst>
          </p:cNvPr>
          <p:cNvGrpSpPr>
            <a:grpSpLocks/>
          </p:cNvGrpSpPr>
          <p:nvPr/>
        </p:nvGrpSpPr>
        <p:grpSpPr bwMode="auto">
          <a:xfrm>
            <a:off x="643023" y="4293393"/>
            <a:ext cx="3686175" cy="847725"/>
            <a:chOff x="340" y="2886"/>
            <a:chExt cx="3096" cy="712"/>
          </a:xfrm>
        </p:grpSpPr>
        <p:sp>
          <p:nvSpPr>
            <p:cNvPr id="23" name="Rectangle 29">
              <a:extLst>
                <a:ext uri="{FF2B5EF4-FFF2-40B4-BE49-F238E27FC236}">
                  <a16:creationId xmlns:a16="http://schemas.microsoft.com/office/drawing/2014/main" id="{EA06CA4F-CFF7-4E71-88A1-91E90BD473FC}"/>
                </a:ext>
              </a:extLst>
            </p:cNvPr>
            <p:cNvSpPr>
              <a:spLocks noChangeArrowheads="1"/>
            </p:cNvSpPr>
            <p:nvPr/>
          </p:nvSpPr>
          <p:spPr bwMode="auto">
            <a:xfrm>
              <a:off x="340" y="2886"/>
              <a:ext cx="309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把上式展开，比较两边系数，</a:t>
              </a:r>
            </a:p>
          </p:txBody>
        </p:sp>
        <p:sp>
          <p:nvSpPr>
            <p:cNvPr id="24" name="Rectangle 30">
              <a:extLst>
                <a:ext uri="{FF2B5EF4-FFF2-40B4-BE49-F238E27FC236}">
                  <a16:creationId xmlns:a16="http://schemas.microsoft.com/office/drawing/2014/main" id="{9D6F0C79-633A-4A6A-A2DC-C02D7835880B}"/>
                </a:ext>
              </a:extLst>
            </p:cNvPr>
            <p:cNvSpPr>
              <a:spLocks noChangeArrowheads="1"/>
            </p:cNvSpPr>
            <p:nvPr/>
          </p:nvSpPr>
          <p:spPr bwMode="auto">
            <a:xfrm>
              <a:off x="340" y="3249"/>
              <a:ext cx="241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a:t>得根与系数关系如下：</a:t>
              </a:r>
            </a:p>
          </p:txBody>
        </p:sp>
      </p:grpSp>
    </p:spTree>
    <p:extLst>
      <p:ext uri="{BB962C8B-B14F-4D97-AF65-F5344CB8AC3E}">
        <p14:creationId xmlns:p14="http://schemas.microsoft.com/office/powerpoint/2010/main" val="131938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393042-E140-4D75-BA9C-272771D93958}"/>
              </a:ext>
            </a:extLst>
          </p:cNvPr>
          <p:cNvSpPr>
            <a:spLocks noGrp="1"/>
          </p:cNvSpPr>
          <p:nvPr>
            <p:ph type="dt" sz="half" idx="10"/>
          </p:nvPr>
        </p:nvSpPr>
        <p:spPr>
          <a:xfrm>
            <a:off x="457200" y="6245225"/>
            <a:ext cx="2133600" cy="476250"/>
          </a:xfrm>
        </p:spPr>
        <p:txBody>
          <a:bodyPr/>
          <a:lstStyle/>
          <a:p>
            <a:fld id="{FE6ECFDC-67D9-47EF-9DEA-2DB4C9FEA190}" type="datetime1">
              <a:rPr lang="zh-CN" altLang="en-US"/>
              <a:pPr/>
              <a:t>2021/12/23</a:t>
            </a:fld>
            <a:endParaRPr lang="en-US" altLang="zh-CN"/>
          </a:p>
        </p:txBody>
      </p:sp>
      <p:sp>
        <p:nvSpPr>
          <p:cNvPr id="3" name="页脚占位符 2">
            <a:extLst>
              <a:ext uri="{FF2B5EF4-FFF2-40B4-BE49-F238E27FC236}">
                <a16:creationId xmlns:a16="http://schemas.microsoft.com/office/drawing/2014/main" id="{2FE7B47A-CF33-4965-80E6-3C45929D3D39}"/>
              </a:ext>
            </a:extLst>
          </p:cNvPr>
          <p:cNvSpPr>
            <a:spLocks noGrp="1"/>
          </p:cNvSpPr>
          <p:nvPr>
            <p:ph type="ftr" sz="quarter" idx="11"/>
          </p:nvPr>
        </p:nvSpPr>
        <p:spPr>
          <a:xfrm>
            <a:off x="3124200" y="6245225"/>
            <a:ext cx="2895600" cy="476250"/>
          </a:xfrm>
        </p:spPr>
        <p:txBody>
          <a:bodyPr/>
          <a:lstStyle/>
          <a:p>
            <a:r>
              <a:rPr lang="en-US" altLang="zh-CN"/>
              <a:t>高等代数</a:t>
            </a:r>
          </a:p>
        </p:txBody>
      </p:sp>
      <p:grpSp>
        <p:nvGrpSpPr>
          <p:cNvPr id="4" name="Group 3">
            <a:extLst>
              <a:ext uri="{FF2B5EF4-FFF2-40B4-BE49-F238E27FC236}">
                <a16:creationId xmlns:a16="http://schemas.microsoft.com/office/drawing/2014/main" id="{894448BE-2FFF-40A0-8B50-CDA07ED7DB44}"/>
              </a:ext>
            </a:extLst>
          </p:cNvPr>
          <p:cNvGrpSpPr>
            <a:grpSpLocks/>
          </p:cNvGrpSpPr>
          <p:nvPr/>
        </p:nvGrpSpPr>
        <p:grpSpPr bwMode="auto">
          <a:xfrm>
            <a:off x="539750" y="404813"/>
            <a:ext cx="3708400" cy="593725"/>
            <a:chOff x="340" y="255"/>
            <a:chExt cx="2336" cy="374"/>
          </a:xfrm>
        </p:grpSpPr>
        <p:sp>
          <p:nvSpPr>
            <p:cNvPr id="5" name="Rectangle 4">
              <a:extLst>
                <a:ext uri="{FF2B5EF4-FFF2-40B4-BE49-F238E27FC236}">
                  <a16:creationId xmlns:a16="http://schemas.microsoft.com/office/drawing/2014/main" id="{00826E8F-334C-4AAB-95AF-B44C3941FDEB}"/>
                </a:ext>
              </a:extLst>
            </p:cNvPr>
            <p:cNvSpPr>
              <a:spLocks noChangeArrowheads="1"/>
            </p:cNvSpPr>
            <p:nvPr/>
          </p:nvSpPr>
          <p:spPr bwMode="auto">
            <a:xfrm>
              <a:off x="340" y="255"/>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于是若</a:t>
              </a:r>
            </a:p>
          </p:txBody>
        </p:sp>
        <p:graphicFrame>
          <p:nvGraphicFramePr>
            <p:cNvPr id="6" name="Object 5">
              <a:extLst>
                <a:ext uri="{FF2B5EF4-FFF2-40B4-BE49-F238E27FC236}">
                  <a16:creationId xmlns:a16="http://schemas.microsoft.com/office/drawing/2014/main" id="{5B70E46B-A392-4D89-B007-40E45E92BD24}"/>
                </a:ext>
              </a:extLst>
            </p:cNvPr>
            <p:cNvGraphicFramePr>
              <a:graphicFrameLocks noChangeAspect="1"/>
            </p:cNvGraphicFramePr>
            <p:nvPr/>
          </p:nvGraphicFramePr>
          <p:xfrm>
            <a:off x="1111" y="255"/>
            <a:ext cx="1565" cy="374"/>
          </p:xfrm>
          <a:graphic>
            <a:graphicData uri="http://schemas.openxmlformats.org/presentationml/2006/ole">
              <mc:AlternateContent xmlns:mc="http://schemas.openxmlformats.org/markup-compatibility/2006">
                <mc:Choice xmlns:v="urn:schemas-microsoft-com:vml" Requires="v">
                  <p:oleObj spid="_x0000_s19458" name="Equation" r:id="rId3" imgW="1079032" imgH="253890" progId="Equation.DSMT4">
                    <p:embed/>
                  </p:oleObj>
                </mc:Choice>
                <mc:Fallback>
                  <p:oleObj name="Equation" r:id="rId3" imgW="1079032" imgH="253890" progId="Equation.DSMT4">
                    <p:embed/>
                    <p:pic>
                      <p:nvPicPr>
                        <p:cNvPr id="220165" name="Object 5">
                          <a:extLst>
                            <a:ext uri="{FF2B5EF4-FFF2-40B4-BE49-F238E27FC236}">
                              <a16:creationId xmlns:a16="http://schemas.microsoft.com/office/drawing/2014/main" id="{3763D0C8-CA1C-422A-A826-2E9322D21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255"/>
                          <a:ext cx="156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7">
            <a:extLst>
              <a:ext uri="{FF2B5EF4-FFF2-40B4-BE49-F238E27FC236}">
                <a16:creationId xmlns:a16="http://schemas.microsoft.com/office/drawing/2014/main" id="{E9A2CB06-69EB-4B54-A58A-8B4DF0ECE802}"/>
              </a:ext>
            </a:extLst>
          </p:cNvPr>
          <p:cNvGrpSpPr>
            <a:grpSpLocks/>
          </p:cNvGrpSpPr>
          <p:nvPr/>
        </p:nvGrpSpPr>
        <p:grpSpPr bwMode="auto">
          <a:xfrm>
            <a:off x="971550" y="1038225"/>
            <a:ext cx="5505450" cy="563563"/>
            <a:chOff x="612" y="654"/>
            <a:chExt cx="3468" cy="355"/>
          </a:xfrm>
        </p:grpSpPr>
        <p:sp>
          <p:nvSpPr>
            <p:cNvPr id="8" name="Rectangle 8">
              <a:extLst>
                <a:ext uri="{FF2B5EF4-FFF2-40B4-BE49-F238E27FC236}">
                  <a16:creationId xmlns:a16="http://schemas.microsoft.com/office/drawing/2014/main" id="{142AA4EE-A4D3-4233-A261-F916BD0F56F9}"/>
                </a:ext>
              </a:extLst>
            </p:cNvPr>
            <p:cNvSpPr>
              <a:spLocks noChangeArrowheads="1"/>
            </p:cNvSpPr>
            <p:nvPr/>
          </p:nvSpPr>
          <p:spPr bwMode="auto">
            <a:xfrm>
              <a:off x="612" y="663"/>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则 </a:t>
              </a:r>
            </a:p>
          </p:txBody>
        </p:sp>
        <p:graphicFrame>
          <p:nvGraphicFramePr>
            <p:cNvPr id="9" name="Object 9">
              <a:extLst>
                <a:ext uri="{FF2B5EF4-FFF2-40B4-BE49-F238E27FC236}">
                  <a16:creationId xmlns:a16="http://schemas.microsoft.com/office/drawing/2014/main" id="{4EF292D7-5708-4CC9-A6BA-9D9176CA69CC}"/>
                </a:ext>
              </a:extLst>
            </p:cNvPr>
            <p:cNvGraphicFramePr>
              <a:graphicFrameLocks noChangeAspect="1"/>
            </p:cNvGraphicFramePr>
            <p:nvPr/>
          </p:nvGraphicFramePr>
          <p:xfrm>
            <a:off x="884" y="663"/>
            <a:ext cx="499" cy="346"/>
          </p:xfrm>
          <a:graphic>
            <a:graphicData uri="http://schemas.openxmlformats.org/presentationml/2006/ole">
              <mc:AlternateContent xmlns:mc="http://schemas.openxmlformats.org/markup-compatibility/2006">
                <mc:Choice xmlns:v="urn:schemas-microsoft-com:vml" Requires="v">
                  <p:oleObj spid="_x0000_s19459" name="Equation" r:id="rId5" imgW="368140" imgH="253890" progId="Equation.DSMT4">
                    <p:embed/>
                  </p:oleObj>
                </mc:Choice>
                <mc:Fallback>
                  <p:oleObj name="Equation" r:id="rId5" imgW="368140" imgH="253890" progId="Equation.DSMT4">
                    <p:embed/>
                    <p:pic>
                      <p:nvPicPr>
                        <p:cNvPr id="220169" name="Object 9">
                          <a:extLst>
                            <a:ext uri="{FF2B5EF4-FFF2-40B4-BE49-F238E27FC236}">
                              <a16:creationId xmlns:a16="http://schemas.microsoft.com/office/drawing/2014/main" id="{41FA1B2A-EDF9-4632-BBB4-602C2A53D7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663"/>
                          <a:ext cx="499"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a16="http://schemas.microsoft.com/office/drawing/2014/main" id="{9894DE3C-75B8-451C-9378-8557A4CFC220}"/>
                </a:ext>
              </a:extLst>
            </p:cNvPr>
            <p:cNvSpPr>
              <a:spLocks noChangeArrowheads="1"/>
            </p:cNvSpPr>
            <p:nvPr/>
          </p:nvSpPr>
          <p:spPr bwMode="auto">
            <a:xfrm>
              <a:off x="1338" y="654"/>
              <a:ext cx="27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在</a:t>
              </a:r>
              <a:r>
                <a:rPr lang="en-US" altLang="zh-CN" sz="2800"/>
                <a:t>C</a:t>
              </a:r>
              <a:r>
                <a:rPr lang="zh-CN" altLang="en-US" sz="2800"/>
                <a:t>上有重根，反之也成立</a:t>
              </a:r>
            </a:p>
          </p:txBody>
        </p:sp>
      </p:grpSp>
      <p:grpSp>
        <p:nvGrpSpPr>
          <p:cNvPr id="11" name="Group 13">
            <a:extLst>
              <a:ext uri="{FF2B5EF4-FFF2-40B4-BE49-F238E27FC236}">
                <a16:creationId xmlns:a16="http://schemas.microsoft.com/office/drawing/2014/main" id="{3985A066-8C5C-4E14-963E-F9C2B5CEC7F3}"/>
              </a:ext>
            </a:extLst>
          </p:cNvPr>
          <p:cNvGrpSpPr>
            <a:grpSpLocks/>
          </p:cNvGrpSpPr>
          <p:nvPr/>
        </p:nvGrpSpPr>
        <p:grpSpPr bwMode="auto">
          <a:xfrm>
            <a:off x="611188" y="1614488"/>
            <a:ext cx="7218362" cy="596900"/>
            <a:chOff x="385" y="1017"/>
            <a:chExt cx="4547" cy="376"/>
          </a:xfrm>
        </p:grpSpPr>
        <p:sp>
          <p:nvSpPr>
            <p:cNvPr id="12" name="Rectangle 14">
              <a:extLst>
                <a:ext uri="{FF2B5EF4-FFF2-40B4-BE49-F238E27FC236}">
                  <a16:creationId xmlns:a16="http://schemas.microsoft.com/office/drawing/2014/main" id="{35ABD97F-4A50-40AC-ADCA-154ECDE10688}"/>
                </a:ext>
              </a:extLst>
            </p:cNvPr>
            <p:cNvSpPr>
              <a:spLocks noChangeArrowheads="1"/>
            </p:cNvSpPr>
            <p:nvPr/>
          </p:nvSpPr>
          <p:spPr bwMode="auto">
            <a:xfrm>
              <a:off x="385" y="1017"/>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故 </a:t>
              </a:r>
            </a:p>
          </p:txBody>
        </p:sp>
        <p:graphicFrame>
          <p:nvGraphicFramePr>
            <p:cNvPr id="13" name="Object 15">
              <a:extLst>
                <a:ext uri="{FF2B5EF4-FFF2-40B4-BE49-F238E27FC236}">
                  <a16:creationId xmlns:a16="http://schemas.microsoft.com/office/drawing/2014/main" id="{4C1D59AD-250A-4DE4-AD81-BE57C702D055}"/>
                </a:ext>
              </a:extLst>
            </p:cNvPr>
            <p:cNvGraphicFramePr>
              <a:graphicFrameLocks noChangeAspect="1"/>
            </p:cNvGraphicFramePr>
            <p:nvPr/>
          </p:nvGraphicFramePr>
          <p:xfrm>
            <a:off x="657" y="1026"/>
            <a:ext cx="1156" cy="367"/>
          </p:xfrm>
          <a:graphic>
            <a:graphicData uri="http://schemas.openxmlformats.org/presentationml/2006/ole">
              <mc:AlternateContent xmlns:mc="http://schemas.openxmlformats.org/markup-compatibility/2006">
                <mc:Choice xmlns:v="urn:schemas-microsoft-com:vml" Requires="v">
                  <p:oleObj spid="_x0000_s19460" name="Equation" r:id="rId7" imgW="812447" imgH="253890" progId="Equation.DSMT4">
                    <p:embed/>
                  </p:oleObj>
                </mc:Choice>
                <mc:Fallback>
                  <p:oleObj name="Equation" r:id="rId7" imgW="812447" imgH="253890" progId="Equation.DSMT4">
                    <p:embed/>
                    <p:pic>
                      <p:nvPicPr>
                        <p:cNvPr id="220175" name="Object 15">
                          <a:extLst>
                            <a:ext uri="{FF2B5EF4-FFF2-40B4-BE49-F238E27FC236}">
                              <a16:creationId xmlns:a16="http://schemas.microsoft.com/office/drawing/2014/main" id="{8F0957A4-3F6D-45DB-AF30-AADA0B5E4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1026"/>
                          <a:ext cx="1156"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6">
              <a:extLst>
                <a:ext uri="{FF2B5EF4-FFF2-40B4-BE49-F238E27FC236}">
                  <a16:creationId xmlns:a16="http://schemas.microsoft.com/office/drawing/2014/main" id="{41C4D347-AE61-4185-BEB8-535A4FEBF778}"/>
                </a:ext>
              </a:extLst>
            </p:cNvPr>
            <p:cNvSpPr>
              <a:spLocks noChangeArrowheads="1"/>
            </p:cNvSpPr>
            <p:nvPr/>
          </p:nvSpPr>
          <p:spPr bwMode="auto">
            <a:xfrm>
              <a:off x="1791" y="1026"/>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为一元多项式</a:t>
              </a:r>
            </a:p>
          </p:txBody>
        </p:sp>
        <p:graphicFrame>
          <p:nvGraphicFramePr>
            <p:cNvPr id="15" name="Object 17">
              <a:extLst>
                <a:ext uri="{FF2B5EF4-FFF2-40B4-BE49-F238E27FC236}">
                  <a16:creationId xmlns:a16="http://schemas.microsoft.com/office/drawing/2014/main" id="{C3CAE505-CA15-41DC-A583-DF53AA6AD96E}"/>
                </a:ext>
              </a:extLst>
            </p:cNvPr>
            <p:cNvGraphicFramePr>
              <a:graphicFrameLocks noChangeAspect="1"/>
            </p:cNvGraphicFramePr>
            <p:nvPr/>
          </p:nvGraphicFramePr>
          <p:xfrm>
            <a:off x="3243" y="1059"/>
            <a:ext cx="476" cy="330"/>
          </p:xfrm>
          <a:graphic>
            <a:graphicData uri="http://schemas.openxmlformats.org/presentationml/2006/ole">
              <mc:AlternateContent xmlns:mc="http://schemas.openxmlformats.org/markup-compatibility/2006">
                <mc:Choice xmlns:v="urn:schemas-microsoft-com:vml" Requires="v">
                  <p:oleObj spid="_x0000_s19461" name="Equation" r:id="rId9" imgW="368140" imgH="253890" progId="Equation.DSMT4">
                    <p:embed/>
                  </p:oleObj>
                </mc:Choice>
                <mc:Fallback>
                  <p:oleObj name="Equation" r:id="rId9" imgW="368140" imgH="253890" progId="Equation.DSMT4">
                    <p:embed/>
                    <p:pic>
                      <p:nvPicPr>
                        <p:cNvPr id="220177" name="Object 17">
                          <a:extLst>
                            <a:ext uri="{FF2B5EF4-FFF2-40B4-BE49-F238E27FC236}">
                              <a16:creationId xmlns:a16="http://schemas.microsoft.com/office/drawing/2014/main" id="{93F8BADB-0374-4E98-8339-EBAADD4B2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 y="1059"/>
                          <a:ext cx="47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8">
              <a:extLst>
                <a:ext uri="{FF2B5EF4-FFF2-40B4-BE49-F238E27FC236}">
                  <a16:creationId xmlns:a16="http://schemas.microsoft.com/office/drawing/2014/main" id="{A04D7CB7-8FBA-49FD-B98D-58BE1C9468BF}"/>
                </a:ext>
              </a:extLst>
            </p:cNvPr>
            <p:cNvSpPr>
              <a:spLocks noChangeArrowheads="1"/>
            </p:cNvSpPr>
            <p:nvPr/>
          </p:nvSpPr>
          <p:spPr bwMode="auto">
            <a:xfrm>
              <a:off x="3696" y="1026"/>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的判别式。</a:t>
              </a:r>
            </a:p>
          </p:txBody>
        </p:sp>
      </p:grpSp>
      <p:grpSp>
        <p:nvGrpSpPr>
          <p:cNvPr id="17" name="Group 21">
            <a:extLst>
              <a:ext uri="{FF2B5EF4-FFF2-40B4-BE49-F238E27FC236}">
                <a16:creationId xmlns:a16="http://schemas.microsoft.com/office/drawing/2014/main" id="{8A27195C-59DC-492D-A021-9B9E3DC62EE1}"/>
              </a:ext>
            </a:extLst>
          </p:cNvPr>
          <p:cNvGrpSpPr>
            <a:grpSpLocks/>
          </p:cNvGrpSpPr>
          <p:nvPr/>
        </p:nvGrpSpPr>
        <p:grpSpPr bwMode="auto">
          <a:xfrm>
            <a:off x="755650" y="2276475"/>
            <a:ext cx="6840538" cy="596900"/>
            <a:chOff x="476" y="1434"/>
            <a:chExt cx="4309" cy="376"/>
          </a:xfrm>
        </p:grpSpPr>
        <p:sp>
          <p:nvSpPr>
            <p:cNvPr id="18" name="Rectangle 22">
              <a:extLst>
                <a:ext uri="{FF2B5EF4-FFF2-40B4-BE49-F238E27FC236}">
                  <a16:creationId xmlns:a16="http://schemas.microsoft.com/office/drawing/2014/main" id="{03E3A6FE-8626-4ACE-80E4-3155A47345AA}"/>
                </a:ext>
              </a:extLst>
            </p:cNvPr>
            <p:cNvSpPr>
              <a:spLocks noChangeArrowheads="1"/>
            </p:cNvSpPr>
            <p:nvPr/>
          </p:nvSpPr>
          <p:spPr bwMode="auto">
            <a:xfrm>
              <a:off x="476" y="1434"/>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例：设</a:t>
              </a:r>
            </a:p>
          </p:txBody>
        </p:sp>
        <p:graphicFrame>
          <p:nvGraphicFramePr>
            <p:cNvPr id="19" name="Object 23">
              <a:extLst>
                <a:ext uri="{FF2B5EF4-FFF2-40B4-BE49-F238E27FC236}">
                  <a16:creationId xmlns:a16="http://schemas.microsoft.com/office/drawing/2014/main" id="{C7EF8BE2-26A7-477A-AB96-950570B97145}"/>
                </a:ext>
              </a:extLst>
            </p:cNvPr>
            <p:cNvGraphicFramePr>
              <a:graphicFrameLocks noChangeAspect="1"/>
            </p:cNvGraphicFramePr>
            <p:nvPr/>
          </p:nvGraphicFramePr>
          <p:xfrm>
            <a:off x="1202" y="1465"/>
            <a:ext cx="1610" cy="332"/>
          </p:xfrm>
          <a:graphic>
            <a:graphicData uri="http://schemas.openxmlformats.org/presentationml/2006/ole">
              <mc:AlternateContent xmlns:mc="http://schemas.openxmlformats.org/markup-compatibility/2006">
                <mc:Choice xmlns:v="urn:schemas-microsoft-com:vml" Requires="v">
                  <p:oleObj spid="_x0000_s19462" name="Equation" r:id="rId10" imgW="1244600" imgH="254000" progId="Equation.DSMT4">
                    <p:embed/>
                  </p:oleObj>
                </mc:Choice>
                <mc:Fallback>
                  <p:oleObj name="Equation" r:id="rId10" imgW="1244600" imgH="254000" progId="Equation.DSMT4">
                    <p:embed/>
                    <p:pic>
                      <p:nvPicPr>
                        <p:cNvPr id="220183" name="Object 23">
                          <a:extLst>
                            <a:ext uri="{FF2B5EF4-FFF2-40B4-BE49-F238E27FC236}">
                              <a16:creationId xmlns:a16="http://schemas.microsoft.com/office/drawing/2014/main" id="{DEEA1A97-9E92-43E6-9D62-25D4583F17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1465"/>
                          <a:ext cx="1610"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4">
              <a:extLst>
                <a:ext uri="{FF2B5EF4-FFF2-40B4-BE49-F238E27FC236}">
                  <a16:creationId xmlns:a16="http://schemas.microsoft.com/office/drawing/2014/main" id="{3F7043E2-C789-4605-8C8F-C4A9EA64BF3A}"/>
                </a:ext>
              </a:extLst>
            </p:cNvPr>
            <p:cNvSpPr>
              <a:spLocks noChangeArrowheads="1"/>
            </p:cNvSpPr>
            <p:nvPr/>
          </p:nvSpPr>
          <p:spPr bwMode="auto">
            <a:xfrm>
              <a:off x="2835" y="1470"/>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求 </a:t>
              </a:r>
            </a:p>
          </p:txBody>
        </p:sp>
        <p:graphicFrame>
          <p:nvGraphicFramePr>
            <p:cNvPr id="21" name="Object 25">
              <a:extLst>
                <a:ext uri="{FF2B5EF4-FFF2-40B4-BE49-F238E27FC236}">
                  <a16:creationId xmlns:a16="http://schemas.microsoft.com/office/drawing/2014/main" id="{41E92818-EB2F-4D19-A2B8-732FB053A8A7}"/>
                </a:ext>
              </a:extLst>
            </p:cNvPr>
            <p:cNvGraphicFramePr>
              <a:graphicFrameLocks noChangeAspect="1"/>
            </p:cNvGraphicFramePr>
            <p:nvPr/>
          </p:nvGraphicFramePr>
          <p:xfrm>
            <a:off x="3107" y="1480"/>
            <a:ext cx="476" cy="330"/>
          </p:xfrm>
          <a:graphic>
            <a:graphicData uri="http://schemas.openxmlformats.org/presentationml/2006/ole">
              <mc:AlternateContent xmlns:mc="http://schemas.openxmlformats.org/markup-compatibility/2006">
                <mc:Choice xmlns:v="urn:schemas-microsoft-com:vml" Requires="v">
                  <p:oleObj spid="_x0000_s19463" name="Equation" r:id="rId12" imgW="368140" imgH="253890" progId="Equation.DSMT4">
                    <p:embed/>
                  </p:oleObj>
                </mc:Choice>
                <mc:Fallback>
                  <p:oleObj name="Equation" r:id="rId12" imgW="368140" imgH="253890" progId="Equation.DSMT4">
                    <p:embed/>
                    <p:pic>
                      <p:nvPicPr>
                        <p:cNvPr id="220185" name="Object 25">
                          <a:extLst>
                            <a:ext uri="{FF2B5EF4-FFF2-40B4-BE49-F238E27FC236}">
                              <a16:creationId xmlns:a16="http://schemas.microsoft.com/office/drawing/2014/main" id="{31541355-D7B4-4400-A570-0E17FBC5E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1480"/>
                          <a:ext cx="47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6">
              <a:extLst>
                <a:ext uri="{FF2B5EF4-FFF2-40B4-BE49-F238E27FC236}">
                  <a16:creationId xmlns:a16="http://schemas.microsoft.com/office/drawing/2014/main" id="{A99C6EB2-3CA3-4E86-B44D-D4DDE8EBEAA4}"/>
                </a:ext>
              </a:extLst>
            </p:cNvPr>
            <p:cNvSpPr>
              <a:spLocks noChangeArrowheads="1"/>
            </p:cNvSpPr>
            <p:nvPr/>
          </p:nvSpPr>
          <p:spPr bwMode="auto">
            <a:xfrm>
              <a:off x="3549" y="1434"/>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的判别式。</a:t>
              </a:r>
            </a:p>
          </p:txBody>
        </p:sp>
      </p:grpSp>
      <p:sp>
        <p:nvSpPr>
          <p:cNvPr id="23" name="Rectangle 27">
            <a:extLst>
              <a:ext uri="{FF2B5EF4-FFF2-40B4-BE49-F238E27FC236}">
                <a16:creationId xmlns:a16="http://schemas.microsoft.com/office/drawing/2014/main" id="{12755EBF-5DE4-431B-AFF7-F0EB07ABBCBC}"/>
              </a:ext>
            </a:extLst>
          </p:cNvPr>
          <p:cNvSpPr>
            <a:spLocks noChangeArrowheads="1"/>
          </p:cNvSpPr>
          <p:nvPr/>
        </p:nvSpPr>
        <p:spPr bwMode="auto">
          <a:xfrm>
            <a:off x="539750" y="28384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解：</a:t>
            </a:r>
          </a:p>
        </p:txBody>
      </p:sp>
      <p:grpSp>
        <p:nvGrpSpPr>
          <p:cNvPr id="24" name="Group 30">
            <a:extLst>
              <a:ext uri="{FF2B5EF4-FFF2-40B4-BE49-F238E27FC236}">
                <a16:creationId xmlns:a16="http://schemas.microsoft.com/office/drawing/2014/main" id="{B1724422-A566-4D33-B807-67970CD4B21D}"/>
              </a:ext>
            </a:extLst>
          </p:cNvPr>
          <p:cNvGrpSpPr>
            <a:grpSpLocks/>
          </p:cNvGrpSpPr>
          <p:nvPr/>
        </p:nvGrpSpPr>
        <p:grpSpPr bwMode="auto">
          <a:xfrm>
            <a:off x="1187450" y="3429000"/>
            <a:ext cx="3168650" cy="576263"/>
            <a:chOff x="748" y="2160"/>
            <a:chExt cx="1996" cy="363"/>
          </a:xfrm>
        </p:grpSpPr>
        <p:sp>
          <p:nvSpPr>
            <p:cNvPr id="25" name="Rectangle 31">
              <a:extLst>
                <a:ext uri="{FF2B5EF4-FFF2-40B4-BE49-F238E27FC236}">
                  <a16:creationId xmlns:a16="http://schemas.microsoft.com/office/drawing/2014/main" id="{F9800813-F0B0-4949-915E-6FB55D7E5765}"/>
                </a:ext>
              </a:extLst>
            </p:cNvPr>
            <p:cNvSpPr>
              <a:spLocks noChangeArrowheads="1"/>
            </p:cNvSpPr>
            <p:nvPr/>
          </p:nvSpPr>
          <p:spPr bwMode="auto">
            <a:xfrm>
              <a:off x="748" y="216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设</a:t>
              </a:r>
            </a:p>
          </p:txBody>
        </p:sp>
        <p:graphicFrame>
          <p:nvGraphicFramePr>
            <p:cNvPr id="26" name="Object 32">
              <a:extLst>
                <a:ext uri="{FF2B5EF4-FFF2-40B4-BE49-F238E27FC236}">
                  <a16:creationId xmlns:a16="http://schemas.microsoft.com/office/drawing/2014/main" id="{6190CFCC-2C02-43DD-86A9-D3C89A046ECF}"/>
                </a:ext>
              </a:extLst>
            </p:cNvPr>
            <p:cNvGraphicFramePr>
              <a:graphicFrameLocks noChangeAspect="1"/>
            </p:cNvGraphicFramePr>
            <p:nvPr/>
          </p:nvGraphicFramePr>
          <p:xfrm>
            <a:off x="1020" y="2193"/>
            <a:ext cx="476" cy="330"/>
          </p:xfrm>
          <a:graphic>
            <a:graphicData uri="http://schemas.openxmlformats.org/presentationml/2006/ole">
              <mc:AlternateContent xmlns:mc="http://schemas.openxmlformats.org/markup-compatibility/2006">
                <mc:Choice xmlns:v="urn:schemas-microsoft-com:vml" Requires="v">
                  <p:oleObj spid="_x0000_s19464" name="Equation" r:id="rId13" imgW="368140" imgH="253890" progId="Equation.DSMT4">
                    <p:embed/>
                  </p:oleObj>
                </mc:Choice>
                <mc:Fallback>
                  <p:oleObj name="Equation" r:id="rId13" imgW="368140" imgH="253890" progId="Equation.DSMT4">
                    <p:embed/>
                    <p:pic>
                      <p:nvPicPr>
                        <p:cNvPr id="220192" name="Object 32">
                          <a:extLst>
                            <a:ext uri="{FF2B5EF4-FFF2-40B4-BE49-F238E27FC236}">
                              <a16:creationId xmlns:a16="http://schemas.microsoft.com/office/drawing/2014/main" id="{70F8CC4B-8EB4-4884-88C8-0BD7BB4F9C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2193"/>
                          <a:ext cx="476"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3">
              <a:extLst>
                <a:ext uri="{FF2B5EF4-FFF2-40B4-BE49-F238E27FC236}">
                  <a16:creationId xmlns:a16="http://schemas.microsoft.com/office/drawing/2014/main" id="{173A4ADA-414A-4389-AF4E-74A9109C01FC}"/>
                </a:ext>
              </a:extLst>
            </p:cNvPr>
            <p:cNvSpPr>
              <a:spLocks noChangeArrowheads="1"/>
            </p:cNvSpPr>
            <p:nvPr/>
          </p:nvSpPr>
          <p:spPr bwMode="auto">
            <a:xfrm>
              <a:off x="1474" y="2160"/>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的根为</a:t>
              </a:r>
            </a:p>
          </p:txBody>
        </p:sp>
        <p:graphicFrame>
          <p:nvGraphicFramePr>
            <p:cNvPr id="28" name="Object 34">
              <a:extLst>
                <a:ext uri="{FF2B5EF4-FFF2-40B4-BE49-F238E27FC236}">
                  <a16:creationId xmlns:a16="http://schemas.microsoft.com/office/drawing/2014/main" id="{83235090-87AB-4469-8907-299872280E11}"/>
                </a:ext>
              </a:extLst>
            </p:cNvPr>
            <p:cNvGraphicFramePr>
              <a:graphicFrameLocks noChangeAspect="1"/>
            </p:cNvGraphicFramePr>
            <p:nvPr/>
          </p:nvGraphicFramePr>
          <p:xfrm>
            <a:off x="2245" y="2191"/>
            <a:ext cx="499" cy="332"/>
          </p:xfrm>
          <a:graphic>
            <a:graphicData uri="http://schemas.openxmlformats.org/presentationml/2006/ole">
              <mc:AlternateContent xmlns:mc="http://schemas.openxmlformats.org/markup-compatibility/2006">
                <mc:Choice xmlns:v="urn:schemas-microsoft-com:vml" Requires="v">
                  <p:oleObj spid="_x0000_s19465" name="Equation" r:id="rId14" imgW="342751" imgH="228501" progId="Equation.DSMT4">
                    <p:embed/>
                  </p:oleObj>
                </mc:Choice>
                <mc:Fallback>
                  <p:oleObj name="Equation" r:id="rId14" imgW="342751" imgH="228501" progId="Equation.DSMT4">
                    <p:embed/>
                    <p:pic>
                      <p:nvPicPr>
                        <p:cNvPr id="220194" name="Object 34">
                          <a:extLst>
                            <a:ext uri="{FF2B5EF4-FFF2-40B4-BE49-F238E27FC236}">
                              <a16:creationId xmlns:a16="http://schemas.microsoft.com/office/drawing/2014/main" id="{8DC2931F-9D10-4DD2-8EA7-C5E50DE0CC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5" y="2191"/>
                          <a:ext cx="49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 name="Object 36">
            <a:extLst>
              <a:ext uri="{FF2B5EF4-FFF2-40B4-BE49-F238E27FC236}">
                <a16:creationId xmlns:a16="http://schemas.microsoft.com/office/drawing/2014/main" id="{5DE16E85-FCE9-4B27-B4B2-C83065682628}"/>
              </a:ext>
            </a:extLst>
          </p:cNvPr>
          <p:cNvGraphicFramePr>
            <a:graphicFrameLocks noChangeAspect="1"/>
          </p:cNvGraphicFramePr>
          <p:nvPr/>
        </p:nvGraphicFramePr>
        <p:xfrm>
          <a:off x="1476375" y="4005263"/>
          <a:ext cx="2252663" cy="709612"/>
        </p:xfrm>
        <a:graphic>
          <a:graphicData uri="http://schemas.openxmlformats.org/presentationml/2006/ole">
            <mc:AlternateContent xmlns:mc="http://schemas.openxmlformats.org/markup-compatibility/2006">
              <mc:Choice xmlns:v="urn:schemas-microsoft-com:vml" Requires="v">
                <p:oleObj spid="_x0000_s19466" name="Equation" r:id="rId16" imgW="876240" imgH="279360" progId="Equation.DSMT4">
                  <p:embed/>
                </p:oleObj>
              </mc:Choice>
              <mc:Fallback>
                <p:oleObj name="Equation" r:id="rId16" imgW="876240" imgH="279360" progId="Equation.DSMT4">
                  <p:embed/>
                  <p:pic>
                    <p:nvPicPr>
                      <p:cNvPr id="220196" name="Object 36">
                        <a:extLst>
                          <a:ext uri="{FF2B5EF4-FFF2-40B4-BE49-F238E27FC236}">
                            <a16:creationId xmlns:a16="http://schemas.microsoft.com/office/drawing/2014/main" id="{1C972246-42FD-4895-9DB7-551FC1F0EAC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76375" y="4005263"/>
                        <a:ext cx="2252663"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37">
            <a:extLst>
              <a:ext uri="{FF2B5EF4-FFF2-40B4-BE49-F238E27FC236}">
                <a16:creationId xmlns:a16="http://schemas.microsoft.com/office/drawing/2014/main" id="{FAD258E1-D1B1-4883-8690-9402B921B1F6}"/>
              </a:ext>
            </a:extLst>
          </p:cNvPr>
          <p:cNvGraphicFramePr>
            <a:graphicFrameLocks noChangeAspect="1"/>
          </p:cNvGraphicFramePr>
          <p:nvPr/>
        </p:nvGraphicFramePr>
        <p:xfrm>
          <a:off x="3708400" y="4048125"/>
          <a:ext cx="2735263" cy="642938"/>
        </p:xfrm>
        <a:graphic>
          <a:graphicData uri="http://schemas.openxmlformats.org/presentationml/2006/ole">
            <mc:AlternateContent xmlns:mc="http://schemas.openxmlformats.org/markup-compatibility/2006">
              <mc:Choice xmlns:v="urn:schemas-microsoft-com:vml" Requires="v">
                <p:oleObj spid="_x0000_s19467" name="Equation" r:id="rId18" imgW="1028520" imgH="241200" progId="Equation.DSMT4">
                  <p:embed/>
                </p:oleObj>
              </mc:Choice>
              <mc:Fallback>
                <p:oleObj name="Equation" r:id="rId18" imgW="1028520" imgH="241200" progId="Equation.DSMT4">
                  <p:embed/>
                  <p:pic>
                    <p:nvPicPr>
                      <p:cNvPr id="220197" name="Object 37">
                        <a:extLst>
                          <a:ext uri="{FF2B5EF4-FFF2-40B4-BE49-F238E27FC236}">
                            <a16:creationId xmlns:a16="http://schemas.microsoft.com/office/drawing/2014/main" id="{D37BA137-7881-4381-B3F1-6A1D742F6B6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08400" y="4048125"/>
                        <a:ext cx="273526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39">
            <a:extLst>
              <a:ext uri="{FF2B5EF4-FFF2-40B4-BE49-F238E27FC236}">
                <a16:creationId xmlns:a16="http://schemas.microsoft.com/office/drawing/2014/main" id="{7D6CF1A8-F3CD-495B-BD1A-6152B86F6BE3}"/>
              </a:ext>
            </a:extLst>
          </p:cNvPr>
          <p:cNvGraphicFramePr>
            <a:graphicFrameLocks noChangeAspect="1"/>
          </p:cNvGraphicFramePr>
          <p:nvPr/>
        </p:nvGraphicFramePr>
        <p:xfrm>
          <a:off x="1908175" y="4724400"/>
          <a:ext cx="2808288" cy="657225"/>
        </p:xfrm>
        <a:graphic>
          <a:graphicData uri="http://schemas.openxmlformats.org/presentationml/2006/ole">
            <mc:AlternateContent xmlns:mc="http://schemas.openxmlformats.org/markup-compatibility/2006">
              <mc:Choice xmlns:v="urn:schemas-microsoft-com:vml" Requires="v">
                <p:oleObj spid="_x0000_s19468" name="Equation" r:id="rId20" imgW="1180588" imgH="279279" progId="Equation.DSMT4">
                  <p:embed/>
                </p:oleObj>
              </mc:Choice>
              <mc:Fallback>
                <p:oleObj name="Equation" r:id="rId20" imgW="1180588" imgH="279279" progId="Equation.DSMT4">
                  <p:embed/>
                  <p:pic>
                    <p:nvPicPr>
                      <p:cNvPr id="220199" name="Object 39">
                        <a:extLst>
                          <a:ext uri="{FF2B5EF4-FFF2-40B4-BE49-F238E27FC236}">
                            <a16:creationId xmlns:a16="http://schemas.microsoft.com/office/drawing/2014/main" id="{004FA9D2-E9FC-460B-8B58-12DFF193641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8175" y="4724400"/>
                        <a:ext cx="28082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41">
            <a:extLst>
              <a:ext uri="{FF2B5EF4-FFF2-40B4-BE49-F238E27FC236}">
                <a16:creationId xmlns:a16="http://schemas.microsoft.com/office/drawing/2014/main" id="{B0B75570-C870-485E-A619-D7BC5B14570C}"/>
              </a:ext>
            </a:extLst>
          </p:cNvPr>
          <p:cNvGraphicFramePr>
            <a:graphicFrameLocks noChangeAspect="1"/>
          </p:cNvGraphicFramePr>
          <p:nvPr/>
        </p:nvGraphicFramePr>
        <p:xfrm>
          <a:off x="4787900" y="4797425"/>
          <a:ext cx="3095625" cy="538163"/>
        </p:xfrm>
        <a:graphic>
          <a:graphicData uri="http://schemas.openxmlformats.org/presentationml/2006/ole">
            <mc:AlternateContent xmlns:mc="http://schemas.openxmlformats.org/markup-compatibility/2006">
              <mc:Choice xmlns:v="urn:schemas-microsoft-com:vml" Requires="v">
                <p:oleObj spid="_x0000_s19469" name="Equation" r:id="rId22" imgW="1371600" imgH="241300" progId="Equation.DSMT4">
                  <p:embed/>
                </p:oleObj>
              </mc:Choice>
              <mc:Fallback>
                <p:oleObj name="Equation" r:id="rId22" imgW="1371600" imgH="241300" progId="Equation.DSMT4">
                  <p:embed/>
                  <p:pic>
                    <p:nvPicPr>
                      <p:cNvPr id="220201" name="Object 41">
                        <a:extLst>
                          <a:ext uri="{FF2B5EF4-FFF2-40B4-BE49-F238E27FC236}">
                            <a16:creationId xmlns:a16="http://schemas.microsoft.com/office/drawing/2014/main" id="{CC8D3F59-4D03-447A-8B40-4D4E8B031C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87900" y="4797425"/>
                        <a:ext cx="30956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950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left)">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70E39E89-5052-4537-99AD-9133064BA79E}"/>
              </a:ext>
            </a:extLst>
          </p:cNvPr>
          <p:cNvGraphicFramePr>
            <a:graphicFrameLocks noChangeAspect="1"/>
          </p:cNvGraphicFramePr>
          <p:nvPr>
            <p:extLst>
              <p:ext uri="{D42A27DB-BD31-4B8C-83A1-F6EECF244321}">
                <p14:modId xmlns:p14="http://schemas.microsoft.com/office/powerpoint/2010/main" val="2781937819"/>
              </p:ext>
            </p:extLst>
          </p:nvPr>
        </p:nvGraphicFramePr>
        <p:xfrm>
          <a:off x="999621" y="525469"/>
          <a:ext cx="6725082" cy="712689"/>
        </p:xfrm>
        <a:graphic>
          <a:graphicData uri="http://schemas.openxmlformats.org/presentationml/2006/ole">
            <mc:AlternateContent xmlns:mc="http://schemas.openxmlformats.org/markup-compatibility/2006">
              <mc:Choice xmlns:v="urn:schemas-microsoft-com:vml" Requires="v">
                <p:oleObj spid="_x0000_s20482" name="Equation" r:id="rId3" imgW="2273040" imgH="241200" progId="Equation.DSMT4">
                  <p:embed/>
                </p:oleObj>
              </mc:Choice>
              <mc:Fallback>
                <p:oleObj name="Equation" r:id="rId3" imgW="2273040" imgH="241200" progId="Equation.DSMT4">
                  <p:embed/>
                  <p:pic>
                    <p:nvPicPr>
                      <p:cNvPr id="0" name=""/>
                      <p:cNvPicPr/>
                      <p:nvPr/>
                    </p:nvPicPr>
                    <p:blipFill>
                      <a:blip r:embed="rId4"/>
                      <a:stretch>
                        <a:fillRect/>
                      </a:stretch>
                    </p:blipFill>
                    <p:spPr>
                      <a:xfrm>
                        <a:off x="999621" y="525469"/>
                        <a:ext cx="6725082" cy="712689"/>
                      </a:xfrm>
                      <a:prstGeom prst="rect">
                        <a:avLst/>
                      </a:prstGeom>
                    </p:spPr>
                  </p:pic>
                </p:oleObj>
              </mc:Fallback>
            </mc:AlternateContent>
          </a:graphicData>
        </a:graphic>
      </p:graphicFrame>
    </p:spTree>
    <p:extLst>
      <p:ext uri="{BB962C8B-B14F-4D97-AF65-F5344CB8AC3E}">
        <p14:creationId xmlns:p14="http://schemas.microsoft.com/office/powerpoint/2010/main" val="70230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4C163682-F9D2-419D-9898-34D54B01C80F}"/>
              </a:ext>
            </a:extLst>
          </p:cNvPr>
          <p:cNvGraphicFramePr>
            <a:graphicFrameLocks noChangeAspect="1"/>
          </p:cNvGraphicFramePr>
          <p:nvPr/>
        </p:nvGraphicFramePr>
        <p:xfrm>
          <a:off x="684213" y="407988"/>
          <a:ext cx="7129462" cy="3452812"/>
        </p:xfrm>
        <a:graphic>
          <a:graphicData uri="http://schemas.openxmlformats.org/presentationml/2006/ole">
            <mc:AlternateContent xmlns:mc="http://schemas.openxmlformats.org/markup-compatibility/2006">
              <mc:Choice xmlns:v="urn:schemas-microsoft-com:vml" Requires="v">
                <p:oleObj spid="_x0000_s2050" name="Equation" r:id="rId3" imgW="3619500" imgH="1752600" progId="Equation.DSMT4">
                  <p:embed/>
                </p:oleObj>
              </mc:Choice>
              <mc:Fallback>
                <p:oleObj name="Equation" r:id="rId3" imgW="3619500" imgH="1752600" progId="Equation.DSMT4">
                  <p:embed/>
                  <p:pic>
                    <p:nvPicPr>
                      <p:cNvPr id="202755" name="Object 3">
                        <a:extLst>
                          <a:ext uri="{FF2B5EF4-FFF2-40B4-BE49-F238E27FC236}">
                            <a16:creationId xmlns:a16="http://schemas.microsoft.com/office/drawing/2014/main" id="{AA3FC409-85DD-4031-8FE6-F3C3D35BA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7988"/>
                        <a:ext cx="7129462" cy="345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
            <a:extLst>
              <a:ext uri="{FF2B5EF4-FFF2-40B4-BE49-F238E27FC236}">
                <a16:creationId xmlns:a16="http://schemas.microsoft.com/office/drawing/2014/main" id="{6A068C41-51CD-459A-BAD5-1573736FD1F6}"/>
              </a:ext>
            </a:extLst>
          </p:cNvPr>
          <p:cNvGrpSpPr>
            <a:grpSpLocks/>
          </p:cNvGrpSpPr>
          <p:nvPr/>
        </p:nvGrpSpPr>
        <p:grpSpPr bwMode="auto">
          <a:xfrm>
            <a:off x="611188" y="4076700"/>
            <a:ext cx="7943850" cy="1095375"/>
            <a:chOff x="204" y="2568"/>
            <a:chExt cx="5004" cy="690"/>
          </a:xfrm>
        </p:grpSpPr>
        <p:sp>
          <p:nvSpPr>
            <p:cNvPr id="4" name="Rectangle 5">
              <a:extLst>
                <a:ext uri="{FF2B5EF4-FFF2-40B4-BE49-F238E27FC236}">
                  <a16:creationId xmlns:a16="http://schemas.microsoft.com/office/drawing/2014/main" id="{9835C945-E5E0-4386-9808-935A1B1A8593}"/>
                </a:ext>
              </a:extLst>
            </p:cNvPr>
            <p:cNvSpPr>
              <a:spLocks noChangeArrowheads="1"/>
            </p:cNvSpPr>
            <p:nvPr/>
          </p:nvSpPr>
          <p:spPr bwMode="auto">
            <a:xfrm>
              <a:off x="612" y="2568"/>
              <a:ext cx="45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由此看出，多项式的系数是对称地依赖于方程</a:t>
              </a:r>
            </a:p>
          </p:txBody>
        </p:sp>
        <p:sp>
          <p:nvSpPr>
            <p:cNvPr id="5" name="Rectangle 6">
              <a:extLst>
                <a:ext uri="{FF2B5EF4-FFF2-40B4-BE49-F238E27FC236}">
                  <a16:creationId xmlns:a16="http://schemas.microsoft.com/office/drawing/2014/main" id="{C42702C7-9831-4870-BE4B-CD7BAEDF34AC}"/>
                </a:ext>
              </a:extLst>
            </p:cNvPr>
            <p:cNvSpPr>
              <a:spLocks noChangeArrowheads="1"/>
            </p:cNvSpPr>
            <p:nvPr/>
          </p:nvSpPr>
          <p:spPr bwMode="auto">
            <a:xfrm>
              <a:off x="204" y="2931"/>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的根的，改写上述方程组得</a:t>
              </a:r>
            </a:p>
          </p:txBody>
        </p:sp>
      </p:grpSp>
    </p:spTree>
    <p:extLst>
      <p:ext uri="{BB962C8B-B14F-4D97-AF65-F5344CB8AC3E}">
        <p14:creationId xmlns:p14="http://schemas.microsoft.com/office/powerpoint/2010/main" val="21027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9F2AA793-20D5-4E48-BC3D-FBB2EADF9CF8}"/>
              </a:ext>
            </a:extLst>
          </p:cNvPr>
          <p:cNvGraphicFramePr>
            <a:graphicFrameLocks noChangeAspect="1"/>
          </p:cNvGraphicFramePr>
          <p:nvPr/>
        </p:nvGraphicFramePr>
        <p:xfrm>
          <a:off x="1331913" y="333375"/>
          <a:ext cx="3708400" cy="1901825"/>
        </p:xfrm>
        <a:graphic>
          <a:graphicData uri="http://schemas.openxmlformats.org/presentationml/2006/ole">
            <mc:AlternateContent xmlns:mc="http://schemas.openxmlformats.org/markup-compatibility/2006">
              <mc:Choice xmlns:v="urn:schemas-microsoft-com:vml" Requires="v">
                <p:oleObj spid="_x0000_s3074" name="Equation" r:id="rId3" imgW="1841500" imgH="939800" progId="Equation.DSMT4">
                  <p:embed/>
                </p:oleObj>
              </mc:Choice>
              <mc:Fallback>
                <p:oleObj name="Equation" r:id="rId3" imgW="1841500" imgH="939800" progId="Equation.DSMT4">
                  <p:embed/>
                  <p:pic>
                    <p:nvPicPr>
                      <p:cNvPr id="203779" name="Object 3">
                        <a:extLst>
                          <a:ext uri="{FF2B5EF4-FFF2-40B4-BE49-F238E27FC236}">
                            <a16:creationId xmlns:a16="http://schemas.microsoft.com/office/drawing/2014/main" id="{43A0BDE6-2E09-49EB-A40B-49E2BA3F4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33375"/>
                        <a:ext cx="3708400"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4">
            <a:extLst>
              <a:ext uri="{FF2B5EF4-FFF2-40B4-BE49-F238E27FC236}">
                <a16:creationId xmlns:a16="http://schemas.microsoft.com/office/drawing/2014/main" id="{9696E177-599A-42BF-8027-7A96FA311BD9}"/>
              </a:ext>
            </a:extLst>
          </p:cNvPr>
          <p:cNvSpPr>
            <a:spLocks noChangeArrowheads="1"/>
          </p:cNvSpPr>
          <p:nvPr/>
        </p:nvSpPr>
        <p:spPr bwMode="auto">
          <a:xfrm>
            <a:off x="5292725" y="1052513"/>
            <a:ext cx="1449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a:t>
            </a:r>
            <a:r>
              <a:rPr lang="zh-CN" altLang="en-US" sz="2800"/>
              <a:t>（</a:t>
            </a:r>
            <a:r>
              <a:rPr lang="en-US" altLang="zh-CN" sz="2800"/>
              <a:t>1</a:t>
            </a:r>
            <a:r>
              <a:rPr lang="zh-CN" altLang="en-US" sz="2800"/>
              <a:t>）</a:t>
            </a:r>
          </a:p>
        </p:txBody>
      </p:sp>
      <p:grpSp>
        <p:nvGrpSpPr>
          <p:cNvPr id="4" name="Group 6">
            <a:extLst>
              <a:ext uri="{FF2B5EF4-FFF2-40B4-BE49-F238E27FC236}">
                <a16:creationId xmlns:a16="http://schemas.microsoft.com/office/drawing/2014/main" id="{A83D913C-6683-469D-B5E6-925FA2E7EF6F}"/>
              </a:ext>
            </a:extLst>
          </p:cNvPr>
          <p:cNvGrpSpPr>
            <a:grpSpLocks/>
          </p:cNvGrpSpPr>
          <p:nvPr/>
        </p:nvGrpSpPr>
        <p:grpSpPr bwMode="auto">
          <a:xfrm>
            <a:off x="539750" y="2349500"/>
            <a:ext cx="7812088" cy="519113"/>
            <a:chOff x="340" y="1480"/>
            <a:chExt cx="4921" cy="327"/>
          </a:xfrm>
        </p:grpSpPr>
        <p:sp>
          <p:nvSpPr>
            <p:cNvPr id="5" name="Rectangle 7">
              <a:extLst>
                <a:ext uri="{FF2B5EF4-FFF2-40B4-BE49-F238E27FC236}">
                  <a16:creationId xmlns:a16="http://schemas.microsoft.com/office/drawing/2014/main" id="{E5B8C8CB-DA29-4C84-A92F-6FBF5319D422}"/>
                </a:ext>
              </a:extLst>
            </p:cNvPr>
            <p:cNvSpPr>
              <a:spLocks noChangeArrowheads="1"/>
            </p:cNvSpPr>
            <p:nvPr/>
          </p:nvSpPr>
          <p:spPr bwMode="auto">
            <a:xfrm>
              <a:off x="340" y="1480"/>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所得</a:t>
              </a:r>
              <a:r>
                <a:rPr lang="en-US" altLang="zh-CN" sz="2800"/>
                <a:t>n</a:t>
              </a:r>
              <a:r>
                <a:rPr lang="zh-CN" altLang="en-US" sz="2800"/>
                <a:t>个</a:t>
              </a:r>
              <a:r>
                <a:rPr lang="en-US" altLang="zh-CN" sz="2800"/>
                <a:t>n</a:t>
              </a:r>
              <a:r>
                <a:rPr lang="zh-CN" altLang="en-US" sz="2800"/>
                <a:t>元多项式是对称地依赖于文字</a:t>
              </a:r>
            </a:p>
          </p:txBody>
        </p:sp>
        <p:graphicFrame>
          <p:nvGraphicFramePr>
            <p:cNvPr id="6" name="Object 8">
              <a:extLst>
                <a:ext uri="{FF2B5EF4-FFF2-40B4-BE49-F238E27FC236}">
                  <a16:creationId xmlns:a16="http://schemas.microsoft.com/office/drawing/2014/main" id="{DBF57134-8538-493C-BFBE-BA8BD2480167}"/>
                </a:ext>
              </a:extLst>
            </p:cNvPr>
            <p:cNvGraphicFramePr>
              <a:graphicFrameLocks noChangeAspect="1"/>
            </p:cNvGraphicFramePr>
            <p:nvPr/>
          </p:nvGraphicFramePr>
          <p:xfrm>
            <a:off x="4241" y="1480"/>
            <a:ext cx="1020" cy="318"/>
          </p:xfrm>
          <a:graphic>
            <a:graphicData uri="http://schemas.openxmlformats.org/presentationml/2006/ole">
              <mc:AlternateContent xmlns:mc="http://schemas.openxmlformats.org/markup-compatibility/2006">
                <mc:Choice xmlns:v="urn:schemas-microsoft-com:vml" Requires="v">
                  <p:oleObj spid="_x0000_s3075" name="Equation" r:id="rId5" imgW="736600" imgH="228600" progId="Equation.DSMT4">
                    <p:embed/>
                  </p:oleObj>
                </mc:Choice>
                <mc:Fallback>
                  <p:oleObj name="Equation" r:id="rId5" imgW="736600" imgH="228600" progId="Equation.DSMT4">
                    <p:embed/>
                    <p:pic>
                      <p:nvPicPr>
                        <p:cNvPr id="203784" name="Object 8">
                          <a:extLst>
                            <a:ext uri="{FF2B5EF4-FFF2-40B4-BE49-F238E27FC236}">
                              <a16:creationId xmlns:a16="http://schemas.microsoft.com/office/drawing/2014/main" id="{97B5DA83-02CF-4FBB-A365-5A239E726E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1480"/>
                          <a:ext cx="1020"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Rectangle 9">
            <a:extLst>
              <a:ext uri="{FF2B5EF4-FFF2-40B4-BE49-F238E27FC236}">
                <a16:creationId xmlns:a16="http://schemas.microsoft.com/office/drawing/2014/main" id="{D3FA6E3F-E9B5-4CC5-B04D-64A5435E1672}"/>
              </a:ext>
            </a:extLst>
          </p:cNvPr>
          <p:cNvSpPr>
            <a:spLocks noChangeArrowheads="1"/>
          </p:cNvSpPr>
          <p:nvPr/>
        </p:nvSpPr>
        <p:spPr bwMode="auto">
          <a:xfrm>
            <a:off x="468313" y="2909888"/>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下面给出对称多项式的概念。</a:t>
            </a:r>
          </a:p>
        </p:txBody>
      </p:sp>
      <p:grpSp>
        <p:nvGrpSpPr>
          <p:cNvPr id="8" name="Group 13">
            <a:extLst>
              <a:ext uri="{FF2B5EF4-FFF2-40B4-BE49-F238E27FC236}">
                <a16:creationId xmlns:a16="http://schemas.microsoft.com/office/drawing/2014/main" id="{713C830E-0A65-4CBA-A394-0A269D24A828}"/>
              </a:ext>
            </a:extLst>
          </p:cNvPr>
          <p:cNvGrpSpPr>
            <a:grpSpLocks/>
          </p:cNvGrpSpPr>
          <p:nvPr/>
        </p:nvGrpSpPr>
        <p:grpSpPr bwMode="auto">
          <a:xfrm>
            <a:off x="539750" y="3448050"/>
            <a:ext cx="7416800" cy="2228850"/>
            <a:chOff x="340" y="2172"/>
            <a:chExt cx="4672" cy="1404"/>
          </a:xfrm>
        </p:grpSpPr>
        <p:sp>
          <p:nvSpPr>
            <p:cNvPr id="9" name="Rectangle 14">
              <a:extLst>
                <a:ext uri="{FF2B5EF4-FFF2-40B4-BE49-F238E27FC236}">
                  <a16:creationId xmlns:a16="http://schemas.microsoft.com/office/drawing/2014/main" id="{7C3B7C93-1FD5-4774-8F65-64EE2D07F060}"/>
                </a:ext>
              </a:extLst>
            </p:cNvPr>
            <p:cNvSpPr>
              <a:spLocks noChangeArrowheads="1"/>
            </p:cNvSpPr>
            <p:nvPr/>
          </p:nvSpPr>
          <p:spPr bwMode="auto">
            <a:xfrm>
              <a:off x="340" y="2205"/>
              <a:ext cx="14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3300"/>
                  </a:solidFill>
                </a:rPr>
                <a:t>定义</a:t>
              </a:r>
              <a:r>
                <a:rPr lang="en-US" altLang="zh-CN" sz="2800">
                  <a:solidFill>
                    <a:srgbClr val="FF3300"/>
                  </a:solidFill>
                </a:rPr>
                <a:t>1.11.1</a:t>
              </a:r>
              <a:r>
                <a:rPr lang="zh-CN" altLang="en-US" sz="2800">
                  <a:solidFill>
                    <a:srgbClr val="FF3300"/>
                  </a:solidFill>
                </a:rPr>
                <a:t>：</a:t>
              </a:r>
              <a:endParaRPr lang="zh-CN" altLang="en-US" sz="2800"/>
            </a:p>
          </p:txBody>
        </p:sp>
        <p:graphicFrame>
          <p:nvGraphicFramePr>
            <p:cNvPr id="10" name="Object 15">
              <a:extLst>
                <a:ext uri="{FF2B5EF4-FFF2-40B4-BE49-F238E27FC236}">
                  <a16:creationId xmlns:a16="http://schemas.microsoft.com/office/drawing/2014/main" id="{DCE809FB-5D68-4DE2-89A9-22EEA087F0F3}"/>
                </a:ext>
              </a:extLst>
            </p:cNvPr>
            <p:cNvGraphicFramePr>
              <a:graphicFrameLocks noChangeAspect="1"/>
            </p:cNvGraphicFramePr>
            <p:nvPr/>
          </p:nvGraphicFramePr>
          <p:xfrm>
            <a:off x="3198" y="2172"/>
            <a:ext cx="1156" cy="351"/>
          </p:xfrm>
          <a:graphic>
            <a:graphicData uri="http://schemas.openxmlformats.org/presentationml/2006/ole">
              <mc:AlternateContent xmlns:mc="http://schemas.openxmlformats.org/markup-compatibility/2006">
                <mc:Choice xmlns:v="urn:schemas-microsoft-com:vml" Requires="v">
                  <p:oleObj spid="_x0000_s3076" name="Equation" r:id="rId7" imgW="850531" imgH="253890" progId="Equation.DSMT4">
                    <p:embed/>
                  </p:oleObj>
                </mc:Choice>
                <mc:Fallback>
                  <p:oleObj name="Equation" r:id="rId7" imgW="850531" imgH="253890" progId="Equation.DSMT4">
                    <p:embed/>
                    <p:pic>
                      <p:nvPicPr>
                        <p:cNvPr id="203791" name="Object 15">
                          <a:extLst>
                            <a:ext uri="{FF2B5EF4-FFF2-40B4-BE49-F238E27FC236}">
                              <a16:creationId xmlns:a16="http://schemas.microsoft.com/office/drawing/2014/main" id="{37A1BB8C-3E83-4610-A393-D7BEB77116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2172"/>
                          <a:ext cx="1156"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6">
              <a:extLst>
                <a:ext uri="{FF2B5EF4-FFF2-40B4-BE49-F238E27FC236}">
                  <a16:creationId xmlns:a16="http://schemas.microsoft.com/office/drawing/2014/main" id="{338032BF-5305-43A3-99DB-B0FA08E1A4E6}"/>
                </a:ext>
              </a:extLst>
            </p:cNvPr>
            <p:cNvSpPr>
              <a:spLocks noChangeArrowheads="1"/>
            </p:cNvSpPr>
            <p:nvPr/>
          </p:nvSpPr>
          <p:spPr bwMode="auto">
            <a:xfrm>
              <a:off x="1610" y="2196"/>
              <a:ext cx="1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对于</a:t>
              </a:r>
              <a:r>
                <a:rPr lang="en-US" altLang="zh-CN" sz="2800"/>
                <a:t>n</a:t>
              </a:r>
              <a:r>
                <a:rPr lang="zh-CN" altLang="en-US" sz="2800"/>
                <a:t>元多项式</a:t>
              </a:r>
            </a:p>
          </p:txBody>
        </p:sp>
        <p:sp>
          <p:nvSpPr>
            <p:cNvPr id="12" name="Rectangle 17">
              <a:extLst>
                <a:ext uri="{FF2B5EF4-FFF2-40B4-BE49-F238E27FC236}">
                  <a16:creationId xmlns:a16="http://schemas.microsoft.com/office/drawing/2014/main" id="{0B09093D-C699-440D-8572-595666E08F65}"/>
                </a:ext>
              </a:extLst>
            </p:cNvPr>
            <p:cNvSpPr>
              <a:spLocks noChangeArrowheads="1"/>
            </p:cNvSpPr>
            <p:nvPr/>
          </p:nvSpPr>
          <p:spPr bwMode="auto">
            <a:xfrm>
              <a:off x="1610" y="2523"/>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如果对任意的</a:t>
              </a:r>
            </a:p>
          </p:txBody>
        </p:sp>
        <p:graphicFrame>
          <p:nvGraphicFramePr>
            <p:cNvPr id="13" name="Object 18">
              <a:extLst>
                <a:ext uri="{FF2B5EF4-FFF2-40B4-BE49-F238E27FC236}">
                  <a16:creationId xmlns:a16="http://schemas.microsoft.com/office/drawing/2014/main" id="{1403A1CD-7FC6-4C9B-9D08-CFFE76BCE907}"/>
                </a:ext>
              </a:extLst>
            </p:cNvPr>
            <p:cNvGraphicFramePr>
              <a:graphicFrameLocks noChangeAspect="1"/>
            </p:cNvGraphicFramePr>
            <p:nvPr/>
          </p:nvGraphicFramePr>
          <p:xfrm>
            <a:off x="3061" y="2568"/>
            <a:ext cx="1429" cy="280"/>
          </p:xfrm>
          <a:graphic>
            <a:graphicData uri="http://schemas.openxmlformats.org/presentationml/2006/ole">
              <mc:AlternateContent xmlns:mc="http://schemas.openxmlformats.org/markup-compatibility/2006">
                <mc:Choice xmlns:v="urn:schemas-microsoft-com:vml" Requires="v">
                  <p:oleObj spid="_x0000_s3077" name="Equation" r:id="rId9" imgW="1016000" imgH="203200" progId="Equation.DSMT4">
                    <p:embed/>
                  </p:oleObj>
                </mc:Choice>
                <mc:Fallback>
                  <p:oleObj name="Equation" r:id="rId9" imgW="1016000" imgH="203200" progId="Equation.DSMT4">
                    <p:embed/>
                    <p:pic>
                      <p:nvPicPr>
                        <p:cNvPr id="203794" name="Object 18">
                          <a:extLst>
                            <a:ext uri="{FF2B5EF4-FFF2-40B4-BE49-F238E27FC236}">
                              <a16:creationId xmlns:a16="http://schemas.microsoft.com/office/drawing/2014/main" id="{ED368BC1-FF17-41CD-B8A6-7994194C44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2568"/>
                          <a:ext cx="1429"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9">
              <a:extLst>
                <a:ext uri="{FF2B5EF4-FFF2-40B4-BE49-F238E27FC236}">
                  <a16:creationId xmlns:a16="http://schemas.microsoft.com/office/drawing/2014/main" id="{9B271A64-FE4B-4776-8B64-A05CA0D7A0C5}"/>
                </a:ext>
              </a:extLst>
            </p:cNvPr>
            <p:cNvSpPr>
              <a:spLocks noChangeArrowheads="1"/>
            </p:cNvSpPr>
            <p:nvPr/>
          </p:nvSpPr>
          <p:spPr bwMode="auto">
            <a:xfrm>
              <a:off x="386" y="2883"/>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都有</a:t>
              </a:r>
            </a:p>
          </p:txBody>
        </p:sp>
        <p:graphicFrame>
          <p:nvGraphicFramePr>
            <p:cNvPr id="15" name="Object 20">
              <a:extLst>
                <a:ext uri="{FF2B5EF4-FFF2-40B4-BE49-F238E27FC236}">
                  <a16:creationId xmlns:a16="http://schemas.microsoft.com/office/drawing/2014/main" id="{95B6A266-152B-40B6-B36D-CF4918AC665D}"/>
                </a:ext>
              </a:extLst>
            </p:cNvPr>
            <p:cNvGraphicFramePr>
              <a:graphicFrameLocks noChangeAspect="1"/>
            </p:cNvGraphicFramePr>
            <p:nvPr/>
          </p:nvGraphicFramePr>
          <p:xfrm>
            <a:off x="975" y="2892"/>
            <a:ext cx="4037" cy="357"/>
          </p:xfrm>
          <a:graphic>
            <a:graphicData uri="http://schemas.openxmlformats.org/presentationml/2006/ole">
              <mc:AlternateContent xmlns:mc="http://schemas.openxmlformats.org/markup-compatibility/2006">
                <mc:Choice xmlns:v="urn:schemas-microsoft-com:vml" Requires="v">
                  <p:oleObj spid="_x0000_s3078" name="Equation" r:id="rId11" imgW="3124200" imgH="279400" progId="Equation.DSMT4">
                    <p:embed/>
                  </p:oleObj>
                </mc:Choice>
                <mc:Fallback>
                  <p:oleObj name="Equation" r:id="rId11" imgW="3124200" imgH="279400" progId="Equation.DSMT4">
                    <p:embed/>
                    <p:pic>
                      <p:nvPicPr>
                        <p:cNvPr id="203796" name="Object 20">
                          <a:extLst>
                            <a:ext uri="{FF2B5EF4-FFF2-40B4-BE49-F238E27FC236}">
                              <a16:creationId xmlns:a16="http://schemas.microsoft.com/office/drawing/2014/main" id="{B0869AD3-F0D0-4A95-A0CE-5821F1D667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2892"/>
                          <a:ext cx="4037"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1">
              <a:extLst>
                <a:ext uri="{FF2B5EF4-FFF2-40B4-BE49-F238E27FC236}">
                  <a16:creationId xmlns:a16="http://schemas.microsoft.com/office/drawing/2014/main" id="{9A50A50F-1D9A-4791-8397-76602D180DA9}"/>
                </a:ext>
              </a:extLst>
            </p:cNvPr>
            <p:cNvSpPr>
              <a:spLocks noChangeArrowheads="1"/>
            </p:cNvSpPr>
            <p:nvPr/>
          </p:nvSpPr>
          <p:spPr bwMode="auto">
            <a:xfrm>
              <a:off x="399" y="3249"/>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则称这个多项式为对称多项式。</a:t>
              </a:r>
            </a:p>
          </p:txBody>
        </p:sp>
      </p:grpSp>
    </p:spTree>
    <p:extLst>
      <p:ext uri="{BB962C8B-B14F-4D97-AF65-F5344CB8AC3E}">
        <p14:creationId xmlns:p14="http://schemas.microsoft.com/office/powerpoint/2010/main" val="392342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AE4A60-9FD3-4D13-88D4-43A731399BEF}"/>
              </a:ext>
            </a:extLst>
          </p:cNvPr>
          <p:cNvSpPr>
            <a:spLocks noChangeArrowheads="1"/>
          </p:cNvSpPr>
          <p:nvPr/>
        </p:nvSpPr>
        <p:spPr bwMode="auto">
          <a:xfrm>
            <a:off x="539750" y="4048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例如：</a:t>
            </a:r>
          </a:p>
        </p:txBody>
      </p:sp>
      <p:graphicFrame>
        <p:nvGraphicFramePr>
          <p:cNvPr id="3" name="Object 4">
            <a:extLst>
              <a:ext uri="{FF2B5EF4-FFF2-40B4-BE49-F238E27FC236}">
                <a16:creationId xmlns:a16="http://schemas.microsoft.com/office/drawing/2014/main" id="{9E7AD79A-0355-4B0F-8DA1-9CC8CF19989D}"/>
              </a:ext>
            </a:extLst>
          </p:cNvPr>
          <p:cNvGraphicFramePr>
            <a:graphicFrameLocks noChangeAspect="1"/>
          </p:cNvGraphicFramePr>
          <p:nvPr/>
        </p:nvGraphicFramePr>
        <p:xfrm>
          <a:off x="1547813" y="404813"/>
          <a:ext cx="7019925" cy="542925"/>
        </p:xfrm>
        <a:graphic>
          <a:graphicData uri="http://schemas.openxmlformats.org/presentationml/2006/ole">
            <mc:AlternateContent xmlns:mc="http://schemas.openxmlformats.org/markup-compatibility/2006">
              <mc:Choice xmlns:v="urn:schemas-microsoft-com:vml" Requires="v">
                <p:oleObj spid="_x0000_s4098" name="Equation" r:id="rId3" imgW="3327400" imgH="254000" progId="Equation.DSMT4">
                  <p:embed/>
                </p:oleObj>
              </mc:Choice>
              <mc:Fallback>
                <p:oleObj name="Equation" r:id="rId3" imgW="3327400" imgH="254000" progId="Equation.DSMT4">
                  <p:embed/>
                  <p:pic>
                    <p:nvPicPr>
                      <p:cNvPr id="204804" name="Object 4">
                        <a:extLst>
                          <a:ext uri="{FF2B5EF4-FFF2-40B4-BE49-F238E27FC236}">
                            <a16:creationId xmlns:a16="http://schemas.microsoft.com/office/drawing/2014/main" id="{6D12724D-A021-41DB-92C1-FA744F115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04813"/>
                        <a:ext cx="7019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
            <a:extLst>
              <a:ext uri="{FF2B5EF4-FFF2-40B4-BE49-F238E27FC236}">
                <a16:creationId xmlns:a16="http://schemas.microsoft.com/office/drawing/2014/main" id="{BD8F2A32-93A0-461F-AD99-329B71482A6D}"/>
              </a:ext>
            </a:extLst>
          </p:cNvPr>
          <p:cNvSpPr>
            <a:spLocks noChangeArrowheads="1"/>
          </p:cNvSpPr>
          <p:nvPr/>
        </p:nvSpPr>
        <p:spPr bwMode="auto">
          <a:xfrm>
            <a:off x="1547813" y="981075"/>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是一个三元对称多项式，</a:t>
            </a:r>
          </a:p>
        </p:txBody>
      </p:sp>
      <p:graphicFrame>
        <p:nvGraphicFramePr>
          <p:cNvPr id="5" name="Object 6">
            <a:extLst>
              <a:ext uri="{FF2B5EF4-FFF2-40B4-BE49-F238E27FC236}">
                <a16:creationId xmlns:a16="http://schemas.microsoft.com/office/drawing/2014/main" id="{00FDC7D9-0687-4E44-B9C9-8B80B74183F6}"/>
              </a:ext>
            </a:extLst>
          </p:cNvPr>
          <p:cNvGraphicFramePr>
            <a:graphicFrameLocks noChangeAspect="1"/>
          </p:cNvGraphicFramePr>
          <p:nvPr/>
        </p:nvGraphicFramePr>
        <p:xfrm>
          <a:off x="1547813" y="1584325"/>
          <a:ext cx="4067175" cy="549275"/>
        </p:xfrm>
        <a:graphic>
          <a:graphicData uri="http://schemas.openxmlformats.org/presentationml/2006/ole">
            <mc:AlternateContent xmlns:mc="http://schemas.openxmlformats.org/markup-compatibility/2006">
              <mc:Choice xmlns:v="urn:schemas-microsoft-com:vml" Requires="v">
                <p:oleObj spid="_x0000_s4099" name="Equation" r:id="rId5" imgW="1905000" imgH="254000" progId="Equation.DSMT4">
                  <p:embed/>
                </p:oleObj>
              </mc:Choice>
              <mc:Fallback>
                <p:oleObj name="Equation" r:id="rId5" imgW="1905000" imgH="254000" progId="Equation.DSMT4">
                  <p:embed/>
                  <p:pic>
                    <p:nvPicPr>
                      <p:cNvPr id="204806" name="Object 6">
                        <a:extLst>
                          <a:ext uri="{FF2B5EF4-FFF2-40B4-BE49-F238E27FC236}">
                            <a16:creationId xmlns:a16="http://schemas.microsoft.com/office/drawing/2014/main" id="{755113AE-8C2D-4213-935D-EA7C816EB5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584325"/>
                        <a:ext cx="40671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a:extLst>
              <a:ext uri="{FF2B5EF4-FFF2-40B4-BE49-F238E27FC236}">
                <a16:creationId xmlns:a16="http://schemas.microsoft.com/office/drawing/2014/main" id="{EF899D4B-A5B6-4992-A49D-24143EB56B70}"/>
              </a:ext>
            </a:extLst>
          </p:cNvPr>
          <p:cNvSpPr>
            <a:spLocks noChangeArrowheads="1"/>
          </p:cNvSpPr>
          <p:nvPr/>
        </p:nvSpPr>
        <p:spPr bwMode="auto">
          <a:xfrm>
            <a:off x="1570038" y="2205038"/>
            <a:ext cx="3938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是一个</a:t>
            </a:r>
            <a:r>
              <a:rPr lang="en-US" altLang="zh-CN" sz="2800"/>
              <a:t>n</a:t>
            </a:r>
            <a:r>
              <a:rPr lang="zh-CN" altLang="en-US" sz="2800"/>
              <a:t>元对称多项式。</a:t>
            </a:r>
          </a:p>
        </p:txBody>
      </p:sp>
      <p:grpSp>
        <p:nvGrpSpPr>
          <p:cNvPr id="7" name="Group 9">
            <a:extLst>
              <a:ext uri="{FF2B5EF4-FFF2-40B4-BE49-F238E27FC236}">
                <a16:creationId xmlns:a16="http://schemas.microsoft.com/office/drawing/2014/main" id="{5BED77BD-974C-4963-A68B-2FF1010701AC}"/>
              </a:ext>
            </a:extLst>
          </p:cNvPr>
          <p:cNvGrpSpPr>
            <a:grpSpLocks/>
          </p:cNvGrpSpPr>
          <p:nvPr/>
        </p:nvGrpSpPr>
        <p:grpSpPr bwMode="auto">
          <a:xfrm>
            <a:off x="395288" y="2781300"/>
            <a:ext cx="6535737" cy="1022350"/>
            <a:chOff x="249" y="1752"/>
            <a:chExt cx="4117" cy="644"/>
          </a:xfrm>
        </p:grpSpPr>
        <p:sp>
          <p:nvSpPr>
            <p:cNvPr id="8" name="Rectangle 10">
              <a:extLst>
                <a:ext uri="{FF2B5EF4-FFF2-40B4-BE49-F238E27FC236}">
                  <a16:creationId xmlns:a16="http://schemas.microsoft.com/office/drawing/2014/main" id="{4F62D54D-E1BF-48E3-8724-4A4C5B4F4BE9}"/>
                </a:ext>
              </a:extLst>
            </p:cNvPr>
            <p:cNvSpPr>
              <a:spLocks noChangeArrowheads="1"/>
            </p:cNvSpPr>
            <p:nvPr/>
          </p:nvSpPr>
          <p:spPr bwMode="auto">
            <a:xfrm>
              <a:off x="2109" y="1752"/>
              <a:ext cx="2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a:t>都是</a:t>
              </a:r>
              <a:r>
                <a:rPr lang="en-US" altLang="zh-CN" sz="2800"/>
                <a:t>n</a:t>
              </a:r>
              <a:r>
                <a:rPr lang="zh-CN" altLang="en-US" sz="2800"/>
                <a:t>元对称多项式，</a:t>
              </a:r>
            </a:p>
          </p:txBody>
        </p:sp>
        <p:sp>
          <p:nvSpPr>
            <p:cNvPr id="9" name="Rectangle 11">
              <a:extLst>
                <a:ext uri="{FF2B5EF4-FFF2-40B4-BE49-F238E27FC236}">
                  <a16:creationId xmlns:a16="http://schemas.microsoft.com/office/drawing/2014/main" id="{3721BA35-95C6-431C-940A-D380CA9F8D62}"/>
                </a:ext>
              </a:extLst>
            </p:cNvPr>
            <p:cNvSpPr>
              <a:spLocks noChangeArrowheads="1"/>
            </p:cNvSpPr>
            <p:nvPr/>
          </p:nvSpPr>
          <p:spPr bwMode="auto">
            <a:xfrm>
              <a:off x="249" y="1752"/>
              <a:ext cx="1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a:t>
              </a:r>
              <a:r>
                <a:rPr lang="en-US" altLang="zh-CN" sz="2800"/>
                <a:t>1</a:t>
              </a:r>
              <a:r>
                <a:rPr lang="zh-CN" altLang="en-US" sz="2800"/>
                <a:t>）中的</a:t>
              </a:r>
            </a:p>
          </p:txBody>
        </p:sp>
        <p:graphicFrame>
          <p:nvGraphicFramePr>
            <p:cNvPr id="10" name="Object 12">
              <a:extLst>
                <a:ext uri="{FF2B5EF4-FFF2-40B4-BE49-F238E27FC236}">
                  <a16:creationId xmlns:a16="http://schemas.microsoft.com/office/drawing/2014/main" id="{0D8F5EF9-90BF-43A0-BC82-426C9DE71CB1}"/>
                </a:ext>
              </a:extLst>
            </p:cNvPr>
            <p:cNvGraphicFramePr>
              <a:graphicFrameLocks noChangeAspect="1"/>
            </p:cNvGraphicFramePr>
            <p:nvPr/>
          </p:nvGraphicFramePr>
          <p:xfrm>
            <a:off x="1338" y="1752"/>
            <a:ext cx="793" cy="312"/>
          </p:xfrm>
          <a:graphic>
            <a:graphicData uri="http://schemas.openxmlformats.org/presentationml/2006/ole">
              <mc:AlternateContent xmlns:mc="http://schemas.openxmlformats.org/markup-compatibility/2006">
                <mc:Choice xmlns:v="urn:schemas-microsoft-com:vml" Requires="v">
                  <p:oleObj spid="_x0000_s4100" name="Equation" r:id="rId7" imgW="583947" imgH="228501" progId="Equation.DSMT4">
                    <p:embed/>
                  </p:oleObj>
                </mc:Choice>
                <mc:Fallback>
                  <p:oleObj name="Equation" r:id="rId7" imgW="583947" imgH="228501" progId="Equation.DSMT4">
                    <p:embed/>
                    <p:pic>
                      <p:nvPicPr>
                        <p:cNvPr id="204812" name="Object 12">
                          <a:extLst>
                            <a:ext uri="{FF2B5EF4-FFF2-40B4-BE49-F238E27FC236}">
                              <a16:creationId xmlns:a16="http://schemas.microsoft.com/office/drawing/2014/main" id="{5B86438C-DC73-4364-BFE5-301784FAD6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1752"/>
                          <a:ext cx="793"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3">
              <a:extLst>
                <a:ext uri="{FF2B5EF4-FFF2-40B4-BE49-F238E27FC236}">
                  <a16:creationId xmlns:a16="http://schemas.microsoft.com/office/drawing/2014/main" id="{36D7239B-C68A-499D-974C-5936F78C4E14}"/>
                </a:ext>
              </a:extLst>
            </p:cNvPr>
            <p:cNvSpPr>
              <a:spLocks noChangeArrowheads="1"/>
            </p:cNvSpPr>
            <p:nvPr/>
          </p:nvSpPr>
          <p:spPr bwMode="auto">
            <a:xfrm>
              <a:off x="385" y="2069"/>
              <a:ext cx="23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称为初等对称多项式。</a:t>
              </a:r>
            </a:p>
          </p:txBody>
        </p:sp>
      </p:grpSp>
      <p:sp>
        <p:nvSpPr>
          <p:cNvPr id="12" name="Rectangle 14">
            <a:extLst>
              <a:ext uri="{FF2B5EF4-FFF2-40B4-BE49-F238E27FC236}">
                <a16:creationId xmlns:a16="http://schemas.microsoft.com/office/drawing/2014/main" id="{EAA61566-D946-48E3-875A-3C46EED34862}"/>
              </a:ext>
            </a:extLst>
          </p:cNvPr>
          <p:cNvSpPr>
            <a:spLocks noChangeArrowheads="1"/>
          </p:cNvSpPr>
          <p:nvPr/>
        </p:nvSpPr>
        <p:spPr bwMode="auto">
          <a:xfrm>
            <a:off x="611188" y="3860800"/>
            <a:ext cx="587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并非每一个多项式都是对称多项式，</a:t>
            </a:r>
          </a:p>
        </p:txBody>
      </p:sp>
      <p:grpSp>
        <p:nvGrpSpPr>
          <p:cNvPr id="13" name="Group 16">
            <a:extLst>
              <a:ext uri="{FF2B5EF4-FFF2-40B4-BE49-F238E27FC236}">
                <a16:creationId xmlns:a16="http://schemas.microsoft.com/office/drawing/2014/main" id="{33C4B37B-CC8F-40E5-BD49-E45C9EBDDB68}"/>
              </a:ext>
            </a:extLst>
          </p:cNvPr>
          <p:cNvGrpSpPr>
            <a:grpSpLocks/>
          </p:cNvGrpSpPr>
          <p:nvPr/>
        </p:nvGrpSpPr>
        <p:grpSpPr bwMode="auto">
          <a:xfrm>
            <a:off x="914400" y="4437063"/>
            <a:ext cx="3981450" cy="555625"/>
            <a:chOff x="576" y="2795"/>
            <a:chExt cx="2508" cy="350"/>
          </a:xfrm>
        </p:grpSpPr>
        <p:sp>
          <p:nvSpPr>
            <p:cNvPr id="14" name="Rectangle 17">
              <a:extLst>
                <a:ext uri="{FF2B5EF4-FFF2-40B4-BE49-F238E27FC236}">
                  <a16:creationId xmlns:a16="http://schemas.microsoft.com/office/drawing/2014/main" id="{69AC19A9-831B-4947-BC63-E5C14ABC08D2}"/>
                </a:ext>
              </a:extLst>
            </p:cNvPr>
            <p:cNvSpPr>
              <a:spLocks noChangeArrowheads="1"/>
            </p:cNvSpPr>
            <p:nvPr/>
          </p:nvSpPr>
          <p:spPr bwMode="auto">
            <a:xfrm>
              <a:off x="576" y="2795"/>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例如</a:t>
              </a:r>
            </a:p>
          </p:txBody>
        </p:sp>
        <p:graphicFrame>
          <p:nvGraphicFramePr>
            <p:cNvPr id="15" name="Object 18">
              <a:extLst>
                <a:ext uri="{FF2B5EF4-FFF2-40B4-BE49-F238E27FC236}">
                  <a16:creationId xmlns:a16="http://schemas.microsoft.com/office/drawing/2014/main" id="{38377A6B-EC44-4DB9-8487-7F229E7BFA6B}"/>
                </a:ext>
              </a:extLst>
            </p:cNvPr>
            <p:cNvGraphicFramePr>
              <a:graphicFrameLocks noChangeAspect="1"/>
            </p:cNvGraphicFramePr>
            <p:nvPr/>
          </p:nvGraphicFramePr>
          <p:xfrm>
            <a:off x="1111" y="2795"/>
            <a:ext cx="1973" cy="350"/>
          </p:xfrm>
          <a:graphic>
            <a:graphicData uri="http://schemas.openxmlformats.org/presentationml/2006/ole">
              <mc:AlternateContent xmlns:mc="http://schemas.openxmlformats.org/markup-compatibility/2006">
                <mc:Choice xmlns:v="urn:schemas-microsoft-com:vml" Requires="v">
                  <p:oleObj spid="_x0000_s4101" name="Equation" r:id="rId9" imgW="1447172" imgH="253890" progId="Equation.DSMT4">
                    <p:embed/>
                  </p:oleObj>
                </mc:Choice>
                <mc:Fallback>
                  <p:oleObj name="Equation" r:id="rId9" imgW="1447172" imgH="253890" progId="Equation.DSMT4">
                    <p:embed/>
                    <p:pic>
                      <p:nvPicPr>
                        <p:cNvPr id="204818" name="Object 18">
                          <a:extLst>
                            <a:ext uri="{FF2B5EF4-FFF2-40B4-BE49-F238E27FC236}">
                              <a16:creationId xmlns:a16="http://schemas.microsoft.com/office/drawing/2014/main" id="{C65A45DA-B738-459B-8964-AF7097CE0A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2795"/>
                          <a:ext cx="1973"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Rectangle 19">
            <a:extLst>
              <a:ext uri="{FF2B5EF4-FFF2-40B4-BE49-F238E27FC236}">
                <a16:creationId xmlns:a16="http://schemas.microsoft.com/office/drawing/2014/main" id="{AD2FE715-AD27-4B19-B393-57E3EF887496}"/>
              </a:ext>
            </a:extLst>
          </p:cNvPr>
          <p:cNvSpPr>
            <a:spLocks noChangeArrowheads="1"/>
          </p:cNvSpPr>
          <p:nvPr/>
        </p:nvSpPr>
        <p:spPr bwMode="auto">
          <a:xfrm>
            <a:off x="611188" y="49418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这时</a:t>
            </a:r>
          </a:p>
        </p:txBody>
      </p:sp>
      <p:graphicFrame>
        <p:nvGraphicFramePr>
          <p:cNvPr id="17" name="Object 21">
            <a:extLst>
              <a:ext uri="{FF2B5EF4-FFF2-40B4-BE49-F238E27FC236}">
                <a16:creationId xmlns:a16="http://schemas.microsoft.com/office/drawing/2014/main" id="{8DA9AB5C-87BF-451C-A013-F4015C43E988}"/>
              </a:ext>
            </a:extLst>
          </p:cNvPr>
          <p:cNvGraphicFramePr>
            <a:graphicFrameLocks noChangeAspect="1"/>
          </p:cNvGraphicFramePr>
          <p:nvPr/>
        </p:nvGraphicFramePr>
        <p:xfrm>
          <a:off x="1114425" y="5535613"/>
          <a:ext cx="6553200" cy="557212"/>
        </p:xfrm>
        <a:graphic>
          <a:graphicData uri="http://schemas.openxmlformats.org/presentationml/2006/ole">
            <mc:AlternateContent xmlns:mc="http://schemas.openxmlformats.org/markup-compatibility/2006">
              <mc:Choice xmlns:v="urn:schemas-microsoft-com:vml" Requires="v">
                <p:oleObj spid="_x0000_s4102" name="Equation" r:id="rId11" imgW="3022600" imgH="254000" progId="Equation.DSMT4">
                  <p:embed/>
                </p:oleObj>
              </mc:Choice>
              <mc:Fallback>
                <p:oleObj name="Equation" r:id="rId11" imgW="3022600" imgH="254000" progId="Equation.DSMT4">
                  <p:embed/>
                  <p:pic>
                    <p:nvPicPr>
                      <p:cNvPr id="204821" name="Object 21">
                        <a:extLst>
                          <a:ext uri="{FF2B5EF4-FFF2-40B4-BE49-F238E27FC236}">
                            <a16:creationId xmlns:a16="http://schemas.microsoft.com/office/drawing/2014/main" id="{0F8A0203-2F76-44A6-8E06-18AEA305CC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4425" y="5535613"/>
                        <a:ext cx="65532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37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1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71DE65-35C1-4B67-93C1-99022D0112F4}"/>
              </a:ext>
            </a:extLst>
          </p:cNvPr>
          <p:cNvSpPr>
            <a:spLocks noChangeArrowheads="1"/>
          </p:cNvSpPr>
          <p:nvPr/>
        </p:nvSpPr>
        <p:spPr bwMode="auto">
          <a:xfrm>
            <a:off x="539750" y="33337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由定义可以推出：</a:t>
            </a:r>
          </a:p>
        </p:txBody>
      </p:sp>
      <p:grpSp>
        <p:nvGrpSpPr>
          <p:cNvPr id="3" name="Group 3">
            <a:extLst>
              <a:ext uri="{FF2B5EF4-FFF2-40B4-BE49-F238E27FC236}">
                <a16:creationId xmlns:a16="http://schemas.microsoft.com/office/drawing/2014/main" id="{24D73280-952A-4735-8930-45F46C0D8C47}"/>
              </a:ext>
            </a:extLst>
          </p:cNvPr>
          <p:cNvGrpSpPr>
            <a:grpSpLocks/>
          </p:cNvGrpSpPr>
          <p:nvPr/>
        </p:nvGrpSpPr>
        <p:grpSpPr bwMode="auto">
          <a:xfrm>
            <a:off x="827088" y="908050"/>
            <a:ext cx="7180262" cy="1023938"/>
            <a:chOff x="521" y="572"/>
            <a:chExt cx="4523" cy="645"/>
          </a:xfrm>
        </p:grpSpPr>
        <p:sp>
          <p:nvSpPr>
            <p:cNvPr id="4" name="Rectangle 4">
              <a:extLst>
                <a:ext uri="{FF2B5EF4-FFF2-40B4-BE49-F238E27FC236}">
                  <a16:creationId xmlns:a16="http://schemas.microsoft.com/office/drawing/2014/main" id="{1120E6D3-8FA6-4655-B03F-68B1EF7EB071}"/>
                </a:ext>
              </a:extLst>
            </p:cNvPr>
            <p:cNvSpPr>
              <a:spLocks noChangeArrowheads="1"/>
            </p:cNvSpPr>
            <p:nvPr/>
          </p:nvSpPr>
          <p:spPr bwMode="auto">
            <a:xfrm>
              <a:off x="521" y="572"/>
              <a:ext cx="45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1</a:t>
              </a:r>
              <a:r>
                <a:rPr lang="zh-CN" altLang="en-US" sz="2800"/>
                <a:t>、两个</a:t>
              </a:r>
              <a:r>
                <a:rPr lang="en-US" altLang="zh-CN" sz="2800"/>
                <a:t>n</a:t>
              </a:r>
              <a:r>
                <a:rPr lang="zh-CN" altLang="en-US" sz="2800"/>
                <a:t>元对称多项式的和、差、积仍是</a:t>
              </a:r>
              <a:r>
                <a:rPr lang="en-US" altLang="zh-CN" sz="2800"/>
                <a:t>n</a:t>
              </a:r>
              <a:r>
                <a:rPr lang="zh-CN" altLang="en-US" sz="2800"/>
                <a:t>元</a:t>
              </a:r>
            </a:p>
          </p:txBody>
        </p:sp>
        <p:sp>
          <p:nvSpPr>
            <p:cNvPr id="5" name="Rectangle 5">
              <a:extLst>
                <a:ext uri="{FF2B5EF4-FFF2-40B4-BE49-F238E27FC236}">
                  <a16:creationId xmlns:a16="http://schemas.microsoft.com/office/drawing/2014/main" id="{26E3F975-F28B-4BEF-B12E-1BB30CC8FD92}"/>
                </a:ext>
              </a:extLst>
            </p:cNvPr>
            <p:cNvSpPr>
              <a:spLocks noChangeArrowheads="1"/>
            </p:cNvSpPr>
            <p:nvPr/>
          </p:nvSpPr>
          <p:spPr bwMode="auto">
            <a:xfrm>
              <a:off x="884" y="890"/>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对称多项式；</a:t>
              </a:r>
            </a:p>
          </p:txBody>
        </p:sp>
      </p:grpSp>
      <p:grpSp>
        <p:nvGrpSpPr>
          <p:cNvPr id="6" name="Group 11">
            <a:extLst>
              <a:ext uri="{FF2B5EF4-FFF2-40B4-BE49-F238E27FC236}">
                <a16:creationId xmlns:a16="http://schemas.microsoft.com/office/drawing/2014/main" id="{C6D3594A-B738-4D78-8627-7299885698DB}"/>
              </a:ext>
            </a:extLst>
          </p:cNvPr>
          <p:cNvGrpSpPr>
            <a:grpSpLocks/>
          </p:cNvGrpSpPr>
          <p:nvPr/>
        </p:nvGrpSpPr>
        <p:grpSpPr bwMode="auto">
          <a:xfrm>
            <a:off x="827088" y="1916113"/>
            <a:ext cx="7561262" cy="2376487"/>
            <a:chOff x="521" y="1207"/>
            <a:chExt cx="4763" cy="1497"/>
          </a:xfrm>
        </p:grpSpPr>
        <p:sp>
          <p:nvSpPr>
            <p:cNvPr id="7" name="Rectangle 12">
              <a:extLst>
                <a:ext uri="{FF2B5EF4-FFF2-40B4-BE49-F238E27FC236}">
                  <a16:creationId xmlns:a16="http://schemas.microsoft.com/office/drawing/2014/main" id="{CB1B0F18-7921-4ADB-8BF0-1E0CBBEFE4C2}"/>
                </a:ext>
              </a:extLst>
            </p:cNvPr>
            <p:cNvSpPr>
              <a:spLocks noChangeArrowheads="1"/>
            </p:cNvSpPr>
            <p:nvPr/>
          </p:nvSpPr>
          <p:spPr bwMode="auto">
            <a:xfrm>
              <a:off x="521" y="1253"/>
              <a:ext cx="24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2</a:t>
              </a:r>
              <a:r>
                <a:rPr lang="zh-CN" altLang="en-US" sz="2800"/>
                <a:t>、如果一个对称多项式</a:t>
              </a:r>
            </a:p>
          </p:txBody>
        </p:sp>
        <p:graphicFrame>
          <p:nvGraphicFramePr>
            <p:cNvPr id="8" name="Object 13">
              <a:extLst>
                <a:ext uri="{FF2B5EF4-FFF2-40B4-BE49-F238E27FC236}">
                  <a16:creationId xmlns:a16="http://schemas.microsoft.com/office/drawing/2014/main" id="{7C00BA23-9EA0-4CB0-B2B9-5D4A49680C43}"/>
                </a:ext>
              </a:extLst>
            </p:cNvPr>
            <p:cNvGraphicFramePr>
              <a:graphicFrameLocks noChangeAspect="1"/>
            </p:cNvGraphicFramePr>
            <p:nvPr/>
          </p:nvGraphicFramePr>
          <p:xfrm>
            <a:off x="2925" y="1271"/>
            <a:ext cx="930" cy="299"/>
          </p:xfrm>
          <a:graphic>
            <a:graphicData uri="http://schemas.openxmlformats.org/presentationml/2006/ole">
              <mc:AlternateContent xmlns:mc="http://schemas.openxmlformats.org/markup-compatibility/2006">
                <mc:Choice xmlns:v="urn:schemas-microsoft-com:vml" Requires="v">
                  <p:oleObj spid="_x0000_s5122" name="Equation" r:id="rId3" imgW="799753" imgH="253890" progId="Equation.DSMT4">
                    <p:embed/>
                  </p:oleObj>
                </mc:Choice>
                <mc:Fallback>
                  <p:oleObj name="Equation" r:id="rId3" imgW="799753" imgH="253890" progId="Equation.DSMT4">
                    <p:embed/>
                    <p:pic>
                      <p:nvPicPr>
                        <p:cNvPr id="205837" name="Object 13">
                          <a:extLst>
                            <a:ext uri="{FF2B5EF4-FFF2-40B4-BE49-F238E27FC236}">
                              <a16:creationId xmlns:a16="http://schemas.microsoft.com/office/drawing/2014/main" id="{6B2F83A9-D9F5-47E8-B8B9-53119D070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1271"/>
                          <a:ext cx="9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4">
              <a:extLst>
                <a:ext uri="{FF2B5EF4-FFF2-40B4-BE49-F238E27FC236}">
                  <a16:creationId xmlns:a16="http://schemas.microsoft.com/office/drawing/2014/main" id="{1E99ED96-BAA6-4FF1-8C0F-48A29B85BFAB}"/>
                </a:ext>
              </a:extLst>
            </p:cNvPr>
            <p:cNvSpPr>
              <a:spLocks noChangeArrowheads="1"/>
            </p:cNvSpPr>
            <p:nvPr/>
          </p:nvSpPr>
          <p:spPr bwMode="auto">
            <a:xfrm>
              <a:off x="3833" y="1207"/>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含有一项</a:t>
              </a:r>
            </a:p>
          </p:txBody>
        </p:sp>
        <p:graphicFrame>
          <p:nvGraphicFramePr>
            <p:cNvPr id="10" name="Object 15">
              <a:extLst>
                <a:ext uri="{FF2B5EF4-FFF2-40B4-BE49-F238E27FC236}">
                  <a16:creationId xmlns:a16="http://schemas.microsoft.com/office/drawing/2014/main" id="{52452121-AA9B-4D17-9000-C3892758D37C}"/>
                </a:ext>
              </a:extLst>
            </p:cNvPr>
            <p:cNvGraphicFramePr>
              <a:graphicFrameLocks noChangeAspect="1"/>
            </p:cNvGraphicFramePr>
            <p:nvPr/>
          </p:nvGraphicFramePr>
          <p:xfrm>
            <a:off x="930" y="1621"/>
            <a:ext cx="1111" cy="312"/>
          </p:xfrm>
          <a:graphic>
            <a:graphicData uri="http://schemas.openxmlformats.org/presentationml/2006/ole">
              <mc:AlternateContent xmlns:mc="http://schemas.openxmlformats.org/markup-compatibility/2006">
                <mc:Choice xmlns:v="urn:schemas-microsoft-com:vml" Requires="v">
                  <p:oleObj spid="_x0000_s5123" name="Equation" r:id="rId5" imgW="850531" imgH="241195" progId="Equation.DSMT4">
                    <p:embed/>
                  </p:oleObj>
                </mc:Choice>
                <mc:Fallback>
                  <p:oleObj name="Equation" r:id="rId5" imgW="850531" imgH="241195" progId="Equation.DSMT4">
                    <p:embed/>
                    <p:pic>
                      <p:nvPicPr>
                        <p:cNvPr id="205839" name="Object 15">
                          <a:extLst>
                            <a:ext uri="{FF2B5EF4-FFF2-40B4-BE49-F238E27FC236}">
                              <a16:creationId xmlns:a16="http://schemas.microsoft.com/office/drawing/2014/main" id="{4597A33F-94B8-4024-9507-383C190B5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1621"/>
                          <a:ext cx="1111"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6">
              <a:extLst>
                <a:ext uri="{FF2B5EF4-FFF2-40B4-BE49-F238E27FC236}">
                  <a16:creationId xmlns:a16="http://schemas.microsoft.com/office/drawing/2014/main" id="{F7C2965F-31FC-4DE9-8A7D-3C7F709637F1}"/>
                </a:ext>
              </a:extLst>
            </p:cNvPr>
            <p:cNvSpPr>
              <a:spLocks noChangeArrowheads="1"/>
            </p:cNvSpPr>
            <p:nvPr/>
          </p:nvSpPr>
          <p:spPr bwMode="auto">
            <a:xfrm>
              <a:off x="2018" y="160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则 </a:t>
              </a:r>
            </a:p>
          </p:txBody>
        </p:sp>
        <p:graphicFrame>
          <p:nvGraphicFramePr>
            <p:cNvPr id="12" name="Object 17">
              <a:extLst>
                <a:ext uri="{FF2B5EF4-FFF2-40B4-BE49-F238E27FC236}">
                  <a16:creationId xmlns:a16="http://schemas.microsoft.com/office/drawing/2014/main" id="{11A7C73E-9F74-4C4E-91E6-448EEDF2ECE1}"/>
                </a:ext>
              </a:extLst>
            </p:cNvPr>
            <p:cNvGraphicFramePr>
              <a:graphicFrameLocks noChangeAspect="1"/>
            </p:cNvGraphicFramePr>
            <p:nvPr/>
          </p:nvGraphicFramePr>
          <p:xfrm>
            <a:off x="2290" y="1634"/>
            <a:ext cx="930" cy="299"/>
          </p:xfrm>
          <a:graphic>
            <a:graphicData uri="http://schemas.openxmlformats.org/presentationml/2006/ole">
              <mc:AlternateContent xmlns:mc="http://schemas.openxmlformats.org/markup-compatibility/2006">
                <mc:Choice xmlns:v="urn:schemas-microsoft-com:vml" Requires="v">
                  <p:oleObj spid="_x0000_s5124" name="Equation" r:id="rId7" imgW="799753" imgH="253890" progId="Equation.DSMT4">
                    <p:embed/>
                  </p:oleObj>
                </mc:Choice>
                <mc:Fallback>
                  <p:oleObj name="Equation" r:id="rId7" imgW="799753" imgH="253890" progId="Equation.DSMT4">
                    <p:embed/>
                    <p:pic>
                      <p:nvPicPr>
                        <p:cNvPr id="205841" name="Object 17">
                          <a:extLst>
                            <a:ext uri="{FF2B5EF4-FFF2-40B4-BE49-F238E27FC236}">
                              <a16:creationId xmlns:a16="http://schemas.microsoft.com/office/drawing/2014/main" id="{C2E09F64-4137-4A6F-BA8D-EE38C0EFB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1634"/>
                          <a:ext cx="9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8">
              <a:extLst>
                <a:ext uri="{FF2B5EF4-FFF2-40B4-BE49-F238E27FC236}">
                  <a16:creationId xmlns:a16="http://schemas.microsoft.com/office/drawing/2014/main" id="{4C526768-BCD5-4DFC-A70D-3B4850984625}"/>
                </a:ext>
              </a:extLst>
            </p:cNvPr>
            <p:cNvSpPr>
              <a:spLocks noChangeArrowheads="1"/>
            </p:cNvSpPr>
            <p:nvPr/>
          </p:nvSpPr>
          <p:spPr bwMode="auto">
            <a:xfrm>
              <a:off x="3152" y="1570"/>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也一定含有一切形如</a:t>
              </a:r>
            </a:p>
          </p:txBody>
        </p:sp>
        <p:graphicFrame>
          <p:nvGraphicFramePr>
            <p:cNvPr id="14" name="Object 19">
              <a:extLst>
                <a:ext uri="{FF2B5EF4-FFF2-40B4-BE49-F238E27FC236}">
                  <a16:creationId xmlns:a16="http://schemas.microsoft.com/office/drawing/2014/main" id="{12F35838-3D71-418D-85B1-D14F04325341}"/>
                </a:ext>
              </a:extLst>
            </p:cNvPr>
            <p:cNvGraphicFramePr>
              <a:graphicFrameLocks noChangeAspect="1"/>
            </p:cNvGraphicFramePr>
            <p:nvPr/>
          </p:nvGraphicFramePr>
          <p:xfrm>
            <a:off x="930" y="2003"/>
            <a:ext cx="1066" cy="293"/>
          </p:xfrm>
          <a:graphic>
            <a:graphicData uri="http://schemas.openxmlformats.org/presentationml/2006/ole">
              <mc:AlternateContent xmlns:mc="http://schemas.openxmlformats.org/markup-compatibility/2006">
                <mc:Choice xmlns:v="urn:schemas-microsoft-com:vml" Requires="v">
                  <p:oleObj spid="_x0000_s5125" name="Equation" r:id="rId8" imgW="863225" imgH="241195" progId="Equation.DSMT4">
                    <p:embed/>
                  </p:oleObj>
                </mc:Choice>
                <mc:Fallback>
                  <p:oleObj name="Equation" r:id="rId8" imgW="863225" imgH="241195" progId="Equation.DSMT4">
                    <p:embed/>
                    <p:pic>
                      <p:nvPicPr>
                        <p:cNvPr id="205843" name="Object 19">
                          <a:extLst>
                            <a:ext uri="{FF2B5EF4-FFF2-40B4-BE49-F238E27FC236}">
                              <a16:creationId xmlns:a16="http://schemas.microsoft.com/office/drawing/2014/main" id="{1248639F-4FCF-47EB-805A-E73AF8429E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 y="2003"/>
                          <a:ext cx="1066"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0">
              <a:extLst>
                <a:ext uri="{FF2B5EF4-FFF2-40B4-BE49-F238E27FC236}">
                  <a16:creationId xmlns:a16="http://schemas.microsoft.com/office/drawing/2014/main" id="{CAA69F38-E9B9-4100-A7AD-D185759BE13E}"/>
                </a:ext>
              </a:extLst>
            </p:cNvPr>
            <p:cNvSpPr>
              <a:spLocks noChangeArrowheads="1"/>
            </p:cNvSpPr>
            <p:nvPr/>
          </p:nvSpPr>
          <p:spPr bwMode="auto">
            <a:xfrm>
              <a:off x="1962" y="1979"/>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的项。这里</a:t>
              </a:r>
            </a:p>
          </p:txBody>
        </p:sp>
        <p:graphicFrame>
          <p:nvGraphicFramePr>
            <p:cNvPr id="16" name="Object 21">
              <a:extLst>
                <a:ext uri="{FF2B5EF4-FFF2-40B4-BE49-F238E27FC236}">
                  <a16:creationId xmlns:a16="http://schemas.microsoft.com/office/drawing/2014/main" id="{AA489B18-94B6-43C1-BEB3-93805E321291}"/>
                </a:ext>
              </a:extLst>
            </p:cNvPr>
            <p:cNvGraphicFramePr>
              <a:graphicFrameLocks noChangeAspect="1"/>
            </p:cNvGraphicFramePr>
            <p:nvPr/>
          </p:nvGraphicFramePr>
          <p:xfrm>
            <a:off x="3107" y="2001"/>
            <a:ext cx="1134" cy="309"/>
          </p:xfrm>
          <a:graphic>
            <a:graphicData uri="http://schemas.openxmlformats.org/presentationml/2006/ole">
              <mc:AlternateContent xmlns:mc="http://schemas.openxmlformats.org/markup-compatibility/2006">
                <mc:Choice xmlns:v="urn:schemas-microsoft-com:vml" Requires="v">
                  <p:oleObj spid="_x0000_s5126" name="Equation" r:id="rId10" imgW="939392" imgH="253890" progId="Equation.DSMT4">
                    <p:embed/>
                  </p:oleObj>
                </mc:Choice>
                <mc:Fallback>
                  <p:oleObj name="Equation" r:id="rId10" imgW="939392" imgH="253890" progId="Equation.DSMT4">
                    <p:embed/>
                    <p:pic>
                      <p:nvPicPr>
                        <p:cNvPr id="205845" name="Object 21">
                          <a:extLst>
                            <a:ext uri="{FF2B5EF4-FFF2-40B4-BE49-F238E27FC236}">
                              <a16:creationId xmlns:a16="http://schemas.microsoft.com/office/drawing/2014/main" id="{664AC0D4-DB9E-4210-B110-C5E7B076E1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7" y="2001"/>
                          <a:ext cx="1134"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22">
              <a:extLst>
                <a:ext uri="{FF2B5EF4-FFF2-40B4-BE49-F238E27FC236}">
                  <a16:creationId xmlns:a16="http://schemas.microsoft.com/office/drawing/2014/main" id="{A0D2CB2B-1803-4F4E-86BD-0FAC37057E09}"/>
                </a:ext>
              </a:extLst>
            </p:cNvPr>
            <p:cNvSpPr>
              <a:spLocks noChangeArrowheads="1"/>
            </p:cNvSpPr>
            <p:nvPr/>
          </p:nvSpPr>
          <p:spPr bwMode="auto">
            <a:xfrm>
              <a:off x="4195" y="1979"/>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是 </a:t>
              </a:r>
            </a:p>
          </p:txBody>
        </p:sp>
        <p:graphicFrame>
          <p:nvGraphicFramePr>
            <p:cNvPr id="18" name="Object 23">
              <a:extLst>
                <a:ext uri="{FF2B5EF4-FFF2-40B4-BE49-F238E27FC236}">
                  <a16:creationId xmlns:a16="http://schemas.microsoft.com/office/drawing/2014/main" id="{EAE1DCED-03B8-46AD-A141-592851B6E3CE}"/>
                </a:ext>
              </a:extLst>
            </p:cNvPr>
            <p:cNvGraphicFramePr>
              <a:graphicFrameLocks noChangeAspect="1"/>
            </p:cNvGraphicFramePr>
            <p:nvPr/>
          </p:nvGraphicFramePr>
          <p:xfrm>
            <a:off x="930" y="2388"/>
            <a:ext cx="1043" cy="316"/>
          </p:xfrm>
          <a:graphic>
            <a:graphicData uri="http://schemas.openxmlformats.org/presentationml/2006/ole">
              <mc:AlternateContent xmlns:mc="http://schemas.openxmlformats.org/markup-compatibility/2006">
                <mc:Choice xmlns:v="urn:schemas-microsoft-com:vml" Requires="v">
                  <p:oleObj spid="_x0000_s5127" name="Equation" r:id="rId12" imgW="850531" imgH="253890" progId="Equation.DSMT4">
                    <p:embed/>
                  </p:oleObj>
                </mc:Choice>
                <mc:Fallback>
                  <p:oleObj name="Equation" r:id="rId12" imgW="850531" imgH="253890" progId="Equation.DSMT4">
                    <p:embed/>
                    <p:pic>
                      <p:nvPicPr>
                        <p:cNvPr id="205847" name="Object 23">
                          <a:extLst>
                            <a:ext uri="{FF2B5EF4-FFF2-40B4-BE49-F238E27FC236}">
                              <a16:creationId xmlns:a16="http://schemas.microsoft.com/office/drawing/2014/main" id="{FBBC1FBB-4752-4BA3-A8EC-6EEAACC50A4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0" y="2388"/>
                          <a:ext cx="1043"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4">
              <a:extLst>
                <a:ext uri="{FF2B5EF4-FFF2-40B4-BE49-F238E27FC236}">
                  <a16:creationId xmlns:a16="http://schemas.microsoft.com/office/drawing/2014/main" id="{9AD5FA7F-EAD9-47A9-AE92-B23B0610749A}"/>
                </a:ext>
              </a:extLst>
            </p:cNvPr>
            <p:cNvSpPr>
              <a:spLocks noChangeArrowheads="1"/>
            </p:cNvSpPr>
            <p:nvPr/>
          </p:nvSpPr>
          <p:spPr bwMode="auto">
            <a:xfrm>
              <a:off x="1973" y="2341"/>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的任意一个排列；</a:t>
              </a:r>
            </a:p>
          </p:txBody>
        </p:sp>
      </p:grpSp>
      <p:grpSp>
        <p:nvGrpSpPr>
          <p:cNvPr id="20" name="Group 28">
            <a:extLst>
              <a:ext uri="{FF2B5EF4-FFF2-40B4-BE49-F238E27FC236}">
                <a16:creationId xmlns:a16="http://schemas.microsoft.com/office/drawing/2014/main" id="{73FA90A8-72A6-4DA5-AF20-1CF8ED286E48}"/>
              </a:ext>
            </a:extLst>
          </p:cNvPr>
          <p:cNvGrpSpPr>
            <a:grpSpLocks/>
          </p:cNvGrpSpPr>
          <p:nvPr/>
        </p:nvGrpSpPr>
        <p:grpSpPr bwMode="auto">
          <a:xfrm>
            <a:off x="819150" y="4349750"/>
            <a:ext cx="7340600" cy="1685925"/>
            <a:chOff x="516" y="2740"/>
            <a:chExt cx="4624" cy="1062"/>
          </a:xfrm>
        </p:grpSpPr>
        <p:sp>
          <p:nvSpPr>
            <p:cNvPr id="21" name="Rectangle 29">
              <a:extLst>
                <a:ext uri="{FF2B5EF4-FFF2-40B4-BE49-F238E27FC236}">
                  <a16:creationId xmlns:a16="http://schemas.microsoft.com/office/drawing/2014/main" id="{1BBD92F7-B195-4B1A-841F-6DFD01529D34}"/>
                </a:ext>
              </a:extLst>
            </p:cNvPr>
            <p:cNvSpPr>
              <a:spLocks noChangeArrowheads="1"/>
            </p:cNvSpPr>
            <p:nvPr/>
          </p:nvSpPr>
          <p:spPr bwMode="auto">
            <a:xfrm>
              <a:off x="516" y="2750"/>
              <a:ext cx="9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3</a:t>
              </a:r>
              <a:r>
                <a:rPr lang="zh-CN" altLang="en-US" sz="2800"/>
                <a:t>、如果</a:t>
              </a:r>
            </a:p>
          </p:txBody>
        </p:sp>
        <p:graphicFrame>
          <p:nvGraphicFramePr>
            <p:cNvPr id="22" name="Object 30">
              <a:extLst>
                <a:ext uri="{FF2B5EF4-FFF2-40B4-BE49-F238E27FC236}">
                  <a16:creationId xmlns:a16="http://schemas.microsoft.com/office/drawing/2014/main" id="{2ECEBACF-E45F-40C9-8F3D-6CDB8A565E8C}"/>
                </a:ext>
              </a:extLst>
            </p:cNvPr>
            <p:cNvGraphicFramePr>
              <a:graphicFrameLocks noChangeAspect="1"/>
            </p:cNvGraphicFramePr>
            <p:nvPr/>
          </p:nvGraphicFramePr>
          <p:xfrm>
            <a:off x="1361" y="2774"/>
            <a:ext cx="975" cy="293"/>
          </p:xfrm>
          <a:graphic>
            <a:graphicData uri="http://schemas.openxmlformats.org/presentationml/2006/ole">
              <mc:AlternateContent xmlns:mc="http://schemas.openxmlformats.org/markup-compatibility/2006">
                <mc:Choice xmlns:v="urn:schemas-microsoft-com:vml" Requires="v">
                  <p:oleObj spid="_x0000_s5128" name="Equation" r:id="rId14" imgW="761669" imgH="228501" progId="Equation.DSMT4">
                    <p:embed/>
                  </p:oleObj>
                </mc:Choice>
                <mc:Fallback>
                  <p:oleObj name="Equation" r:id="rId14" imgW="761669" imgH="228501" progId="Equation.DSMT4">
                    <p:embed/>
                    <p:pic>
                      <p:nvPicPr>
                        <p:cNvPr id="205854" name="Object 30">
                          <a:extLst>
                            <a:ext uri="{FF2B5EF4-FFF2-40B4-BE49-F238E27FC236}">
                              <a16:creationId xmlns:a16="http://schemas.microsoft.com/office/drawing/2014/main" id="{5B280C5E-1114-401D-86B5-E31083C3E9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61" y="2774"/>
                          <a:ext cx="975"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31">
              <a:extLst>
                <a:ext uri="{FF2B5EF4-FFF2-40B4-BE49-F238E27FC236}">
                  <a16:creationId xmlns:a16="http://schemas.microsoft.com/office/drawing/2014/main" id="{65357FBC-593F-4223-B22A-6CC9CECAB591}"/>
                </a:ext>
              </a:extLst>
            </p:cNvPr>
            <p:cNvSpPr>
              <a:spLocks noChangeArrowheads="1"/>
            </p:cNvSpPr>
            <p:nvPr/>
          </p:nvSpPr>
          <p:spPr bwMode="auto">
            <a:xfrm>
              <a:off x="2301" y="2740"/>
              <a:ext cx="2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a:t>
              </a:r>
              <a:r>
                <a:rPr lang="en-US" altLang="zh-CN" sz="2800"/>
                <a:t>n</a:t>
              </a:r>
              <a:r>
                <a:rPr lang="zh-CN" altLang="en-US" sz="2800"/>
                <a:t>元对称多项式，而</a:t>
              </a:r>
            </a:p>
          </p:txBody>
        </p:sp>
        <p:graphicFrame>
          <p:nvGraphicFramePr>
            <p:cNvPr id="24" name="Object 32">
              <a:extLst>
                <a:ext uri="{FF2B5EF4-FFF2-40B4-BE49-F238E27FC236}">
                  <a16:creationId xmlns:a16="http://schemas.microsoft.com/office/drawing/2014/main" id="{681CBF05-B5B5-40E1-82FE-08AF9FBA165C}"/>
                </a:ext>
              </a:extLst>
            </p:cNvPr>
            <p:cNvGraphicFramePr>
              <a:graphicFrameLocks noChangeAspect="1"/>
            </p:cNvGraphicFramePr>
            <p:nvPr/>
          </p:nvGraphicFramePr>
          <p:xfrm>
            <a:off x="929" y="3112"/>
            <a:ext cx="1225" cy="315"/>
          </p:xfrm>
          <a:graphic>
            <a:graphicData uri="http://schemas.openxmlformats.org/presentationml/2006/ole">
              <mc:AlternateContent xmlns:mc="http://schemas.openxmlformats.org/markup-compatibility/2006">
                <mc:Choice xmlns:v="urn:schemas-microsoft-com:vml" Requires="v">
                  <p:oleObj spid="_x0000_s5129" name="Equation" r:id="rId16" imgW="1002865" imgH="253890" progId="Equation.DSMT4">
                    <p:embed/>
                  </p:oleObj>
                </mc:Choice>
                <mc:Fallback>
                  <p:oleObj name="Equation" r:id="rId16" imgW="1002865" imgH="253890" progId="Equation.DSMT4">
                    <p:embed/>
                    <p:pic>
                      <p:nvPicPr>
                        <p:cNvPr id="205856" name="Object 32">
                          <a:extLst>
                            <a:ext uri="{FF2B5EF4-FFF2-40B4-BE49-F238E27FC236}">
                              <a16:creationId xmlns:a16="http://schemas.microsoft.com/office/drawing/2014/main" id="{8537D004-F6AF-4861-90C1-8FE29838DB1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9" y="3112"/>
                          <a:ext cx="1225"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3">
              <a:extLst>
                <a:ext uri="{FF2B5EF4-FFF2-40B4-BE49-F238E27FC236}">
                  <a16:creationId xmlns:a16="http://schemas.microsoft.com/office/drawing/2014/main" id="{240DB857-69C1-42AD-8E31-5F104FABBBBB}"/>
                </a:ext>
              </a:extLst>
            </p:cNvPr>
            <p:cNvSpPr>
              <a:spLocks noChangeArrowheads="1"/>
            </p:cNvSpPr>
            <p:nvPr/>
          </p:nvSpPr>
          <p:spPr bwMode="auto">
            <a:xfrm>
              <a:off x="2109" y="3067"/>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是任一多项式，那么</a:t>
              </a:r>
            </a:p>
          </p:txBody>
        </p:sp>
        <p:graphicFrame>
          <p:nvGraphicFramePr>
            <p:cNvPr id="26" name="Object 34">
              <a:extLst>
                <a:ext uri="{FF2B5EF4-FFF2-40B4-BE49-F238E27FC236}">
                  <a16:creationId xmlns:a16="http://schemas.microsoft.com/office/drawing/2014/main" id="{25917A3F-8318-4C2C-A37F-DD4539092DCD}"/>
                </a:ext>
              </a:extLst>
            </p:cNvPr>
            <p:cNvGraphicFramePr>
              <a:graphicFrameLocks noChangeAspect="1"/>
            </p:cNvGraphicFramePr>
            <p:nvPr/>
          </p:nvGraphicFramePr>
          <p:xfrm>
            <a:off x="930" y="3495"/>
            <a:ext cx="2200" cy="298"/>
          </p:xfrm>
          <a:graphic>
            <a:graphicData uri="http://schemas.openxmlformats.org/presentationml/2006/ole">
              <mc:AlternateContent xmlns:mc="http://schemas.openxmlformats.org/markup-compatibility/2006">
                <mc:Choice xmlns:v="urn:schemas-microsoft-com:vml" Requires="v">
                  <p:oleObj spid="_x0000_s5130" name="Equation" r:id="rId18" imgW="1892300" imgH="254000" progId="Equation.DSMT4">
                    <p:embed/>
                  </p:oleObj>
                </mc:Choice>
                <mc:Fallback>
                  <p:oleObj name="Equation" r:id="rId18" imgW="1892300" imgH="254000" progId="Equation.DSMT4">
                    <p:embed/>
                    <p:pic>
                      <p:nvPicPr>
                        <p:cNvPr id="205858" name="Object 34">
                          <a:extLst>
                            <a:ext uri="{FF2B5EF4-FFF2-40B4-BE49-F238E27FC236}">
                              <a16:creationId xmlns:a16="http://schemas.microsoft.com/office/drawing/2014/main" id="{FC5BE0AB-87F9-4093-8536-97870A6CFEF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 y="3495"/>
                          <a:ext cx="2200"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5">
              <a:extLst>
                <a:ext uri="{FF2B5EF4-FFF2-40B4-BE49-F238E27FC236}">
                  <a16:creationId xmlns:a16="http://schemas.microsoft.com/office/drawing/2014/main" id="{83B1E6E6-5EF4-4E6E-84BC-25B72803F59F}"/>
                </a:ext>
              </a:extLst>
            </p:cNvPr>
            <p:cNvSpPr>
              <a:spLocks noChangeArrowheads="1"/>
            </p:cNvSpPr>
            <p:nvPr/>
          </p:nvSpPr>
          <p:spPr bwMode="auto">
            <a:xfrm>
              <a:off x="3107" y="3475"/>
              <a:ext cx="20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a:t>
              </a:r>
              <a:r>
                <a:rPr lang="en-US" altLang="zh-CN" sz="2800"/>
                <a:t>n</a:t>
              </a:r>
              <a:r>
                <a:rPr lang="zh-CN" altLang="en-US" sz="2800"/>
                <a:t>元对称多项式。</a:t>
              </a:r>
            </a:p>
          </p:txBody>
        </p:sp>
      </p:grpSp>
    </p:spTree>
    <p:extLst>
      <p:ext uri="{BB962C8B-B14F-4D97-AF65-F5344CB8AC3E}">
        <p14:creationId xmlns:p14="http://schemas.microsoft.com/office/powerpoint/2010/main" val="41657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028902EA-FB89-4B59-A2B0-760D4215B1C2}"/>
              </a:ext>
            </a:extLst>
          </p:cNvPr>
          <p:cNvGrpSpPr>
            <a:grpSpLocks/>
          </p:cNvGrpSpPr>
          <p:nvPr/>
        </p:nvGrpSpPr>
        <p:grpSpPr bwMode="auto">
          <a:xfrm>
            <a:off x="539750" y="404813"/>
            <a:ext cx="8135938" cy="1814512"/>
            <a:chOff x="340" y="255"/>
            <a:chExt cx="5125" cy="1143"/>
          </a:xfrm>
        </p:grpSpPr>
        <p:sp>
          <p:nvSpPr>
            <p:cNvPr id="3" name="Rectangle 4">
              <a:extLst>
                <a:ext uri="{FF2B5EF4-FFF2-40B4-BE49-F238E27FC236}">
                  <a16:creationId xmlns:a16="http://schemas.microsoft.com/office/drawing/2014/main" id="{BE77167F-2BD2-42B1-812C-38A771ACC358}"/>
                </a:ext>
              </a:extLst>
            </p:cNvPr>
            <p:cNvSpPr>
              <a:spLocks noChangeArrowheads="1"/>
            </p:cNvSpPr>
            <p:nvPr/>
          </p:nvSpPr>
          <p:spPr bwMode="auto">
            <a:xfrm>
              <a:off x="340" y="255"/>
              <a:ext cx="5125"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在对称多项式的理论中，初等对称多项式占有一个很重要的地位。下面将要证明，每一个</a:t>
              </a:r>
              <a:r>
                <a:rPr lang="en-US" altLang="zh-CN" sz="2800"/>
                <a:t>n</a:t>
              </a:r>
              <a:r>
                <a:rPr lang="zh-CN" altLang="en-US" sz="2800"/>
                <a:t>元对称多项式都可以唯一地表示成初等对称多项式</a:t>
              </a:r>
            </a:p>
          </p:txBody>
        </p:sp>
        <p:graphicFrame>
          <p:nvGraphicFramePr>
            <p:cNvPr id="4" name="Object 5">
              <a:extLst>
                <a:ext uri="{FF2B5EF4-FFF2-40B4-BE49-F238E27FC236}">
                  <a16:creationId xmlns:a16="http://schemas.microsoft.com/office/drawing/2014/main" id="{483B4C22-E6BC-4081-8B37-4350F853DCA7}"/>
                </a:ext>
              </a:extLst>
            </p:cNvPr>
            <p:cNvGraphicFramePr>
              <a:graphicFrameLocks noChangeAspect="1"/>
            </p:cNvGraphicFramePr>
            <p:nvPr/>
          </p:nvGraphicFramePr>
          <p:xfrm>
            <a:off x="385" y="1117"/>
            <a:ext cx="975" cy="279"/>
          </p:xfrm>
          <a:graphic>
            <a:graphicData uri="http://schemas.openxmlformats.org/presentationml/2006/ole">
              <mc:AlternateContent xmlns:mc="http://schemas.openxmlformats.org/markup-compatibility/2006">
                <mc:Choice xmlns:v="urn:schemas-microsoft-com:vml" Requires="v">
                  <p:oleObj spid="_x0000_s6146" name="Equation" r:id="rId3" imgW="800100" imgH="228600" progId="Equation.DSMT4">
                    <p:embed/>
                  </p:oleObj>
                </mc:Choice>
                <mc:Fallback>
                  <p:oleObj name="Equation" r:id="rId3" imgW="800100" imgH="228600" progId="Equation.DSMT4">
                    <p:embed/>
                    <p:pic>
                      <p:nvPicPr>
                        <p:cNvPr id="206853" name="Object 5">
                          <a:extLst>
                            <a:ext uri="{FF2B5EF4-FFF2-40B4-BE49-F238E27FC236}">
                              <a16:creationId xmlns:a16="http://schemas.microsoft.com/office/drawing/2014/main" id="{2A96A531-32AE-4EE0-9168-CA09ADD6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117"/>
                          <a:ext cx="97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
              <a:extLst>
                <a:ext uri="{FF2B5EF4-FFF2-40B4-BE49-F238E27FC236}">
                  <a16:creationId xmlns:a16="http://schemas.microsoft.com/office/drawing/2014/main" id="{D68928C7-4498-4477-88C2-ED6A6044FFED}"/>
                </a:ext>
              </a:extLst>
            </p:cNvPr>
            <p:cNvSpPr>
              <a:spLocks noChangeArrowheads="1"/>
            </p:cNvSpPr>
            <p:nvPr/>
          </p:nvSpPr>
          <p:spPr bwMode="auto">
            <a:xfrm>
              <a:off x="1292" y="1071"/>
              <a:ext cx="41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的多项式。这是对称多项式的基本定理。</a:t>
              </a:r>
            </a:p>
          </p:txBody>
        </p:sp>
      </p:grpSp>
      <p:sp>
        <p:nvSpPr>
          <p:cNvPr id="6" name="Rectangle 7">
            <a:extLst>
              <a:ext uri="{FF2B5EF4-FFF2-40B4-BE49-F238E27FC236}">
                <a16:creationId xmlns:a16="http://schemas.microsoft.com/office/drawing/2014/main" id="{C4729EB3-8448-4AF1-95F5-5231A0EB3580}"/>
              </a:ext>
            </a:extLst>
          </p:cNvPr>
          <p:cNvSpPr>
            <a:spLocks noChangeArrowheads="1"/>
          </p:cNvSpPr>
          <p:nvPr/>
        </p:nvSpPr>
        <p:spPr bwMode="auto">
          <a:xfrm>
            <a:off x="468313" y="2276475"/>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下面不加证明给出一个引理。</a:t>
            </a:r>
          </a:p>
        </p:txBody>
      </p:sp>
      <p:grpSp>
        <p:nvGrpSpPr>
          <p:cNvPr id="7" name="Group 15">
            <a:extLst>
              <a:ext uri="{FF2B5EF4-FFF2-40B4-BE49-F238E27FC236}">
                <a16:creationId xmlns:a16="http://schemas.microsoft.com/office/drawing/2014/main" id="{030A2581-F9FA-4393-8907-0FDE423E9739}"/>
              </a:ext>
            </a:extLst>
          </p:cNvPr>
          <p:cNvGrpSpPr>
            <a:grpSpLocks/>
          </p:cNvGrpSpPr>
          <p:nvPr/>
        </p:nvGrpSpPr>
        <p:grpSpPr bwMode="auto">
          <a:xfrm>
            <a:off x="539750" y="2852738"/>
            <a:ext cx="7993063" cy="3025775"/>
            <a:chOff x="340" y="1797"/>
            <a:chExt cx="5035" cy="1906"/>
          </a:xfrm>
        </p:grpSpPr>
        <p:sp>
          <p:nvSpPr>
            <p:cNvPr id="8" name="Rectangle 16">
              <a:extLst>
                <a:ext uri="{FF2B5EF4-FFF2-40B4-BE49-F238E27FC236}">
                  <a16:creationId xmlns:a16="http://schemas.microsoft.com/office/drawing/2014/main" id="{54EFBBB4-B93A-46A5-9255-A508ED008408}"/>
                </a:ext>
              </a:extLst>
            </p:cNvPr>
            <p:cNvSpPr>
              <a:spLocks noChangeArrowheads="1"/>
            </p:cNvSpPr>
            <p:nvPr/>
          </p:nvSpPr>
          <p:spPr bwMode="auto">
            <a:xfrm>
              <a:off x="340" y="1797"/>
              <a:ext cx="16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引理</a:t>
              </a:r>
              <a:r>
                <a:rPr lang="en-US" altLang="zh-CN" sz="2800"/>
                <a:t>1.11.1</a:t>
              </a:r>
              <a:r>
                <a:rPr lang="zh-CN" altLang="en-US" sz="2800"/>
                <a:t>：设</a:t>
              </a:r>
            </a:p>
          </p:txBody>
        </p:sp>
        <p:graphicFrame>
          <p:nvGraphicFramePr>
            <p:cNvPr id="9" name="Object 17">
              <a:extLst>
                <a:ext uri="{FF2B5EF4-FFF2-40B4-BE49-F238E27FC236}">
                  <a16:creationId xmlns:a16="http://schemas.microsoft.com/office/drawing/2014/main" id="{3836B86F-ACCC-499D-82B0-9EF05E8B626B}"/>
                </a:ext>
              </a:extLst>
            </p:cNvPr>
            <p:cNvGraphicFramePr>
              <a:graphicFrameLocks noChangeAspect="1"/>
            </p:cNvGraphicFramePr>
            <p:nvPr/>
          </p:nvGraphicFramePr>
          <p:xfrm>
            <a:off x="1927" y="1797"/>
            <a:ext cx="2857" cy="350"/>
          </p:xfrm>
          <a:graphic>
            <a:graphicData uri="http://schemas.openxmlformats.org/presentationml/2006/ole">
              <mc:AlternateContent xmlns:mc="http://schemas.openxmlformats.org/markup-compatibility/2006">
                <mc:Choice xmlns:v="urn:schemas-microsoft-com:vml" Requires="v">
                  <p:oleObj spid="_x0000_s6147" name="Equation" r:id="rId5" imgW="2095500" imgH="254000" progId="Equation.DSMT4">
                    <p:embed/>
                  </p:oleObj>
                </mc:Choice>
                <mc:Fallback>
                  <p:oleObj name="Equation" r:id="rId5" imgW="2095500" imgH="254000" progId="Equation.DSMT4">
                    <p:embed/>
                    <p:pic>
                      <p:nvPicPr>
                        <p:cNvPr id="206865" name="Object 17">
                          <a:extLst>
                            <a:ext uri="{FF2B5EF4-FFF2-40B4-BE49-F238E27FC236}">
                              <a16:creationId xmlns:a16="http://schemas.microsoft.com/office/drawing/2014/main" id="{2E559FC7-A92A-4CDA-A86A-E8BF0C0CC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1797"/>
                          <a:ext cx="2857"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8">
              <a:extLst>
                <a:ext uri="{FF2B5EF4-FFF2-40B4-BE49-F238E27FC236}">
                  <a16:creationId xmlns:a16="http://schemas.microsoft.com/office/drawing/2014/main" id="{9A2B9BC3-5F42-4E1D-86A6-505AD9324FF2}"/>
                </a:ext>
              </a:extLst>
            </p:cNvPr>
            <p:cNvSpPr>
              <a:spLocks noChangeArrowheads="1"/>
            </p:cNvSpPr>
            <p:nvPr/>
          </p:nvSpPr>
          <p:spPr bwMode="auto">
            <a:xfrm>
              <a:off x="494" y="2196"/>
              <a:ext cx="30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是数域</a:t>
              </a:r>
              <a:r>
                <a:rPr lang="en-US" altLang="zh-CN" sz="2800"/>
                <a:t>F</a:t>
              </a:r>
              <a:r>
                <a:rPr lang="zh-CN" altLang="en-US" sz="2800"/>
                <a:t>上一个</a:t>
              </a:r>
              <a:r>
                <a:rPr lang="en-US" altLang="zh-CN" sz="2800"/>
                <a:t>n</a:t>
              </a:r>
              <a:r>
                <a:rPr lang="zh-CN" altLang="en-US" sz="2800"/>
                <a:t>元多项式，以</a:t>
              </a:r>
            </a:p>
          </p:txBody>
        </p:sp>
        <p:graphicFrame>
          <p:nvGraphicFramePr>
            <p:cNvPr id="11" name="Object 19">
              <a:extLst>
                <a:ext uri="{FF2B5EF4-FFF2-40B4-BE49-F238E27FC236}">
                  <a16:creationId xmlns:a16="http://schemas.microsoft.com/office/drawing/2014/main" id="{2C143E83-5702-4603-9A8B-52A3F7F19B53}"/>
                </a:ext>
              </a:extLst>
            </p:cNvPr>
            <p:cNvGraphicFramePr>
              <a:graphicFrameLocks noChangeAspect="1"/>
            </p:cNvGraphicFramePr>
            <p:nvPr/>
          </p:nvGraphicFramePr>
          <p:xfrm>
            <a:off x="3515" y="2179"/>
            <a:ext cx="272" cy="344"/>
          </p:xfrm>
          <a:graphic>
            <a:graphicData uri="http://schemas.openxmlformats.org/presentationml/2006/ole">
              <mc:AlternateContent xmlns:mc="http://schemas.openxmlformats.org/markup-compatibility/2006">
                <mc:Choice xmlns:v="urn:schemas-microsoft-com:vml" Requires="v">
                  <p:oleObj spid="_x0000_s6148" name="Equation" r:id="rId7" imgW="177646" imgH="228402" progId="Equation.DSMT4">
                    <p:embed/>
                  </p:oleObj>
                </mc:Choice>
                <mc:Fallback>
                  <p:oleObj name="Equation" r:id="rId7" imgW="177646" imgH="228402" progId="Equation.DSMT4">
                    <p:embed/>
                    <p:pic>
                      <p:nvPicPr>
                        <p:cNvPr id="206867" name="Object 19">
                          <a:extLst>
                            <a:ext uri="{FF2B5EF4-FFF2-40B4-BE49-F238E27FC236}">
                              <a16:creationId xmlns:a16="http://schemas.microsoft.com/office/drawing/2014/main" id="{FD79FA76-FD31-498A-A48E-DE340287AA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 y="2179"/>
                          <a:ext cx="272"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0">
              <a:extLst>
                <a:ext uri="{FF2B5EF4-FFF2-40B4-BE49-F238E27FC236}">
                  <a16:creationId xmlns:a16="http://schemas.microsoft.com/office/drawing/2014/main" id="{A9F1395C-B6AE-45D3-8D70-87371BBFDCEC}"/>
                </a:ext>
              </a:extLst>
            </p:cNvPr>
            <p:cNvSpPr>
              <a:spLocks noChangeArrowheads="1"/>
            </p:cNvSpPr>
            <p:nvPr/>
          </p:nvSpPr>
          <p:spPr bwMode="auto">
            <a:xfrm>
              <a:off x="3742" y="2160"/>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代替</a:t>
              </a:r>
            </a:p>
          </p:txBody>
        </p:sp>
        <p:graphicFrame>
          <p:nvGraphicFramePr>
            <p:cNvPr id="13" name="Object 21">
              <a:extLst>
                <a:ext uri="{FF2B5EF4-FFF2-40B4-BE49-F238E27FC236}">
                  <a16:creationId xmlns:a16="http://schemas.microsoft.com/office/drawing/2014/main" id="{6BB7DE85-6A6F-4A75-BAFB-1A7594590750}"/>
                </a:ext>
              </a:extLst>
            </p:cNvPr>
            <p:cNvGraphicFramePr>
              <a:graphicFrameLocks noChangeAspect="1"/>
            </p:cNvGraphicFramePr>
            <p:nvPr/>
          </p:nvGraphicFramePr>
          <p:xfrm>
            <a:off x="4286" y="2205"/>
            <a:ext cx="1089" cy="307"/>
          </p:xfrm>
          <a:graphic>
            <a:graphicData uri="http://schemas.openxmlformats.org/presentationml/2006/ole">
              <mc:AlternateContent xmlns:mc="http://schemas.openxmlformats.org/markup-compatibility/2006">
                <mc:Choice xmlns:v="urn:schemas-microsoft-com:vml" Requires="v">
                  <p:oleObj spid="_x0000_s6149" name="Equation" r:id="rId9" imgW="812447" imgH="228501" progId="Equation.DSMT4">
                    <p:embed/>
                  </p:oleObj>
                </mc:Choice>
                <mc:Fallback>
                  <p:oleObj name="Equation" r:id="rId9" imgW="812447" imgH="228501" progId="Equation.DSMT4">
                    <p:embed/>
                    <p:pic>
                      <p:nvPicPr>
                        <p:cNvPr id="206869" name="Object 21">
                          <a:extLst>
                            <a:ext uri="{FF2B5EF4-FFF2-40B4-BE49-F238E27FC236}">
                              <a16:creationId xmlns:a16="http://schemas.microsoft.com/office/drawing/2014/main" id="{0E14FDAF-A9C7-4A47-AE94-5A03ABB9B0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2205"/>
                          <a:ext cx="1089"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2">
              <a:extLst>
                <a:ext uri="{FF2B5EF4-FFF2-40B4-BE49-F238E27FC236}">
                  <a16:creationId xmlns:a16="http://schemas.microsoft.com/office/drawing/2014/main" id="{BECCA84F-9980-49B9-8992-57C03961169F}"/>
                </a:ext>
              </a:extLst>
            </p:cNvPr>
            <p:cNvSpPr>
              <a:spLocks noChangeArrowheads="1"/>
            </p:cNvSpPr>
            <p:nvPr/>
          </p:nvSpPr>
          <p:spPr bwMode="auto">
            <a:xfrm>
              <a:off x="521" y="2559"/>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得关于</a:t>
              </a:r>
            </a:p>
          </p:txBody>
        </p:sp>
        <p:graphicFrame>
          <p:nvGraphicFramePr>
            <p:cNvPr id="15" name="Object 23">
              <a:extLst>
                <a:ext uri="{FF2B5EF4-FFF2-40B4-BE49-F238E27FC236}">
                  <a16:creationId xmlns:a16="http://schemas.microsoft.com/office/drawing/2014/main" id="{D5202F56-404F-4BB3-8298-0121CE8B39BB}"/>
                </a:ext>
              </a:extLst>
            </p:cNvPr>
            <p:cNvGraphicFramePr>
              <a:graphicFrameLocks noChangeAspect="1"/>
            </p:cNvGraphicFramePr>
            <p:nvPr/>
          </p:nvGraphicFramePr>
          <p:xfrm>
            <a:off x="1225" y="2614"/>
            <a:ext cx="748" cy="294"/>
          </p:xfrm>
          <a:graphic>
            <a:graphicData uri="http://schemas.openxmlformats.org/presentationml/2006/ole">
              <mc:AlternateContent xmlns:mc="http://schemas.openxmlformats.org/markup-compatibility/2006">
                <mc:Choice xmlns:v="urn:schemas-microsoft-com:vml" Requires="v">
                  <p:oleObj spid="_x0000_s6150" name="Equation" r:id="rId11" imgW="583947" imgH="228501" progId="Equation.DSMT4">
                    <p:embed/>
                  </p:oleObj>
                </mc:Choice>
                <mc:Fallback>
                  <p:oleObj name="Equation" r:id="rId11" imgW="583947" imgH="228501" progId="Equation.DSMT4">
                    <p:embed/>
                    <p:pic>
                      <p:nvPicPr>
                        <p:cNvPr id="206871" name="Object 23">
                          <a:extLst>
                            <a:ext uri="{FF2B5EF4-FFF2-40B4-BE49-F238E27FC236}">
                              <a16:creationId xmlns:a16="http://schemas.microsoft.com/office/drawing/2014/main" id="{5C3B7B39-151D-4BF7-BF6B-5DC1F8CED3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5" y="2614"/>
                          <a:ext cx="748"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4">
              <a:extLst>
                <a:ext uri="{FF2B5EF4-FFF2-40B4-BE49-F238E27FC236}">
                  <a16:creationId xmlns:a16="http://schemas.microsoft.com/office/drawing/2014/main" id="{E28FEB20-4BFD-477C-B069-92A447794C2F}"/>
                </a:ext>
              </a:extLst>
            </p:cNvPr>
            <p:cNvSpPr>
              <a:spLocks noChangeArrowheads="1"/>
            </p:cNvSpPr>
            <p:nvPr/>
          </p:nvSpPr>
          <p:spPr bwMode="auto">
            <a:xfrm>
              <a:off x="1927" y="2568"/>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的一个多项式</a:t>
              </a:r>
            </a:p>
          </p:txBody>
        </p:sp>
        <p:graphicFrame>
          <p:nvGraphicFramePr>
            <p:cNvPr id="17" name="Object 25">
              <a:extLst>
                <a:ext uri="{FF2B5EF4-FFF2-40B4-BE49-F238E27FC236}">
                  <a16:creationId xmlns:a16="http://schemas.microsoft.com/office/drawing/2014/main" id="{150F5880-33F9-41F5-91CB-03B387638DAA}"/>
                </a:ext>
              </a:extLst>
            </p:cNvPr>
            <p:cNvGraphicFramePr>
              <a:graphicFrameLocks noChangeAspect="1"/>
            </p:cNvGraphicFramePr>
            <p:nvPr/>
          </p:nvGraphicFramePr>
          <p:xfrm>
            <a:off x="975" y="2976"/>
            <a:ext cx="2971" cy="307"/>
          </p:xfrm>
          <a:graphic>
            <a:graphicData uri="http://schemas.openxmlformats.org/presentationml/2006/ole">
              <mc:AlternateContent xmlns:mc="http://schemas.openxmlformats.org/markup-compatibility/2006">
                <mc:Choice xmlns:v="urn:schemas-microsoft-com:vml" Requires="v">
                  <p:oleObj spid="_x0000_s6151" name="Equation" r:id="rId13" imgW="2489200" imgH="254000" progId="Equation.DSMT4">
                    <p:embed/>
                  </p:oleObj>
                </mc:Choice>
                <mc:Fallback>
                  <p:oleObj name="Equation" r:id="rId13" imgW="2489200" imgH="254000" progId="Equation.DSMT4">
                    <p:embed/>
                    <p:pic>
                      <p:nvPicPr>
                        <p:cNvPr id="206873" name="Object 25">
                          <a:extLst>
                            <a:ext uri="{FF2B5EF4-FFF2-40B4-BE49-F238E27FC236}">
                              <a16:creationId xmlns:a16="http://schemas.microsoft.com/office/drawing/2014/main" id="{33FAD307-2E65-48DE-AB98-2B5CA4A467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2976"/>
                          <a:ext cx="2971"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6">
              <a:extLst>
                <a:ext uri="{FF2B5EF4-FFF2-40B4-BE49-F238E27FC236}">
                  <a16:creationId xmlns:a16="http://schemas.microsoft.com/office/drawing/2014/main" id="{6AA48D44-1808-40FF-90A1-1790FFCB600A}"/>
                </a:ext>
              </a:extLst>
            </p:cNvPr>
            <p:cNvSpPr>
              <a:spLocks noChangeArrowheads="1"/>
            </p:cNvSpPr>
            <p:nvPr/>
          </p:nvSpPr>
          <p:spPr bwMode="auto">
            <a:xfrm>
              <a:off x="476" y="3330"/>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如果</a:t>
              </a:r>
            </a:p>
          </p:txBody>
        </p:sp>
        <p:graphicFrame>
          <p:nvGraphicFramePr>
            <p:cNvPr id="19" name="Object 27">
              <a:extLst>
                <a:ext uri="{FF2B5EF4-FFF2-40B4-BE49-F238E27FC236}">
                  <a16:creationId xmlns:a16="http://schemas.microsoft.com/office/drawing/2014/main" id="{4BBE7BE6-B3A2-4CE3-87CC-3E5D1361646A}"/>
                </a:ext>
              </a:extLst>
            </p:cNvPr>
            <p:cNvGraphicFramePr>
              <a:graphicFrameLocks noChangeAspect="1"/>
            </p:cNvGraphicFramePr>
            <p:nvPr/>
          </p:nvGraphicFramePr>
          <p:xfrm>
            <a:off x="975" y="3384"/>
            <a:ext cx="1633" cy="318"/>
          </p:xfrm>
          <a:graphic>
            <a:graphicData uri="http://schemas.openxmlformats.org/presentationml/2006/ole">
              <mc:AlternateContent xmlns:mc="http://schemas.openxmlformats.org/markup-compatibility/2006">
                <mc:Choice xmlns:v="urn:schemas-microsoft-com:vml" Requires="v">
                  <p:oleObj spid="_x0000_s6152" name="Equation" r:id="rId15" imgW="1320227" imgH="253890" progId="Equation.DSMT4">
                    <p:embed/>
                  </p:oleObj>
                </mc:Choice>
                <mc:Fallback>
                  <p:oleObj name="Equation" r:id="rId15" imgW="1320227" imgH="253890" progId="Equation.DSMT4">
                    <p:embed/>
                    <p:pic>
                      <p:nvPicPr>
                        <p:cNvPr id="206875" name="Object 27">
                          <a:extLst>
                            <a:ext uri="{FF2B5EF4-FFF2-40B4-BE49-F238E27FC236}">
                              <a16:creationId xmlns:a16="http://schemas.microsoft.com/office/drawing/2014/main" id="{FF12A255-D11E-4B0F-AEFC-CDA8B41EED5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5" y="3384"/>
                          <a:ext cx="1633"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8">
              <a:extLst>
                <a:ext uri="{FF2B5EF4-FFF2-40B4-BE49-F238E27FC236}">
                  <a16:creationId xmlns:a16="http://schemas.microsoft.com/office/drawing/2014/main" id="{500A5606-2B3F-4569-A0FF-8826435D113E}"/>
                </a:ext>
              </a:extLst>
            </p:cNvPr>
            <p:cNvSpPr>
              <a:spLocks noChangeArrowheads="1"/>
            </p:cNvSpPr>
            <p:nvPr/>
          </p:nvSpPr>
          <p:spPr bwMode="auto">
            <a:xfrm>
              <a:off x="2588" y="333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则有</a:t>
              </a:r>
            </a:p>
          </p:txBody>
        </p:sp>
        <p:graphicFrame>
          <p:nvGraphicFramePr>
            <p:cNvPr id="21" name="Object 29">
              <a:extLst>
                <a:ext uri="{FF2B5EF4-FFF2-40B4-BE49-F238E27FC236}">
                  <a16:creationId xmlns:a16="http://schemas.microsoft.com/office/drawing/2014/main" id="{06CFFD91-8930-4A86-BF33-BB77C4FE247F}"/>
                </a:ext>
              </a:extLst>
            </p:cNvPr>
            <p:cNvGraphicFramePr>
              <a:graphicFrameLocks noChangeAspect="1"/>
            </p:cNvGraphicFramePr>
            <p:nvPr/>
          </p:nvGraphicFramePr>
          <p:xfrm>
            <a:off x="3107" y="3385"/>
            <a:ext cx="1542" cy="318"/>
          </p:xfrm>
          <a:graphic>
            <a:graphicData uri="http://schemas.openxmlformats.org/presentationml/2006/ole">
              <mc:AlternateContent xmlns:mc="http://schemas.openxmlformats.org/markup-compatibility/2006">
                <mc:Choice xmlns:v="urn:schemas-microsoft-com:vml" Requires="v">
                  <p:oleObj spid="_x0000_s6153" name="Equation" r:id="rId17" imgW="1244600" imgH="254000" progId="Equation.DSMT4">
                    <p:embed/>
                  </p:oleObj>
                </mc:Choice>
                <mc:Fallback>
                  <p:oleObj name="Equation" r:id="rId17" imgW="1244600" imgH="254000" progId="Equation.DSMT4">
                    <p:embed/>
                    <p:pic>
                      <p:nvPicPr>
                        <p:cNvPr id="206877" name="Object 29">
                          <a:extLst>
                            <a:ext uri="{FF2B5EF4-FFF2-40B4-BE49-F238E27FC236}">
                              <a16:creationId xmlns:a16="http://schemas.microsoft.com/office/drawing/2014/main" id="{A6CBE5E0-106A-4473-84A9-9DFBBC6BCE7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7" y="3385"/>
                          <a:ext cx="154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170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C7A220-1FFA-463C-953D-048BAF556921}"/>
              </a:ext>
            </a:extLst>
          </p:cNvPr>
          <p:cNvSpPr>
            <a:spLocks noChangeArrowheads="1"/>
          </p:cNvSpPr>
          <p:nvPr/>
        </p:nvSpPr>
        <p:spPr bwMode="auto">
          <a:xfrm>
            <a:off x="539750" y="404813"/>
            <a:ext cx="224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3300"/>
                </a:solidFill>
              </a:rPr>
              <a:t>定理</a:t>
            </a:r>
            <a:r>
              <a:rPr lang="en-US" altLang="zh-CN" sz="2800">
                <a:solidFill>
                  <a:srgbClr val="FF3300"/>
                </a:solidFill>
              </a:rPr>
              <a:t>1.11.1</a:t>
            </a:r>
            <a:r>
              <a:rPr lang="zh-CN" altLang="en-US" sz="2800">
                <a:solidFill>
                  <a:srgbClr val="FF3300"/>
                </a:solidFill>
              </a:rPr>
              <a:t>：</a:t>
            </a:r>
            <a:endParaRPr lang="zh-CN" altLang="en-US" sz="2800"/>
          </a:p>
        </p:txBody>
      </p:sp>
      <p:grpSp>
        <p:nvGrpSpPr>
          <p:cNvPr id="3" name="Group 6">
            <a:extLst>
              <a:ext uri="{FF2B5EF4-FFF2-40B4-BE49-F238E27FC236}">
                <a16:creationId xmlns:a16="http://schemas.microsoft.com/office/drawing/2014/main" id="{7832E804-5E36-4958-997D-11AE307117D3}"/>
              </a:ext>
            </a:extLst>
          </p:cNvPr>
          <p:cNvGrpSpPr>
            <a:grpSpLocks/>
          </p:cNvGrpSpPr>
          <p:nvPr/>
        </p:nvGrpSpPr>
        <p:grpSpPr bwMode="auto">
          <a:xfrm>
            <a:off x="468313" y="957263"/>
            <a:ext cx="8158162" cy="1751012"/>
            <a:chOff x="295" y="572"/>
            <a:chExt cx="5139" cy="1103"/>
          </a:xfrm>
        </p:grpSpPr>
        <p:sp>
          <p:nvSpPr>
            <p:cNvPr id="4" name="Rectangle 7">
              <a:extLst>
                <a:ext uri="{FF2B5EF4-FFF2-40B4-BE49-F238E27FC236}">
                  <a16:creationId xmlns:a16="http://schemas.microsoft.com/office/drawing/2014/main" id="{CFBE53AD-5A2C-4238-87F2-E2EF9DBE8468}"/>
                </a:ext>
              </a:extLst>
            </p:cNvPr>
            <p:cNvSpPr>
              <a:spLocks noChangeArrowheads="1"/>
            </p:cNvSpPr>
            <p:nvPr/>
          </p:nvSpPr>
          <p:spPr bwMode="auto">
            <a:xfrm>
              <a:off x="612" y="572"/>
              <a:ext cx="28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数域</a:t>
              </a:r>
              <a:r>
                <a:rPr lang="en-US" altLang="zh-CN" sz="2800"/>
                <a:t>F</a:t>
              </a:r>
              <a:r>
                <a:rPr lang="zh-CN" altLang="en-US" sz="2800"/>
                <a:t>上每个</a:t>
              </a:r>
              <a:r>
                <a:rPr lang="en-US" altLang="zh-CN" sz="2800"/>
                <a:t>n</a:t>
              </a:r>
              <a:r>
                <a:rPr lang="zh-CN" altLang="en-US" sz="2800"/>
                <a:t>元对称多项式</a:t>
              </a:r>
            </a:p>
          </p:txBody>
        </p:sp>
        <p:graphicFrame>
          <p:nvGraphicFramePr>
            <p:cNvPr id="5" name="Object 8">
              <a:extLst>
                <a:ext uri="{FF2B5EF4-FFF2-40B4-BE49-F238E27FC236}">
                  <a16:creationId xmlns:a16="http://schemas.microsoft.com/office/drawing/2014/main" id="{6B70F371-E441-41B3-99EA-9BDF2B3ECB4A}"/>
                </a:ext>
              </a:extLst>
            </p:cNvPr>
            <p:cNvGraphicFramePr>
              <a:graphicFrameLocks noChangeAspect="1"/>
            </p:cNvGraphicFramePr>
            <p:nvPr/>
          </p:nvGraphicFramePr>
          <p:xfrm>
            <a:off x="3424" y="572"/>
            <a:ext cx="1292" cy="335"/>
          </p:xfrm>
          <a:graphic>
            <a:graphicData uri="http://schemas.openxmlformats.org/presentationml/2006/ole">
              <mc:AlternateContent xmlns:mc="http://schemas.openxmlformats.org/markup-compatibility/2006">
                <mc:Choice xmlns:v="urn:schemas-microsoft-com:vml" Requires="v">
                  <p:oleObj spid="_x0000_s7170" name="Equation" r:id="rId3" imgW="990170" imgH="253890" progId="Equation.DSMT4">
                    <p:embed/>
                  </p:oleObj>
                </mc:Choice>
                <mc:Fallback>
                  <p:oleObj name="Equation" r:id="rId3" imgW="990170" imgH="253890" progId="Equation.DSMT4">
                    <p:embed/>
                    <p:pic>
                      <p:nvPicPr>
                        <p:cNvPr id="207880" name="Object 8">
                          <a:extLst>
                            <a:ext uri="{FF2B5EF4-FFF2-40B4-BE49-F238E27FC236}">
                              <a16:creationId xmlns:a16="http://schemas.microsoft.com/office/drawing/2014/main" id="{A5FD9973-5C01-4E9F-92B1-0ADEC1FF5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572"/>
                          <a:ext cx="129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
              <a:extLst>
                <a:ext uri="{FF2B5EF4-FFF2-40B4-BE49-F238E27FC236}">
                  <a16:creationId xmlns:a16="http://schemas.microsoft.com/office/drawing/2014/main" id="{12416173-6BF3-4EB0-94F6-A7FE78E6330C}"/>
                </a:ext>
              </a:extLst>
            </p:cNvPr>
            <p:cNvSpPr>
              <a:spLocks noChangeArrowheads="1"/>
            </p:cNvSpPr>
            <p:nvPr/>
          </p:nvSpPr>
          <p:spPr bwMode="auto">
            <a:xfrm>
              <a:off x="295" y="926"/>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都可以表成关于初等对称多项式</a:t>
              </a:r>
            </a:p>
          </p:txBody>
        </p:sp>
        <p:graphicFrame>
          <p:nvGraphicFramePr>
            <p:cNvPr id="7" name="Object 10">
              <a:extLst>
                <a:ext uri="{FF2B5EF4-FFF2-40B4-BE49-F238E27FC236}">
                  <a16:creationId xmlns:a16="http://schemas.microsoft.com/office/drawing/2014/main" id="{3EBD757D-54AB-4128-B8EF-A17E1ED5B45A}"/>
                </a:ext>
              </a:extLst>
            </p:cNvPr>
            <p:cNvGraphicFramePr>
              <a:graphicFrameLocks noChangeAspect="1"/>
            </p:cNvGraphicFramePr>
            <p:nvPr/>
          </p:nvGraphicFramePr>
          <p:xfrm>
            <a:off x="3515" y="981"/>
            <a:ext cx="975" cy="279"/>
          </p:xfrm>
          <a:graphic>
            <a:graphicData uri="http://schemas.openxmlformats.org/presentationml/2006/ole">
              <mc:AlternateContent xmlns:mc="http://schemas.openxmlformats.org/markup-compatibility/2006">
                <mc:Choice xmlns:v="urn:schemas-microsoft-com:vml" Requires="v">
                  <p:oleObj spid="_x0000_s7171" name="Equation" r:id="rId5" imgW="800100" imgH="228600" progId="Equation.DSMT4">
                    <p:embed/>
                  </p:oleObj>
                </mc:Choice>
                <mc:Fallback>
                  <p:oleObj name="Equation" r:id="rId5" imgW="800100" imgH="228600" progId="Equation.DSMT4">
                    <p:embed/>
                    <p:pic>
                      <p:nvPicPr>
                        <p:cNvPr id="207882" name="Object 10">
                          <a:extLst>
                            <a:ext uri="{FF2B5EF4-FFF2-40B4-BE49-F238E27FC236}">
                              <a16:creationId xmlns:a16="http://schemas.microsoft.com/office/drawing/2014/main" id="{39FF128A-ACEE-4AF8-BB82-F9C3B2A10C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981"/>
                          <a:ext cx="97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1">
              <a:extLst>
                <a:ext uri="{FF2B5EF4-FFF2-40B4-BE49-F238E27FC236}">
                  <a16:creationId xmlns:a16="http://schemas.microsoft.com/office/drawing/2014/main" id="{36CA9A5A-8510-4020-9A64-80AF5A16B56C}"/>
                </a:ext>
              </a:extLst>
            </p:cNvPr>
            <p:cNvSpPr>
              <a:spLocks noChangeArrowheads="1"/>
            </p:cNvSpPr>
            <p:nvPr/>
          </p:nvSpPr>
          <p:spPr bwMode="auto">
            <a:xfrm>
              <a:off x="4422" y="926"/>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的多项式</a:t>
              </a:r>
            </a:p>
          </p:txBody>
        </p:sp>
        <p:graphicFrame>
          <p:nvGraphicFramePr>
            <p:cNvPr id="9" name="Object 12">
              <a:extLst>
                <a:ext uri="{FF2B5EF4-FFF2-40B4-BE49-F238E27FC236}">
                  <a16:creationId xmlns:a16="http://schemas.microsoft.com/office/drawing/2014/main" id="{C0C82A68-CFDA-481C-A138-33F07EFD809B}"/>
                </a:ext>
              </a:extLst>
            </p:cNvPr>
            <p:cNvGraphicFramePr>
              <a:graphicFrameLocks noChangeAspect="1"/>
            </p:cNvGraphicFramePr>
            <p:nvPr/>
          </p:nvGraphicFramePr>
          <p:xfrm>
            <a:off x="340" y="1344"/>
            <a:ext cx="1338" cy="331"/>
          </p:xfrm>
          <a:graphic>
            <a:graphicData uri="http://schemas.openxmlformats.org/presentationml/2006/ole">
              <mc:AlternateContent xmlns:mc="http://schemas.openxmlformats.org/markup-compatibility/2006">
                <mc:Choice xmlns:v="urn:schemas-microsoft-com:vml" Requires="v">
                  <p:oleObj spid="_x0000_s7172" name="Equation" r:id="rId7" imgW="1040948" imgH="253890" progId="Equation.DSMT4">
                    <p:embed/>
                  </p:oleObj>
                </mc:Choice>
                <mc:Fallback>
                  <p:oleObj name="Equation" r:id="rId7" imgW="1040948" imgH="253890" progId="Equation.DSMT4">
                    <p:embed/>
                    <p:pic>
                      <p:nvPicPr>
                        <p:cNvPr id="207884" name="Object 12">
                          <a:extLst>
                            <a:ext uri="{FF2B5EF4-FFF2-40B4-BE49-F238E27FC236}">
                              <a16:creationId xmlns:a16="http://schemas.microsoft.com/office/drawing/2014/main" id="{97AF9733-30E0-49EB-B5E3-F60007C67F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1344"/>
                          <a:ext cx="133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3">
              <a:extLst>
                <a:ext uri="{FF2B5EF4-FFF2-40B4-BE49-F238E27FC236}">
                  <a16:creationId xmlns:a16="http://schemas.microsoft.com/office/drawing/2014/main" id="{703F5BE7-7CAD-4B3F-BAC8-CA10CE9F7D2E}"/>
                </a:ext>
              </a:extLst>
            </p:cNvPr>
            <p:cNvSpPr>
              <a:spLocks noChangeArrowheads="1"/>
            </p:cNvSpPr>
            <p:nvPr/>
          </p:nvSpPr>
          <p:spPr bwMode="auto">
            <a:xfrm>
              <a:off x="1610" y="1334"/>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且这种表示方法是唯一的。</a:t>
              </a:r>
            </a:p>
          </p:txBody>
        </p:sp>
      </p:grpSp>
      <p:sp>
        <p:nvSpPr>
          <p:cNvPr id="11" name="Rectangle 14">
            <a:extLst>
              <a:ext uri="{FF2B5EF4-FFF2-40B4-BE49-F238E27FC236}">
                <a16:creationId xmlns:a16="http://schemas.microsoft.com/office/drawing/2014/main" id="{724A25CA-C14A-4858-A66B-56C1BFBF9262}"/>
              </a:ext>
            </a:extLst>
          </p:cNvPr>
          <p:cNvSpPr>
            <a:spLocks noChangeArrowheads="1"/>
          </p:cNvSpPr>
          <p:nvPr/>
        </p:nvSpPr>
        <p:spPr bwMode="auto">
          <a:xfrm>
            <a:off x="468313" y="276066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证明：</a:t>
            </a:r>
          </a:p>
        </p:txBody>
      </p:sp>
      <p:grpSp>
        <p:nvGrpSpPr>
          <p:cNvPr id="12" name="Group 16">
            <a:extLst>
              <a:ext uri="{FF2B5EF4-FFF2-40B4-BE49-F238E27FC236}">
                <a16:creationId xmlns:a16="http://schemas.microsoft.com/office/drawing/2014/main" id="{A110B37C-51EF-4851-A1A3-845382C2A816}"/>
              </a:ext>
            </a:extLst>
          </p:cNvPr>
          <p:cNvGrpSpPr>
            <a:grpSpLocks/>
          </p:cNvGrpSpPr>
          <p:nvPr/>
        </p:nvGrpSpPr>
        <p:grpSpPr bwMode="auto">
          <a:xfrm>
            <a:off x="827088" y="3284538"/>
            <a:ext cx="7850187" cy="576262"/>
            <a:chOff x="521" y="2069"/>
            <a:chExt cx="4945" cy="363"/>
          </a:xfrm>
        </p:grpSpPr>
        <p:sp>
          <p:nvSpPr>
            <p:cNvPr id="13" name="Rectangle 17">
              <a:extLst>
                <a:ext uri="{FF2B5EF4-FFF2-40B4-BE49-F238E27FC236}">
                  <a16:creationId xmlns:a16="http://schemas.microsoft.com/office/drawing/2014/main" id="{89C93EA8-4191-4D5B-A8D3-4CE812EBF895}"/>
                </a:ext>
              </a:extLst>
            </p:cNvPr>
            <p:cNvSpPr>
              <a:spLocks noChangeArrowheads="1"/>
            </p:cNvSpPr>
            <p:nvPr/>
          </p:nvSpPr>
          <p:spPr bwMode="auto">
            <a:xfrm>
              <a:off x="521" y="2105"/>
              <a:ext cx="18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1</a:t>
              </a:r>
              <a:r>
                <a:rPr lang="zh-CN" altLang="en-US" sz="2800"/>
                <a:t>、设对称多项式</a:t>
              </a:r>
            </a:p>
          </p:txBody>
        </p:sp>
        <p:graphicFrame>
          <p:nvGraphicFramePr>
            <p:cNvPr id="14" name="Object 18">
              <a:extLst>
                <a:ext uri="{FF2B5EF4-FFF2-40B4-BE49-F238E27FC236}">
                  <a16:creationId xmlns:a16="http://schemas.microsoft.com/office/drawing/2014/main" id="{D60C27F0-F27F-4A30-BB93-426E7D478613}"/>
                </a:ext>
              </a:extLst>
            </p:cNvPr>
            <p:cNvGraphicFramePr>
              <a:graphicFrameLocks noChangeAspect="1"/>
            </p:cNvGraphicFramePr>
            <p:nvPr/>
          </p:nvGraphicFramePr>
          <p:xfrm>
            <a:off x="2268" y="2075"/>
            <a:ext cx="1111" cy="357"/>
          </p:xfrm>
          <a:graphic>
            <a:graphicData uri="http://schemas.openxmlformats.org/presentationml/2006/ole">
              <mc:AlternateContent xmlns:mc="http://schemas.openxmlformats.org/markup-compatibility/2006">
                <mc:Choice xmlns:v="urn:schemas-microsoft-com:vml" Requires="v">
                  <p:oleObj spid="_x0000_s7173" name="Equation" r:id="rId9" imgW="799753" imgH="253890" progId="Equation.DSMT4">
                    <p:embed/>
                  </p:oleObj>
                </mc:Choice>
                <mc:Fallback>
                  <p:oleObj name="Equation" r:id="rId9" imgW="799753" imgH="253890" progId="Equation.DSMT4">
                    <p:embed/>
                    <p:pic>
                      <p:nvPicPr>
                        <p:cNvPr id="207890" name="Object 18">
                          <a:extLst>
                            <a:ext uri="{FF2B5EF4-FFF2-40B4-BE49-F238E27FC236}">
                              <a16:creationId xmlns:a16="http://schemas.microsoft.com/office/drawing/2014/main" id="{C3B3AE55-6CF4-4977-92FF-0511C71B61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 y="2075"/>
                          <a:ext cx="1111"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9">
              <a:extLst>
                <a:ext uri="{FF2B5EF4-FFF2-40B4-BE49-F238E27FC236}">
                  <a16:creationId xmlns:a16="http://schemas.microsoft.com/office/drawing/2014/main" id="{015E49EA-3D75-47C5-914A-E22DD180ACE9}"/>
                </a:ext>
              </a:extLst>
            </p:cNvPr>
            <p:cNvSpPr>
              <a:spLocks noChangeArrowheads="1"/>
            </p:cNvSpPr>
            <p:nvPr/>
          </p:nvSpPr>
          <p:spPr bwMode="auto">
            <a:xfrm>
              <a:off x="3334" y="2069"/>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按字典排列的首项是</a:t>
              </a:r>
            </a:p>
          </p:txBody>
        </p:sp>
      </p:grpSp>
      <p:grpSp>
        <p:nvGrpSpPr>
          <p:cNvPr id="16" name="Group 21">
            <a:extLst>
              <a:ext uri="{FF2B5EF4-FFF2-40B4-BE49-F238E27FC236}">
                <a16:creationId xmlns:a16="http://schemas.microsoft.com/office/drawing/2014/main" id="{2D05FF5A-C9B8-4CD0-A7E9-C28DB45D4D71}"/>
              </a:ext>
            </a:extLst>
          </p:cNvPr>
          <p:cNvGrpSpPr>
            <a:grpSpLocks/>
          </p:cNvGrpSpPr>
          <p:nvPr/>
        </p:nvGrpSpPr>
        <p:grpSpPr bwMode="auto">
          <a:xfrm>
            <a:off x="2339975" y="3989388"/>
            <a:ext cx="4257675" cy="536575"/>
            <a:chOff x="1474" y="2513"/>
            <a:chExt cx="2682" cy="338"/>
          </a:xfrm>
        </p:grpSpPr>
        <p:graphicFrame>
          <p:nvGraphicFramePr>
            <p:cNvPr id="17" name="Object 22">
              <a:extLst>
                <a:ext uri="{FF2B5EF4-FFF2-40B4-BE49-F238E27FC236}">
                  <a16:creationId xmlns:a16="http://schemas.microsoft.com/office/drawing/2014/main" id="{8D4312EA-F18D-4805-A148-92B3A83D164D}"/>
                </a:ext>
              </a:extLst>
            </p:cNvPr>
            <p:cNvGraphicFramePr>
              <a:graphicFrameLocks noChangeAspect="1"/>
            </p:cNvGraphicFramePr>
            <p:nvPr/>
          </p:nvGraphicFramePr>
          <p:xfrm>
            <a:off x="1474" y="2523"/>
            <a:ext cx="998" cy="328"/>
          </p:xfrm>
          <a:graphic>
            <a:graphicData uri="http://schemas.openxmlformats.org/presentationml/2006/ole">
              <mc:AlternateContent xmlns:mc="http://schemas.openxmlformats.org/markup-compatibility/2006">
                <mc:Choice xmlns:v="urn:schemas-microsoft-com:vml" Requires="v">
                  <p:oleObj spid="_x0000_s7174" name="Equation" r:id="rId11" imgW="723586" imgH="241195" progId="Equation.DSMT4">
                    <p:embed/>
                  </p:oleObj>
                </mc:Choice>
                <mc:Fallback>
                  <p:oleObj name="Equation" r:id="rId11" imgW="723586" imgH="241195" progId="Equation.DSMT4">
                    <p:embed/>
                    <p:pic>
                      <p:nvPicPr>
                        <p:cNvPr id="207894" name="Object 22">
                          <a:extLst>
                            <a:ext uri="{FF2B5EF4-FFF2-40B4-BE49-F238E27FC236}">
                              <a16:creationId xmlns:a16="http://schemas.microsoft.com/office/drawing/2014/main" id="{50BF5A25-7AEF-4958-9948-73F4E04D73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2523"/>
                          <a:ext cx="99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3">
              <a:extLst>
                <a:ext uri="{FF2B5EF4-FFF2-40B4-BE49-F238E27FC236}">
                  <a16:creationId xmlns:a16="http://schemas.microsoft.com/office/drawing/2014/main" id="{FFCDFF42-5EE1-4CD6-A87E-0EF787013895}"/>
                </a:ext>
              </a:extLst>
            </p:cNvPr>
            <p:cNvSpPr>
              <a:spLocks noChangeArrowheads="1"/>
            </p:cNvSpPr>
            <p:nvPr/>
          </p:nvSpPr>
          <p:spPr bwMode="auto">
            <a:xfrm>
              <a:off x="3243" y="2513"/>
              <a:ext cx="9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a:t>
              </a:r>
              <a:r>
                <a:rPr lang="zh-CN" altLang="en-US" sz="2800"/>
                <a:t>（</a:t>
              </a:r>
              <a:r>
                <a:rPr lang="en-US" altLang="zh-CN" sz="2800"/>
                <a:t>2</a:t>
              </a:r>
              <a:r>
                <a:rPr lang="zh-CN" altLang="en-US" sz="2800"/>
                <a:t>）</a:t>
              </a:r>
            </a:p>
          </p:txBody>
        </p:sp>
      </p:grpSp>
      <p:grpSp>
        <p:nvGrpSpPr>
          <p:cNvPr id="19" name="Group 25">
            <a:extLst>
              <a:ext uri="{FF2B5EF4-FFF2-40B4-BE49-F238E27FC236}">
                <a16:creationId xmlns:a16="http://schemas.microsoft.com/office/drawing/2014/main" id="{1826F692-94B7-436C-B849-0470F495B97F}"/>
              </a:ext>
            </a:extLst>
          </p:cNvPr>
          <p:cNvGrpSpPr>
            <a:grpSpLocks/>
          </p:cNvGrpSpPr>
          <p:nvPr/>
        </p:nvGrpSpPr>
        <p:grpSpPr bwMode="auto">
          <a:xfrm>
            <a:off x="827088" y="4581525"/>
            <a:ext cx="7138987" cy="576263"/>
            <a:chOff x="521" y="2886"/>
            <a:chExt cx="4497" cy="363"/>
          </a:xfrm>
        </p:grpSpPr>
        <p:sp>
          <p:nvSpPr>
            <p:cNvPr id="20" name="Rectangle 26">
              <a:extLst>
                <a:ext uri="{FF2B5EF4-FFF2-40B4-BE49-F238E27FC236}">
                  <a16:creationId xmlns:a16="http://schemas.microsoft.com/office/drawing/2014/main" id="{E890AB4C-DC28-40D9-96AA-EA514E3E3D37}"/>
                </a:ext>
              </a:extLst>
            </p:cNvPr>
            <p:cNvSpPr>
              <a:spLocks noChangeArrowheads="1"/>
            </p:cNvSpPr>
            <p:nvPr/>
          </p:nvSpPr>
          <p:spPr bwMode="auto">
            <a:xfrm>
              <a:off x="521" y="2886"/>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则这一项的幂指数</a:t>
              </a:r>
            </a:p>
          </p:txBody>
        </p:sp>
        <p:graphicFrame>
          <p:nvGraphicFramePr>
            <p:cNvPr id="21" name="Object 27">
              <a:extLst>
                <a:ext uri="{FF2B5EF4-FFF2-40B4-BE49-F238E27FC236}">
                  <a16:creationId xmlns:a16="http://schemas.microsoft.com/office/drawing/2014/main" id="{E1522F9B-5DB8-4861-A4B0-7EBFDAF5A842}"/>
                </a:ext>
              </a:extLst>
            </p:cNvPr>
            <p:cNvGraphicFramePr>
              <a:graphicFrameLocks noChangeAspect="1"/>
            </p:cNvGraphicFramePr>
            <p:nvPr/>
          </p:nvGraphicFramePr>
          <p:xfrm>
            <a:off x="2381" y="2934"/>
            <a:ext cx="998" cy="315"/>
          </p:xfrm>
          <a:graphic>
            <a:graphicData uri="http://schemas.openxmlformats.org/presentationml/2006/ole">
              <mc:AlternateContent xmlns:mc="http://schemas.openxmlformats.org/markup-compatibility/2006">
                <mc:Choice xmlns:v="urn:schemas-microsoft-com:vml" Requires="v">
                  <p:oleObj spid="_x0000_s7175" name="Equation" r:id="rId13" imgW="723586" imgH="228501" progId="Equation.DSMT4">
                    <p:embed/>
                  </p:oleObj>
                </mc:Choice>
                <mc:Fallback>
                  <p:oleObj name="Equation" r:id="rId13" imgW="723586" imgH="228501" progId="Equation.DSMT4">
                    <p:embed/>
                    <p:pic>
                      <p:nvPicPr>
                        <p:cNvPr id="207899" name="Object 27">
                          <a:extLst>
                            <a:ext uri="{FF2B5EF4-FFF2-40B4-BE49-F238E27FC236}">
                              <a16:creationId xmlns:a16="http://schemas.microsoft.com/office/drawing/2014/main" id="{EEF0DFAD-25B9-431F-9940-9DEADAAAB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 y="2934"/>
                          <a:ext cx="998"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8">
              <a:extLst>
                <a:ext uri="{FF2B5EF4-FFF2-40B4-BE49-F238E27FC236}">
                  <a16:creationId xmlns:a16="http://schemas.microsoft.com/office/drawing/2014/main" id="{FBED06C0-3AFE-44C6-8B2E-9F36E470AC69}"/>
                </a:ext>
              </a:extLst>
            </p:cNvPr>
            <p:cNvSpPr>
              <a:spLocks noChangeArrowheads="1"/>
            </p:cNvSpPr>
            <p:nvPr/>
          </p:nvSpPr>
          <p:spPr bwMode="auto">
            <a:xfrm>
              <a:off x="3334" y="2886"/>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必满足不等式：</a:t>
              </a:r>
            </a:p>
          </p:txBody>
        </p:sp>
      </p:grpSp>
      <p:graphicFrame>
        <p:nvGraphicFramePr>
          <p:cNvPr id="23" name="Object 30">
            <a:extLst>
              <a:ext uri="{FF2B5EF4-FFF2-40B4-BE49-F238E27FC236}">
                <a16:creationId xmlns:a16="http://schemas.microsoft.com/office/drawing/2014/main" id="{58BCC4A5-58E6-437B-8707-7F7DD721F393}"/>
              </a:ext>
            </a:extLst>
          </p:cNvPr>
          <p:cNvGraphicFramePr>
            <a:graphicFrameLocks noChangeAspect="1"/>
          </p:cNvGraphicFramePr>
          <p:nvPr/>
        </p:nvGraphicFramePr>
        <p:xfrm>
          <a:off x="2232025" y="5246688"/>
          <a:ext cx="2195513" cy="487362"/>
        </p:xfrm>
        <a:graphic>
          <a:graphicData uri="http://schemas.openxmlformats.org/presentationml/2006/ole">
            <mc:AlternateContent xmlns:mc="http://schemas.openxmlformats.org/markup-compatibility/2006">
              <mc:Choice xmlns:v="urn:schemas-microsoft-com:vml" Requires="v">
                <p:oleObj spid="_x0000_s7176" name="Equation" r:id="rId15" imgW="1028700" imgH="228600" progId="Equation.DSMT4">
                  <p:embed/>
                </p:oleObj>
              </mc:Choice>
              <mc:Fallback>
                <p:oleObj name="Equation" r:id="rId15" imgW="1028700" imgH="228600" progId="Equation.DSMT4">
                  <p:embed/>
                  <p:pic>
                    <p:nvPicPr>
                      <p:cNvPr id="207902" name="Object 30">
                        <a:extLst>
                          <a:ext uri="{FF2B5EF4-FFF2-40B4-BE49-F238E27FC236}">
                            <a16:creationId xmlns:a16="http://schemas.microsoft.com/office/drawing/2014/main" id="{46504D3F-9B9B-4410-AE38-4B182A6428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2025" y="5246688"/>
                        <a:ext cx="2195513"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335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D2B023DF-AE74-47BC-BD30-CB32E26E13D1}"/>
              </a:ext>
            </a:extLst>
          </p:cNvPr>
          <p:cNvGrpSpPr>
            <a:grpSpLocks/>
          </p:cNvGrpSpPr>
          <p:nvPr/>
        </p:nvGrpSpPr>
        <p:grpSpPr bwMode="auto">
          <a:xfrm>
            <a:off x="720725" y="388938"/>
            <a:ext cx="4570413" cy="525462"/>
            <a:chOff x="295" y="245"/>
            <a:chExt cx="2879" cy="331"/>
          </a:xfrm>
        </p:grpSpPr>
        <p:sp>
          <p:nvSpPr>
            <p:cNvPr id="3" name="Rectangle 4">
              <a:extLst>
                <a:ext uri="{FF2B5EF4-FFF2-40B4-BE49-F238E27FC236}">
                  <a16:creationId xmlns:a16="http://schemas.microsoft.com/office/drawing/2014/main" id="{73BF940D-E53F-45E1-9396-7867F0272554}"/>
                </a:ext>
              </a:extLst>
            </p:cNvPr>
            <p:cNvSpPr>
              <a:spLocks noChangeArrowheads="1"/>
            </p:cNvSpPr>
            <p:nvPr/>
          </p:nvSpPr>
          <p:spPr bwMode="auto">
            <a:xfrm>
              <a:off x="295" y="245"/>
              <a:ext cx="21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不然，设有某个</a:t>
              </a:r>
              <a:r>
                <a:rPr lang="en-US" altLang="zh-CN" sz="2800"/>
                <a:t>i</a:t>
              </a:r>
              <a:r>
                <a:rPr lang="zh-CN" altLang="en-US" sz="2800"/>
                <a:t>，使</a:t>
              </a:r>
            </a:p>
          </p:txBody>
        </p:sp>
        <p:graphicFrame>
          <p:nvGraphicFramePr>
            <p:cNvPr id="4" name="Object 5">
              <a:extLst>
                <a:ext uri="{FF2B5EF4-FFF2-40B4-BE49-F238E27FC236}">
                  <a16:creationId xmlns:a16="http://schemas.microsoft.com/office/drawing/2014/main" id="{77B96BCA-4FC5-4136-976B-F61E5C2F7CE8}"/>
                </a:ext>
              </a:extLst>
            </p:cNvPr>
            <p:cNvGraphicFramePr>
              <a:graphicFrameLocks noChangeAspect="1"/>
            </p:cNvGraphicFramePr>
            <p:nvPr/>
          </p:nvGraphicFramePr>
          <p:xfrm>
            <a:off x="2426" y="255"/>
            <a:ext cx="748" cy="321"/>
          </p:xfrm>
          <a:graphic>
            <a:graphicData uri="http://schemas.openxmlformats.org/presentationml/2006/ole">
              <mc:AlternateContent xmlns:mc="http://schemas.openxmlformats.org/markup-compatibility/2006">
                <mc:Choice xmlns:v="urn:schemas-microsoft-com:vml" Requires="v">
                  <p:oleObj spid="_x0000_s8194" name="Equation" r:id="rId3" imgW="533169" imgH="228501" progId="Equation.DSMT4">
                    <p:embed/>
                  </p:oleObj>
                </mc:Choice>
                <mc:Fallback>
                  <p:oleObj name="Equation" r:id="rId3" imgW="533169" imgH="228501" progId="Equation.DSMT4">
                    <p:embed/>
                    <p:pic>
                      <p:nvPicPr>
                        <p:cNvPr id="208901" name="Object 5">
                          <a:extLst>
                            <a:ext uri="{FF2B5EF4-FFF2-40B4-BE49-F238E27FC236}">
                              <a16:creationId xmlns:a16="http://schemas.microsoft.com/office/drawing/2014/main" id="{10D77725-6CCB-4CA8-9D5D-24B042D30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255"/>
                          <a:ext cx="748"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9">
            <a:extLst>
              <a:ext uri="{FF2B5EF4-FFF2-40B4-BE49-F238E27FC236}">
                <a16:creationId xmlns:a16="http://schemas.microsoft.com/office/drawing/2014/main" id="{EA2512F8-0528-48DD-A637-F73062E84ECC}"/>
              </a:ext>
            </a:extLst>
          </p:cNvPr>
          <p:cNvGrpSpPr>
            <a:grpSpLocks/>
          </p:cNvGrpSpPr>
          <p:nvPr/>
        </p:nvGrpSpPr>
        <p:grpSpPr bwMode="auto">
          <a:xfrm>
            <a:off x="720725" y="981075"/>
            <a:ext cx="7018338" cy="1166813"/>
            <a:chOff x="295" y="618"/>
            <a:chExt cx="4421" cy="735"/>
          </a:xfrm>
        </p:grpSpPr>
        <p:sp>
          <p:nvSpPr>
            <p:cNvPr id="6" name="Rectangle 10">
              <a:extLst>
                <a:ext uri="{FF2B5EF4-FFF2-40B4-BE49-F238E27FC236}">
                  <a16:creationId xmlns:a16="http://schemas.microsoft.com/office/drawing/2014/main" id="{10F82305-B7B8-4A82-93CE-70BAC33F4D16}"/>
                </a:ext>
              </a:extLst>
            </p:cNvPr>
            <p:cNvSpPr>
              <a:spLocks noChangeArrowheads="1"/>
            </p:cNvSpPr>
            <p:nvPr/>
          </p:nvSpPr>
          <p:spPr bwMode="auto">
            <a:xfrm>
              <a:off x="320" y="61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由于</a:t>
              </a:r>
            </a:p>
          </p:txBody>
        </p:sp>
        <p:graphicFrame>
          <p:nvGraphicFramePr>
            <p:cNvPr id="7" name="Object 11">
              <a:extLst>
                <a:ext uri="{FF2B5EF4-FFF2-40B4-BE49-F238E27FC236}">
                  <a16:creationId xmlns:a16="http://schemas.microsoft.com/office/drawing/2014/main" id="{4935E8E1-C741-45C5-9608-DA73002BB8FC}"/>
                </a:ext>
              </a:extLst>
            </p:cNvPr>
            <p:cNvGraphicFramePr>
              <a:graphicFrameLocks noChangeAspect="1"/>
            </p:cNvGraphicFramePr>
            <p:nvPr/>
          </p:nvGraphicFramePr>
          <p:xfrm>
            <a:off x="839" y="663"/>
            <a:ext cx="1020" cy="327"/>
          </p:xfrm>
          <a:graphic>
            <a:graphicData uri="http://schemas.openxmlformats.org/presentationml/2006/ole">
              <mc:AlternateContent xmlns:mc="http://schemas.openxmlformats.org/markup-compatibility/2006">
                <mc:Choice xmlns:v="urn:schemas-microsoft-com:vml" Requires="v">
                  <p:oleObj spid="_x0000_s8195" name="Equation" r:id="rId5" imgW="799753" imgH="253890" progId="Equation.DSMT4">
                    <p:embed/>
                  </p:oleObj>
                </mc:Choice>
                <mc:Fallback>
                  <p:oleObj name="Equation" r:id="rId5" imgW="799753" imgH="253890" progId="Equation.DSMT4">
                    <p:embed/>
                    <p:pic>
                      <p:nvPicPr>
                        <p:cNvPr id="208907" name="Object 11">
                          <a:extLst>
                            <a:ext uri="{FF2B5EF4-FFF2-40B4-BE49-F238E27FC236}">
                              <a16:creationId xmlns:a16="http://schemas.microsoft.com/office/drawing/2014/main" id="{AF2293C2-3CEC-4D83-A184-B95E4A78B3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663"/>
                          <a:ext cx="1020"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2">
              <a:extLst>
                <a:ext uri="{FF2B5EF4-FFF2-40B4-BE49-F238E27FC236}">
                  <a16:creationId xmlns:a16="http://schemas.microsoft.com/office/drawing/2014/main" id="{D3F697AB-C851-453F-B8C3-84CE4401443F}"/>
                </a:ext>
              </a:extLst>
            </p:cNvPr>
            <p:cNvSpPr>
              <a:spLocks noChangeArrowheads="1"/>
            </p:cNvSpPr>
            <p:nvPr/>
          </p:nvSpPr>
          <p:spPr bwMode="auto">
            <a:xfrm>
              <a:off x="1837" y="618"/>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是对称多项式，故</a:t>
              </a:r>
            </a:p>
          </p:txBody>
        </p:sp>
        <p:graphicFrame>
          <p:nvGraphicFramePr>
            <p:cNvPr id="9" name="Object 13">
              <a:extLst>
                <a:ext uri="{FF2B5EF4-FFF2-40B4-BE49-F238E27FC236}">
                  <a16:creationId xmlns:a16="http://schemas.microsoft.com/office/drawing/2014/main" id="{AC77C06A-38A1-4952-9719-14F6B4D076BD}"/>
                </a:ext>
              </a:extLst>
            </p:cNvPr>
            <p:cNvGraphicFramePr>
              <a:graphicFrameLocks noChangeAspect="1"/>
            </p:cNvGraphicFramePr>
            <p:nvPr/>
          </p:nvGraphicFramePr>
          <p:xfrm>
            <a:off x="3696" y="654"/>
            <a:ext cx="1020" cy="327"/>
          </p:xfrm>
          <a:graphic>
            <a:graphicData uri="http://schemas.openxmlformats.org/presentationml/2006/ole">
              <mc:AlternateContent xmlns:mc="http://schemas.openxmlformats.org/markup-compatibility/2006">
                <mc:Choice xmlns:v="urn:schemas-microsoft-com:vml" Requires="v">
                  <p:oleObj spid="_x0000_s8196" name="Equation" r:id="rId7" imgW="799753" imgH="253890" progId="Equation.DSMT4">
                    <p:embed/>
                  </p:oleObj>
                </mc:Choice>
                <mc:Fallback>
                  <p:oleObj name="Equation" r:id="rId7" imgW="799753" imgH="253890" progId="Equation.DSMT4">
                    <p:embed/>
                    <p:pic>
                      <p:nvPicPr>
                        <p:cNvPr id="208909" name="Object 13">
                          <a:extLst>
                            <a:ext uri="{FF2B5EF4-FFF2-40B4-BE49-F238E27FC236}">
                              <a16:creationId xmlns:a16="http://schemas.microsoft.com/office/drawing/2014/main" id="{32333C00-57EB-4A57-90B9-869EEF323E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654"/>
                          <a:ext cx="1020"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4">
              <a:extLst>
                <a:ext uri="{FF2B5EF4-FFF2-40B4-BE49-F238E27FC236}">
                  <a16:creationId xmlns:a16="http://schemas.microsoft.com/office/drawing/2014/main" id="{D659F7AB-4B67-4101-8F20-BE25B855EFE8}"/>
                </a:ext>
              </a:extLst>
            </p:cNvPr>
            <p:cNvSpPr>
              <a:spLocks noChangeArrowheads="1"/>
            </p:cNvSpPr>
            <p:nvPr/>
          </p:nvSpPr>
          <p:spPr bwMode="auto">
            <a:xfrm>
              <a:off x="295" y="1017"/>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也含有项</a:t>
              </a:r>
            </a:p>
          </p:txBody>
        </p:sp>
        <p:graphicFrame>
          <p:nvGraphicFramePr>
            <p:cNvPr id="11" name="Object 15">
              <a:extLst>
                <a:ext uri="{FF2B5EF4-FFF2-40B4-BE49-F238E27FC236}">
                  <a16:creationId xmlns:a16="http://schemas.microsoft.com/office/drawing/2014/main" id="{BE40B6BB-9116-41F0-AB8A-10F1A227402F}"/>
                </a:ext>
              </a:extLst>
            </p:cNvPr>
            <p:cNvGraphicFramePr>
              <a:graphicFrameLocks noChangeAspect="1"/>
            </p:cNvGraphicFramePr>
            <p:nvPr/>
          </p:nvGraphicFramePr>
          <p:xfrm>
            <a:off x="1383" y="1035"/>
            <a:ext cx="1565" cy="308"/>
          </p:xfrm>
          <a:graphic>
            <a:graphicData uri="http://schemas.openxmlformats.org/presentationml/2006/ole">
              <mc:AlternateContent xmlns:mc="http://schemas.openxmlformats.org/markup-compatibility/2006">
                <mc:Choice xmlns:v="urn:schemas-microsoft-com:vml" Requires="v">
                  <p:oleObj spid="_x0000_s8197" name="Equation" r:id="rId8" imgW="1206500" imgH="241300" progId="Equation.DSMT4">
                    <p:embed/>
                  </p:oleObj>
                </mc:Choice>
                <mc:Fallback>
                  <p:oleObj name="Equation" r:id="rId8" imgW="1206500" imgH="241300" progId="Equation.DSMT4">
                    <p:embed/>
                    <p:pic>
                      <p:nvPicPr>
                        <p:cNvPr id="208911" name="Object 15">
                          <a:extLst>
                            <a:ext uri="{FF2B5EF4-FFF2-40B4-BE49-F238E27FC236}">
                              <a16:creationId xmlns:a16="http://schemas.microsoft.com/office/drawing/2014/main" id="{225CDA69-D6AB-4A6F-88A7-B43B475223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3" y="1035"/>
                          <a:ext cx="1565"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6">
              <a:extLst>
                <a:ext uri="{FF2B5EF4-FFF2-40B4-BE49-F238E27FC236}">
                  <a16:creationId xmlns:a16="http://schemas.microsoft.com/office/drawing/2014/main" id="{99F94251-E4C0-4A0F-A7E9-6925B2B9016D}"/>
                </a:ext>
              </a:extLst>
            </p:cNvPr>
            <p:cNvSpPr>
              <a:spLocks noChangeArrowheads="1"/>
            </p:cNvSpPr>
            <p:nvPr/>
          </p:nvSpPr>
          <p:spPr bwMode="auto">
            <a:xfrm>
              <a:off x="3243" y="1026"/>
              <a:ext cx="9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a:t>
              </a:r>
              <a:r>
                <a:rPr lang="zh-CN" altLang="en-US" sz="2800"/>
                <a:t>（</a:t>
              </a:r>
              <a:r>
                <a:rPr lang="en-US" altLang="zh-CN" sz="2800"/>
                <a:t>3</a:t>
              </a:r>
              <a:r>
                <a:rPr lang="zh-CN" altLang="en-US" sz="2800"/>
                <a:t>）</a:t>
              </a:r>
            </a:p>
          </p:txBody>
        </p:sp>
      </p:grpSp>
      <p:sp>
        <p:nvSpPr>
          <p:cNvPr id="13" name="Rectangle 17">
            <a:extLst>
              <a:ext uri="{FF2B5EF4-FFF2-40B4-BE49-F238E27FC236}">
                <a16:creationId xmlns:a16="http://schemas.microsoft.com/office/drawing/2014/main" id="{4734F9AB-4F3A-4064-8B43-5FB3DA8FB888}"/>
              </a:ext>
            </a:extLst>
          </p:cNvPr>
          <p:cNvSpPr>
            <a:spLocks noChangeArrowheads="1"/>
          </p:cNvSpPr>
          <p:nvPr/>
        </p:nvSpPr>
        <p:spPr bwMode="auto">
          <a:xfrm>
            <a:off x="720725" y="2205038"/>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而按字典排列法，（</a:t>
            </a:r>
            <a:r>
              <a:rPr lang="en-US" altLang="zh-CN" sz="2800"/>
              <a:t>3</a:t>
            </a:r>
            <a:r>
              <a:rPr lang="zh-CN" altLang="en-US" sz="2800"/>
              <a:t>）项应在（</a:t>
            </a:r>
            <a:r>
              <a:rPr lang="en-US" altLang="zh-CN" sz="2800"/>
              <a:t>2</a:t>
            </a:r>
            <a:r>
              <a:rPr lang="zh-CN" altLang="en-US" sz="2800"/>
              <a:t>）项之前，这与（</a:t>
            </a:r>
            <a:r>
              <a:rPr lang="en-US" altLang="zh-CN" sz="2800"/>
              <a:t>2</a:t>
            </a:r>
            <a:r>
              <a:rPr lang="zh-CN" altLang="en-US" sz="2800"/>
              <a:t>）项是首项矛盾。</a:t>
            </a:r>
          </a:p>
        </p:txBody>
      </p:sp>
      <p:grpSp>
        <p:nvGrpSpPr>
          <p:cNvPr id="14" name="Group 19">
            <a:extLst>
              <a:ext uri="{FF2B5EF4-FFF2-40B4-BE49-F238E27FC236}">
                <a16:creationId xmlns:a16="http://schemas.microsoft.com/office/drawing/2014/main" id="{28E7449D-2FED-4410-A20E-0E2195A916DD}"/>
              </a:ext>
            </a:extLst>
          </p:cNvPr>
          <p:cNvGrpSpPr>
            <a:grpSpLocks/>
          </p:cNvGrpSpPr>
          <p:nvPr/>
        </p:nvGrpSpPr>
        <p:grpSpPr bwMode="auto">
          <a:xfrm>
            <a:off x="777875" y="3213100"/>
            <a:ext cx="4910138" cy="519113"/>
            <a:chOff x="331" y="2024"/>
            <a:chExt cx="3093" cy="327"/>
          </a:xfrm>
        </p:grpSpPr>
        <p:sp>
          <p:nvSpPr>
            <p:cNvPr id="15" name="Rectangle 20">
              <a:extLst>
                <a:ext uri="{FF2B5EF4-FFF2-40B4-BE49-F238E27FC236}">
                  <a16:creationId xmlns:a16="http://schemas.microsoft.com/office/drawing/2014/main" id="{586CA419-6308-4394-932E-41CCBE5664CE}"/>
                </a:ext>
              </a:extLst>
            </p:cNvPr>
            <p:cNvSpPr>
              <a:spLocks noChangeArrowheads="1"/>
            </p:cNvSpPr>
            <p:nvPr/>
          </p:nvSpPr>
          <p:spPr bwMode="auto">
            <a:xfrm>
              <a:off x="331" y="2024"/>
              <a:ext cx="6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2</a:t>
              </a:r>
              <a:r>
                <a:rPr lang="zh-CN" altLang="en-US" sz="2800"/>
                <a:t>、令</a:t>
              </a:r>
            </a:p>
          </p:txBody>
        </p:sp>
        <p:graphicFrame>
          <p:nvGraphicFramePr>
            <p:cNvPr id="16" name="Object 21">
              <a:extLst>
                <a:ext uri="{FF2B5EF4-FFF2-40B4-BE49-F238E27FC236}">
                  <a16:creationId xmlns:a16="http://schemas.microsoft.com/office/drawing/2014/main" id="{B87E9D07-CF9E-481B-BD69-BA1B2B8C4F2C}"/>
                </a:ext>
              </a:extLst>
            </p:cNvPr>
            <p:cNvGraphicFramePr>
              <a:graphicFrameLocks noChangeAspect="1"/>
            </p:cNvGraphicFramePr>
            <p:nvPr/>
          </p:nvGraphicFramePr>
          <p:xfrm>
            <a:off x="1020" y="2024"/>
            <a:ext cx="2404" cy="308"/>
          </p:xfrm>
          <a:graphic>
            <a:graphicData uri="http://schemas.openxmlformats.org/presentationml/2006/ole">
              <mc:AlternateContent xmlns:mc="http://schemas.openxmlformats.org/markup-compatibility/2006">
                <mc:Choice xmlns:v="urn:schemas-microsoft-com:vml" Requires="v">
                  <p:oleObj spid="_x0000_s8198" name="Equation" r:id="rId10" imgW="1854200" imgH="241300" progId="Equation.DSMT4">
                    <p:embed/>
                  </p:oleObj>
                </mc:Choice>
                <mc:Fallback>
                  <p:oleObj name="Equation" r:id="rId10" imgW="1854200" imgH="241300" progId="Equation.DSMT4">
                    <p:embed/>
                    <p:pic>
                      <p:nvPicPr>
                        <p:cNvPr id="208917" name="Object 21">
                          <a:extLst>
                            <a:ext uri="{FF2B5EF4-FFF2-40B4-BE49-F238E27FC236}">
                              <a16:creationId xmlns:a16="http://schemas.microsoft.com/office/drawing/2014/main" id="{D525E2A2-BE59-4568-85F7-7FC9CB74C1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0" y="2024"/>
                          <a:ext cx="2404"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26">
            <a:extLst>
              <a:ext uri="{FF2B5EF4-FFF2-40B4-BE49-F238E27FC236}">
                <a16:creationId xmlns:a16="http://schemas.microsoft.com/office/drawing/2014/main" id="{B463745E-7FE8-419E-BF4A-B3FC3CFB0637}"/>
              </a:ext>
            </a:extLst>
          </p:cNvPr>
          <p:cNvGrpSpPr>
            <a:grpSpLocks/>
          </p:cNvGrpSpPr>
          <p:nvPr/>
        </p:nvGrpSpPr>
        <p:grpSpPr bwMode="auto">
          <a:xfrm>
            <a:off x="720725" y="3773488"/>
            <a:ext cx="7924800" cy="1725612"/>
            <a:chOff x="295" y="2377"/>
            <a:chExt cx="4992" cy="1087"/>
          </a:xfrm>
        </p:grpSpPr>
        <p:sp>
          <p:nvSpPr>
            <p:cNvPr id="18" name="Rectangle 27">
              <a:extLst>
                <a:ext uri="{FF2B5EF4-FFF2-40B4-BE49-F238E27FC236}">
                  <a16:creationId xmlns:a16="http://schemas.microsoft.com/office/drawing/2014/main" id="{83553FCA-EC0C-406F-9CD6-B619EA87321F}"/>
                </a:ext>
              </a:extLst>
            </p:cNvPr>
            <p:cNvSpPr>
              <a:spLocks noChangeArrowheads="1"/>
            </p:cNvSpPr>
            <p:nvPr/>
          </p:nvSpPr>
          <p:spPr bwMode="auto">
            <a:xfrm>
              <a:off x="476" y="2387"/>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由 </a:t>
              </a:r>
            </a:p>
          </p:txBody>
        </p:sp>
        <p:graphicFrame>
          <p:nvGraphicFramePr>
            <p:cNvPr id="19" name="Object 28">
              <a:extLst>
                <a:ext uri="{FF2B5EF4-FFF2-40B4-BE49-F238E27FC236}">
                  <a16:creationId xmlns:a16="http://schemas.microsoft.com/office/drawing/2014/main" id="{16A4C158-DA6C-497E-B1B6-FAFB1FD279D4}"/>
                </a:ext>
              </a:extLst>
            </p:cNvPr>
            <p:cNvGraphicFramePr>
              <a:graphicFrameLocks noChangeAspect="1"/>
            </p:cNvGraphicFramePr>
            <p:nvPr/>
          </p:nvGraphicFramePr>
          <p:xfrm>
            <a:off x="793" y="2432"/>
            <a:ext cx="1224" cy="282"/>
          </p:xfrm>
          <a:graphic>
            <a:graphicData uri="http://schemas.openxmlformats.org/presentationml/2006/ole">
              <mc:AlternateContent xmlns:mc="http://schemas.openxmlformats.org/markup-compatibility/2006">
                <mc:Choice xmlns:v="urn:schemas-microsoft-com:vml" Requires="v">
                  <p:oleObj spid="_x0000_s8199" name="Equation" r:id="rId12" imgW="990360" imgH="228600" progId="Equation.DSMT4">
                    <p:embed/>
                  </p:oleObj>
                </mc:Choice>
                <mc:Fallback>
                  <p:oleObj name="Equation" r:id="rId12" imgW="990360" imgH="228600" progId="Equation.DSMT4">
                    <p:embed/>
                    <p:pic>
                      <p:nvPicPr>
                        <p:cNvPr id="208924" name="Object 28">
                          <a:extLst>
                            <a:ext uri="{FF2B5EF4-FFF2-40B4-BE49-F238E27FC236}">
                              <a16:creationId xmlns:a16="http://schemas.microsoft.com/office/drawing/2014/main" id="{34F4B89F-E9B7-4886-91FF-9D01C891A2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 y="2432"/>
                          <a:ext cx="1224"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29">
              <a:extLst>
                <a:ext uri="{FF2B5EF4-FFF2-40B4-BE49-F238E27FC236}">
                  <a16:creationId xmlns:a16="http://schemas.microsoft.com/office/drawing/2014/main" id="{A896E4AC-7A5E-4F29-AC41-4ED59F1949CD}"/>
                </a:ext>
              </a:extLst>
            </p:cNvPr>
            <p:cNvSpPr>
              <a:spLocks noChangeArrowheads="1"/>
            </p:cNvSpPr>
            <p:nvPr/>
          </p:nvSpPr>
          <p:spPr bwMode="auto">
            <a:xfrm>
              <a:off x="1973" y="2377"/>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知，每一个</a:t>
              </a:r>
            </a:p>
          </p:txBody>
        </p:sp>
        <p:graphicFrame>
          <p:nvGraphicFramePr>
            <p:cNvPr id="21" name="Object 30">
              <a:extLst>
                <a:ext uri="{FF2B5EF4-FFF2-40B4-BE49-F238E27FC236}">
                  <a16:creationId xmlns:a16="http://schemas.microsoft.com/office/drawing/2014/main" id="{860FDA39-D916-420D-8D72-02E519BEE059}"/>
                </a:ext>
              </a:extLst>
            </p:cNvPr>
            <p:cNvGraphicFramePr>
              <a:graphicFrameLocks noChangeAspect="1"/>
            </p:cNvGraphicFramePr>
            <p:nvPr/>
          </p:nvGraphicFramePr>
          <p:xfrm>
            <a:off x="3152" y="2387"/>
            <a:ext cx="237" cy="299"/>
          </p:xfrm>
          <a:graphic>
            <a:graphicData uri="http://schemas.openxmlformats.org/presentationml/2006/ole">
              <mc:AlternateContent xmlns:mc="http://schemas.openxmlformats.org/markup-compatibility/2006">
                <mc:Choice xmlns:v="urn:schemas-microsoft-com:vml" Requires="v">
                  <p:oleObj spid="_x0000_s8200" name="Equation" r:id="rId14" imgW="177646" imgH="228402" progId="Equation.DSMT4">
                    <p:embed/>
                  </p:oleObj>
                </mc:Choice>
                <mc:Fallback>
                  <p:oleObj name="Equation" r:id="rId14" imgW="177646" imgH="228402" progId="Equation.DSMT4">
                    <p:embed/>
                    <p:pic>
                      <p:nvPicPr>
                        <p:cNvPr id="208926" name="Object 30">
                          <a:extLst>
                            <a:ext uri="{FF2B5EF4-FFF2-40B4-BE49-F238E27FC236}">
                              <a16:creationId xmlns:a16="http://schemas.microsoft.com/office/drawing/2014/main" id="{AE38F9D1-EF06-4EBF-ACA2-64EDE8EB2C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2387"/>
                          <a:ext cx="237"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1">
              <a:extLst>
                <a:ext uri="{FF2B5EF4-FFF2-40B4-BE49-F238E27FC236}">
                  <a16:creationId xmlns:a16="http://schemas.microsoft.com/office/drawing/2014/main" id="{0ACF2784-A027-4479-8188-A7592B39626C}"/>
                </a:ext>
              </a:extLst>
            </p:cNvPr>
            <p:cNvSpPr>
              <a:spLocks noChangeArrowheads="1"/>
            </p:cNvSpPr>
            <p:nvPr/>
          </p:nvSpPr>
          <p:spPr bwMode="auto">
            <a:xfrm>
              <a:off x="3379" y="2377"/>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的幂指数都是非负</a:t>
              </a:r>
            </a:p>
          </p:txBody>
        </p:sp>
        <p:sp>
          <p:nvSpPr>
            <p:cNvPr id="23" name="Rectangle 32">
              <a:extLst>
                <a:ext uri="{FF2B5EF4-FFF2-40B4-BE49-F238E27FC236}">
                  <a16:creationId xmlns:a16="http://schemas.microsoft.com/office/drawing/2014/main" id="{C89B1FD1-1030-4AE8-AAF9-CAEA42388D28}"/>
                </a:ext>
              </a:extLst>
            </p:cNvPr>
            <p:cNvSpPr>
              <a:spLocks noChangeArrowheads="1"/>
            </p:cNvSpPr>
            <p:nvPr/>
          </p:nvSpPr>
          <p:spPr bwMode="auto">
            <a:xfrm>
              <a:off x="295" y="2740"/>
              <a:ext cx="41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整数，而作为一些初等对称的幂的乘积，</a:t>
              </a:r>
            </a:p>
          </p:txBody>
        </p:sp>
        <p:graphicFrame>
          <p:nvGraphicFramePr>
            <p:cNvPr id="24" name="Object 33">
              <a:extLst>
                <a:ext uri="{FF2B5EF4-FFF2-40B4-BE49-F238E27FC236}">
                  <a16:creationId xmlns:a16="http://schemas.microsoft.com/office/drawing/2014/main" id="{C3BDC34B-590B-46E1-828E-EE8079DE7C13}"/>
                </a:ext>
              </a:extLst>
            </p:cNvPr>
            <p:cNvGraphicFramePr>
              <a:graphicFrameLocks noChangeAspect="1"/>
            </p:cNvGraphicFramePr>
            <p:nvPr/>
          </p:nvGraphicFramePr>
          <p:xfrm>
            <a:off x="4286" y="2704"/>
            <a:ext cx="244" cy="344"/>
          </p:xfrm>
          <a:graphic>
            <a:graphicData uri="http://schemas.openxmlformats.org/presentationml/2006/ole">
              <mc:AlternateContent xmlns:mc="http://schemas.openxmlformats.org/markup-compatibility/2006">
                <mc:Choice xmlns:v="urn:schemas-microsoft-com:vml" Requires="v">
                  <p:oleObj spid="_x0000_s8201" name="Equation" r:id="rId16" imgW="165028" imgH="228501" progId="Equation.DSMT4">
                    <p:embed/>
                  </p:oleObj>
                </mc:Choice>
                <mc:Fallback>
                  <p:oleObj name="Equation" r:id="rId16" imgW="165028" imgH="228501" progId="Equation.DSMT4">
                    <p:embed/>
                    <p:pic>
                      <p:nvPicPr>
                        <p:cNvPr id="208929" name="Object 33">
                          <a:extLst>
                            <a:ext uri="{FF2B5EF4-FFF2-40B4-BE49-F238E27FC236}">
                              <a16:creationId xmlns:a16="http://schemas.microsoft.com/office/drawing/2014/main" id="{8E3F37C6-D544-419E-B8A1-5D1C41138E7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6" y="2704"/>
                          <a:ext cx="244"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34">
              <a:extLst>
                <a:ext uri="{FF2B5EF4-FFF2-40B4-BE49-F238E27FC236}">
                  <a16:creationId xmlns:a16="http://schemas.microsoft.com/office/drawing/2014/main" id="{CB147D57-0695-4E63-BABD-D042A4BF1884}"/>
                </a:ext>
              </a:extLst>
            </p:cNvPr>
            <p:cNvSpPr>
              <a:spLocks noChangeArrowheads="1"/>
            </p:cNvSpPr>
            <p:nvPr/>
          </p:nvSpPr>
          <p:spPr bwMode="auto">
            <a:xfrm>
              <a:off x="4468" y="2750"/>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t>是 </a:t>
              </a:r>
            </a:p>
          </p:txBody>
        </p:sp>
        <p:graphicFrame>
          <p:nvGraphicFramePr>
            <p:cNvPr id="26" name="Object 35">
              <a:extLst>
                <a:ext uri="{FF2B5EF4-FFF2-40B4-BE49-F238E27FC236}">
                  <a16:creationId xmlns:a16="http://schemas.microsoft.com/office/drawing/2014/main" id="{11A5C023-3359-4276-B0EE-D0DC57900299}"/>
                </a:ext>
              </a:extLst>
            </p:cNvPr>
            <p:cNvGraphicFramePr>
              <a:graphicFrameLocks noChangeAspect="1"/>
            </p:cNvGraphicFramePr>
            <p:nvPr/>
          </p:nvGraphicFramePr>
          <p:xfrm>
            <a:off x="385" y="3158"/>
            <a:ext cx="726" cy="306"/>
          </p:xfrm>
          <a:graphic>
            <a:graphicData uri="http://schemas.openxmlformats.org/presentationml/2006/ole">
              <mc:AlternateContent xmlns:mc="http://schemas.openxmlformats.org/markup-compatibility/2006">
                <mc:Choice xmlns:v="urn:schemas-microsoft-com:vml" Requires="v">
                  <p:oleObj spid="_x0000_s8202" name="Equation" r:id="rId18" imgW="545863" imgH="228501" progId="Equation.DSMT4">
                    <p:embed/>
                  </p:oleObj>
                </mc:Choice>
                <mc:Fallback>
                  <p:oleObj name="Equation" r:id="rId18" imgW="545863" imgH="228501" progId="Equation.DSMT4">
                    <p:embed/>
                    <p:pic>
                      <p:nvPicPr>
                        <p:cNvPr id="208931" name="Object 35">
                          <a:extLst>
                            <a:ext uri="{FF2B5EF4-FFF2-40B4-BE49-F238E27FC236}">
                              <a16:creationId xmlns:a16="http://schemas.microsoft.com/office/drawing/2014/main" id="{747824EC-5099-4444-8937-41121DD1F7F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 y="3158"/>
                          <a:ext cx="726"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36">
              <a:extLst>
                <a:ext uri="{FF2B5EF4-FFF2-40B4-BE49-F238E27FC236}">
                  <a16:creationId xmlns:a16="http://schemas.microsoft.com/office/drawing/2014/main" id="{C9F3E47E-87A9-4257-A199-01D3DF5A67C1}"/>
                </a:ext>
              </a:extLst>
            </p:cNvPr>
            <p:cNvSpPr>
              <a:spLocks noChangeArrowheads="1"/>
            </p:cNvSpPr>
            <p:nvPr/>
          </p:nvSpPr>
          <p:spPr bwMode="auto">
            <a:xfrm>
              <a:off x="1066" y="3113"/>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的一个对称多项式，</a:t>
              </a:r>
            </a:p>
          </p:txBody>
        </p:sp>
        <p:graphicFrame>
          <p:nvGraphicFramePr>
            <p:cNvPr id="28" name="Object 37">
              <a:extLst>
                <a:ext uri="{FF2B5EF4-FFF2-40B4-BE49-F238E27FC236}">
                  <a16:creationId xmlns:a16="http://schemas.microsoft.com/office/drawing/2014/main" id="{6B22EE93-3D7E-451F-BF9A-C18FF88A57F1}"/>
                </a:ext>
              </a:extLst>
            </p:cNvPr>
            <p:cNvGraphicFramePr>
              <a:graphicFrameLocks noChangeAspect="1"/>
            </p:cNvGraphicFramePr>
            <p:nvPr/>
          </p:nvGraphicFramePr>
          <p:xfrm>
            <a:off x="3016" y="3113"/>
            <a:ext cx="244" cy="344"/>
          </p:xfrm>
          <a:graphic>
            <a:graphicData uri="http://schemas.openxmlformats.org/presentationml/2006/ole">
              <mc:AlternateContent xmlns:mc="http://schemas.openxmlformats.org/markup-compatibility/2006">
                <mc:Choice xmlns:v="urn:schemas-microsoft-com:vml" Requires="v">
                  <p:oleObj spid="_x0000_s8203" name="Equation" r:id="rId20" imgW="165028" imgH="228501" progId="Equation.DSMT4">
                    <p:embed/>
                  </p:oleObj>
                </mc:Choice>
                <mc:Fallback>
                  <p:oleObj name="Equation" r:id="rId20" imgW="165028" imgH="228501" progId="Equation.DSMT4">
                    <p:embed/>
                    <p:pic>
                      <p:nvPicPr>
                        <p:cNvPr id="208933" name="Object 37">
                          <a:extLst>
                            <a:ext uri="{FF2B5EF4-FFF2-40B4-BE49-F238E27FC236}">
                              <a16:creationId xmlns:a16="http://schemas.microsoft.com/office/drawing/2014/main" id="{B3E1207E-8227-4E26-8358-9576E443136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16" y="3113"/>
                          <a:ext cx="244"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38">
              <a:extLst>
                <a:ext uri="{FF2B5EF4-FFF2-40B4-BE49-F238E27FC236}">
                  <a16:creationId xmlns:a16="http://schemas.microsoft.com/office/drawing/2014/main" id="{E1056CD5-C83F-45BF-8470-0456786203E6}"/>
                </a:ext>
              </a:extLst>
            </p:cNvPr>
            <p:cNvSpPr>
              <a:spLocks noChangeArrowheads="1"/>
            </p:cNvSpPr>
            <p:nvPr/>
          </p:nvSpPr>
          <p:spPr bwMode="auto">
            <a:xfrm>
              <a:off x="3243" y="3113"/>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的首项是</a:t>
              </a:r>
            </a:p>
          </p:txBody>
        </p:sp>
      </p:grpSp>
    </p:spTree>
    <p:extLst>
      <p:ext uri="{BB962C8B-B14F-4D97-AF65-F5344CB8AC3E}">
        <p14:creationId xmlns:p14="http://schemas.microsoft.com/office/powerpoint/2010/main" val="12399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1082</Words>
  <Application>Microsoft Office PowerPoint</Application>
  <PresentationFormat>全屏显示(4:3)</PresentationFormat>
  <Paragraphs>194</Paragraphs>
  <Slides>21</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27" baseType="lpstr">
      <vt:lpstr>Arial</vt:lpstr>
      <vt:lpstr>Calibri</vt:lpstr>
      <vt:lpstr>Calibri Light</vt:lpstr>
      <vt:lpstr>回顾</vt:lpstr>
      <vt:lpstr>MathType 5.0 Equation</vt:lpstr>
      <vt:lpstr>MathType 6.0 Equation</vt:lpstr>
      <vt:lpstr>1.11 对称多项式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 对称多项式</dc:title>
  <dc:creator>zhang yun</dc:creator>
  <cp:lastModifiedBy>zhang yun</cp:lastModifiedBy>
  <cp:revision>1</cp:revision>
  <dcterms:created xsi:type="dcterms:W3CDTF">2021-12-23T07:00:53Z</dcterms:created>
  <dcterms:modified xsi:type="dcterms:W3CDTF">2021-12-23T07:16:58Z</dcterms:modified>
</cp:coreProperties>
</file>