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495" r:id="rId4"/>
    <p:sldId id="3992" r:id="rId6"/>
    <p:sldId id="4003" r:id="rId7"/>
    <p:sldId id="301" r:id="rId8"/>
    <p:sldId id="4004" r:id="rId9"/>
    <p:sldId id="4026" r:id="rId10"/>
    <p:sldId id="4027" r:id="rId11"/>
    <p:sldId id="4030" r:id="rId12"/>
    <p:sldId id="4028" r:id="rId13"/>
    <p:sldId id="4029" r:id="rId14"/>
    <p:sldId id="4005" r:id="rId15"/>
    <p:sldId id="4006" r:id="rId16"/>
    <p:sldId id="399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838383"/>
    <a:srgbClr val="FFFFFF"/>
    <a:srgbClr val="EAB83A"/>
    <a:srgbClr val="F3AD31"/>
    <a:srgbClr val="FFFFFD"/>
    <a:srgbClr val="F4C946"/>
    <a:srgbClr val="FEFAEE"/>
    <a:srgbClr val="192771"/>
    <a:srgbClr val="547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599" autoAdjust="0"/>
  </p:normalViewPr>
  <p:slideViewPr>
    <p:cSldViewPr snapToGrid="0" showGuides="1">
      <p:cViewPr varScale="1">
        <p:scale>
          <a:sx n="78" d="100"/>
          <a:sy n="78" d="100"/>
        </p:scale>
        <p:origin x="835" y="58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763D-9BC5-4E2A-A15B-DF11F44058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001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wipe/>
      </p:transition>
    </mc:Choice>
    <mc:Fallback>
      <p:transition spd="slow" advClick="0" advTm="3000"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0019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759" y="15809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33004" y="133004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33004" y="133004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21.png"/><Relationship Id="rId3" Type="http://schemas.openxmlformats.org/officeDocument/2006/relationships/tags" Target="../tags/tag16.xml"/><Relationship Id="rId2" Type="http://schemas.openxmlformats.org/officeDocument/2006/relationships/image" Target="../media/image20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tags" Target="../tags/tag3.xml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3.png"/><Relationship Id="rId7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tags" Target="../tags/tag7.xml"/><Relationship Id="rId4" Type="http://schemas.openxmlformats.org/officeDocument/2006/relationships/image" Target="../media/image11.png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5.png"/><Relationship Id="rId3" Type="http://schemas.openxmlformats.org/officeDocument/2006/relationships/tags" Target="../tags/tag10.xml"/><Relationship Id="rId2" Type="http://schemas.openxmlformats.org/officeDocument/2006/relationships/image" Target="../media/image14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7.png"/><Relationship Id="rId3" Type="http://schemas.openxmlformats.org/officeDocument/2006/relationships/tags" Target="../tags/tag12.xml"/><Relationship Id="rId2" Type="http://schemas.openxmlformats.org/officeDocument/2006/relationships/image" Target="../media/image16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9.png"/><Relationship Id="rId3" Type="http://schemas.openxmlformats.org/officeDocument/2006/relationships/tags" Target="../tags/tag14.xml"/><Relationship Id="rId2" Type="http://schemas.openxmlformats.org/officeDocument/2006/relationships/image" Target="../media/image18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89790" y="530872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204318" y="2180505"/>
            <a:ext cx="7945514" cy="2707690"/>
          </a:xfrm>
          <a:prstGeom prst="roundRect">
            <a:avLst>
              <a:gd name="adj" fmla="val 106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870580" y="3147519"/>
            <a:ext cx="6612224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暑期实训答辩</a:t>
            </a:r>
            <a:endParaRPr lang="zh-CN" altLang="en-US" sz="2400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2536445" y="1985028"/>
            <a:ext cx="7292962" cy="676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个人电影介绍网页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3739244" y="4327037"/>
            <a:ext cx="1668162" cy="20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1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汇报人：张昌</a:t>
            </a:r>
            <a:r>
              <a:rPr lang="zh-CN" altLang="en-US" sz="131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栋</a:t>
            </a:r>
            <a:endParaRPr lang="zh-CN" altLang="en-US" sz="131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6353" y="4274472"/>
            <a:ext cx="3010270" cy="2940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15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日期：</a:t>
            </a:r>
            <a:r>
              <a:rPr lang="en-US" altLang="zh-CN" sz="1315" spc="788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2023.7.13</a:t>
            </a:r>
            <a:endParaRPr lang="zh-CN" altLang="en-US" sz="1315" spc="788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99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 bldLvl="0" animBg="1"/>
      <p:bldP spid="19" grpId="0"/>
      <p:bldP spid="19" grpId="1" bldLvl="0" animBg="1"/>
      <p:bldP spid="20" grpId="0"/>
      <p:bldP spid="20" grpId="1" bldLvl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090" y="350520"/>
            <a:ext cx="6513830" cy="6156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4835" y="350520"/>
            <a:ext cx="5097145" cy="615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22484" y="2523581"/>
            <a:ext cx="435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215">
              <a:defRPr/>
            </a:pP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难点及解决</a:t>
            </a: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方案</a:t>
            </a:r>
            <a:endParaRPr kumimoji="1" lang="zh-CN" altLang="en-US" sz="3600" b="1" kern="0" spc="6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74175" y="3117746"/>
            <a:ext cx="3620757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开始构筑页面时想以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Tab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切换的方式来实现页面转换，然而在查找了大量的资料后，虽然最后找到了实现方法，但这种方法会加大页面制作的繁琐度。故最后权衡下来，决定还是使用超链接的方式来实现想要的页面转换效果。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60370" y="2737200"/>
            <a:ext cx="2548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第叁章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65029" y="2325461"/>
            <a:ext cx="435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215">
              <a:defRPr/>
            </a:pP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不足</a:t>
            </a:r>
            <a:endParaRPr kumimoji="1" lang="zh-CN" altLang="en-US" sz="3600" b="1" kern="0" spc="6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64650" y="3265066"/>
            <a:ext cx="362075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很多功能由于时间问题不能仔细完全，所以都进行了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阉割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……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60370" y="2737200"/>
            <a:ext cx="2548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第肆章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889790" y="530872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204318" y="2180505"/>
            <a:ext cx="7945514" cy="2707690"/>
          </a:xfrm>
          <a:prstGeom prst="roundRect">
            <a:avLst>
              <a:gd name="adj" fmla="val 1064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9" name="矩形 259"/>
          <p:cNvSpPr>
            <a:spLocks noChangeArrowheads="1"/>
          </p:cNvSpPr>
          <p:nvPr/>
        </p:nvSpPr>
        <p:spPr bwMode="auto">
          <a:xfrm>
            <a:off x="4405593" y="2639519"/>
            <a:ext cx="3380404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THANKS</a:t>
            </a:r>
            <a:endParaRPr lang="en-US" altLang="zh-CN" sz="80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328101" y="879649"/>
            <a:ext cx="8370210" cy="5104662"/>
          </a:xfrm>
          <a:prstGeom prst="roundRect">
            <a:avLst>
              <a:gd name="adj" fmla="val 1383"/>
            </a:avLst>
          </a:prstGeom>
          <a:noFill/>
          <a:ln w="38100">
            <a:solidFill>
              <a:srgbClr val="4F4F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 flipV="1">
            <a:off x="740043" y="-727686"/>
            <a:ext cx="1560350" cy="30157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277348" y="2738473"/>
            <a:ext cx="1541780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>
              <a:buFontTx/>
              <a:buNone/>
            </a:pPr>
            <a:r>
              <a:rPr lang="en-US" altLang="zh-CN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1.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项目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介绍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823921" y="2738473"/>
            <a:ext cx="208534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>
              <a:buFontTx/>
              <a:buNone/>
            </a:pPr>
            <a:r>
              <a:rPr lang="en-US" altLang="zh-CN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2.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运用技术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介绍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hangingPunct="0">
              <a:buFontTx/>
              <a:buNone/>
            </a:pP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3279730" y="3833225"/>
            <a:ext cx="2357120" cy="42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>
              <a:buFontTx/>
              <a:buNone/>
            </a:pPr>
            <a:r>
              <a:rPr lang="en-US" altLang="zh-CN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3.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难点及解决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方案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6819900" y="3860165"/>
            <a:ext cx="1134110" cy="39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hangingPunct="0">
              <a:buFontTx/>
              <a:buNone/>
            </a:pPr>
            <a:r>
              <a:rPr lang="en-US" altLang="zh-CN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4.</a:t>
            </a:r>
            <a:r>
              <a:rPr lang="zh-CN" altLang="en-US" sz="2135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不足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hangingPunct="0">
              <a:buFontTx/>
              <a:buNone/>
            </a:pPr>
            <a:endParaRPr lang="en-US" altLang="zh-CN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7349" y="3136936"/>
            <a:ext cx="330562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hangingPunct="0">
              <a:defRPr/>
            </a:pPr>
            <a:r>
              <a:rPr lang="en-US" altLang="zh-CN" sz="12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Project introduction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7349" y="4217400"/>
            <a:ext cx="330562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hangingPunct="0">
              <a:defRPr/>
            </a:pPr>
            <a:r>
              <a:rPr lang="en-US" altLang="zh-CN" sz="12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Difficults and methods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19953" y="3111536"/>
            <a:ext cx="33056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hangingPunct="0">
              <a:defRPr/>
            </a:pPr>
            <a:r>
              <a:rPr lang="en-US" altLang="zh-CN" sz="12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Introduction to application of technology 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23762" y="4217892"/>
            <a:ext cx="330562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hangingPunct="0">
              <a:defRPr/>
            </a:pPr>
            <a:r>
              <a:rPr lang="en-US" altLang="zh-CN" sz="1200" kern="0" noProof="1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Dificiency</a:t>
            </a:r>
            <a:endParaRPr lang="zh-CN" altLang="en-US" sz="2135" kern="0" noProof="1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59018" y="2227232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54293" y="2227232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040043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35318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659168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954443" y="2236757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2" name="文本框 1"/>
          <p:cNvSpPr txBox="1">
            <a:spLocks noChangeArrowheads="1"/>
          </p:cNvSpPr>
          <p:nvPr/>
        </p:nvSpPr>
        <p:spPr bwMode="auto">
          <a:xfrm>
            <a:off x="5265983" y="1166705"/>
            <a:ext cx="2138670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目录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grpSp>
        <p:nvGrpSpPr>
          <p:cNvPr id="34" name="Group 218"/>
          <p:cNvGrpSpPr/>
          <p:nvPr/>
        </p:nvGrpSpPr>
        <p:grpSpPr>
          <a:xfrm rot="997942">
            <a:off x="646192" y="4366508"/>
            <a:ext cx="2750404" cy="2035901"/>
            <a:chOff x="0" y="0"/>
            <a:chExt cx="2222306" cy="1644486"/>
          </a:xfrm>
        </p:grpSpPr>
        <p:sp>
          <p:nvSpPr>
            <p:cNvPr id="35" name="chenying0907 214"/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6" name="chenying0907 215"/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7" name="chenying0907 216"/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  <p:sp>
          <p:nvSpPr>
            <p:cNvPr id="38" name="chenying0907 217"/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50784" tIns="50784" rIns="50784" bIns="50784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dirty="0"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22484" y="2523581"/>
            <a:ext cx="435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215">
              <a:defRPr/>
            </a:pP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项目</a:t>
            </a: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介绍</a:t>
            </a:r>
            <a:endParaRPr kumimoji="1" lang="zh-CN" altLang="en-US" sz="3600" b="1" kern="0" spc="6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74175" y="3117746"/>
            <a:ext cx="3620757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基于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HTML+css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实现的简易电影介绍网页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  <a:p>
            <a:pPr algn="ctr" fontAlgn="auto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60370" y="2737200"/>
            <a:ext cx="2548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第壹章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14033" y="266700"/>
            <a:ext cx="1304925" cy="632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文本框 26"/>
          <p:cNvSpPr txBox="1"/>
          <p:nvPr/>
        </p:nvSpPr>
        <p:spPr>
          <a:xfrm>
            <a:off x="2144395" y="266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about.html: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144395" y="635000"/>
            <a:ext cx="4293235" cy="27952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7076440" y="266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index.html:</a:t>
            </a:r>
            <a:endParaRPr lang="en-US" altLang="zh-CN"/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76440" y="635000"/>
            <a:ext cx="4565650" cy="279590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2144395" y="3600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index2.html: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44395" y="3968750"/>
            <a:ext cx="4293235" cy="264858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7076440" y="3600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reg.html: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76440" y="3968750"/>
            <a:ext cx="4565015" cy="264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4033" y="266700"/>
            <a:ext cx="1304925" cy="632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28215" y="346710"/>
            <a:ext cx="5898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dz.html(mx.html,xj.html,kb.html,love.html,ls.html,dm.html):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8850" y="715010"/>
            <a:ext cx="4516120" cy="3006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38975" y="715010"/>
            <a:ext cx="420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ara1.html(ara2.html,ara3.html,ara4.html):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8975" y="1083310"/>
            <a:ext cx="4721860" cy="335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215" y="3844290"/>
            <a:ext cx="4488815" cy="2807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80580" y="52235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stli.html(ndli.html,rdli.html,foli.html,ffli.html):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rot="16200000">
            <a:off x="3093196" y="-2330044"/>
            <a:ext cx="6220930" cy="11518088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1889791" y="742711"/>
            <a:ext cx="8412418" cy="54480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83838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22484" y="2523581"/>
            <a:ext cx="4356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215">
              <a:defRPr/>
            </a:pP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运用技术</a:t>
            </a:r>
            <a:r>
              <a:rPr kumimoji="1" lang="zh-CN" altLang="en-US" sz="3600" b="1" kern="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cs typeface="+mn-ea"/>
                <a:sym typeface="zihun58hao-chuangzhonghei" panose="00000500000000000000" pitchFamily="2" charset="-122"/>
              </a:rPr>
              <a:t>介绍</a:t>
            </a:r>
            <a:endParaRPr kumimoji="1" lang="zh-CN" altLang="en-US" sz="3600" b="1" kern="0" spc="6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cs typeface="+mn-ea"/>
              <a:sym typeface="zihun58hao-chuangzhonghei" panose="000005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74175" y="3117746"/>
            <a:ext cx="362075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HTML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css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60370" y="2737200"/>
            <a:ext cx="2548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zihun58hao-chuangzhonghei" panose="00000500000000000000" pitchFamily="2" charset="-122"/>
                <a:ea typeface="zihun58hao-chuangzhonghei" panose="00000500000000000000" pitchFamily="2" charset="-122"/>
                <a:sym typeface="zihun58hao-chuangzhonghei" panose="00000500000000000000" pitchFamily="2" charset="-122"/>
              </a:rPr>
              <a:t>第贰章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69062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64337" y="3752863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500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64536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969212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264487" y="3762388"/>
            <a:ext cx="133560" cy="133560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65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6200000">
            <a:off x="10054510" y="4542126"/>
            <a:ext cx="1624782" cy="2369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 flipV="1">
            <a:off x="1016791" y="-687024"/>
            <a:ext cx="2393907" cy="41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0350" y="227965"/>
            <a:ext cx="10300970" cy="686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0350" y="1175385"/>
            <a:ext cx="10301605" cy="545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2910" y="608330"/>
            <a:ext cx="8338185" cy="5774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388475" y="1752600"/>
            <a:ext cx="2301240" cy="167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28296" y="914398"/>
            <a:ext cx="4101483" cy="5104662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zihun58hao-chuangzhonghei" panose="00000500000000000000" pitchFamily="2" charset="-122"/>
              <a:ea typeface="zihun58hao-chuangzhonghei" panose="00000500000000000000" pitchFamily="2" charset="-122"/>
              <a:sym typeface="zihun58hao-chuangzhonghei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335" y="300990"/>
            <a:ext cx="8351520" cy="6256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77350" y="1208405"/>
            <a:ext cx="2278380" cy="4198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9200,&quot;width&quot;:108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PLACING_PICTURE_USER_VIEWPORT" val="{&quot;height&quot;:18138.72125984252,&quot;width&quot;:9796.740157480315}"/>
</p:tagLst>
</file>

<file path=ppt/tags/tag18.xml><?xml version="1.0" encoding="utf-8"?>
<p:tagLst xmlns:p="http://schemas.openxmlformats.org/presentationml/2006/main">
  <p:tag name="ISPRING_FIRST_PUBLISH" val="1"/>
  <p:tag name="ISPRING_PRESENTATION_TITLE" val="147"/>
  <p:tag name="KSO_WPP_MARK_KEY" val="480fbec4-d17f-4370-99f4-6ec9818d467f"/>
  <p:tag name="COMMONDATA" val="eyJoZGlkIjoiNzgzNDNmNDg2MmI0OWU0ODM3ZjViMWY2ZTgwMDlhZj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EABAB"/>
      </a:accent2>
      <a:accent3>
        <a:srgbClr val="3F3F3F"/>
      </a:accent3>
      <a:accent4>
        <a:srgbClr val="AEABAB"/>
      </a:accent4>
      <a:accent5>
        <a:srgbClr val="3F3F3F"/>
      </a:accent5>
      <a:accent6>
        <a:srgbClr val="AEABAB"/>
      </a:accent6>
      <a:hlink>
        <a:srgbClr val="3F3F3F"/>
      </a:hlink>
      <a:folHlink>
        <a:srgbClr val="AEABA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AEABAB"/>
      </a:accent2>
      <a:accent3>
        <a:srgbClr val="3F3F3F"/>
      </a:accent3>
      <a:accent4>
        <a:srgbClr val="AEABAB"/>
      </a:accent4>
      <a:accent5>
        <a:srgbClr val="3F3F3F"/>
      </a:accent5>
      <a:accent6>
        <a:srgbClr val="AEABAB"/>
      </a:accent6>
      <a:hlink>
        <a:srgbClr val="3F3F3F"/>
      </a:hlink>
      <a:folHlink>
        <a:srgbClr val="AEABA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演示</Application>
  <PresentationFormat>宽屏</PresentationFormat>
  <Paragraphs>72</Paragraphs>
  <Slides>13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zihun58hao-chuangzhonghei</vt:lpstr>
      <vt:lpstr>微软雅黑</vt:lpstr>
      <vt:lpstr>Calibri</vt:lpstr>
      <vt:lpstr>方正姚体</vt:lpstr>
      <vt:lpstr>Nexa Light</vt:lpstr>
      <vt:lpstr>等线</vt:lpstr>
      <vt:lpstr>Arial Unicode MS</vt:lpstr>
      <vt:lpstr>等线 Light</vt:lpstr>
      <vt:lpstr>Wide Latin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黑白手绘</dc:title>
  <dc:creator>user</dc:creator>
  <cp:keywords>user</cp:keywords>
  <dc:description>user</dc:description>
  <cp:lastModifiedBy>赫利修斯</cp:lastModifiedBy>
  <cp:revision>158</cp:revision>
  <dcterms:created xsi:type="dcterms:W3CDTF">2018-04-10T04:31:00Z</dcterms:created>
  <dcterms:modified xsi:type="dcterms:W3CDTF">2023-07-13T04:40:27Z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1B7C2DEDF2BA46F0AC0F376EC69AC6E7_12</vt:lpwstr>
  </property>
  <property fmtid="{D5CDD505-2E9C-101B-9397-08002B2CF9AE}" pid="3" name="KSOProductBuildVer">
    <vt:lpwstr>2052-11.1.0.14309</vt:lpwstr>
  </property>
</Properties>
</file>