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6"/>
  </p:notesMasterIdLst>
  <p:sldIdLst>
    <p:sldId id="289" r:id="rId2"/>
    <p:sldId id="260" r:id="rId3"/>
    <p:sldId id="280" r:id="rId4"/>
    <p:sldId id="279" r:id="rId5"/>
    <p:sldId id="263" r:id="rId6"/>
    <p:sldId id="281" r:id="rId7"/>
    <p:sldId id="278" r:id="rId8"/>
    <p:sldId id="264" r:id="rId9"/>
    <p:sldId id="267" r:id="rId10"/>
    <p:sldId id="274" r:id="rId11"/>
    <p:sldId id="276" r:id="rId12"/>
    <p:sldId id="282" r:id="rId13"/>
    <p:sldId id="266" r:id="rId14"/>
    <p:sldId id="265" r:id="rId15"/>
    <p:sldId id="273" r:id="rId16"/>
    <p:sldId id="275" r:id="rId17"/>
    <p:sldId id="277" r:id="rId18"/>
    <p:sldId id="283" r:id="rId19"/>
    <p:sldId id="285" r:id="rId20"/>
    <p:sldId id="286" r:id="rId21"/>
    <p:sldId id="287" r:id="rId22"/>
    <p:sldId id="284" r:id="rId23"/>
    <p:sldId id="288" r:id="rId24"/>
    <p:sldId id="259"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3" autoAdjust="0"/>
    <p:restoredTop sz="94785" autoAdjust="0"/>
  </p:normalViewPr>
  <p:slideViewPr>
    <p:cSldViewPr snapToGrid="0">
      <p:cViewPr varScale="1">
        <p:scale>
          <a:sx n="113" d="100"/>
          <a:sy n="113" d="100"/>
        </p:scale>
        <p:origin x="1776"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2022/7/1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jpg"/><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神经网络</a:t>
            </a:r>
            <a:r>
              <a:rPr lang="en-US" altLang="zh-CN" dirty="0"/>
              <a:t>——</a:t>
            </a:r>
            <a:r>
              <a:rPr lang="zh-CN" altLang="en-US" dirty="0"/>
              <a:t>反向传播算法</a:t>
            </a:r>
            <a:br>
              <a:rPr lang="en-US" altLang="zh-CN" dirty="0"/>
            </a:br>
            <a:r>
              <a:rPr lang="en-US" altLang="zh-CN" b="0"/>
              <a:t>Backpropogation</a:t>
            </a:r>
            <a:endParaRPr lang="zh-CN" altLang="en-US" dirty="0"/>
          </a:p>
        </p:txBody>
      </p:sp>
      <p:sp>
        <p:nvSpPr>
          <p:cNvPr id="5" name="副标题 4"/>
          <p:cNvSpPr>
            <a:spLocks noGrp="1"/>
          </p:cNvSpPr>
          <p:nvPr>
            <p:ph type="subTitle" idx="1"/>
          </p:nvPr>
        </p:nvSpPr>
        <p:spPr/>
        <p:txBody>
          <a:bodyPr/>
          <a:lstStyle/>
          <a:p>
            <a:r>
              <a:rPr lang="zh-CN" altLang="en-US" dirty="0"/>
              <a:t>林楠</a:t>
            </a:r>
          </a:p>
        </p:txBody>
      </p:sp>
      <p:sp>
        <p:nvSpPr>
          <p:cNvPr id="6" name="文本占位符 5"/>
          <p:cNvSpPr>
            <a:spLocks noGrp="1"/>
          </p:cNvSpPr>
          <p:nvPr>
            <p:ph type="body" sz="quarter" idx="10"/>
          </p:nvPr>
        </p:nvSpPr>
        <p:spPr/>
        <p:txBody>
          <a:bodyPr>
            <a:normAutofit/>
          </a:bodyPr>
          <a:lstStyle/>
          <a:p>
            <a:r>
              <a:rPr lang="en-US" altLang="zh-CN" dirty="0"/>
              <a:t>2022</a:t>
            </a:r>
            <a:r>
              <a:rPr lang="zh-CN" altLang="en-US" dirty="0"/>
              <a:t> 年 </a:t>
            </a:r>
            <a:r>
              <a:rPr lang="en-US" altLang="zh-CN" dirty="0"/>
              <a:t>7</a:t>
            </a:r>
            <a:r>
              <a:rPr lang="zh-CN" altLang="en-US" dirty="0"/>
              <a:t> 月</a:t>
            </a:r>
          </a:p>
        </p:txBody>
      </p:sp>
    </p:spTree>
    <p:extLst>
      <p:ext uri="{BB962C8B-B14F-4D97-AF65-F5344CB8AC3E}">
        <p14:creationId xmlns:p14="http://schemas.microsoft.com/office/powerpoint/2010/main" val="37236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92631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a:bodyPr>
          <a:lstStyle/>
          <a:p>
            <a:r>
              <a:rPr lang="zh-CN" altLang="en-US" dirty="0"/>
              <a:t>比较内容标题</a:t>
            </a:r>
          </a:p>
        </p:txBody>
      </p:sp>
    </p:spTree>
    <p:extLst>
      <p:ext uri="{BB962C8B-B14F-4D97-AF65-F5344CB8AC3E}">
        <p14:creationId xmlns:p14="http://schemas.microsoft.com/office/powerpoint/2010/main" val="173142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7829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56774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384418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15</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54183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16</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56063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5" name="文本占位符 4"/>
          <p:cNvSpPr>
            <a:spLocks noGrp="1"/>
          </p:cNvSpPr>
          <p:nvPr>
            <p:ph type="body" sz="quarter" idx="3"/>
          </p:nvPr>
        </p:nvSpPr>
        <p:spPr/>
        <p:txBody>
          <a:bodyPr>
            <a:normAutofit/>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17</a:t>
            </a:fld>
            <a:endParaRPr lang="en-US" altLang="zh-CN" dirty="0"/>
          </a:p>
        </p:txBody>
      </p:sp>
    </p:spTree>
    <p:extLst>
      <p:ext uri="{BB962C8B-B14F-4D97-AF65-F5344CB8AC3E}">
        <p14:creationId xmlns:p14="http://schemas.microsoft.com/office/powerpoint/2010/main" val="2054060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126483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可仅使用交大红</a:t>
            </a:r>
          </a:p>
        </p:txBody>
      </p:sp>
      <p:graphicFrame>
        <p:nvGraphicFramePr>
          <p:cNvPr id="3" name="图示 2"/>
          <p:cNvGraphicFramePr/>
          <p:nvPr>
            <p:extLst>
              <p:ext uri="{D42A27DB-BD31-4B8C-83A1-F6EECF244321}">
                <p14:modId xmlns:p14="http://schemas.microsoft.com/office/powerpoint/2010/main" val="124321076"/>
              </p:ext>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36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无页码版式</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有页码版式</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图形与配色</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图片处理及排版</a:t>
            </a:r>
          </a:p>
        </p:txBody>
      </p:sp>
    </p:spTree>
    <p:extLst>
      <p:ext uri="{BB962C8B-B14F-4D97-AF65-F5344CB8AC3E}">
        <p14:creationId xmlns:p14="http://schemas.microsoft.com/office/powerpoint/2010/main" val="133791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指定配色</a:t>
            </a:r>
            <a:endParaRPr lang="en-US" altLang="zh-CN" dirty="0"/>
          </a:p>
          <a:p>
            <a:r>
              <a:rPr lang="zh-CN" altLang="en-US" dirty="0"/>
              <a:t>建议尽量不使用较多的色彩</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357811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pic>
        <p:nvPicPr>
          <p:cNvPr id="13" name="图片 12"/>
          <p:cNvPicPr>
            <a:picLocks noChangeAspect="1"/>
          </p:cNvPicPr>
          <p:nvPr/>
        </p:nvPicPr>
        <p:blipFill>
          <a:blip r:embed="rId2"/>
          <a:stretch>
            <a:fillRect/>
          </a:stretch>
        </p:blipFill>
        <p:spPr>
          <a:xfrm rot="5400000" flipV="1">
            <a:off x="4455057" y="4402590"/>
            <a:ext cx="2853995" cy="93988"/>
          </a:xfrm>
          <a:prstGeom prst="rect">
            <a:avLst/>
          </a:prstGeom>
        </p:spPr>
      </p:pic>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619070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312849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p:cNvPicPr>
          <p:nvPr/>
        </p:nvPicPr>
        <p:blipFill>
          <a:blip r:embed="rId2">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7" name="图片 6"/>
          <p:cNvPicPr>
            <a:picLocks noChangeAspect="1"/>
          </p:cNvPicPr>
          <p:nvPr/>
        </p:nvPicPr>
        <p:blipFill>
          <a:blip r:embed="rId4"/>
          <a:stretch>
            <a:fillRect/>
          </a:stretch>
        </p:blipFill>
        <p:spPr>
          <a:xfrm>
            <a:off x="4818197" y="3803257"/>
            <a:ext cx="3996000" cy="2679924"/>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400"/>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019014"/>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6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a:t>
            </a:r>
            <a:endParaRPr lang="en-US" altLang="zh-CN" sz="1600" b="1" dirty="0">
              <a:solidFill>
                <a:schemeClr val="accent1"/>
              </a:solidFill>
            </a:endParaRPr>
          </a:p>
          <a:p>
            <a:pPr marL="285750" indent="-285750">
              <a:lnSpc>
                <a:spcPct val="120000"/>
              </a:lnSpc>
              <a:spcAft>
                <a:spcPts val="6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287693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11753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lstStyle/>
          <a:p>
            <a:pPr>
              <a:lnSpc>
                <a:spcPct val="150000"/>
              </a:lnSpc>
            </a:pPr>
            <a:r>
              <a:rPr lang="zh-CN" altLang="en-US" dirty="0"/>
              <a:t>点击开始</a:t>
            </a:r>
            <a:r>
              <a:rPr lang="en-US" altLang="zh-CN" dirty="0"/>
              <a:t>-</a:t>
            </a:r>
            <a:r>
              <a:rPr lang="zh-CN" altLang="en-US" dirty="0"/>
              <a:t>新增幻灯片的下拉按钮可以看到本</a:t>
            </a:r>
            <a:r>
              <a:rPr lang="en-US" altLang="zh-CN" dirty="0"/>
              <a:t>PPT</a:t>
            </a:r>
            <a:r>
              <a:rPr lang="zh-CN" altLang="en-US" dirty="0"/>
              <a:t>所包含的版式。</a:t>
            </a:r>
            <a:endParaRPr lang="en-US" altLang="zh-CN" dirty="0"/>
          </a:p>
          <a:p>
            <a:pPr>
              <a:lnSpc>
                <a:spcPct val="150000"/>
              </a:lnSpc>
            </a:pPr>
            <a:r>
              <a:rPr lang="zh-CN" altLang="en-US" dirty="0"/>
              <a:t>版式分为有页码版和没有页码版，供使用者选择。其中有页码的版式会自动添加页码。</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2" name="图片 1"/>
          <p:cNvPicPr>
            <a:picLocks noChangeAspect="1"/>
          </p:cNvPicPr>
          <p:nvPr/>
        </p:nvPicPr>
        <p:blipFill rotWithShape="1">
          <a:blip r:embed="rId2"/>
          <a:srcRect l="6064" t="3830" r="67552" b="5957"/>
          <a:stretch/>
        </p:blipFill>
        <p:spPr>
          <a:xfrm>
            <a:off x="6491385" y="1729892"/>
            <a:ext cx="2261513" cy="4833070"/>
          </a:xfrm>
          <a:prstGeom prst="rect">
            <a:avLst/>
          </a:prstGeom>
        </p:spPr>
      </p:pic>
    </p:spTree>
    <p:extLst>
      <p:ext uri="{BB962C8B-B14F-4D97-AF65-F5344CB8AC3E}">
        <p14:creationId xmlns:p14="http://schemas.microsoft.com/office/powerpoint/2010/main" val="268474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644417" cy="4921498"/>
          </a:xfrm>
        </p:spPr>
        <p:txBody>
          <a:bodyPr/>
          <a:lstStyle/>
          <a:p>
            <a:pPr>
              <a:lnSpc>
                <a:spcPct val="150000"/>
              </a:lnSpc>
            </a:pPr>
            <a:r>
              <a:rPr lang="zh-CN" altLang="en-US" dirty="0"/>
              <a:t>请在设计菜单卡的下拉列表里可以选择保存当前主题。下次使用时即可在设计菜单中直接调用主题设置。</a:t>
            </a:r>
            <a:endParaRPr lang="en-US" altLang="zh-CN" dirty="0"/>
          </a:p>
          <a:p>
            <a:pPr>
              <a:lnSpc>
                <a:spcPct val="150000"/>
              </a:lnSpc>
            </a:pPr>
            <a:r>
              <a:rPr lang="zh-CN" altLang="en-US" dirty="0"/>
              <a:t>字体使用的是等线字体，系统升级为</a:t>
            </a:r>
            <a:r>
              <a:rPr lang="en-US" altLang="zh-CN" dirty="0"/>
              <a:t>WIN10</a:t>
            </a:r>
            <a:r>
              <a:rPr lang="zh-CN" altLang="en-US"/>
              <a:t>后自动安装。如系统尚未升级可以尝试微软雅黑字体。</a:t>
            </a:r>
            <a:r>
              <a:rPr lang="zh-CN" altLang="en-US" dirty="0"/>
              <a:t>配色使用的是</a:t>
            </a:r>
            <a:r>
              <a:rPr lang="en-US" altLang="zh-CN" dirty="0"/>
              <a:t>VI</a:t>
            </a:r>
            <a:r>
              <a:rPr lang="zh-CN" altLang="en-US" dirty="0"/>
              <a:t>辅助色系。</a:t>
            </a:r>
            <a:endParaRPr lang="en-US" altLang="zh-CN" dirty="0"/>
          </a:p>
          <a:p>
            <a:pPr marL="0" indent="0">
              <a:lnSpc>
                <a:spcPct val="150000"/>
              </a:lnSpc>
              <a:buNone/>
            </a:pP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7" name="图片 6"/>
          <p:cNvPicPr>
            <a:picLocks noChangeAspect="1"/>
          </p:cNvPicPr>
          <p:nvPr/>
        </p:nvPicPr>
        <p:blipFill rotWithShape="1">
          <a:blip r:embed="rId2"/>
          <a:srcRect r="29920"/>
          <a:stretch/>
        </p:blipFill>
        <p:spPr>
          <a:xfrm>
            <a:off x="5321876" y="1685678"/>
            <a:ext cx="3544311" cy="3304039"/>
          </a:xfrm>
          <a:prstGeom prst="rect">
            <a:avLst/>
          </a:prstGeom>
        </p:spPr>
      </p:pic>
    </p:spTree>
    <p:extLst>
      <p:ext uri="{BB962C8B-B14F-4D97-AF65-F5344CB8AC3E}">
        <p14:creationId xmlns:p14="http://schemas.microsoft.com/office/powerpoint/2010/main" val="49206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428108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3" name="标题 2"/>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84977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320924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41133577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1493</TotalTime>
  <Words>949</Words>
  <Application>Microsoft Macintosh PowerPoint</Application>
  <PresentationFormat>全屏显示(4:3)</PresentationFormat>
  <Paragraphs>180</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微软雅黑</vt:lpstr>
      <vt:lpstr>Arial</vt:lpstr>
      <vt:lpstr>Calibri</vt:lpstr>
      <vt:lpstr>2016-VI主题</vt:lpstr>
      <vt:lpstr>神经网络——反向传播算法 Backpropogation</vt:lpstr>
      <vt:lpstr>目录 Contents</vt:lpstr>
      <vt:lpstr>目录 Contents</vt:lpstr>
      <vt:lpstr>关于模板的使用说明</vt:lpstr>
      <vt:lpstr>关于模板的使用说明</vt:lpstr>
      <vt:lpstr>目录 Contents</vt:lpstr>
      <vt:lpstr>标题内容标题内容</vt:lpstr>
      <vt:lpstr>纯标题页面标题内容</vt:lpstr>
      <vt:lpstr>PowerPoint 演示文稿</vt:lpstr>
      <vt:lpstr>标题内容标题内容</vt:lpstr>
      <vt:lpstr>比较内容标题</vt:lpstr>
      <vt:lpstr>目录 Contents</vt:lpstr>
      <vt:lpstr>标题内容标题内容</vt:lpstr>
      <vt:lpstr>纯标题页面标题内容</vt:lpstr>
      <vt:lpstr>PowerPoint 演示文稿</vt:lpstr>
      <vt:lpstr>标题内容标题内容</vt:lpstr>
      <vt:lpstr>比较内容标题</vt:lpstr>
      <vt:lpstr>目录 Contents</vt:lpstr>
      <vt:lpstr>可仅使用交大红</vt:lpstr>
      <vt:lpstr>可使用多色搭配</vt:lpstr>
      <vt:lpstr>可使用辅助图形</vt:lpstr>
      <vt:lpstr>目录 Contents</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楠 林</cp:lastModifiedBy>
  <cp:revision>78</cp:revision>
  <dcterms:created xsi:type="dcterms:W3CDTF">2016-01-21T16:32:22Z</dcterms:created>
  <dcterms:modified xsi:type="dcterms:W3CDTF">2022-07-01T14:54:59Z</dcterms:modified>
</cp:coreProperties>
</file>