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6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63.xml" ContentType="application/vnd.openxmlformats-officedocument.presentationml.tags+xml"/>
  <Override PartName="/ppt/notesSlides/notesSlide3.xml" ContentType="application/vnd.openxmlformats-officedocument.presentationml.notesSlide+xml"/>
  <Override PartName="/ppt/tags/tag64.xml" ContentType="application/vnd.openxmlformats-officedocument.presentationml.tags+xml"/>
  <Override PartName="/ppt/notesSlides/notesSlide4.xml" ContentType="application/vnd.openxmlformats-officedocument.presentationml.notesSlide+xml"/>
  <Override PartName="/ppt/tags/tag65.xml" ContentType="application/vnd.openxmlformats-officedocument.presentationml.tags+xml"/>
  <Override PartName="/ppt/notesSlides/notesSlide5.xml" ContentType="application/vnd.openxmlformats-officedocument.presentationml.notesSlide+xml"/>
  <Override PartName="/ppt/tags/tag66.xml" ContentType="application/vnd.openxmlformats-officedocument.presentationml.tags+xml"/>
  <Override PartName="/ppt/notesSlides/notesSlide6.xml" ContentType="application/vnd.openxmlformats-officedocument.presentationml.notesSlide+xml"/>
  <Override PartName="/ppt/tags/tag67.xml" ContentType="application/vnd.openxmlformats-officedocument.presentationml.tags+xml"/>
  <Override PartName="/ppt/notesSlides/notesSlide7.xml" ContentType="application/vnd.openxmlformats-officedocument.presentationml.notesSlide+xml"/>
  <Override PartName="/ppt/tags/tag68.xml" ContentType="application/vnd.openxmlformats-officedocument.presentationml.tags+xml"/>
  <Override PartName="/ppt/notesSlides/notesSlide8.xml" ContentType="application/vnd.openxmlformats-officedocument.presentationml.notesSlide+xml"/>
  <Override PartName="/ppt/tags/tag69.xml" ContentType="application/vnd.openxmlformats-officedocument.presentationml.tags+xml"/>
  <Override PartName="/ppt/notesSlides/notesSlide9.xml" ContentType="application/vnd.openxmlformats-officedocument.presentationml.notesSlide+xml"/>
  <Override PartName="/ppt/ink/ink1.xml" ContentType="application/inkml+xml"/>
  <Override PartName="/ppt/ink/ink2.xml" ContentType="application/inkml+xml"/>
  <Override PartName="/ppt/tags/tag70.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71.xml" ContentType="application/vnd.openxmlformats-officedocument.presentationml.tags+xml"/>
  <Override PartName="/ppt/notesSlides/notesSlide12.xml" ContentType="application/vnd.openxmlformats-officedocument.presentationml.notesSlide+xml"/>
  <Override PartName="/ppt/tags/tag72.xml" ContentType="application/vnd.openxmlformats-officedocument.presentationml.tags+xml"/>
  <Override PartName="/ppt/notesSlides/notesSlide13.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14.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tags/tag84.xml" ContentType="application/vnd.openxmlformats-officedocument.presentationml.tags+xml"/>
  <Override PartName="/ppt/notesSlides/notesSlide15.xml" ContentType="application/vnd.openxmlformats-officedocument.presentationml.notesSlide+xml"/>
  <Override PartName="/ppt/tags/tag85.xml" ContentType="application/vnd.openxmlformats-officedocument.presentationml.tags+xml"/>
  <Override PartName="/ppt/notesSlides/notesSlide16.xml" ContentType="application/vnd.openxmlformats-officedocument.presentationml.notesSlide+xml"/>
  <Override PartName="/ppt/tags/tag86.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0"/>
  </p:notesMasterIdLst>
  <p:handoutMasterIdLst>
    <p:handoutMasterId r:id="rId21"/>
  </p:handoutMasterIdLst>
  <p:sldIdLst>
    <p:sldId id="256" r:id="rId3"/>
    <p:sldId id="277" r:id="rId4"/>
    <p:sldId id="258" r:id="rId5"/>
    <p:sldId id="259" r:id="rId6"/>
    <p:sldId id="285" r:id="rId7"/>
    <p:sldId id="268" r:id="rId8"/>
    <p:sldId id="260" r:id="rId9"/>
    <p:sldId id="286" r:id="rId10"/>
    <p:sldId id="287" r:id="rId11"/>
    <p:sldId id="271" r:id="rId12"/>
    <p:sldId id="279" r:id="rId13"/>
    <p:sldId id="264" r:id="rId14"/>
    <p:sldId id="272" r:id="rId15"/>
    <p:sldId id="275" r:id="rId16"/>
    <p:sldId id="261" r:id="rId17"/>
    <p:sldId id="262" r:id="rId18"/>
    <p:sldId id="274"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5">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ng wenchong" initials="lw" lastIdx="1" clrIdx="0">
    <p:extLst>
      <p:ext uri="{19B8F6BF-5375-455C-9EA6-DF929625EA0E}">
        <p15:presenceInfo xmlns:p15="http://schemas.microsoft.com/office/powerpoint/2012/main" userId="8a2933d1ea0ac22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AFAFA"/>
    <a:srgbClr val="051E3D"/>
    <a:srgbClr val="DCDCDC"/>
    <a:srgbClr val="F0F0F0"/>
    <a:srgbClr val="E6E6E6"/>
    <a:srgbClr val="C8C8C8"/>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86" d="100"/>
          <a:sy n="86" d="100"/>
        </p:scale>
        <p:origin x="614" y="62"/>
      </p:cViewPr>
      <p:guideLst>
        <p:guide orient="horz" pos="2235"/>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宋体" panose="02010600030101010101" pitchFamily="2" charset="-122"/>
              <a:ea typeface="宋体" panose="02010600030101010101" pitchFamily="2"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宋体" panose="02010600030101010101" pitchFamily="2" charset="-122"/>
                <a:ea typeface="宋体" panose="02010600030101010101" pitchFamily="2" charset="-122"/>
              </a:rPr>
              <a:t>2021/8/24</a:t>
            </a:fld>
            <a:endParaRPr lang="zh-CN" altLang="en-US" dirty="0">
              <a:latin typeface="宋体" panose="02010600030101010101" pitchFamily="2" charset="-122"/>
              <a:ea typeface="宋体" panose="02010600030101010101" pitchFamily="2"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宋体" panose="02010600030101010101" pitchFamily="2" charset="-122"/>
              <a:ea typeface="宋体" panose="02010600030101010101" pitchFamily="2"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宋体" panose="02010600030101010101" pitchFamily="2" charset="-122"/>
                <a:ea typeface="宋体" panose="02010600030101010101" pitchFamily="2" charset="-122"/>
              </a:rPr>
              <a:t>‹#›</a:t>
            </a:fld>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03009561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24T06:33:09.32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24T06:33:10.39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24T06:33:40.65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24T06:33:41.16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24T06:33:41.49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宋体" panose="02010600030101010101" pitchFamily="2" charset="-122"/>
                <a:ea typeface="宋体" panose="02010600030101010101"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宋体" panose="02010600030101010101" pitchFamily="2" charset="-122"/>
                <a:ea typeface="宋体" panose="02010600030101010101" pitchFamily="2" charset="-122"/>
              </a:defRPr>
            </a:lvl1pPr>
          </a:lstStyle>
          <a:p>
            <a:fld id="{1AC49D05-6128-4D0D-A32A-06A5E73B386C}" type="datetimeFigureOut">
              <a:rPr lang="zh-CN" altLang="en-US" smtClean="0"/>
              <a:pPr/>
              <a:t>2021/8/24</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宋体" panose="02010600030101010101" pitchFamily="2" charset="-122"/>
                <a:ea typeface="宋体" panose="02010600030101010101" pitchFamily="2" charset="-122"/>
              </a:defRPr>
            </a:lvl1pPr>
          </a:lstStyle>
          <a:p>
            <a:r>
              <a:rPr lang="en-US" altLang="zh-CN"/>
              <a:t>PPT</a:t>
            </a:r>
            <a:r>
              <a:rPr lang="zh-CN" altLang="en-US"/>
              <a:t>素材网</a:t>
            </a:r>
            <a:r>
              <a:rPr lang="en-US" altLang="zh-CN"/>
              <a:t>:www.pptsucai.com</a:t>
            </a:r>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宋体" panose="02010600030101010101" pitchFamily="2" charset="-122"/>
                <a:ea typeface="宋体" panose="02010600030101010101" pitchFamily="2" charset="-122"/>
              </a:defRPr>
            </a:lvl1pPr>
          </a:lstStyle>
          <a:p>
            <a:fld id="{5849F42C-2DAE-424C-A4B8-3140182C3E9F}" type="slidenum">
              <a:rPr lang="zh-CN" altLang="en-US" smtClean="0"/>
              <a:pPr/>
              <a:t>‹#›</a:t>
            </a:fld>
            <a:endParaRPr lang="zh-CN" altLang="en-US" dirty="0"/>
          </a:p>
        </p:txBody>
      </p:sp>
    </p:spTree>
    <p:extLst>
      <p:ext uri="{BB962C8B-B14F-4D97-AF65-F5344CB8AC3E}">
        <p14:creationId xmlns:p14="http://schemas.microsoft.com/office/powerpoint/2010/main" val="183727527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1pPr>
    <a:lvl2pPr marL="4572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2pPr>
    <a:lvl3pPr marL="9144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3pPr>
    <a:lvl4pPr marL="13716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4pPr>
    <a:lvl5pPr marL="18288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11</a:t>
            </a:fld>
            <a:endParaRPr lang="zh-CN" altLang="en-US" dirty="0"/>
          </a:p>
        </p:txBody>
      </p:sp>
    </p:spTree>
    <p:extLst>
      <p:ext uri="{BB962C8B-B14F-4D97-AF65-F5344CB8AC3E}">
        <p14:creationId xmlns:p14="http://schemas.microsoft.com/office/powerpoint/2010/main" val="3299054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14</a:t>
            </a:fld>
            <a:endParaRPr lang="zh-CN" altLang="en-US" dirty="0"/>
          </a:p>
        </p:txBody>
      </p:sp>
    </p:spTree>
    <p:extLst>
      <p:ext uri="{BB962C8B-B14F-4D97-AF65-F5344CB8AC3E}">
        <p14:creationId xmlns:p14="http://schemas.microsoft.com/office/powerpoint/2010/main" val="3394875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2</a:t>
            </a:fld>
            <a:endParaRPr lang="zh-CN" altLang="en-US" dirty="0"/>
          </a:p>
        </p:txBody>
      </p:sp>
    </p:spTree>
    <p:extLst>
      <p:ext uri="{BB962C8B-B14F-4D97-AF65-F5344CB8AC3E}">
        <p14:creationId xmlns:p14="http://schemas.microsoft.com/office/powerpoint/2010/main" val="500028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5</a:t>
            </a:fld>
            <a:endParaRPr lang="zh-CN" altLang="en-US"/>
          </a:p>
        </p:txBody>
      </p:sp>
    </p:spTree>
    <p:extLst>
      <p:ext uri="{BB962C8B-B14F-4D97-AF65-F5344CB8AC3E}">
        <p14:creationId xmlns:p14="http://schemas.microsoft.com/office/powerpoint/2010/main" val="4004357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8</a:t>
            </a:fld>
            <a:endParaRPr lang="zh-CN" altLang="en-US"/>
          </a:p>
        </p:txBody>
      </p:sp>
    </p:spTree>
    <p:extLst>
      <p:ext uri="{BB962C8B-B14F-4D97-AF65-F5344CB8AC3E}">
        <p14:creationId xmlns:p14="http://schemas.microsoft.com/office/powerpoint/2010/main" val="1302894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9</a:t>
            </a:fld>
            <a:endParaRPr lang="zh-CN" altLang="en-US"/>
          </a:p>
        </p:txBody>
      </p:sp>
    </p:spTree>
    <p:extLst>
      <p:ext uri="{BB962C8B-B14F-4D97-AF65-F5344CB8AC3E}">
        <p14:creationId xmlns:p14="http://schemas.microsoft.com/office/powerpoint/2010/main" val="30208589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slideMaster" Target="../slideMasters/slideMaster1.xml"/><Relationship Id="rId4" Type="http://schemas.openxmlformats.org/officeDocument/2006/relationships/tags" Target="../tags/tag6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2021/8/24</a:t>
            </a:fld>
            <a:endParaRPr lang="zh-CN" altLang="en-US"/>
          </a:p>
        </p:txBody>
      </p:sp>
      <p:sp>
        <p:nvSpPr>
          <p:cNvPr id="17" name="页脚占位符 16"/>
          <p:cNvSpPr>
            <a:spLocks noGrp="1"/>
          </p:cNvSpPr>
          <p:nvPr>
            <p:ph type="ftr" sz="quarter" idx="11"/>
            <p:custDataLst>
              <p:tags r:id="rId4"/>
            </p:custDataLst>
          </p:nvPr>
        </p:nvSpPr>
        <p:spPr/>
        <p:txBody>
          <a:bodyPr/>
          <a:lstStyle/>
          <a:p>
            <a:r>
              <a:rPr lang="en-US" altLang="zh-CN"/>
              <a:t>PPT</a:t>
            </a:r>
            <a:r>
              <a:rPr lang="zh-CN" altLang="en-US"/>
              <a:t>素材网</a:t>
            </a:r>
            <a:r>
              <a:rPr lang="en-US" altLang="zh-CN"/>
              <a:t>:www.pptsucai.com</a:t>
            </a:r>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14:pan dir="u"/>
      </p:transition>
    </mc:Choice>
    <mc:Fallback xmlns="">
      <p:transition spd="med">
        <p:fade/>
      </p:transition>
    </mc:Fallback>
  </mc:AlternateContent>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2021/8/24</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spd="med" p14:dur="700">
        <p14:pan dir="u"/>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2021/8/24</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宋体" panose="02010600030101010101" pitchFamily="2" charset="-122"/>
                <a:cs typeface="+mj-cs"/>
                <a:sym typeface="+mn-ea"/>
              </a:defRPr>
            </a:lvl1pPr>
          </a:lstStyle>
          <a:p>
            <a:pPr lvl="0"/>
            <a:r>
              <a:rPr dirty="0">
                <a:sym typeface="+mn-ea"/>
              </a:rPr>
              <a:t>单击此处编辑标题</a:t>
            </a:r>
          </a:p>
        </p:txBody>
      </p:sp>
    </p:spTree>
  </p:cSld>
  <p:clrMapOvr>
    <a:masterClrMapping/>
  </p:clrMapOvr>
  <mc:AlternateContent xmlns:mc="http://schemas.openxmlformats.org/markup-compatibility/2006" xmlns:p14="http://schemas.microsoft.com/office/powerpoint/2010/main">
    <mc:Choice Requires="p14">
      <p:transition spd="med" p14:dur="700">
        <p14:pan dir="u"/>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2021/8/24</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176195579"/>
      </p:ext>
    </p:extLst>
  </p:cSld>
  <p:clrMapOvr>
    <a:masterClrMapping/>
  </p:clrMapOvr>
  <mc:AlternateContent xmlns:mc="http://schemas.openxmlformats.org/markup-compatibility/2006" xmlns:p14="http://schemas.microsoft.com/office/powerpoint/2010/main">
    <mc:Choice Requires="p14">
      <p:transition spd="med" p14:dur="700">
        <p14:pan dir="u"/>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2021/8/24</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802860828"/>
      </p:ext>
    </p:extLst>
  </p:cSld>
  <p:clrMapOvr>
    <a:masterClrMapping/>
  </p:clrMapOvr>
  <mc:AlternateContent xmlns:mc="http://schemas.openxmlformats.org/markup-compatibility/2006" xmlns:p14="http://schemas.microsoft.com/office/powerpoint/2010/main">
    <mc:Choice Requires="p14">
      <p:transition spd="med" p14:dur="700">
        <p14:pan dir="u"/>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582116974"/>
      </p:ext>
    </p:extLst>
  </p:cSld>
  <p:clrMapOvr>
    <a:masterClrMapping/>
  </p:clrMapOvr>
  <mc:AlternateContent xmlns:mc="http://schemas.openxmlformats.org/markup-compatibility/2006" xmlns:p14="http://schemas.microsoft.com/office/powerpoint/2010/main">
    <mc:Choice Requires="p14">
      <p:transition spd="med" p14:dur="700">
        <p14:pan dir="u"/>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宋体" panose="02010600030101010101" pitchFamily="2"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2021/8/24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14:pan dir="u"/>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宋体" panose="02010600030101010101" pitchFamily="2"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2021/8/24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14:pan dir="u"/>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宋体" panose="02010600030101010101" pitchFamily="2"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2021/8/24</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14:pan dir="u"/>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宋体" panose="02010600030101010101" pitchFamily="2"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宋体" panose="02010600030101010101" pitchFamily="2"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2021/8/24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14:pan dir="u"/>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宋体" panose="02010600030101010101" pitchFamily="2" charset="-122"/>
                <a:cs typeface="+mj-cs"/>
                <a:sym typeface="+mn-ea"/>
              </a:defRPr>
            </a:lvl1pPr>
          </a:lstStyle>
          <a:p>
            <a:pPr lvl="0"/>
            <a:r>
              <a:rPr dirty="0">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2021/8/24</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14:pan dir="u"/>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2021/8/24</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14:pan dir="u"/>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2021/8/24</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med" p14:dur="700">
        <p14:pan dir="u"/>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宋体" panose="02010600030101010101" pitchFamily="2" charset="-122"/>
                <a:cs typeface="+mj-cs"/>
                <a:sym typeface="+mn-ea"/>
              </a:defRPr>
            </a:lvl1pPr>
          </a:lstStyle>
          <a:p>
            <a:pPr lvl="0"/>
            <a:r>
              <a:rPr dirty="0">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2021/8/24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14:pan dir="u"/>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51E3D"/>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ea typeface="宋体" panose="02010600030101010101" pitchFamily="2" charset="-122"/>
              </a:defRPr>
            </a:lvl1pPr>
          </a:lstStyle>
          <a:p>
            <a:fld id="{760FBDFE-C587-4B4C-A407-44438C67B59E}" type="datetimeFigureOut">
              <a:rPr lang="zh-CN" altLang="en-US" smtClean="0"/>
              <a:pPr/>
              <a:t>2021/8/24</a:t>
            </a:fld>
            <a:endParaRPr lang="zh-CN" altLang="en-US" dirty="0"/>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ea typeface="宋体" panose="02010600030101010101" pitchFamily="2" charset="-122"/>
              </a:defRPr>
            </a:lvl1pPr>
          </a:lstStyle>
          <a:p>
            <a:r>
              <a:rPr lang="en-US" altLang="zh-CN"/>
              <a:t>PPT</a:t>
            </a:r>
            <a:r>
              <a:rPr lang="zh-CN" altLang="en-US"/>
              <a:t>素材网</a:t>
            </a:r>
            <a:r>
              <a:rPr lang="en-US" altLang="zh-CN"/>
              <a:t>:www.pptsucai.com</a:t>
            </a:r>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ea typeface="宋体" panose="02010600030101010101" pitchFamily="2" charset="-122"/>
              </a:defRPr>
            </a:lvl1pPr>
          </a:lstStyle>
          <a:p>
            <a:fld id="{49AE70B2-8BF9-45C0-BB95-33D1B9D3A854}" type="slidenum">
              <a:rPr lang="zh-CN" altLang="en-US" smtClean="0"/>
              <a:pPr/>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14:pan dir="u"/>
      </p:transition>
    </mc:Choice>
    <mc:Fallback xmlns="">
      <p:transition spd="med">
        <p:fade/>
      </p:transition>
    </mc:Fallback>
  </mc:AlternateContent>
  <p:hf sldNum="0" hdr="0" dt="0"/>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宋体" panose="02010600030101010101" pitchFamily="2"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宋体" panose="02010600030101010101" pitchFamily="2"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宋体" panose="02010600030101010101" pitchFamily="2"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宋体" panose="02010600030101010101" pitchFamily="2"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宋体" panose="02010600030101010101" pitchFamily="2"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0413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mc:AlternateContent xmlns:mc="http://schemas.openxmlformats.org/markup-compatibility/2006" xmlns:p14="http://schemas.microsoft.com/office/powerpoint/2010/main">
    <mc:Choice Requires="p14">
      <p:transition spd="med" p14:dur="700">
        <p14:pan dir="u"/>
      </p:transition>
    </mc:Choice>
    <mc:Fallback xmlns="">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2.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70.xml"/><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7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72.xm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notesSlide" Target="../notesSlides/notesSlide14.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slideLayout" Target="../slideLayouts/slideLayout7.xml"/><Relationship Id="rId17" Type="http://schemas.openxmlformats.org/officeDocument/2006/relationships/customXml" Target="../ink/ink5.xml"/><Relationship Id="rId2" Type="http://schemas.openxmlformats.org/officeDocument/2006/relationships/tags" Target="../tags/tag74.xml"/><Relationship Id="rId16" Type="http://schemas.openxmlformats.org/officeDocument/2006/relationships/customXml" Target="../ink/ink4.xml"/><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5" Type="http://schemas.openxmlformats.org/officeDocument/2006/relationships/image" Target="../media/image22.png"/><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customXml" Target="../ink/ink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8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8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86.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63.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6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6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1.svg"/><Relationship Id="rId2" Type="http://schemas.openxmlformats.org/officeDocument/2006/relationships/slideLayout" Target="../slideLayouts/slideLayout1.xml"/><Relationship Id="rId1" Type="http://schemas.openxmlformats.org/officeDocument/2006/relationships/tags" Target="../tags/tag68.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notesSlide" Target="../notesSlides/notesSlide9.xml"/><Relationship Id="rId21" Type="http://schemas.openxmlformats.org/officeDocument/2006/relationships/image" Target="../media/image22.png"/><Relationship Id="rId7" Type="http://schemas.openxmlformats.org/officeDocument/2006/relationships/image" Target="../media/image15.svg"/><Relationship Id="rId2" Type="http://schemas.openxmlformats.org/officeDocument/2006/relationships/slideLayout" Target="../slideLayouts/slideLayout1.xml"/><Relationship Id="rId1" Type="http://schemas.openxmlformats.org/officeDocument/2006/relationships/tags" Target="../tags/tag69.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22" Type="http://schemas.openxmlformats.org/officeDocument/2006/relationships/customXml" Target="../ink/ink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8" name="矩形 27"/>
          <p:cNvSpPr/>
          <p:nvPr/>
        </p:nvSpPr>
        <p:spPr>
          <a:xfrm>
            <a:off x="425450" y="2648585"/>
            <a:ext cx="7523480" cy="83099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indent="0" algn="l">
              <a:buNone/>
            </a:pPr>
            <a:r>
              <a:rPr lang="zh-CN" altLang="en-US" sz="4800" b="1" dirty="0">
                <a:solidFill>
                  <a:schemeClr val="bg1"/>
                </a:solidFill>
                <a:cs typeface="+mn-ea"/>
                <a:sym typeface="+mn-lt"/>
              </a:rPr>
              <a:t>虚拟教研室立项文档</a:t>
            </a:r>
          </a:p>
        </p:txBody>
      </p:sp>
      <p:sp>
        <p:nvSpPr>
          <p:cNvPr id="11" name="矩形 52"/>
          <p:cNvSpPr/>
          <p:nvPr/>
        </p:nvSpPr>
        <p:spPr>
          <a:xfrm>
            <a:off x="473075" y="3494405"/>
            <a:ext cx="7344410" cy="4616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indent="0" algn="l">
              <a:buNone/>
            </a:pPr>
            <a:r>
              <a:rPr lang="zh-CN" altLang="en-US" sz="1200" dirty="0">
                <a:solidFill>
                  <a:schemeClr val="bg1"/>
                </a:solidFill>
                <a:cs typeface="+mn-ea"/>
                <a:sym typeface="+mn-lt"/>
              </a:rPr>
              <a:t>本文档目的在于介绍我团队在</a:t>
            </a:r>
            <a:r>
              <a:rPr lang="en-US" altLang="zh-CN" sz="1200" dirty="0">
                <a:solidFill>
                  <a:schemeClr val="bg1"/>
                </a:solidFill>
                <a:cs typeface="+mn-ea"/>
                <a:sym typeface="+mn-lt"/>
              </a:rPr>
              <a:t>《</a:t>
            </a:r>
            <a:r>
              <a:rPr lang="zh-CN" altLang="en-US" sz="1200" dirty="0">
                <a:solidFill>
                  <a:schemeClr val="bg1"/>
                </a:solidFill>
                <a:cs typeface="+mn-ea"/>
                <a:sym typeface="+mn-lt"/>
              </a:rPr>
              <a:t>计算机系统基础</a:t>
            </a:r>
            <a:r>
              <a:rPr lang="en-US" altLang="zh-CN" sz="1200" dirty="0">
                <a:solidFill>
                  <a:schemeClr val="bg1"/>
                </a:solidFill>
                <a:cs typeface="+mn-ea"/>
                <a:sym typeface="+mn-lt"/>
              </a:rPr>
              <a:t>》</a:t>
            </a:r>
            <a:r>
              <a:rPr lang="zh-CN" altLang="en-US" sz="1200" dirty="0">
                <a:solidFill>
                  <a:schemeClr val="bg1"/>
                </a:solidFill>
                <a:cs typeface="+mn-ea"/>
                <a:sym typeface="+mn-lt"/>
              </a:rPr>
              <a:t>虚拟教研室项目的需求分析、成员分工、项目设计、工作规划等内容。具体工作环节会在开发中进行细微的调节。</a:t>
            </a:r>
            <a:endParaRPr lang="en-US" altLang="zh-CN" sz="1200" dirty="0">
              <a:solidFill>
                <a:schemeClr val="bg1"/>
              </a:solidFill>
              <a:cs typeface="+mn-ea"/>
              <a:sym typeface="+mn-lt"/>
            </a:endParaRPr>
          </a:p>
        </p:txBody>
      </p:sp>
      <p:sp>
        <p:nvSpPr>
          <p:cNvPr id="12" name="矩形 53"/>
          <p:cNvSpPr/>
          <p:nvPr/>
        </p:nvSpPr>
        <p:spPr>
          <a:xfrm>
            <a:off x="492125" y="2366645"/>
            <a:ext cx="2915285" cy="338554"/>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l" eaLnBrk="1" hangingPunct="1">
              <a:spcBef>
                <a:spcPct val="0"/>
              </a:spcBef>
              <a:buNone/>
            </a:pPr>
            <a:r>
              <a:rPr lang="zh-CN" altLang="en-US" sz="1600" dirty="0">
                <a:solidFill>
                  <a:srgbClr val="FFFFFF"/>
                </a:solidFill>
                <a:cs typeface="+mn-ea"/>
                <a:sym typeface="+mn-lt"/>
              </a:rPr>
              <a:t>软件工程综合实践</a:t>
            </a:r>
            <a:endParaRPr lang="en-US" altLang="zh-CN" sz="1600" dirty="0">
              <a:solidFill>
                <a:srgbClr val="FFFFFF"/>
              </a:solidFill>
              <a:cs typeface="+mn-ea"/>
              <a:sym typeface="+mn-lt"/>
            </a:endParaRPr>
          </a:p>
        </p:txBody>
      </p:sp>
      <p:sp>
        <p:nvSpPr>
          <p:cNvPr id="16" name="TextBox 47"/>
          <p:cNvSpPr/>
          <p:nvPr/>
        </p:nvSpPr>
        <p:spPr>
          <a:xfrm>
            <a:off x="501650" y="1750060"/>
            <a:ext cx="5723042" cy="769441"/>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l" eaLnBrk="1" hangingPunct="1">
              <a:spcBef>
                <a:spcPct val="0"/>
              </a:spcBef>
              <a:buNone/>
            </a:pPr>
            <a:r>
              <a:rPr lang="zh-CN" altLang="en-US" sz="4400" dirty="0">
                <a:solidFill>
                  <a:schemeClr val="bg1"/>
                </a:solidFill>
                <a:latin typeface="Agency FB" panose="020B0503020202020204" pitchFamily="34" charset="0"/>
                <a:cs typeface="+mn-ea"/>
                <a:sym typeface="+mn-lt"/>
              </a:rPr>
              <a:t>高级</a:t>
            </a:r>
            <a:r>
              <a:rPr lang="en-US" altLang="zh-CN" sz="4400" dirty="0">
                <a:solidFill>
                  <a:schemeClr val="bg1"/>
                </a:solidFill>
                <a:latin typeface="Agency FB" panose="020B0503020202020204" pitchFamily="34" charset="0"/>
                <a:cs typeface="+mn-ea"/>
                <a:sym typeface="+mn-lt"/>
              </a:rPr>
              <a:t>CV</a:t>
            </a:r>
            <a:r>
              <a:rPr lang="zh-CN" altLang="en-US" sz="4400" dirty="0">
                <a:solidFill>
                  <a:schemeClr val="bg1"/>
                </a:solidFill>
                <a:latin typeface="Agency FB" panose="020B0503020202020204" pitchFamily="34" charset="0"/>
                <a:cs typeface="+mn-ea"/>
                <a:sym typeface="+mn-lt"/>
              </a:rPr>
              <a:t>开发工程师团队</a:t>
            </a:r>
            <a:endParaRPr lang="en-US" altLang="zh-CN" sz="4400" dirty="0">
              <a:solidFill>
                <a:schemeClr val="bg1"/>
              </a:solidFill>
              <a:latin typeface="Agency FB" panose="020B0503020202020204" pitchFamily="34" charset="0"/>
              <a:cs typeface="+mn-ea"/>
              <a:sym typeface="+mn-lt"/>
            </a:endParaRPr>
          </a:p>
        </p:txBody>
      </p:sp>
      <p:grpSp>
        <p:nvGrpSpPr>
          <p:cNvPr id="17" name="组合 16"/>
          <p:cNvGrpSpPr/>
          <p:nvPr/>
        </p:nvGrpSpPr>
        <p:grpSpPr>
          <a:xfrm>
            <a:off x="530214" y="4515432"/>
            <a:ext cx="3123395" cy="380573"/>
            <a:chOff x="4356" y="7358"/>
            <a:chExt cx="4919" cy="599"/>
          </a:xfrm>
        </p:grpSpPr>
        <p:sp>
          <p:nvSpPr>
            <p:cNvPr id="56" name="Rectangle 4"/>
            <p:cNvSpPr txBox="1">
              <a:spLocks noChangeArrowheads="1"/>
            </p:cNvSpPr>
            <p:nvPr/>
          </p:nvSpPr>
          <p:spPr bwMode="auto">
            <a:xfrm>
              <a:off x="4944" y="7409"/>
              <a:ext cx="4331" cy="5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b="0" dirty="0">
                  <a:solidFill>
                    <a:schemeClr val="bg1"/>
                  </a:solidFill>
                  <a:latin typeface="+mn-lt"/>
                  <a:ea typeface="+mn-ea"/>
                  <a:cs typeface="+mn-ea"/>
                  <a:sym typeface="+mn-lt"/>
                </a:rPr>
                <a:t>汇报人：</a:t>
              </a:r>
              <a:r>
                <a:rPr lang="zh-CN" altLang="en-US" b="0" dirty="0">
                  <a:latin typeface="+mn-lt"/>
                  <a:ea typeface="+mn-ea"/>
                  <a:cs typeface="+mn-ea"/>
                  <a:sym typeface="+mn-lt"/>
                </a:rPr>
                <a:t>郎文翀</a:t>
              </a:r>
              <a:endParaRPr lang="zh-CN" altLang="en-US" b="0" dirty="0">
                <a:solidFill>
                  <a:schemeClr val="bg1"/>
                </a:solidFill>
                <a:latin typeface="+mn-lt"/>
                <a:ea typeface="+mn-ea"/>
                <a:cs typeface="+mn-ea"/>
                <a:sym typeface="+mn-lt"/>
              </a:endParaRPr>
            </a:p>
          </p:txBody>
        </p:sp>
        <p:sp>
          <p:nvSpPr>
            <p:cNvPr id="57" name="Freeform 9"/>
            <p:cNvSpPr>
              <a:spLocks noEditPoints="1"/>
            </p:cNvSpPr>
            <p:nvPr/>
          </p:nvSpPr>
          <p:spPr bwMode="auto">
            <a:xfrm>
              <a:off x="4356" y="7358"/>
              <a:ext cx="588" cy="590"/>
            </a:xfrm>
            <a:custGeom>
              <a:avLst/>
              <a:gdLst>
                <a:gd name="T0" fmla="*/ 358 w 490"/>
                <a:gd name="T1" fmla="*/ 250 h 490"/>
                <a:gd name="T2" fmla="*/ 358 w 490"/>
                <a:gd name="T3" fmla="*/ 183 h 490"/>
                <a:gd name="T4" fmla="*/ 328 w 490"/>
                <a:gd name="T5" fmla="*/ 183 h 490"/>
                <a:gd name="T6" fmla="*/ 328 w 490"/>
                <a:gd name="T7" fmla="*/ 250 h 490"/>
                <a:gd name="T8" fmla="*/ 247 w 490"/>
                <a:gd name="T9" fmla="*/ 330 h 490"/>
                <a:gd name="T10" fmla="*/ 246 w 490"/>
                <a:gd name="T11" fmla="*/ 330 h 490"/>
                <a:gd name="T12" fmla="*/ 245 w 490"/>
                <a:gd name="T13" fmla="*/ 330 h 490"/>
                <a:gd name="T14" fmla="*/ 245 w 490"/>
                <a:gd name="T15" fmla="*/ 330 h 490"/>
                <a:gd name="T16" fmla="*/ 243 w 490"/>
                <a:gd name="T17" fmla="*/ 330 h 490"/>
                <a:gd name="T18" fmla="*/ 162 w 490"/>
                <a:gd name="T19" fmla="*/ 250 h 490"/>
                <a:gd name="T20" fmla="*/ 162 w 490"/>
                <a:gd name="T21" fmla="*/ 183 h 490"/>
                <a:gd name="T22" fmla="*/ 132 w 490"/>
                <a:gd name="T23" fmla="*/ 183 h 490"/>
                <a:gd name="T24" fmla="*/ 132 w 490"/>
                <a:gd name="T25" fmla="*/ 250 h 490"/>
                <a:gd name="T26" fmla="*/ 227 w 490"/>
                <a:gd name="T27" fmla="*/ 359 h 490"/>
                <a:gd name="T28" fmla="*/ 227 w 490"/>
                <a:gd name="T29" fmla="*/ 407 h 490"/>
                <a:gd name="T30" fmla="*/ 160 w 490"/>
                <a:gd name="T31" fmla="*/ 426 h 490"/>
                <a:gd name="T32" fmla="*/ 331 w 490"/>
                <a:gd name="T33" fmla="*/ 426 h 490"/>
                <a:gd name="T34" fmla="*/ 263 w 490"/>
                <a:gd name="T35" fmla="*/ 407 h 490"/>
                <a:gd name="T36" fmla="*/ 263 w 490"/>
                <a:gd name="T37" fmla="*/ 360 h 490"/>
                <a:gd name="T38" fmla="*/ 358 w 490"/>
                <a:gd name="T39" fmla="*/ 250 h 490"/>
                <a:gd name="T40" fmla="*/ 244 w 490"/>
                <a:gd name="T41" fmla="*/ 302 h 490"/>
                <a:gd name="T42" fmla="*/ 245 w 490"/>
                <a:gd name="T43" fmla="*/ 302 h 490"/>
                <a:gd name="T44" fmla="*/ 246 w 490"/>
                <a:gd name="T45" fmla="*/ 302 h 490"/>
                <a:gd name="T46" fmla="*/ 300 w 490"/>
                <a:gd name="T47" fmla="*/ 248 h 490"/>
                <a:gd name="T48" fmla="*/ 300 w 490"/>
                <a:gd name="T49" fmla="*/ 118 h 490"/>
                <a:gd name="T50" fmla="*/ 246 w 490"/>
                <a:gd name="T51" fmla="*/ 64 h 490"/>
                <a:gd name="T52" fmla="*/ 245 w 490"/>
                <a:gd name="T53" fmla="*/ 64 h 490"/>
                <a:gd name="T54" fmla="*/ 244 w 490"/>
                <a:gd name="T55" fmla="*/ 64 h 490"/>
                <a:gd name="T56" fmla="*/ 190 w 490"/>
                <a:gd name="T57" fmla="*/ 118 h 490"/>
                <a:gd name="T58" fmla="*/ 190 w 490"/>
                <a:gd name="T59" fmla="*/ 248 h 490"/>
                <a:gd name="T60" fmla="*/ 244 w 490"/>
                <a:gd name="T61" fmla="*/ 302 h 490"/>
                <a:gd name="T62" fmla="*/ 245 w 490"/>
                <a:gd name="T63" fmla="*/ 0 h 490"/>
                <a:gd name="T64" fmla="*/ 490 w 490"/>
                <a:gd name="T65" fmla="*/ 245 h 490"/>
                <a:gd name="T66" fmla="*/ 245 w 490"/>
                <a:gd name="T67" fmla="*/ 490 h 490"/>
                <a:gd name="T68" fmla="*/ 0 w 490"/>
                <a:gd name="T69" fmla="*/ 245 h 490"/>
                <a:gd name="T70" fmla="*/ 245 w 490"/>
                <a:gd name="T71"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0" h="490">
                  <a:moveTo>
                    <a:pt x="358" y="250"/>
                  </a:moveTo>
                  <a:lnTo>
                    <a:pt x="358" y="183"/>
                  </a:lnTo>
                  <a:cubicBezTo>
                    <a:pt x="358" y="165"/>
                    <a:pt x="328" y="164"/>
                    <a:pt x="328" y="183"/>
                  </a:cubicBezTo>
                  <a:lnTo>
                    <a:pt x="328" y="250"/>
                  </a:lnTo>
                  <a:cubicBezTo>
                    <a:pt x="328" y="294"/>
                    <a:pt x="292" y="330"/>
                    <a:pt x="247" y="330"/>
                  </a:cubicBezTo>
                  <a:cubicBezTo>
                    <a:pt x="247" y="330"/>
                    <a:pt x="246" y="330"/>
                    <a:pt x="246" y="330"/>
                  </a:cubicBezTo>
                  <a:lnTo>
                    <a:pt x="245" y="330"/>
                  </a:lnTo>
                  <a:lnTo>
                    <a:pt x="245" y="330"/>
                  </a:lnTo>
                  <a:cubicBezTo>
                    <a:pt x="244" y="330"/>
                    <a:pt x="244" y="330"/>
                    <a:pt x="243" y="330"/>
                  </a:cubicBezTo>
                  <a:cubicBezTo>
                    <a:pt x="198" y="330"/>
                    <a:pt x="162" y="294"/>
                    <a:pt x="162" y="250"/>
                  </a:cubicBezTo>
                  <a:lnTo>
                    <a:pt x="162" y="183"/>
                  </a:lnTo>
                  <a:cubicBezTo>
                    <a:pt x="162" y="165"/>
                    <a:pt x="132" y="164"/>
                    <a:pt x="132" y="183"/>
                  </a:cubicBezTo>
                  <a:cubicBezTo>
                    <a:pt x="132" y="192"/>
                    <a:pt x="132" y="250"/>
                    <a:pt x="132" y="250"/>
                  </a:cubicBezTo>
                  <a:cubicBezTo>
                    <a:pt x="132" y="306"/>
                    <a:pt x="173" y="352"/>
                    <a:pt x="227" y="359"/>
                  </a:cubicBezTo>
                  <a:lnTo>
                    <a:pt x="227" y="407"/>
                  </a:lnTo>
                  <a:lnTo>
                    <a:pt x="160" y="426"/>
                  </a:lnTo>
                  <a:lnTo>
                    <a:pt x="331" y="426"/>
                  </a:lnTo>
                  <a:lnTo>
                    <a:pt x="263" y="407"/>
                  </a:lnTo>
                  <a:lnTo>
                    <a:pt x="263" y="360"/>
                  </a:lnTo>
                  <a:cubicBezTo>
                    <a:pt x="317" y="352"/>
                    <a:pt x="358" y="306"/>
                    <a:pt x="358" y="250"/>
                  </a:cubicBezTo>
                  <a:close/>
                  <a:moveTo>
                    <a:pt x="244" y="302"/>
                  </a:moveTo>
                  <a:cubicBezTo>
                    <a:pt x="244" y="302"/>
                    <a:pt x="245" y="302"/>
                    <a:pt x="245" y="302"/>
                  </a:cubicBezTo>
                  <a:cubicBezTo>
                    <a:pt x="245" y="302"/>
                    <a:pt x="246" y="302"/>
                    <a:pt x="246" y="302"/>
                  </a:cubicBezTo>
                  <a:cubicBezTo>
                    <a:pt x="276" y="302"/>
                    <a:pt x="300" y="278"/>
                    <a:pt x="300" y="248"/>
                  </a:cubicBezTo>
                  <a:lnTo>
                    <a:pt x="300" y="118"/>
                  </a:lnTo>
                  <a:cubicBezTo>
                    <a:pt x="300" y="88"/>
                    <a:pt x="276" y="64"/>
                    <a:pt x="246" y="64"/>
                  </a:cubicBezTo>
                  <a:cubicBezTo>
                    <a:pt x="246" y="64"/>
                    <a:pt x="245" y="64"/>
                    <a:pt x="245" y="64"/>
                  </a:cubicBezTo>
                  <a:cubicBezTo>
                    <a:pt x="245" y="64"/>
                    <a:pt x="244" y="64"/>
                    <a:pt x="244" y="64"/>
                  </a:cubicBezTo>
                  <a:cubicBezTo>
                    <a:pt x="214" y="64"/>
                    <a:pt x="190" y="88"/>
                    <a:pt x="190" y="118"/>
                  </a:cubicBezTo>
                  <a:lnTo>
                    <a:pt x="190" y="248"/>
                  </a:lnTo>
                  <a:cubicBezTo>
                    <a:pt x="190" y="278"/>
                    <a:pt x="214" y="302"/>
                    <a:pt x="244" y="302"/>
                  </a:cubicBezTo>
                  <a:close/>
                  <a:moveTo>
                    <a:pt x="245" y="0"/>
                  </a:moveTo>
                  <a:cubicBezTo>
                    <a:pt x="381" y="0"/>
                    <a:pt x="490" y="110"/>
                    <a:pt x="490" y="245"/>
                  </a:cubicBezTo>
                  <a:cubicBezTo>
                    <a:pt x="490" y="381"/>
                    <a:pt x="381" y="490"/>
                    <a:pt x="245" y="490"/>
                  </a:cubicBezTo>
                  <a:cubicBezTo>
                    <a:pt x="110" y="490"/>
                    <a:pt x="0" y="381"/>
                    <a:pt x="0" y="245"/>
                  </a:cubicBezTo>
                  <a:cubicBezTo>
                    <a:pt x="0" y="110"/>
                    <a:pt x="110" y="0"/>
                    <a:pt x="245" y="0"/>
                  </a:cubicBezTo>
                  <a:close/>
                </a:path>
              </a:pathLst>
            </a:custGeom>
            <a:solidFill>
              <a:srgbClr val="FFFFFF"/>
            </a:solidFill>
            <a:ln>
              <a:noFill/>
            </a:ln>
          </p:spPr>
          <p:txBody>
            <a:bodyPr vert="horz" wrap="square" lIns="91440" tIns="45720" rIns="91440" bIns="45720" numCol="1" anchor="t" anchorCtr="0" compatLnSpc="1"/>
            <a:lstStyle/>
            <a:p>
              <a:pPr algn="l"/>
              <a:endParaRPr lang="zh-CN" altLang="en-US" dirty="0">
                <a:solidFill>
                  <a:schemeClr val="accent1"/>
                </a:solidFill>
                <a:cs typeface="+mn-ea"/>
                <a:sym typeface="+mn-lt"/>
              </a:endParaRPr>
            </a:p>
          </p:txBody>
        </p:sp>
      </p:grpSp>
      <p:sp>
        <p:nvSpPr>
          <p:cNvPr id="2" name="页脚占位符 1">
            <a:extLst>
              <a:ext uri="{FF2B5EF4-FFF2-40B4-BE49-F238E27FC236}">
                <a16:creationId xmlns:a16="http://schemas.microsoft.com/office/drawing/2014/main" id="{C48058C9-CA63-4EE3-96C3-B68654F0D567}"/>
              </a:ext>
            </a:extLst>
          </p:cNvPr>
          <p:cNvSpPr>
            <a:spLocks noGrp="1"/>
          </p:cNvSpPr>
          <p:nvPr>
            <p:ph type="ftr" sz="quarter" idx="11"/>
          </p:nvPr>
        </p:nvSpPr>
        <p:spPr/>
        <p:txBody>
          <a:bodyPr/>
          <a:lstStyle/>
          <a:p>
            <a:r>
              <a:rPr lang="en-US" altLang="zh-CN" dirty="0"/>
              <a:t>2021.8.24</a:t>
            </a:r>
            <a:endParaRPr lang="zh-CN" alt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5122" name="矩形 5"/>
          <p:cNvSpPr/>
          <p:nvPr/>
        </p:nvSpPr>
        <p:spPr>
          <a:xfrm>
            <a:off x="1812290" y="3033078"/>
            <a:ext cx="4549775" cy="792162"/>
          </a:xfrm>
          <a:prstGeom prst="rect">
            <a:avLst/>
          </a:prstGeom>
          <a:noFill/>
          <a:ln w="25400" cap="flat" cmpd="sng">
            <a:solidFill>
              <a:schemeClr val="bg1"/>
            </a:solidFill>
            <a:prstDash val="solid"/>
            <a:bevel/>
            <a:headEnd type="none" w="med" len="med"/>
            <a:tailEnd type="none" w="med" len="med"/>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spcBef>
                <a:spcPct val="0"/>
              </a:spcBef>
              <a:buNone/>
            </a:pPr>
            <a:endParaRPr lang="zh-CN" altLang="zh-CN" sz="1800" dirty="0">
              <a:solidFill>
                <a:srgbClr val="FFFFFF"/>
              </a:solidFill>
              <a:cs typeface="+mn-ea"/>
              <a:sym typeface="+mn-lt"/>
            </a:endParaRPr>
          </a:p>
        </p:txBody>
      </p:sp>
      <p:sp>
        <p:nvSpPr>
          <p:cNvPr id="5123" name="TextBox 6"/>
          <p:cNvSpPr/>
          <p:nvPr/>
        </p:nvSpPr>
        <p:spPr>
          <a:xfrm>
            <a:off x="1667510" y="1738630"/>
            <a:ext cx="5936882" cy="1200329"/>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eaLnBrk="1" hangingPunct="1">
              <a:spcBef>
                <a:spcPct val="0"/>
              </a:spcBef>
              <a:buNone/>
            </a:pPr>
            <a:r>
              <a:rPr lang="en-US" altLang="zh-CN" sz="7200" b="1" dirty="0">
                <a:solidFill>
                  <a:schemeClr val="bg1"/>
                </a:solidFill>
                <a:cs typeface="+mn-ea"/>
                <a:sym typeface="+mn-lt"/>
              </a:rPr>
              <a:t>PART THREE</a:t>
            </a:r>
          </a:p>
        </p:txBody>
      </p:sp>
      <p:sp>
        <p:nvSpPr>
          <p:cNvPr id="5124" name="椭圆 7"/>
          <p:cNvSpPr/>
          <p:nvPr/>
        </p:nvSpPr>
        <p:spPr>
          <a:xfrm>
            <a:off x="3799047" y="4214178"/>
            <a:ext cx="576262" cy="576262"/>
          </a:xfrm>
          <a:prstGeom prst="ellipse">
            <a:avLst/>
          </a:prstGeom>
          <a:noFill/>
          <a:ln w="25400" cap="flat" cmpd="sng">
            <a:solidFill>
              <a:schemeClr val="bg1"/>
            </a:solidFill>
            <a:prstDash val="solid"/>
            <a:bevel/>
            <a:headEnd type="none" w="med" len="med"/>
            <a:tailEnd type="none" w="med" len="med"/>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spcBef>
                <a:spcPct val="0"/>
              </a:spcBef>
              <a:buNone/>
            </a:pPr>
            <a:r>
              <a:rPr lang="en-US" altLang="zh-CN" sz="3600" dirty="0">
                <a:solidFill>
                  <a:srgbClr val="FFFFFF"/>
                </a:solidFill>
                <a:cs typeface="+mn-ea"/>
                <a:sym typeface="+mn-lt"/>
              </a:rPr>
              <a:t>3</a:t>
            </a:r>
          </a:p>
        </p:txBody>
      </p:sp>
      <p:sp>
        <p:nvSpPr>
          <p:cNvPr id="5125" name="矩形 9"/>
          <p:cNvSpPr/>
          <p:nvPr/>
        </p:nvSpPr>
        <p:spPr>
          <a:xfrm>
            <a:off x="2171065" y="3045460"/>
            <a:ext cx="3832225" cy="7683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dist" eaLnBrk="1" hangingPunct="1">
              <a:spcBef>
                <a:spcPct val="0"/>
              </a:spcBef>
              <a:buNone/>
            </a:pPr>
            <a:r>
              <a:rPr lang="zh-CN" altLang="en-US" sz="4400" dirty="0">
                <a:solidFill>
                  <a:srgbClr val="FFFFFF"/>
                </a:solidFill>
                <a:cs typeface="+mn-ea"/>
                <a:sym typeface="+mn-lt"/>
              </a:rPr>
              <a:t>项目设计</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p:cNvSpPr txBox="1"/>
          <p:nvPr/>
        </p:nvSpPr>
        <p:spPr>
          <a:xfrm>
            <a:off x="2631281" y="292167"/>
            <a:ext cx="6929438" cy="583565"/>
          </a:xfrm>
          <a:prstGeom prst="rect">
            <a:avLst/>
          </a:prstGeom>
          <a:noFill/>
        </p:spPr>
        <p:txBody>
          <a:bodyPr wrap="square" rtlCol="0">
            <a:spAutoFit/>
          </a:bodyPr>
          <a:lstStyle/>
          <a:p>
            <a:pPr algn="ctr"/>
            <a:r>
              <a:rPr lang="zh-CN" altLang="en-US" sz="3200" dirty="0">
                <a:solidFill>
                  <a:schemeClr val="bg1"/>
                </a:solidFill>
                <a:cs typeface="+mn-ea"/>
                <a:sym typeface="+mn-lt"/>
              </a:rPr>
              <a:t>可能用到的技术？</a:t>
            </a:r>
          </a:p>
        </p:txBody>
      </p:sp>
      <p:sp>
        <p:nvSpPr>
          <p:cNvPr id="5" name="出自【趣你的PPT】(微信:qunideppt)：最优质的PPT资源库"/>
          <p:cNvSpPr/>
          <p:nvPr/>
        </p:nvSpPr>
        <p:spPr>
          <a:xfrm flipH="1" flipV="1">
            <a:off x="5691364" y="1637853"/>
            <a:ext cx="2438400" cy="2438400"/>
          </a:xfrm>
          <a:prstGeom prst="round2DiagRect">
            <a:avLst>
              <a:gd name="adj1" fmla="val 31532"/>
              <a:gd name="adj2" fmla="val 0"/>
            </a:avLst>
          </a:prstGeom>
          <a:noFill/>
          <a:ln w="12700" cap="flat" cmpd="sng" algn="ctr">
            <a:solidFill>
              <a:srgbClr val="FFFFFF"/>
            </a:solidFill>
            <a:prstDash val="solid"/>
            <a:miter lim="800000"/>
          </a:ln>
          <a:effectLst/>
        </p:spPr>
        <p:txBody>
          <a:bodyPr spcFirstLastPara="0" vert="horz" wrap="square" lIns="573167" tIns="596392" rIns="1882220" bIns="2239042" numCol="1" spcCol="1270" anchor="ctr" anchorCtr="0">
            <a:noAutofit/>
          </a:bodyPr>
          <a:lstStyle/>
          <a:p>
            <a:pPr marL="0" marR="0" lvl="0" indent="0" algn="ctr" defTabSz="1955800" eaLnBrk="1" fontAlgn="auto" latinLnBrk="0" hangingPunct="1">
              <a:lnSpc>
                <a:spcPct val="90000"/>
              </a:lnSpc>
              <a:spcBef>
                <a:spcPts val="0"/>
              </a:spcBef>
              <a:spcAft>
                <a:spcPct val="35000"/>
              </a:spcAft>
              <a:buClrTx/>
              <a:buSzTx/>
              <a:buFontTx/>
              <a:buNone/>
              <a:tabLst/>
              <a:defRPr/>
            </a:pPr>
            <a:endParaRPr kumimoji="0" lang="en-US" sz="4400" b="0" i="0" u="none" strike="noStrike" kern="0" cap="none" spc="0" normalizeH="0" baseline="0" noProof="0">
              <a:ln>
                <a:noFill/>
              </a:ln>
              <a:solidFill>
                <a:prstClr val="white"/>
              </a:solidFill>
              <a:effectLst/>
              <a:uLnTx/>
              <a:uFillTx/>
              <a:latin typeface="等线"/>
              <a:ea typeface="+mn-ea"/>
              <a:cs typeface="+mn-cs"/>
            </a:endParaRPr>
          </a:p>
        </p:txBody>
      </p:sp>
      <p:sp>
        <p:nvSpPr>
          <p:cNvPr id="6" name="出自【趣你的PPT】(微信:qunideppt)：最优质的PPT资源库"/>
          <p:cNvSpPr/>
          <p:nvPr/>
        </p:nvSpPr>
        <p:spPr>
          <a:xfrm flipH="1" flipV="1">
            <a:off x="3760964" y="4177853"/>
            <a:ext cx="1828800" cy="1828800"/>
          </a:xfrm>
          <a:prstGeom prst="round2DiagRect">
            <a:avLst>
              <a:gd name="adj1" fmla="val 31532"/>
              <a:gd name="adj2" fmla="val 0"/>
            </a:avLst>
          </a:prstGeom>
          <a:noFill/>
          <a:ln w="12700" cap="flat" cmpd="sng" algn="ctr">
            <a:solidFill>
              <a:srgbClr val="FFFFFF"/>
            </a:solidFill>
            <a:prstDash val="solid"/>
            <a:miter lim="800000"/>
          </a:ln>
          <a:effectLst/>
        </p:spPr>
        <p:txBody>
          <a:bodyPr spcFirstLastPara="0" vert="horz" wrap="square" lIns="573167" tIns="596392" rIns="1882220" bIns="2239042" numCol="1" spcCol="1270" anchor="ctr" anchorCtr="0">
            <a:noAutofit/>
          </a:bodyPr>
          <a:lstStyle/>
          <a:p>
            <a:pPr marL="0" marR="0" lvl="0" indent="0" algn="ctr" defTabSz="1955800" eaLnBrk="1" fontAlgn="auto" latinLnBrk="0" hangingPunct="1">
              <a:lnSpc>
                <a:spcPct val="90000"/>
              </a:lnSpc>
              <a:spcBef>
                <a:spcPts val="0"/>
              </a:spcBef>
              <a:spcAft>
                <a:spcPct val="35000"/>
              </a:spcAft>
              <a:buClrTx/>
              <a:buSzTx/>
              <a:buFontTx/>
              <a:buNone/>
              <a:tabLst/>
              <a:defRPr/>
            </a:pPr>
            <a:endParaRPr kumimoji="0" lang="en-US" sz="4400" b="0" i="0" u="none" strike="noStrike" kern="0" cap="none" spc="0" normalizeH="0" baseline="0" noProof="0">
              <a:ln>
                <a:noFill/>
              </a:ln>
              <a:solidFill>
                <a:prstClr val="white"/>
              </a:solidFill>
              <a:effectLst/>
              <a:uLnTx/>
              <a:uFillTx/>
              <a:latin typeface="等线"/>
              <a:ea typeface="+mn-ea"/>
              <a:cs typeface="+mn-cs"/>
            </a:endParaRPr>
          </a:p>
        </p:txBody>
      </p:sp>
      <p:sp>
        <p:nvSpPr>
          <p:cNvPr id="7" name="出自【趣你的PPT】(微信:qunideppt)：最优质的PPT资源库"/>
          <p:cNvSpPr/>
          <p:nvPr/>
        </p:nvSpPr>
        <p:spPr>
          <a:xfrm rot="5400000" flipH="1" flipV="1">
            <a:off x="4472164" y="2958653"/>
            <a:ext cx="1117600" cy="1117600"/>
          </a:xfrm>
          <a:prstGeom prst="round2DiagRect">
            <a:avLst>
              <a:gd name="adj1" fmla="val 31532"/>
              <a:gd name="adj2" fmla="val 0"/>
            </a:avLst>
          </a:prstGeom>
          <a:noFill/>
          <a:ln w="12700" cap="flat" cmpd="sng" algn="ctr">
            <a:solidFill>
              <a:srgbClr val="FFFFFF"/>
            </a:solidFill>
            <a:prstDash val="solid"/>
            <a:miter lim="800000"/>
          </a:ln>
          <a:effectLst/>
        </p:spPr>
        <p:txBody>
          <a:bodyPr spcFirstLastPara="0" vert="horz" wrap="square" lIns="573167" tIns="596392" rIns="1882220" bIns="2239042" numCol="1" spcCol="1270" anchor="ctr" anchorCtr="0">
            <a:noAutofit/>
          </a:bodyPr>
          <a:lstStyle/>
          <a:p>
            <a:pPr marL="0" marR="0" lvl="0" indent="0" algn="ctr" defTabSz="1955800" eaLnBrk="1" fontAlgn="auto" latinLnBrk="0" hangingPunct="1">
              <a:lnSpc>
                <a:spcPct val="90000"/>
              </a:lnSpc>
              <a:spcBef>
                <a:spcPts val="0"/>
              </a:spcBef>
              <a:spcAft>
                <a:spcPct val="35000"/>
              </a:spcAft>
              <a:buClrTx/>
              <a:buSzTx/>
              <a:buFontTx/>
              <a:buNone/>
              <a:tabLst/>
              <a:defRPr/>
            </a:pPr>
            <a:endParaRPr kumimoji="0" lang="en-US" sz="4400" b="0" i="0" u="none" strike="noStrike" kern="0" cap="none" spc="0" normalizeH="0" baseline="0" noProof="0">
              <a:ln>
                <a:noFill/>
              </a:ln>
              <a:solidFill>
                <a:prstClr val="white"/>
              </a:solidFill>
              <a:effectLst/>
              <a:uLnTx/>
              <a:uFillTx/>
              <a:latin typeface="等线"/>
              <a:ea typeface="+mn-ea"/>
              <a:cs typeface="+mn-cs"/>
            </a:endParaRPr>
          </a:p>
        </p:txBody>
      </p:sp>
      <p:sp>
        <p:nvSpPr>
          <p:cNvPr id="8" name="出自【趣你的PPT】(微信:qunideppt)：最优质的PPT资源库"/>
          <p:cNvSpPr/>
          <p:nvPr/>
        </p:nvSpPr>
        <p:spPr>
          <a:xfrm rot="5400000" flipH="1" flipV="1">
            <a:off x="5753483" y="4189682"/>
            <a:ext cx="1320800" cy="1320800"/>
          </a:xfrm>
          <a:prstGeom prst="round2DiagRect">
            <a:avLst>
              <a:gd name="adj1" fmla="val 31532"/>
              <a:gd name="adj2" fmla="val 0"/>
            </a:avLst>
          </a:prstGeom>
          <a:noFill/>
          <a:ln w="12700" cap="flat" cmpd="sng" algn="ctr">
            <a:solidFill>
              <a:srgbClr val="FFFFFF"/>
            </a:solidFill>
            <a:prstDash val="solid"/>
            <a:miter lim="800000"/>
          </a:ln>
          <a:effectLst/>
        </p:spPr>
        <p:txBody>
          <a:bodyPr spcFirstLastPara="0" vert="horz" wrap="square" lIns="573167" tIns="596392" rIns="1882220" bIns="2239042" numCol="1" spcCol="1270" anchor="ctr" anchorCtr="0">
            <a:noAutofit/>
          </a:bodyPr>
          <a:lstStyle/>
          <a:p>
            <a:pPr marL="0" marR="0" lvl="0" indent="0" algn="ctr" defTabSz="1955800" eaLnBrk="1" fontAlgn="auto" latinLnBrk="0" hangingPunct="1">
              <a:lnSpc>
                <a:spcPct val="90000"/>
              </a:lnSpc>
              <a:spcBef>
                <a:spcPts val="0"/>
              </a:spcBef>
              <a:spcAft>
                <a:spcPct val="35000"/>
              </a:spcAft>
              <a:buClrTx/>
              <a:buSzTx/>
              <a:buFontTx/>
              <a:buNone/>
              <a:tabLst/>
              <a:defRPr/>
            </a:pPr>
            <a:endParaRPr kumimoji="0" lang="en-US" sz="4400" b="0" i="0" u="none" strike="noStrike" kern="0" cap="none" spc="0" normalizeH="0" baseline="0" noProof="0">
              <a:ln>
                <a:noFill/>
              </a:ln>
              <a:solidFill>
                <a:prstClr val="white"/>
              </a:solidFill>
              <a:effectLst/>
              <a:uLnTx/>
              <a:uFillTx/>
              <a:latin typeface="等线"/>
              <a:ea typeface="+mn-ea"/>
              <a:cs typeface="+mn-cs"/>
            </a:endParaRPr>
          </a:p>
        </p:txBody>
      </p:sp>
      <p:sp>
        <p:nvSpPr>
          <p:cNvPr id="9" name="出自【趣你的PPT】(微信:qunideppt)：最优质的PPT资源库"/>
          <p:cNvSpPr/>
          <p:nvPr/>
        </p:nvSpPr>
        <p:spPr>
          <a:xfrm>
            <a:off x="8231364" y="1637853"/>
            <a:ext cx="101600" cy="1828800"/>
          </a:xfrm>
          <a:prstGeom prst="rect">
            <a:avLst/>
          </a:prstGeom>
          <a:noFill/>
          <a:ln w="12700" cap="flat" cmpd="sng" algn="ctr">
            <a:solidFill>
              <a:srgbClr val="FFFFFF"/>
            </a:solidFill>
            <a:prstDash val="solid"/>
            <a:miter lim="800000"/>
          </a:ln>
          <a:effectLst/>
        </p:spPr>
        <p:txBody>
          <a:bodyPr spcFirstLastPara="0" vert="horz" wrap="square" lIns="573167" tIns="596392" rIns="1882220" bIns="2239042" numCol="1" spcCol="1270" anchor="ctr" anchorCtr="0">
            <a:noAutofit/>
          </a:bodyPr>
          <a:lstStyle/>
          <a:p>
            <a:pPr marL="0" marR="0" lvl="0" indent="0" algn="ctr" defTabSz="1955800" eaLnBrk="1" fontAlgn="auto" latinLnBrk="0" hangingPunct="1">
              <a:lnSpc>
                <a:spcPct val="90000"/>
              </a:lnSpc>
              <a:spcBef>
                <a:spcPts val="0"/>
              </a:spcBef>
              <a:spcAft>
                <a:spcPct val="35000"/>
              </a:spcAft>
              <a:buClrTx/>
              <a:buSzTx/>
              <a:buFontTx/>
              <a:buNone/>
              <a:tabLst/>
              <a:defRPr/>
            </a:pPr>
            <a:endParaRPr kumimoji="0" lang="en-US" sz="4400" b="0" i="0" u="none" strike="noStrike" kern="0" cap="none" spc="0" normalizeH="0" baseline="0" noProof="0">
              <a:ln>
                <a:noFill/>
              </a:ln>
              <a:solidFill>
                <a:prstClr val="white"/>
              </a:solidFill>
              <a:effectLst/>
              <a:uLnTx/>
              <a:uFillTx/>
              <a:latin typeface="等线"/>
              <a:ea typeface="+mn-ea"/>
              <a:cs typeface="+mn-cs"/>
            </a:endParaRPr>
          </a:p>
        </p:txBody>
      </p:sp>
      <p:sp>
        <p:nvSpPr>
          <p:cNvPr id="10" name="出自【趣你的PPT】(微信:qunideppt)：最优质的PPT资源库"/>
          <p:cNvSpPr/>
          <p:nvPr/>
        </p:nvSpPr>
        <p:spPr>
          <a:xfrm>
            <a:off x="7113764" y="4584253"/>
            <a:ext cx="101600" cy="914400"/>
          </a:xfrm>
          <a:prstGeom prst="rect">
            <a:avLst/>
          </a:prstGeom>
          <a:noFill/>
          <a:ln w="12700" cap="flat" cmpd="sng" algn="ctr">
            <a:solidFill>
              <a:srgbClr val="FFFFFF"/>
            </a:solidFill>
            <a:prstDash val="solid"/>
            <a:miter lim="800000"/>
          </a:ln>
          <a:effectLst/>
        </p:spPr>
        <p:txBody>
          <a:bodyPr spcFirstLastPara="0" vert="horz" wrap="square" lIns="573167" tIns="596392" rIns="1882220" bIns="2239042" numCol="1" spcCol="1270" anchor="ctr" anchorCtr="0">
            <a:noAutofit/>
          </a:bodyPr>
          <a:lstStyle/>
          <a:p>
            <a:pPr marL="0" marR="0" lvl="0" indent="0" algn="ctr" defTabSz="1955800" eaLnBrk="1" fontAlgn="auto" latinLnBrk="0" hangingPunct="1">
              <a:lnSpc>
                <a:spcPct val="90000"/>
              </a:lnSpc>
              <a:spcBef>
                <a:spcPts val="0"/>
              </a:spcBef>
              <a:spcAft>
                <a:spcPct val="35000"/>
              </a:spcAft>
              <a:buClrTx/>
              <a:buSzTx/>
              <a:buFontTx/>
              <a:buNone/>
              <a:tabLst/>
              <a:defRPr/>
            </a:pPr>
            <a:endParaRPr kumimoji="0" lang="en-US" sz="4400" b="0" i="0" u="none" strike="noStrike" kern="0" cap="none" spc="0" normalizeH="0" baseline="0" noProof="0">
              <a:ln>
                <a:noFill/>
              </a:ln>
              <a:solidFill>
                <a:prstClr val="white"/>
              </a:solidFill>
              <a:effectLst/>
              <a:uLnTx/>
              <a:uFillTx/>
              <a:latin typeface="等线"/>
              <a:ea typeface="+mn-ea"/>
              <a:cs typeface="+mn-cs"/>
            </a:endParaRPr>
          </a:p>
        </p:txBody>
      </p:sp>
      <p:sp>
        <p:nvSpPr>
          <p:cNvPr id="11" name="出自【趣你的PPT】(微信:qunideppt)：最优质的PPT资源库"/>
          <p:cNvSpPr/>
          <p:nvPr/>
        </p:nvSpPr>
        <p:spPr>
          <a:xfrm>
            <a:off x="4268964" y="2958653"/>
            <a:ext cx="101600" cy="812800"/>
          </a:xfrm>
          <a:prstGeom prst="rect">
            <a:avLst/>
          </a:prstGeom>
          <a:noFill/>
          <a:ln w="12700" cap="flat" cmpd="sng" algn="ctr">
            <a:solidFill>
              <a:srgbClr val="FFFFFF"/>
            </a:solidFill>
            <a:prstDash val="solid"/>
            <a:miter lim="800000"/>
          </a:ln>
          <a:effectLst/>
        </p:spPr>
        <p:txBody>
          <a:bodyPr spcFirstLastPara="0" vert="horz" wrap="square" lIns="573167" tIns="596392" rIns="1882220" bIns="2239042" numCol="1" spcCol="1270" anchor="ctr" anchorCtr="0">
            <a:noAutofit/>
          </a:bodyPr>
          <a:lstStyle/>
          <a:p>
            <a:pPr marL="0" marR="0" lvl="0" indent="0" algn="ctr" defTabSz="1955800" eaLnBrk="1" fontAlgn="auto" latinLnBrk="0" hangingPunct="1">
              <a:lnSpc>
                <a:spcPct val="90000"/>
              </a:lnSpc>
              <a:spcBef>
                <a:spcPts val="0"/>
              </a:spcBef>
              <a:spcAft>
                <a:spcPct val="35000"/>
              </a:spcAft>
              <a:buClrTx/>
              <a:buSzTx/>
              <a:buFontTx/>
              <a:buNone/>
              <a:tabLst/>
              <a:defRPr/>
            </a:pPr>
            <a:endParaRPr kumimoji="0" lang="en-US" sz="4400" b="0" i="0" u="none" strike="noStrike" kern="0" cap="none" spc="0" normalizeH="0" baseline="0" noProof="0">
              <a:ln>
                <a:noFill/>
              </a:ln>
              <a:solidFill>
                <a:prstClr val="white"/>
              </a:solidFill>
              <a:effectLst/>
              <a:uLnTx/>
              <a:uFillTx/>
              <a:latin typeface="等线"/>
              <a:ea typeface="+mn-ea"/>
              <a:cs typeface="+mn-cs"/>
            </a:endParaRPr>
          </a:p>
        </p:txBody>
      </p:sp>
      <p:sp>
        <p:nvSpPr>
          <p:cNvPr id="12" name="出自【趣你的PPT】(微信:qunideppt)：最优质的PPT资源库"/>
          <p:cNvSpPr/>
          <p:nvPr/>
        </p:nvSpPr>
        <p:spPr>
          <a:xfrm>
            <a:off x="3557765" y="4685853"/>
            <a:ext cx="104345" cy="1320800"/>
          </a:xfrm>
          <a:prstGeom prst="rect">
            <a:avLst/>
          </a:prstGeom>
          <a:noFill/>
          <a:ln w="12700" cap="flat" cmpd="sng" algn="ctr">
            <a:solidFill>
              <a:srgbClr val="FFFFFF"/>
            </a:solidFill>
            <a:prstDash val="solid"/>
            <a:miter lim="800000"/>
          </a:ln>
          <a:effectLst/>
        </p:spPr>
        <p:txBody>
          <a:bodyPr spcFirstLastPara="0" vert="horz" wrap="square" lIns="573167" tIns="596392" rIns="1882220" bIns="2239042" numCol="1" spcCol="1270" anchor="ctr" anchorCtr="0">
            <a:noAutofit/>
          </a:bodyPr>
          <a:lstStyle/>
          <a:p>
            <a:pPr marL="0" marR="0" lvl="0" indent="0" algn="ctr" defTabSz="1955800" eaLnBrk="1" fontAlgn="auto" latinLnBrk="0" hangingPunct="1">
              <a:lnSpc>
                <a:spcPct val="90000"/>
              </a:lnSpc>
              <a:spcBef>
                <a:spcPts val="0"/>
              </a:spcBef>
              <a:spcAft>
                <a:spcPct val="35000"/>
              </a:spcAft>
              <a:buClrTx/>
              <a:buSzTx/>
              <a:buFontTx/>
              <a:buNone/>
              <a:tabLst/>
              <a:defRPr/>
            </a:pPr>
            <a:endParaRPr kumimoji="0" lang="en-US" sz="4400" b="0" i="0" u="none" strike="noStrike" kern="0" cap="none" spc="0" normalizeH="0" baseline="0" noProof="0">
              <a:ln>
                <a:noFill/>
              </a:ln>
              <a:solidFill>
                <a:prstClr val="white"/>
              </a:solidFill>
              <a:effectLst/>
              <a:uLnTx/>
              <a:uFillTx/>
              <a:latin typeface="等线"/>
              <a:ea typeface="+mn-ea"/>
              <a:cs typeface="+mn-cs"/>
            </a:endParaRPr>
          </a:p>
        </p:txBody>
      </p:sp>
      <p:sp>
        <p:nvSpPr>
          <p:cNvPr id="13" name="出自【趣你的PPT】(微信:qunideppt)：最优质的PPT资源库"/>
          <p:cNvSpPr>
            <a:spLocks noChangeArrowheads="1"/>
          </p:cNvSpPr>
          <p:nvPr/>
        </p:nvSpPr>
        <p:spPr bwMode="auto">
          <a:xfrm>
            <a:off x="6784388" y="3051350"/>
            <a:ext cx="251561" cy="53168"/>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等线"/>
              <a:ea typeface="+mn-ea"/>
              <a:cs typeface="+mn-cs"/>
            </a:endParaRPr>
          </a:p>
        </p:txBody>
      </p:sp>
      <p:sp>
        <p:nvSpPr>
          <p:cNvPr id="14" name="出自【趣你的PPT】(微信:qunideppt)：最优质的PPT资源库"/>
          <p:cNvSpPr>
            <a:spLocks noEditPoints="1"/>
          </p:cNvSpPr>
          <p:nvPr/>
        </p:nvSpPr>
        <p:spPr bwMode="auto">
          <a:xfrm>
            <a:off x="6436012" y="2349054"/>
            <a:ext cx="949105" cy="689599"/>
          </a:xfrm>
          <a:custGeom>
            <a:avLst/>
            <a:gdLst>
              <a:gd name="T0" fmla="*/ 493 w 506"/>
              <a:gd name="T1" fmla="*/ 0 h 368"/>
              <a:gd name="T2" fmla="*/ 12 w 506"/>
              <a:gd name="T3" fmla="*/ 0 h 368"/>
              <a:gd name="T4" fmla="*/ 0 w 506"/>
              <a:gd name="T5" fmla="*/ 13 h 368"/>
              <a:gd name="T6" fmla="*/ 0 w 506"/>
              <a:gd name="T7" fmla="*/ 355 h 368"/>
              <a:gd name="T8" fmla="*/ 12 w 506"/>
              <a:gd name="T9" fmla="*/ 368 h 368"/>
              <a:gd name="T10" fmla="*/ 493 w 506"/>
              <a:gd name="T11" fmla="*/ 368 h 368"/>
              <a:gd name="T12" fmla="*/ 506 w 506"/>
              <a:gd name="T13" fmla="*/ 355 h 368"/>
              <a:gd name="T14" fmla="*/ 506 w 506"/>
              <a:gd name="T15" fmla="*/ 13 h 368"/>
              <a:gd name="T16" fmla="*/ 493 w 506"/>
              <a:gd name="T17" fmla="*/ 0 h 368"/>
              <a:gd name="T18" fmla="*/ 474 w 506"/>
              <a:gd name="T19" fmla="*/ 287 h 368"/>
              <a:gd name="T20" fmla="*/ 31 w 506"/>
              <a:gd name="T21" fmla="*/ 287 h 368"/>
              <a:gd name="T22" fmla="*/ 31 w 506"/>
              <a:gd name="T23" fmla="*/ 31 h 368"/>
              <a:gd name="T24" fmla="*/ 474 w 506"/>
              <a:gd name="T25" fmla="*/ 31 h 368"/>
              <a:gd name="T26" fmla="*/ 474 w 506"/>
              <a:gd name="T27" fmla="*/ 287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6" h="368">
                <a:moveTo>
                  <a:pt x="493" y="0"/>
                </a:moveTo>
                <a:cubicBezTo>
                  <a:pt x="12" y="0"/>
                  <a:pt x="12" y="0"/>
                  <a:pt x="12" y="0"/>
                </a:cubicBezTo>
                <a:cubicBezTo>
                  <a:pt x="5" y="0"/>
                  <a:pt x="0" y="6"/>
                  <a:pt x="0" y="13"/>
                </a:cubicBezTo>
                <a:cubicBezTo>
                  <a:pt x="0" y="355"/>
                  <a:pt x="0" y="355"/>
                  <a:pt x="0" y="355"/>
                </a:cubicBezTo>
                <a:cubicBezTo>
                  <a:pt x="0" y="362"/>
                  <a:pt x="5" y="368"/>
                  <a:pt x="12" y="368"/>
                </a:cubicBezTo>
                <a:cubicBezTo>
                  <a:pt x="493" y="368"/>
                  <a:pt x="493" y="368"/>
                  <a:pt x="493" y="368"/>
                </a:cubicBezTo>
                <a:cubicBezTo>
                  <a:pt x="500" y="368"/>
                  <a:pt x="506" y="362"/>
                  <a:pt x="506" y="355"/>
                </a:cubicBezTo>
                <a:cubicBezTo>
                  <a:pt x="506" y="13"/>
                  <a:pt x="506" y="13"/>
                  <a:pt x="506" y="13"/>
                </a:cubicBezTo>
                <a:cubicBezTo>
                  <a:pt x="506" y="6"/>
                  <a:pt x="500" y="0"/>
                  <a:pt x="493" y="0"/>
                </a:cubicBezTo>
                <a:close/>
                <a:moveTo>
                  <a:pt x="474" y="287"/>
                </a:moveTo>
                <a:cubicBezTo>
                  <a:pt x="31" y="287"/>
                  <a:pt x="31" y="287"/>
                  <a:pt x="31" y="287"/>
                </a:cubicBezTo>
                <a:cubicBezTo>
                  <a:pt x="31" y="31"/>
                  <a:pt x="31" y="31"/>
                  <a:pt x="31" y="31"/>
                </a:cubicBezTo>
                <a:cubicBezTo>
                  <a:pt x="474" y="31"/>
                  <a:pt x="474" y="31"/>
                  <a:pt x="474" y="31"/>
                </a:cubicBezTo>
                <a:lnTo>
                  <a:pt x="474" y="287"/>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等线"/>
              <a:ea typeface="+mn-ea"/>
              <a:cs typeface="+mn-cs"/>
            </a:endParaRPr>
          </a:p>
        </p:txBody>
      </p:sp>
      <p:sp>
        <p:nvSpPr>
          <p:cNvPr id="15" name="出自【趣你的PPT】(微信:qunideppt)：最优质的PPT资源库"/>
          <p:cNvSpPr/>
          <p:nvPr/>
        </p:nvSpPr>
        <p:spPr bwMode="auto">
          <a:xfrm>
            <a:off x="6708205" y="3115627"/>
            <a:ext cx="404719" cy="22220"/>
          </a:xfrm>
          <a:custGeom>
            <a:avLst/>
            <a:gdLst>
              <a:gd name="T0" fmla="*/ 206 w 216"/>
              <a:gd name="T1" fmla="*/ 0 h 12"/>
              <a:gd name="T2" fmla="*/ 9 w 216"/>
              <a:gd name="T3" fmla="*/ 0 h 12"/>
              <a:gd name="T4" fmla="*/ 0 w 216"/>
              <a:gd name="T5" fmla="*/ 9 h 12"/>
              <a:gd name="T6" fmla="*/ 0 w 216"/>
              <a:gd name="T7" fmla="*/ 12 h 12"/>
              <a:gd name="T8" fmla="*/ 216 w 216"/>
              <a:gd name="T9" fmla="*/ 12 h 12"/>
              <a:gd name="T10" fmla="*/ 216 w 216"/>
              <a:gd name="T11" fmla="*/ 9 h 12"/>
              <a:gd name="T12" fmla="*/ 206 w 21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16" h="12">
                <a:moveTo>
                  <a:pt x="206" y="0"/>
                </a:moveTo>
                <a:cubicBezTo>
                  <a:pt x="9" y="0"/>
                  <a:pt x="9" y="0"/>
                  <a:pt x="9" y="0"/>
                </a:cubicBezTo>
                <a:cubicBezTo>
                  <a:pt x="4" y="0"/>
                  <a:pt x="0" y="4"/>
                  <a:pt x="0" y="9"/>
                </a:cubicBezTo>
                <a:cubicBezTo>
                  <a:pt x="0" y="12"/>
                  <a:pt x="0" y="12"/>
                  <a:pt x="0" y="12"/>
                </a:cubicBezTo>
                <a:cubicBezTo>
                  <a:pt x="216" y="12"/>
                  <a:pt x="216" y="12"/>
                  <a:pt x="216" y="12"/>
                </a:cubicBezTo>
                <a:cubicBezTo>
                  <a:pt x="216" y="9"/>
                  <a:pt x="216" y="9"/>
                  <a:pt x="216" y="9"/>
                </a:cubicBezTo>
                <a:cubicBezTo>
                  <a:pt x="216" y="4"/>
                  <a:pt x="211" y="0"/>
                  <a:pt x="206" y="0"/>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等线"/>
              <a:ea typeface="+mn-ea"/>
              <a:cs typeface="+mn-cs"/>
            </a:endParaRPr>
          </a:p>
        </p:txBody>
      </p:sp>
      <p:sp>
        <p:nvSpPr>
          <p:cNvPr id="16" name="出自【趣你的PPT】(微信:qunideppt)：最优质的PPT资源库"/>
          <p:cNvSpPr>
            <a:spLocks noChangeArrowheads="1"/>
          </p:cNvSpPr>
          <p:nvPr/>
        </p:nvSpPr>
        <p:spPr bwMode="auto">
          <a:xfrm>
            <a:off x="6520130" y="2742657"/>
            <a:ext cx="108719" cy="108717"/>
          </a:xfrm>
          <a:prstGeom prst="ellipse">
            <a:avLst/>
          </a:pr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等线"/>
              <a:ea typeface="+mn-ea"/>
              <a:cs typeface="+mn-cs"/>
            </a:endParaRPr>
          </a:p>
        </p:txBody>
      </p:sp>
      <p:sp>
        <p:nvSpPr>
          <p:cNvPr id="17" name="出自【趣你的PPT】(微信:qunideppt)：最优质的PPT资源库"/>
          <p:cNvSpPr>
            <a:spLocks noChangeArrowheads="1"/>
          </p:cNvSpPr>
          <p:nvPr/>
        </p:nvSpPr>
        <p:spPr bwMode="auto">
          <a:xfrm>
            <a:off x="6659004" y="2650605"/>
            <a:ext cx="108719" cy="108717"/>
          </a:xfrm>
          <a:prstGeom prst="ellipse">
            <a:avLst/>
          </a:pr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等线"/>
              <a:ea typeface="+mn-ea"/>
              <a:cs typeface="+mn-cs"/>
            </a:endParaRPr>
          </a:p>
        </p:txBody>
      </p:sp>
      <p:sp>
        <p:nvSpPr>
          <p:cNvPr id="18" name="出自【趣你的PPT】(微信:qunideppt)：最优质的PPT资源库"/>
          <p:cNvSpPr>
            <a:spLocks noChangeArrowheads="1"/>
          </p:cNvSpPr>
          <p:nvPr/>
        </p:nvSpPr>
        <p:spPr bwMode="auto">
          <a:xfrm>
            <a:off x="6816924" y="2695837"/>
            <a:ext cx="108719" cy="108717"/>
          </a:xfrm>
          <a:prstGeom prst="ellipse">
            <a:avLst/>
          </a:pr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等线"/>
              <a:ea typeface="+mn-ea"/>
              <a:cs typeface="+mn-cs"/>
            </a:endParaRPr>
          </a:p>
        </p:txBody>
      </p:sp>
      <p:sp>
        <p:nvSpPr>
          <p:cNvPr id="19" name="出自【趣你的PPT】(微信:qunideppt)：最优质的PPT资源库"/>
          <p:cNvSpPr>
            <a:spLocks noChangeArrowheads="1"/>
          </p:cNvSpPr>
          <p:nvPr/>
        </p:nvSpPr>
        <p:spPr bwMode="auto">
          <a:xfrm>
            <a:off x="6938340" y="2552998"/>
            <a:ext cx="108719" cy="108717"/>
          </a:xfrm>
          <a:prstGeom prst="ellipse">
            <a:avLst/>
          </a:pr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等线"/>
              <a:ea typeface="+mn-ea"/>
              <a:cs typeface="+mn-cs"/>
            </a:endParaRPr>
          </a:p>
        </p:txBody>
      </p:sp>
      <p:sp>
        <p:nvSpPr>
          <p:cNvPr id="20" name="出自【趣你的PPT】(微信:qunideppt)：最优质的PPT资源库"/>
          <p:cNvSpPr>
            <a:spLocks noChangeArrowheads="1"/>
          </p:cNvSpPr>
          <p:nvPr/>
        </p:nvSpPr>
        <p:spPr bwMode="auto">
          <a:xfrm>
            <a:off x="7056581" y="2641082"/>
            <a:ext cx="108719" cy="108717"/>
          </a:xfrm>
          <a:prstGeom prst="ellipse">
            <a:avLst/>
          </a:pr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等线"/>
              <a:ea typeface="+mn-ea"/>
              <a:cs typeface="+mn-cs"/>
            </a:endParaRPr>
          </a:p>
        </p:txBody>
      </p:sp>
      <p:sp>
        <p:nvSpPr>
          <p:cNvPr id="21" name="出自【趣你的PPT】(微信:qunideppt)：最优质的PPT资源库"/>
          <p:cNvSpPr>
            <a:spLocks noChangeArrowheads="1"/>
          </p:cNvSpPr>
          <p:nvPr/>
        </p:nvSpPr>
        <p:spPr bwMode="auto">
          <a:xfrm>
            <a:off x="7181964" y="2460945"/>
            <a:ext cx="108719" cy="108717"/>
          </a:xfrm>
          <a:prstGeom prst="ellipse">
            <a:avLst/>
          </a:pr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等线"/>
              <a:ea typeface="+mn-ea"/>
              <a:cs typeface="+mn-cs"/>
            </a:endParaRPr>
          </a:p>
        </p:txBody>
      </p:sp>
      <p:sp>
        <p:nvSpPr>
          <p:cNvPr id="22" name="出自【趣你的PPT】(微信:qunideppt)：最优质的PPT资源库"/>
          <p:cNvSpPr/>
          <p:nvPr/>
        </p:nvSpPr>
        <p:spPr bwMode="auto">
          <a:xfrm>
            <a:off x="6552666" y="2491100"/>
            <a:ext cx="706274" cy="326151"/>
          </a:xfrm>
          <a:custGeom>
            <a:avLst/>
            <a:gdLst>
              <a:gd name="T0" fmla="*/ 12 w 377"/>
              <a:gd name="T1" fmla="*/ 174 h 174"/>
              <a:gd name="T2" fmla="*/ 3 w 377"/>
              <a:gd name="T3" fmla="*/ 169 h 174"/>
              <a:gd name="T4" fmla="*/ 6 w 377"/>
              <a:gd name="T5" fmla="*/ 154 h 174"/>
              <a:gd name="T6" fmla="*/ 84 w 377"/>
              <a:gd name="T7" fmla="*/ 102 h 174"/>
              <a:gd name="T8" fmla="*/ 166 w 377"/>
              <a:gd name="T9" fmla="*/ 125 h 174"/>
              <a:gd name="T10" fmla="*/ 233 w 377"/>
              <a:gd name="T11" fmla="*/ 47 h 174"/>
              <a:gd name="T12" fmla="*/ 296 w 377"/>
              <a:gd name="T13" fmla="*/ 93 h 174"/>
              <a:gd name="T14" fmla="*/ 356 w 377"/>
              <a:gd name="T15" fmla="*/ 6 h 174"/>
              <a:gd name="T16" fmla="*/ 371 w 377"/>
              <a:gd name="T17" fmla="*/ 4 h 174"/>
              <a:gd name="T18" fmla="*/ 374 w 377"/>
              <a:gd name="T19" fmla="*/ 19 h 174"/>
              <a:gd name="T20" fmla="*/ 301 w 377"/>
              <a:gd name="T21" fmla="*/ 124 h 174"/>
              <a:gd name="T22" fmla="*/ 236 w 377"/>
              <a:gd name="T23" fmla="*/ 76 h 174"/>
              <a:gd name="T24" fmla="*/ 173 w 377"/>
              <a:gd name="T25" fmla="*/ 150 h 174"/>
              <a:gd name="T26" fmla="*/ 88 w 377"/>
              <a:gd name="T27" fmla="*/ 126 h 174"/>
              <a:gd name="T28" fmla="*/ 18 w 377"/>
              <a:gd name="T29" fmla="*/ 172 h 174"/>
              <a:gd name="T30" fmla="*/ 12 w 377"/>
              <a:gd name="T31"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7" h="174">
                <a:moveTo>
                  <a:pt x="12" y="174"/>
                </a:moveTo>
                <a:cubicBezTo>
                  <a:pt x="8" y="174"/>
                  <a:pt x="5" y="172"/>
                  <a:pt x="3" y="169"/>
                </a:cubicBezTo>
                <a:cubicBezTo>
                  <a:pt x="0" y="164"/>
                  <a:pt x="1" y="157"/>
                  <a:pt x="6" y="154"/>
                </a:cubicBezTo>
                <a:cubicBezTo>
                  <a:pt x="84" y="102"/>
                  <a:pt x="84" y="102"/>
                  <a:pt x="84" y="102"/>
                </a:cubicBezTo>
                <a:cubicBezTo>
                  <a:pt x="166" y="125"/>
                  <a:pt x="166" y="125"/>
                  <a:pt x="166" y="125"/>
                </a:cubicBezTo>
                <a:cubicBezTo>
                  <a:pt x="233" y="47"/>
                  <a:pt x="233" y="47"/>
                  <a:pt x="233" y="47"/>
                </a:cubicBezTo>
                <a:cubicBezTo>
                  <a:pt x="296" y="93"/>
                  <a:pt x="296" y="93"/>
                  <a:pt x="296" y="93"/>
                </a:cubicBezTo>
                <a:cubicBezTo>
                  <a:pt x="356" y="6"/>
                  <a:pt x="356" y="6"/>
                  <a:pt x="356" y="6"/>
                </a:cubicBezTo>
                <a:cubicBezTo>
                  <a:pt x="360" y="2"/>
                  <a:pt x="366" y="0"/>
                  <a:pt x="371" y="4"/>
                </a:cubicBezTo>
                <a:cubicBezTo>
                  <a:pt x="376" y="7"/>
                  <a:pt x="377" y="14"/>
                  <a:pt x="374" y="19"/>
                </a:cubicBezTo>
                <a:cubicBezTo>
                  <a:pt x="301" y="124"/>
                  <a:pt x="301" y="124"/>
                  <a:pt x="301" y="124"/>
                </a:cubicBezTo>
                <a:cubicBezTo>
                  <a:pt x="236" y="76"/>
                  <a:pt x="236" y="76"/>
                  <a:pt x="236" y="76"/>
                </a:cubicBezTo>
                <a:cubicBezTo>
                  <a:pt x="173" y="150"/>
                  <a:pt x="173" y="150"/>
                  <a:pt x="173" y="150"/>
                </a:cubicBezTo>
                <a:cubicBezTo>
                  <a:pt x="88" y="126"/>
                  <a:pt x="88" y="126"/>
                  <a:pt x="88" y="126"/>
                </a:cubicBezTo>
                <a:cubicBezTo>
                  <a:pt x="18" y="172"/>
                  <a:pt x="18" y="172"/>
                  <a:pt x="18" y="172"/>
                </a:cubicBezTo>
                <a:cubicBezTo>
                  <a:pt x="16" y="173"/>
                  <a:pt x="14" y="174"/>
                  <a:pt x="12" y="174"/>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等线"/>
              <a:ea typeface="+mn-ea"/>
              <a:cs typeface="+mn-cs"/>
            </a:endParaRPr>
          </a:p>
        </p:txBody>
      </p:sp>
      <p:sp>
        <p:nvSpPr>
          <p:cNvPr id="23" name="出自【趣你的PPT】(微信:qunideppt)：最优质的PPT资源库"/>
          <p:cNvSpPr>
            <a:spLocks noEditPoints="1"/>
          </p:cNvSpPr>
          <p:nvPr/>
        </p:nvSpPr>
        <p:spPr bwMode="auto">
          <a:xfrm>
            <a:off x="6084592" y="4544682"/>
            <a:ext cx="505145" cy="499907"/>
          </a:xfrm>
          <a:custGeom>
            <a:avLst/>
            <a:gdLst>
              <a:gd name="T0" fmla="*/ 0 w 490"/>
              <a:gd name="T1" fmla="*/ 456 h 485"/>
              <a:gd name="T2" fmla="*/ 246 w 490"/>
              <a:gd name="T3" fmla="*/ 485 h 485"/>
              <a:gd name="T4" fmla="*/ 275 w 490"/>
              <a:gd name="T5" fmla="*/ 416 h 485"/>
              <a:gd name="T6" fmla="*/ 151 w 490"/>
              <a:gd name="T7" fmla="*/ 467 h 485"/>
              <a:gd name="T8" fmla="*/ 144 w 490"/>
              <a:gd name="T9" fmla="*/ 394 h 485"/>
              <a:gd name="T10" fmla="*/ 153 w 490"/>
              <a:gd name="T11" fmla="*/ 375 h 485"/>
              <a:gd name="T12" fmla="*/ 126 w 490"/>
              <a:gd name="T13" fmla="*/ 374 h 485"/>
              <a:gd name="T14" fmla="*/ 123 w 490"/>
              <a:gd name="T15" fmla="*/ 378 h 485"/>
              <a:gd name="T16" fmla="*/ 133 w 490"/>
              <a:gd name="T17" fmla="*/ 398 h 485"/>
              <a:gd name="T18" fmla="*/ 77 w 490"/>
              <a:gd name="T19" fmla="*/ 354 h 485"/>
              <a:gd name="T20" fmla="*/ 84 w 490"/>
              <a:gd name="T21" fmla="*/ 114 h 485"/>
              <a:gd name="T22" fmla="*/ 81 w 490"/>
              <a:gd name="T23" fmla="*/ 36 h 485"/>
              <a:gd name="T24" fmla="*/ 76 w 490"/>
              <a:gd name="T25" fmla="*/ 4 h 485"/>
              <a:gd name="T26" fmla="*/ 485 w 490"/>
              <a:gd name="T27" fmla="*/ 0 h 485"/>
              <a:gd name="T28" fmla="*/ 490 w 490"/>
              <a:gd name="T29" fmla="*/ 31 h 485"/>
              <a:gd name="T30" fmla="*/ 482 w 490"/>
              <a:gd name="T31" fmla="*/ 36 h 485"/>
              <a:gd name="T32" fmla="*/ 472 w 490"/>
              <a:gd name="T33" fmla="*/ 300 h 485"/>
              <a:gd name="T34" fmla="*/ 202 w 490"/>
              <a:gd name="T35" fmla="*/ 311 h 485"/>
              <a:gd name="T36" fmla="*/ 198 w 490"/>
              <a:gd name="T37" fmla="*/ 303 h 485"/>
              <a:gd name="T38" fmla="*/ 201 w 490"/>
              <a:gd name="T39" fmla="*/ 299 h 485"/>
              <a:gd name="T40" fmla="*/ 205 w 490"/>
              <a:gd name="T41" fmla="*/ 292 h 485"/>
              <a:gd name="T42" fmla="*/ 443 w 490"/>
              <a:gd name="T43" fmla="*/ 292 h 485"/>
              <a:gd name="T44" fmla="*/ 458 w 490"/>
              <a:gd name="T45" fmla="*/ 286 h 485"/>
              <a:gd name="T46" fmla="*/ 463 w 490"/>
              <a:gd name="T47" fmla="*/ 36 h 485"/>
              <a:gd name="T48" fmla="*/ 103 w 490"/>
              <a:gd name="T49" fmla="*/ 111 h 485"/>
              <a:gd name="T50" fmla="*/ 99 w 490"/>
              <a:gd name="T51" fmla="*/ 116 h 485"/>
              <a:gd name="T52" fmla="*/ 91 w 490"/>
              <a:gd name="T53" fmla="*/ 119 h 485"/>
              <a:gd name="T54" fmla="*/ 84 w 490"/>
              <a:gd name="T55" fmla="*/ 114 h 485"/>
              <a:gd name="T56" fmla="*/ 188 w 490"/>
              <a:gd name="T57" fmla="*/ 297 h 485"/>
              <a:gd name="T58" fmla="*/ 210 w 490"/>
              <a:gd name="T59" fmla="*/ 226 h 485"/>
              <a:gd name="T60" fmla="*/ 65 w 490"/>
              <a:gd name="T61" fmla="*/ 226 h 485"/>
              <a:gd name="T62" fmla="*/ 87 w 490"/>
              <a:gd name="T63" fmla="*/ 297 h 485"/>
              <a:gd name="T64" fmla="*/ 95 w 490"/>
              <a:gd name="T65" fmla="*/ 291 h 485"/>
              <a:gd name="T66" fmla="*/ 180 w 490"/>
              <a:gd name="T67" fmla="*/ 291 h 485"/>
              <a:gd name="T68" fmla="*/ 196 w 490"/>
              <a:gd name="T69" fmla="*/ 215 h 485"/>
              <a:gd name="T70" fmla="*/ 190 w 490"/>
              <a:gd name="T71" fmla="*/ 179 h 485"/>
              <a:gd name="T72" fmla="*/ 138 w 490"/>
              <a:gd name="T73" fmla="*/ 181 h 485"/>
              <a:gd name="T74" fmla="*/ 85 w 490"/>
              <a:gd name="T75" fmla="*/ 179 h 485"/>
              <a:gd name="T76" fmla="*/ 79 w 490"/>
              <a:gd name="T77" fmla="*/ 215 h 485"/>
              <a:gd name="T78" fmla="*/ 95 w 490"/>
              <a:gd name="T79" fmla="*/ 291 h 485"/>
              <a:gd name="T80" fmla="*/ 266 w 490"/>
              <a:gd name="T81" fmla="*/ 122 h 485"/>
              <a:gd name="T82" fmla="*/ 228 w 490"/>
              <a:gd name="T83" fmla="*/ 197 h 485"/>
              <a:gd name="T84" fmla="*/ 318 w 490"/>
              <a:gd name="T85" fmla="*/ 212 h 485"/>
              <a:gd name="T86" fmla="*/ 422 w 490"/>
              <a:gd name="T87" fmla="*/ 71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90" h="485">
                <a:moveTo>
                  <a:pt x="0" y="416"/>
                </a:moveTo>
                <a:cubicBezTo>
                  <a:pt x="0" y="429"/>
                  <a:pt x="0" y="442"/>
                  <a:pt x="0" y="456"/>
                </a:cubicBezTo>
                <a:cubicBezTo>
                  <a:pt x="0" y="472"/>
                  <a:pt x="13" y="485"/>
                  <a:pt x="30" y="485"/>
                </a:cubicBezTo>
                <a:cubicBezTo>
                  <a:pt x="102" y="485"/>
                  <a:pt x="174" y="485"/>
                  <a:pt x="246" y="485"/>
                </a:cubicBezTo>
                <a:cubicBezTo>
                  <a:pt x="262" y="485"/>
                  <a:pt x="275" y="472"/>
                  <a:pt x="275" y="456"/>
                </a:cubicBezTo>
                <a:cubicBezTo>
                  <a:pt x="275" y="416"/>
                  <a:pt x="275" y="416"/>
                  <a:pt x="275" y="416"/>
                </a:cubicBezTo>
                <a:cubicBezTo>
                  <a:pt x="275" y="384"/>
                  <a:pt x="242" y="364"/>
                  <a:pt x="198" y="354"/>
                </a:cubicBezTo>
                <a:cubicBezTo>
                  <a:pt x="185" y="407"/>
                  <a:pt x="172" y="426"/>
                  <a:pt x="151" y="467"/>
                </a:cubicBezTo>
                <a:cubicBezTo>
                  <a:pt x="143" y="398"/>
                  <a:pt x="143" y="398"/>
                  <a:pt x="143" y="398"/>
                </a:cubicBezTo>
                <a:cubicBezTo>
                  <a:pt x="143" y="396"/>
                  <a:pt x="144" y="395"/>
                  <a:pt x="144" y="394"/>
                </a:cubicBezTo>
                <a:cubicBezTo>
                  <a:pt x="153" y="378"/>
                  <a:pt x="153" y="378"/>
                  <a:pt x="153" y="378"/>
                </a:cubicBezTo>
                <a:cubicBezTo>
                  <a:pt x="153" y="377"/>
                  <a:pt x="153" y="376"/>
                  <a:pt x="153" y="375"/>
                </a:cubicBezTo>
                <a:cubicBezTo>
                  <a:pt x="152" y="374"/>
                  <a:pt x="151" y="374"/>
                  <a:pt x="150" y="374"/>
                </a:cubicBezTo>
                <a:cubicBezTo>
                  <a:pt x="142" y="374"/>
                  <a:pt x="134" y="374"/>
                  <a:pt x="126" y="374"/>
                </a:cubicBezTo>
                <a:cubicBezTo>
                  <a:pt x="125" y="374"/>
                  <a:pt x="124" y="374"/>
                  <a:pt x="123" y="375"/>
                </a:cubicBezTo>
                <a:cubicBezTo>
                  <a:pt x="123" y="376"/>
                  <a:pt x="123" y="377"/>
                  <a:pt x="123" y="378"/>
                </a:cubicBezTo>
                <a:cubicBezTo>
                  <a:pt x="132" y="394"/>
                  <a:pt x="132" y="394"/>
                  <a:pt x="132" y="394"/>
                </a:cubicBezTo>
                <a:cubicBezTo>
                  <a:pt x="132" y="395"/>
                  <a:pt x="133" y="396"/>
                  <a:pt x="133" y="398"/>
                </a:cubicBezTo>
                <a:cubicBezTo>
                  <a:pt x="125" y="468"/>
                  <a:pt x="125" y="468"/>
                  <a:pt x="125" y="468"/>
                </a:cubicBezTo>
                <a:cubicBezTo>
                  <a:pt x="103" y="426"/>
                  <a:pt x="90" y="408"/>
                  <a:pt x="77" y="354"/>
                </a:cubicBezTo>
                <a:cubicBezTo>
                  <a:pt x="33" y="364"/>
                  <a:pt x="0" y="384"/>
                  <a:pt x="0" y="416"/>
                </a:cubicBezTo>
                <a:close/>
                <a:moveTo>
                  <a:pt x="84" y="114"/>
                </a:moveTo>
                <a:cubicBezTo>
                  <a:pt x="84" y="36"/>
                  <a:pt x="84" y="36"/>
                  <a:pt x="84" y="36"/>
                </a:cubicBezTo>
                <a:cubicBezTo>
                  <a:pt x="81" y="36"/>
                  <a:pt x="81" y="36"/>
                  <a:pt x="81" y="36"/>
                </a:cubicBezTo>
                <a:cubicBezTo>
                  <a:pt x="79" y="36"/>
                  <a:pt x="76" y="34"/>
                  <a:pt x="76" y="31"/>
                </a:cubicBezTo>
                <a:cubicBezTo>
                  <a:pt x="76" y="4"/>
                  <a:pt x="76" y="4"/>
                  <a:pt x="76" y="4"/>
                </a:cubicBezTo>
                <a:cubicBezTo>
                  <a:pt x="76" y="2"/>
                  <a:pt x="79" y="0"/>
                  <a:pt x="81" y="0"/>
                </a:cubicBezTo>
                <a:cubicBezTo>
                  <a:pt x="216" y="0"/>
                  <a:pt x="351" y="0"/>
                  <a:pt x="485" y="0"/>
                </a:cubicBezTo>
                <a:cubicBezTo>
                  <a:pt x="488" y="0"/>
                  <a:pt x="490" y="2"/>
                  <a:pt x="490" y="4"/>
                </a:cubicBezTo>
                <a:cubicBezTo>
                  <a:pt x="490" y="31"/>
                  <a:pt x="490" y="31"/>
                  <a:pt x="490" y="31"/>
                </a:cubicBezTo>
                <a:cubicBezTo>
                  <a:pt x="490" y="34"/>
                  <a:pt x="488" y="36"/>
                  <a:pt x="485" y="36"/>
                </a:cubicBezTo>
                <a:cubicBezTo>
                  <a:pt x="482" y="36"/>
                  <a:pt x="482" y="36"/>
                  <a:pt x="482" y="36"/>
                </a:cubicBezTo>
                <a:cubicBezTo>
                  <a:pt x="482" y="276"/>
                  <a:pt x="482" y="276"/>
                  <a:pt x="482" y="276"/>
                </a:cubicBezTo>
                <a:cubicBezTo>
                  <a:pt x="482" y="286"/>
                  <a:pt x="478" y="294"/>
                  <a:pt x="472" y="300"/>
                </a:cubicBezTo>
                <a:cubicBezTo>
                  <a:pt x="466" y="307"/>
                  <a:pt x="457" y="311"/>
                  <a:pt x="448" y="311"/>
                </a:cubicBezTo>
                <a:cubicBezTo>
                  <a:pt x="202" y="311"/>
                  <a:pt x="202" y="311"/>
                  <a:pt x="202" y="311"/>
                </a:cubicBezTo>
                <a:cubicBezTo>
                  <a:pt x="192" y="311"/>
                  <a:pt x="192" y="311"/>
                  <a:pt x="192" y="311"/>
                </a:cubicBezTo>
                <a:cubicBezTo>
                  <a:pt x="198" y="303"/>
                  <a:pt x="198" y="303"/>
                  <a:pt x="198" y="303"/>
                </a:cubicBezTo>
                <a:cubicBezTo>
                  <a:pt x="199" y="301"/>
                  <a:pt x="200" y="300"/>
                  <a:pt x="201" y="299"/>
                </a:cubicBezTo>
                <a:cubicBezTo>
                  <a:pt x="201" y="299"/>
                  <a:pt x="201" y="299"/>
                  <a:pt x="201" y="299"/>
                </a:cubicBezTo>
                <a:cubicBezTo>
                  <a:pt x="202" y="297"/>
                  <a:pt x="203" y="296"/>
                  <a:pt x="204" y="294"/>
                </a:cubicBezTo>
                <a:cubicBezTo>
                  <a:pt x="205" y="292"/>
                  <a:pt x="205" y="292"/>
                  <a:pt x="205" y="292"/>
                </a:cubicBezTo>
                <a:cubicBezTo>
                  <a:pt x="208" y="292"/>
                  <a:pt x="208" y="292"/>
                  <a:pt x="208" y="292"/>
                </a:cubicBezTo>
                <a:cubicBezTo>
                  <a:pt x="443" y="292"/>
                  <a:pt x="443" y="292"/>
                  <a:pt x="443" y="292"/>
                </a:cubicBezTo>
                <a:cubicBezTo>
                  <a:pt x="449" y="292"/>
                  <a:pt x="454" y="290"/>
                  <a:pt x="458" y="286"/>
                </a:cubicBezTo>
                <a:cubicBezTo>
                  <a:pt x="458" y="286"/>
                  <a:pt x="458" y="286"/>
                  <a:pt x="458" y="286"/>
                </a:cubicBezTo>
                <a:cubicBezTo>
                  <a:pt x="461" y="282"/>
                  <a:pt x="463" y="277"/>
                  <a:pt x="463" y="272"/>
                </a:cubicBezTo>
                <a:cubicBezTo>
                  <a:pt x="463" y="36"/>
                  <a:pt x="463" y="36"/>
                  <a:pt x="463" y="36"/>
                </a:cubicBezTo>
                <a:cubicBezTo>
                  <a:pt x="103" y="36"/>
                  <a:pt x="103" y="36"/>
                  <a:pt x="103" y="36"/>
                </a:cubicBezTo>
                <a:cubicBezTo>
                  <a:pt x="103" y="111"/>
                  <a:pt x="103" y="111"/>
                  <a:pt x="103" y="111"/>
                </a:cubicBezTo>
                <a:cubicBezTo>
                  <a:pt x="103" y="115"/>
                  <a:pt x="103" y="115"/>
                  <a:pt x="103" y="115"/>
                </a:cubicBezTo>
                <a:cubicBezTo>
                  <a:pt x="99" y="116"/>
                  <a:pt x="99" y="116"/>
                  <a:pt x="99" y="116"/>
                </a:cubicBezTo>
                <a:cubicBezTo>
                  <a:pt x="98" y="117"/>
                  <a:pt x="96" y="117"/>
                  <a:pt x="95" y="117"/>
                </a:cubicBezTo>
                <a:cubicBezTo>
                  <a:pt x="94" y="118"/>
                  <a:pt x="92" y="118"/>
                  <a:pt x="91" y="119"/>
                </a:cubicBezTo>
                <a:cubicBezTo>
                  <a:pt x="84" y="122"/>
                  <a:pt x="84" y="122"/>
                  <a:pt x="84" y="122"/>
                </a:cubicBezTo>
                <a:cubicBezTo>
                  <a:pt x="84" y="114"/>
                  <a:pt x="84" y="114"/>
                  <a:pt x="84" y="114"/>
                </a:cubicBezTo>
                <a:close/>
                <a:moveTo>
                  <a:pt x="138" y="329"/>
                </a:moveTo>
                <a:cubicBezTo>
                  <a:pt x="156" y="329"/>
                  <a:pt x="174" y="316"/>
                  <a:pt x="188" y="297"/>
                </a:cubicBezTo>
                <a:cubicBezTo>
                  <a:pt x="201" y="279"/>
                  <a:pt x="210" y="255"/>
                  <a:pt x="210" y="232"/>
                </a:cubicBezTo>
                <a:cubicBezTo>
                  <a:pt x="210" y="230"/>
                  <a:pt x="210" y="228"/>
                  <a:pt x="210" y="226"/>
                </a:cubicBezTo>
                <a:cubicBezTo>
                  <a:pt x="210" y="169"/>
                  <a:pt x="220" y="124"/>
                  <a:pt x="138" y="124"/>
                </a:cubicBezTo>
                <a:cubicBezTo>
                  <a:pt x="55" y="124"/>
                  <a:pt x="65" y="169"/>
                  <a:pt x="65" y="226"/>
                </a:cubicBezTo>
                <a:cubicBezTo>
                  <a:pt x="65" y="228"/>
                  <a:pt x="65" y="230"/>
                  <a:pt x="65" y="232"/>
                </a:cubicBezTo>
                <a:cubicBezTo>
                  <a:pt x="65" y="255"/>
                  <a:pt x="74" y="279"/>
                  <a:pt x="87" y="297"/>
                </a:cubicBezTo>
                <a:cubicBezTo>
                  <a:pt x="101" y="316"/>
                  <a:pt x="119" y="329"/>
                  <a:pt x="138" y="329"/>
                </a:cubicBezTo>
                <a:close/>
                <a:moveTo>
                  <a:pt x="95" y="291"/>
                </a:moveTo>
                <a:cubicBezTo>
                  <a:pt x="107" y="308"/>
                  <a:pt x="123" y="319"/>
                  <a:pt x="138" y="319"/>
                </a:cubicBezTo>
                <a:cubicBezTo>
                  <a:pt x="152" y="319"/>
                  <a:pt x="168" y="308"/>
                  <a:pt x="180" y="291"/>
                </a:cubicBezTo>
                <a:cubicBezTo>
                  <a:pt x="192" y="275"/>
                  <a:pt x="200" y="253"/>
                  <a:pt x="200" y="232"/>
                </a:cubicBezTo>
                <a:cubicBezTo>
                  <a:pt x="196" y="215"/>
                  <a:pt x="196" y="215"/>
                  <a:pt x="196" y="215"/>
                </a:cubicBezTo>
                <a:cubicBezTo>
                  <a:pt x="195" y="209"/>
                  <a:pt x="195" y="203"/>
                  <a:pt x="194" y="198"/>
                </a:cubicBezTo>
                <a:cubicBezTo>
                  <a:pt x="194" y="191"/>
                  <a:pt x="194" y="185"/>
                  <a:pt x="190" y="179"/>
                </a:cubicBezTo>
                <a:cubicBezTo>
                  <a:pt x="184" y="171"/>
                  <a:pt x="174" y="174"/>
                  <a:pt x="163" y="177"/>
                </a:cubicBezTo>
                <a:cubicBezTo>
                  <a:pt x="155" y="179"/>
                  <a:pt x="147" y="181"/>
                  <a:pt x="138" y="181"/>
                </a:cubicBezTo>
                <a:cubicBezTo>
                  <a:pt x="128" y="181"/>
                  <a:pt x="120" y="179"/>
                  <a:pt x="112" y="177"/>
                </a:cubicBezTo>
                <a:cubicBezTo>
                  <a:pt x="101" y="174"/>
                  <a:pt x="91" y="171"/>
                  <a:pt x="85" y="179"/>
                </a:cubicBezTo>
                <a:cubicBezTo>
                  <a:pt x="81" y="185"/>
                  <a:pt x="81" y="191"/>
                  <a:pt x="81" y="198"/>
                </a:cubicBezTo>
                <a:cubicBezTo>
                  <a:pt x="81" y="203"/>
                  <a:pt x="80" y="209"/>
                  <a:pt x="79" y="215"/>
                </a:cubicBezTo>
                <a:cubicBezTo>
                  <a:pt x="75" y="232"/>
                  <a:pt x="75" y="232"/>
                  <a:pt x="75" y="232"/>
                </a:cubicBezTo>
                <a:cubicBezTo>
                  <a:pt x="75" y="253"/>
                  <a:pt x="83" y="275"/>
                  <a:pt x="95" y="291"/>
                </a:cubicBezTo>
                <a:close/>
                <a:moveTo>
                  <a:pt x="318" y="174"/>
                </a:moveTo>
                <a:cubicBezTo>
                  <a:pt x="314" y="170"/>
                  <a:pt x="266" y="122"/>
                  <a:pt x="266" y="122"/>
                </a:cubicBezTo>
                <a:cubicBezTo>
                  <a:pt x="225" y="163"/>
                  <a:pt x="225" y="163"/>
                  <a:pt x="225" y="163"/>
                </a:cubicBezTo>
                <a:cubicBezTo>
                  <a:pt x="227" y="174"/>
                  <a:pt x="228" y="186"/>
                  <a:pt x="228" y="197"/>
                </a:cubicBezTo>
                <a:cubicBezTo>
                  <a:pt x="266" y="159"/>
                  <a:pt x="266" y="159"/>
                  <a:pt x="266" y="159"/>
                </a:cubicBezTo>
                <a:cubicBezTo>
                  <a:pt x="318" y="212"/>
                  <a:pt x="318" y="212"/>
                  <a:pt x="318" y="212"/>
                </a:cubicBezTo>
                <a:cubicBezTo>
                  <a:pt x="359" y="171"/>
                  <a:pt x="400" y="130"/>
                  <a:pt x="440" y="89"/>
                </a:cubicBezTo>
                <a:cubicBezTo>
                  <a:pt x="453" y="77"/>
                  <a:pt x="434" y="59"/>
                  <a:pt x="422" y="71"/>
                </a:cubicBezTo>
                <a:lnTo>
                  <a:pt x="318" y="174"/>
                </a:lnTo>
                <a:close/>
              </a:path>
            </a:pathLst>
          </a:custGeom>
          <a:solidFill>
            <a:sysClr val="window" lastClr="FFFFFF"/>
          </a:solidFill>
          <a:ln>
            <a:noFill/>
          </a:ln>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等线"/>
              <a:ea typeface="+mn-ea"/>
              <a:cs typeface="+mn-cs"/>
            </a:endParaRPr>
          </a:p>
        </p:txBody>
      </p:sp>
      <p:sp>
        <p:nvSpPr>
          <p:cNvPr id="24" name="出自【趣你的PPT】(微信:qunideppt)：最优质的PPT资源库"/>
          <p:cNvSpPr>
            <a:spLocks noEditPoints="1"/>
          </p:cNvSpPr>
          <p:nvPr/>
        </p:nvSpPr>
        <p:spPr bwMode="auto">
          <a:xfrm>
            <a:off x="4834947" y="3268101"/>
            <a:ext cx="394456" cy="397104"/>
          </a:xfrm>
          <a:custGeom>
            <a:avLst/>
            <a:gdLst>
              <a:gd name="T0" fmla="*/ 178 w 470"/>
              <a:gd name="T1" fmla="*/ 76 h 500"/>
              <a:gd name="T2" fmla="*/ 173 w 470"/>
              <a:gd name="T3" fmla="*/ 73 h 500"/>
              <a:gd name="T4" fmla="*/ 172 w 470"/>
              <a:gd name="T5" fmla="*/ 68 h 500"/>
              <a:gd name="T6" fmla="*/ 185 w 470"/>
              <a:gd name="T7" fmla="*/ 8 h 500"/>
              <a:gd name="T8" fmla="*/ 183 w 470"/>
              <a:gd name="T9" fmla="*/ 2 h 500"/>
              <a:gd name="T10" fmla="*/ 176 w 470"/>
              <a:gd name="T11" fmla="*/ 2 h 500"/>
              <a:gd name="T12" fmla="*/ 4 w 470"/>
              <a:gd name="T13" fmla="*/ 130 h 500"/>
              <a:gd name="T14" fmla="*/ 2 w 470"/>
              <a:gd name="T15" fmla="*/ 135 h 500"/>
              <a:gd name="T16" fmla="*/ 4 w 470"/>
              <a:gd name="T17" fmla="*/ 140 h 500"/>
              <a:gd name="T18" fmla="*/ 176 w 470"/>
              <a:gd name="T19" fmla="*/ 269 h 500"/>
              <a:gd name="T20" fmla="*/ 183 w 470"/>
              <a:gd name="T21" fmla="*/ 269 h 500"/>
              <a:gd name="T22" fmla="*/ 185 w 470"/>
              <a:gd name="T23" fmla="*/ 262 h 500"/>
              <a:gd name="T24" fmla="*/ 172 w 470"/>
              <a:gd name="T25" fmla="*/ 202 h 500"/>
              <a:gd name="T26" fmla="*/ 173 w 470"/>
              <a:gd name="T27" fmla="*/ 197 h 500"/>
              <a:gd name="T28" fmla="*/ 178 w 470"/>
              <a:gd name="T29" fmla="*/ 195 h 500"/>
              <a:gd name="T30" fmla="*/ 238 w 470"/>
              <a:gd name="T31" fmla="*/ 193 h 500"/>
              <a:gd name="T32" fmla="*/ 238 w 470"/>
              <a:gd name="T33" fmla="*/ 193 h 500"/>
              <a:gd name="T34" fmla="*/ 468 w 470"/>
              <a:gd name="T35" fmla="*/ 290 h 500"/>
              <a:gd name="T36" fmla="*/ 266 w 470"/>
              <a:gd name="T37" fmla="*/ 78 h 500"/>
              <a:gd name="T38" fmla="*/ 238 w 470"/>
              <a:gd name="T39" fmla="*/ 78 h 500"/>
              <a:gd name="T40" fmla="*/ 238 w 470"/>
              <a:gd name="T41" fmla="*/ 78 h 500"/>
              <a:gd name="T42" fmla="*/ 178 w 470"/>
              <a:gd name="T43" fmla="*/ 76 h 500"/>
              <a:gd name="T44" fmla="*/ 232 w 470"/>
              <a:gd name="T45" fmla="*/ 307 h 500"/>
              <a:gd name="T46" fmla="*/ 292 w 470"/>
              <a:gd name="T47" fmla="*/ 305 h 500"/>
              <a:gd name="T48" fmla="*/ 297 w 470"/>
              <a:gd name="T49" fmla="*/ 303 h 500"/>
              <a:gd name="T50" fmla="*/ 298 w 470"/>
              <a:gd name="T51" fmla="*/ 298 h 500"/>
              <a:gd name="T52" fmla="*/ 285 w 470"/>
              <a:gd name="T53" fmla="*/ 238 h 500"/>
              <a:gd name="T54" fmla="*/ 287 w 470"/>
              <a:gd name="T55" fmla="*/ 231 h 500"/>
              <a:gd name="T56" fmla="*/ 294 w 470"/>
              <a:gd name="T57" fmla="*/ 231 h 500"/>
              <a:gd name="T58" fmla="*/ 466 w 470"/>
              <a:gd name="T59" fmla="*/ 360 h 500"/>
              <a:gd name="T60" fmla="*/ 468 w 470"/>
              <a:gd name="T61" fmla="*/ 365 h 500"/>
              <a:gd name="T62" fmla="*/ 466 w 470"/>
              <a:gd name="T63" fmla="*/ 370 h 500"/>
              <a:gd name="T64" fmla="*/ 294 w 470"/>
              <a:gd name="T65" fmla="*/ 498 h 500"/>
              <a:gd name="T66" fmla="*/ 287 w 470"/>
              <a:gd name="T67" fmla="*/ 498 h 500"/>
              <a:gd name="T68" fmla="*/ 285 w 470"/>
              <a:gd name="T69" fmla="*/ 492 h 500"/>
              <a:gd name="T70" fmla="*/ 298 w 470"/>
              <a:gd name="T71" fmla="*/ 432 h 500"/>
              <a:gd name="T72" fmla="*/ 297 w 470"/>
              <a:gd name="T73" fmla="*/ 427 h 500"/>
              <a:gd name="T74" fmla="*/ 292 w 470"/>
              <a:gd name="T75" fmla="*/ 424 h 500"/>
              <a:gd name="T76" fmla="*/ 232 w 470"/>
              <a:gd name="T77" fmla="*/ 422 h 500"/>
              <a:gd name="T78" fmla="*/ 232 w 470"/>
              <a:gd name="T79" fmla="*/ 422 h 500"/>
              <a:gd name="T80" fmla="*/ 204 w 470"/>
              <a:gd name="T81" fmla="*/ 422 h 500"/>
              <a:gd name="T82" fmla="*/ 2 w 470"/>
              <a:gd name="T83" fmla="*/ 210 h 500"/>
              <a:gd name="T84" fmla="*/ 232 w 470"/>
              <a:gd name="T85" fmla="*/ 307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70" h="500">
                <a:moveTo>
                  <a:pt x="178" y="76"/>
                </a:moveTo>
                <a:cubicBezTo>
                  <a:pt x="176" y="76"/>
                  <a:pt x="175" y="75"/>
                  <a:pt x="173" y="73"/>
                </a:cubicBezTo>
                <a:cubicBezTo>
                  <a:pt x="172" y="72"/>
                  <a:pt x="172" y="70"/>
                  <a:pt x="172" y="68"/>
                </a:cubicBezTo>
                <a:cubicBezTo>
                  <a:pt x="185" y="8"/>
                  <a:pt x="185" y="8"/>
                  <a:pt x="185" y="8"/>
                </a:cubicBezTo>
                <a:cubicBezTo>
                  <a:pt x="185" y="6"/>
                  <a:pt x="185" y="3"/>
                  <a:pt x="183" y="2"/>
                </a:cubicBezTo>
                <a:cubicBezTo>
                  <a:pt x="181" y="0"/>
                  <a:pt x="178" y="0"/>
                  <a:pt x="176" y="2"/>
                </a:cubicBezTo>
                <a:cubicBezTo>
                  <a:pt x="119" y="45"/>
                  <a:pt x="62" y="87"/>
                  <a:pt x="4" y="130"/>
                </a:cubicBezTo>
                <a:cubicBezTo>
                  <a:pt x="3" y="131"/>
                  <a:pt x="2" y="133"/>
                  <a:pt x="2" y="135"/>
                </a:cubicBezTo>
                <a:cubicBezTo>
                  <a:pt x="2" y="137"/>
                  <a:pt x="3" y="139"/>
                  <a:pt x="4" y="140"/>
                </a:cubicBezTo>
                <a:cubicBezTo>
                  <a:pt x="176" y="269"/>
                  <a:pt x="176" y="269"/>
                  <a:pt x="176" y="269"/>
                </a:cubicBezTo>
                <a:cubicBezTo>
                  <a:pt x="178" y="270"/>
                  <a:pt x="181" y="270"/>
                  <a:pt x="183" y="269"/>
                </a:cubicBezTo>
                <a:cubicBezTo>
                  <a:pt x="185" y="267"/>
                  <a:pt x="186" y="265"/>
                  <a:pt x="185" y="262"/>
                </a:cubicBezTo>
                <a:cubicBezTo>
                  <a:pt x="172" y="202"/>
                  <a:pt x="172" y="202"/>
                  <a:pt x="172" y="202"/>
                </a:cubicBezTo>
                <a:cubicBezTo>
                  <a:pt x="172" y="201"/>
                  <a:pt x="172" y="199"/>
                  <a:pt x="173" y="197"/>
                </a:cubicBezTo>
                <a:cubicBezTo>
                  <a:pt x="175" y="196"/>
                  <a:pt x="176" y="195"/>
                  <a:pt x="178" y="195"/>
                </a:cubicBezTo>
                <a:cubicBezTo>
                  <a:pt x="198" y="194"/>
                  <a:pt x="218" y="193"/>
                  <a:pt x="238" y="193"/>
                </a:cubicBezTo>
                <a:cubicBezTo>
                  <a:pt x="238" y="193"/>
                  <a:pt x="238" y="193"/>
                  <a:pt x="238" y="193"/>
                </a:cubicBezTo>
                <a:cubicBezTo>
                  <a:pt x="393" y="193"/>
                  <a:pt x="395" y="214"/>
                  <a:pt x="468" y="290"/>
                </a:cubicBezTo>
                <a:cubicBezTo>
                  <a:pt x="470" y="164"/>
                  <a:pt x="422" y="78"/>
                  <a:pt x="266" y="78"/>
                </a:cubicBezTo>
                <a:cubicBezTo>
                  <a:pt x="238" y="78"/>
                  <a:pt x="238" y="78"/>
                  <a:pt x="238" y="78"/>
                </a:cubicBezTo>
                <a:cubicBezTo>
                  <a:pt x="238" y="78"/>
                  <a:pt x="238" y="78"/>
                  <a:pt x="238" y="78"/>
                </a:cubicBezTo>
                <a:cubicBezTo>
                  <a:pt x="218" y="78"/>
                  <a:pt x="198" y="76"/>
                  <a:pt x="178" y="76"/>
                </a:cubicBezTo>
                <a:close/>
                <a:moveTo>
                  <a:pt x="232" y="307"/>
                </a:moveTo>
                <a:cubicBezTo>
                  <a:pt x="252" y="307"/>
                  <a:pt x="272" y="306"/>
                  <a:pt x="292" y="305"/>
                </a:cubicBezTo>
                <a:cubicBezTo>
                  <a:pt x="294" y="305"/>
                  <a:pt x="295" y="304"/>
                  <a:pt x="297" y="303"/>
                </a:cubicBezTo>
                <a:cubicBezTo>
                  <a:pt x="298" y="301"/>
                  <a:pt x="298" y="299"/>
                  <a:pt x="298" y="298"/>
                </a:cubicBezTo>
                <a:cubicBezTo>
                  <a:pt x="285" y="238"/>
                  <a:pt x="285" y="238"/>
                  <a:pt x="285" y="238"/>
                </a:cubicBezTo>
                <a:cubicBezTo>
                  <a:pt x="284" y="235"/>
                  <a:pt x="285" y="233"/>
                  <a:pt x="287" y="231"/>
                </a:cubicBezTo>
                <a:cubicBezTo>
                  <a:pt x="289" y="230"/>
                  <a:pt x="292" y="230"/>
                  <a:pt x="294" y="231"/>
                </a:cubicBezTo>
                <a:cubicBezTo>
                  <a:pt x="466" y="360"/>
                  <a:pt x="466" y="360"/>
                  <a:pt x="466" y="360"/>
                </a:cubicBezTo>
                <a:cubicBezTo>
                  <a:pt x="467" y="361"/>
                  <a:pt x="468" y="363"/>
                  <a:pt x="468" y="365"/>
                </a:cubicBezTo>
                <a:cubicBezTo>
                  <a:pt x="468" y="367"/>
                  <a:pt x="467" y="369"/>
                  <a:pt x="466" y="370"/>
                </a:cubicBezTo>
                <a:cubicBezTo>
                  <a:pt x="408" y="412"/>
                  <a:pt x="351" y="455"/>
                  <a:pt x="294" y="498"/>
                </a:cubicBezTo>
                <a:cubicBezTo>
                  <a:pt x="292" y="500"/>
                  <a:pt x="289" y="500"/>
                  <a:pt x="287" y="498"/>
                </a:cubicBezTo>
                <a:cubicBezTo>
                  <a:pt x="285" y="497"/>
                  <a:pt x="284" y="494"/>
                  <a:pt x="285" y="492"/>
                </a:cubicBezTo>
                <a:cubicBezTo>
                  <a:pt x="298" y="432"/>
                  <a:pt x="298" y="432"/>
                  <a:pt x="298" y="432"/>
                </a:cubicBezTo>
                <a:cubicBezTo>
                  <a:pt x="298" y="430"/>
                  <a:pt x="298" y="428"/>
                  <a:pt x="297" y="427"/>
                </a:cubicBezTo>
                <a:cubicBezTo>
                  <a:pt x="295" y="425"/>
                  <a:pt x="294" y="424"/>
                  <a:pt x="292" y="424"/>
                </a:cubicBezTo>
                <a:cubicBezTo>
                  <a:pt x="272" y="424"/>
                  <a:pt x="252" y="422"/>
                  <a:pt x="232" y="422"/>
                </a:cubicBezTo>
                <a:cubicBezTo>
                  <a:pt x="232" y="422"/>
                  <a:pt x="232" y="422"/>
                  <a:pt x="232" y="422"/>
                </a:cubicBezTo>
                <a:cubicBezTo>
                  <a:pt x="204" y="422"/>
                  <a:pt x="204" y="422"/>
                  <a:pt x="204" y="422"/>
                </a:cubicBezTo>
                <a:cubicBezTo>
                  <a:pt x="48" y="422"/>
                  <a:pt x="0" y="336"/>
                  <a:pt x="2" y="210"/>
                </a:cubicBezTo>
                <a:cubicBezTo>
                  <a:pt x="75" y="286"/>
                  <a:pt x="77" y="307"/>
                  <a:pt x="232" y="307"/>
                </a:cubicBezTo>
                <a:close/>
              </a:path>
            </a:pathLst>
          </a:custGeom>
          <a:solidFill>
            <a:sysClr val="window" lastClr="FFFFFF"/>
          </a:solidFill>
          <a:ln>
            <a:noFill/>
          </a:ln>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等线"/>
              <a:ea typeface="+mn-ea"/>
              <a:cs typeface="+mn-cs"/>
            </a:endParaRPr>
          </a:p>
        </p:txBody>
      </p:sp>
      <p:sp>
        <p:nvSpPr>
          <p:cNvPr id="25" name="出自【趣你的PPT】(微信:qunideppt)：最优质的PPT资源库"/>
          <p:cNvSpPr/>
          <p:nvPr/>
        </p:nvSpPr>
        <p:spPr bwMode="auto">
          <a:xfrm>
            <a:off x="4665838" y="4584253"/>
            <a:ext cx="36515" cy="93668"/>
          </a:xfrm>
          <a:custGeom>
            <a:avLst/>
            <a:gdLst>
              <a:gd name="T0" fmla="*/ 15 w 29"/>
              <a:gd name="T1" fmla="*/ 75 h 75"/>
              <a:gd name="T2" fmla="*/ 0 w 29"/>
              <a:gd name="T3" fmla="*/ 61 h 75"/>
              <a:gd name="T4" fmla="*/ 0 w 29"/>
              <a:gd name="T5" fmla="*/ 15 h 75"/>
              <a:gd name="T6" fmla="*/ 15 w 29"/>
              <a:gd name="T7" fmla="*/ 0 h 75"/>
              <a:gd name="T8" fmla="*/ 29 w 29"/>
              <a:gd name="T9" fmla="*/ 15 h 75"/>
              <a:gd name="T10" fmla="*/ 29 w 29"/>
              <a:gd name="T11" fmla="*/ 61 h 75"/>
              <a:gd name="T12" fmla="*/ 15 w 29"/>
              <a:gd name="T13" fmla="*/ 75 h 75"/>
            </a:gdLst>
            <a:ahLst/>
            <a:cxnLst>
              <a:cxn ang="0">
                <a:pos x="T0" y="T1"/>
              </a:cxn>
              <a:cxn ang="0">
                <a:pos x="T2" y="T3"/>
              </a:cxn>
              <a:cxn ang="0">
                <a:pos x="T4" y="T5"/>
              </a:cxn>
              <a:cxn ang="0">
                <a:pos x="T6" y="T7"/>
              </a:cxn>
              <a:cxn ang="0">
                <a:pos x="T8" y="T9"/>
              </a:cxn>
              <a:cxn ang="0">
                <a:pos x="T10" y="T11"/>
              </a:cxn>
              <a:cxn ang="0">
                <a:pos x="T12" y="T13"/>
              </a:cxn>
            </a:cxnLst>
            <a:rect l="0" t="0" r="r" b="b"/>
            <a:pathLst>
              <a:path w="29" h="75">
                <a:moveTo>
                  <a:pt x="15" y="75"/>
                </a:moveTo>
                <a:cubicBezTo>
                  <a:pt x="7" y="75"/>
                  <a:pt x="0" y="69"/>
                  <a:pt x="0" y="61"/>
                </a:cubicBezTo>
                <a:cubicBezTo>
                  <a:pt x="0" y="15"/>
                  <a:pt x="0" y="15"/>
                  <a:pt x="0" y="15"/>
                </a:cubicBezTo>
                <a:cubicBezTo>
                  <a:pt x="0" y="7"/>
                  <a:pt x="7" y="0"/>
                  <a:pt x="15" y="0"/>
                </a:cubicBezTo>
                <a:cubicBezTo>
                  <a:pt x="23" y="0"/>
                  <a:pt x="29" y="7"/>
                  <a:pt x="29" y="15"/>
                </a:cubicBezTo>
                <a:cubicBezTo>
                  <a:pt x="29" y="61"/>
                  <a:pt x="29" y="61"/>
                  <a:pt x="29" y="61"/>
                </a:cubicBezTo>
                <a:cubicBezTo>
                  <a:pt x="29" y="69"/>
                  <a:pt x="23" y="75"/>
                  <a:pt x="15" y="75"/>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等线"/>
              <a:ea typeface="+mn-ea"/>
              <a:cs typeface="+mn-cs"/>
            </a:endParaRPr>
          </a:p>
        </p:txBody>
      </p:sp>
      <p:sp>
        <p:nvSpPr>
          <p:cNvPr id="26" name="出自【趣你的PPT】(微信:qunideppt)：最优质的PPT资源库"/>
          <p:cNvSpPr/>
          <p:nvPr/>
        </p:nvSpPr>
        <p:spPr bwMode="auto">
          <a:xfrm>
            <a:off x="4514489" y="4616534"/>
            <a:ext cx="70383" cy="88905"/>
          </a:xfrm>
          <a:custGeom>
            <a:avLst/>
            <a:gdLst>
              <a:gd name="T0" fmla="*/ 39 w 56"/>
              <a:gd name="T1" fmla="*/ 71 h 71"/>
              <a:gd name="T2" fmla="*/ 27 w 56"/>
              <a:gd name="T3" fmla="*/ 64 h 71"/>
              <a:gd name="T4" fmla="*/ 4 w 56"/>
              <a:gd name="T5" fmla="*/ 24 h 71"/>
              <a:gd name="T6" fmla="*/ 9 w 56"/>
              <a:gd name="T7" fmla="*/ 4 h 71"/>
              <a:gd name="T8" fmla="*/ 29 w 56"/>
              <a:gd name="T9" fmla="*/ 9 h 71"/>
              <a:gd name="T10" fmla="*/ 52 w 56"/>
              <a:gd name="T11" fmla="*/ 50 h 71"/>
              <a:gd name="T12" fmla="*/ 47 w 56"/>
              <a:gd name="T13" fmla="*/ 69 h 71"/>
              <a:gd name="T14" fmla="*/ 39 w 56"/>
              <a:gd name="T15" fmla="*/ 71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71">
                <a:moveTo>
                  <a:pt x="39" y="71"/>
                </a:moveTo>
                <a:cubicBezTo>
                  <a:pt x="34" y="71"/>
                  <a:pt x="30" y="69"/>
                  <a:pt x="27" y="64"/>
                </a:cubicBezTo>
                <a:cubicBezTo>
                  <a:pt x="4" y="24"/>
                  <a:pt x="4" y="24"/>
                  <a:pt x="4" y="24"/>
                </a:cubicBezTo>
                <a:cubicBezTo>
                  <a:pt x="0" y="17"/>
                  <a:pt x="2" y="8"/>
                  <a:pt x="9" y="4"/>
                </a:cubicBezTo>
                <a:cubicBezTo>
                  <a:pt x="16" y="0"/>
                  <a:pt x="25" y="3"/>
                  <a:pt x="29" y="9"/>
                </a:cubicBezTo>
                <a:cubicBezTo>
                  <a:pt x="52" y="50"/>
                  <a:pt x="52" y="50"/>
                  <a:pt x="52" y="50"/>
                </a:cubicBezTo>
                <a:cubicBezTo>
                  <a:pt x="56" y="57"/>
                  <a:pt x="53" y="65"/>
                  <a:pt x="47" y="69"/>
                </a:cubicBezTo>
                <a:cubicBezTo>
                  <a:pt x="44" y="71"/>
                  <a:pt x="42" y="71"/>
                  <a:pt x="39" y="71"/>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等线"/>
              <a:ea typeface="+mn-ea"/>
              <a:cs typeface="+mn-cs"/>
            </a:endParaRPr>
          </a:p>
        </p:txBody>
      </p:sp>
      <p:sp>
        <p:nvSpPr>
          <p:cNvPr id="27" name="出自【趣你的PPT】(微信:qunideppt)：最优质的PPT资源库"/>
          <p:cNvSpPr/>
          <p:nvPr/>
        </p:nvSpPr>
        <p:spPr bwMode="auto">
          <a:xfrm>
            <a:off x="4402299" y="4721316"/>
            <a:ext cx="91022" cy="67738"/>
          </a:xfrm>
          <a:custGeom>
            <a:avLst/>
            <a:gdLst>
              <a:gd name="T0" fmla="*/ 57 w 73"/>
              <a:gd name="T1" fmla="*/ 54 h 54"/>
              <a:gd name="T2" fmla="*/ 50 w 73"/>
              <a:gd name="T3" fmla="*/ 52 h 54"/>
              <a:gd name="T4" fmla="*/ 10 w 73"/>
              <a:gd name="T5" fmla="*/ 29 h 54"/>
              <a:gd name="T6" fmla="*/ 4 w 73"/>
              <a:gd name="T7" fmla="*/ 10 h 54"/>
              <a:gd name="T8" fmla="*/ 24 w 73"/>
              <a:gd name="T9" fmla="*/ 4 h 54"/>
              <a:gd name="T10" fmla="*/ 64 w 73"/>
              <a:gd name="T11" fmla="*/ 27 h 54"/>
              <a:gd name="T12" fmla="*/ 70 w 73"/>
              <a:gd name="T13" fmla="*/ 47 h 54"/>
              <a:gd name="T14" fmla="*/ 57 w 73"/>
              <a:gd name="T15" fmla="*/ 54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54">
                <a:moveTo>
                  <a:pt x="57" y="54"/>
                </a:moveTo>
                <a:cubicBezTo>
                  <a:pt x="55" y="54"/>
                  <a:pt x="52" y="54"/>
                  <a:pt x="50" y="52"/>
                </a:cubicBezTo>
                <a:cubicBezTo>
                  <a:pt x="10" y="29"/>
                  <a:pt x="10" y="29"/>
                  <a:pt x="10" y="29"/>
                </a:cubicBezTo>
                <a:cubicBezTo>
                  <a:pt x="3" y="25"/>
                  <a:pt x="0" y="16"/>
                  <a:pt x="4" y="10"/>
                </a:cubicBezTo>
                <a:cubicBezTo>
                  <a:pt x="8" y="3"/>
                  <a:pt x="17" y="0"/>
                  <a:pt x="24" y="4"/>
                </a:cubicBezTo>
                <a:cubicBezTo>
                  <a:pt x="64" y="27"/>
                  <a:pt x="64" y="27"/>
                  <a:pt x="64" y="27"/>
                </a:cubicBezTo>
                <a:cubicBezTo>
                  <a:pt x="71" y="31"/>
                  <a:pt x="73" y="40"/>
                  <a:pt x="70" y="47"/>
                </a:cubicBezTo>
                <a:cubicBezTo>
                  <a:pt x="67" y="52"/>
                  <a:pt x="62" y="54"/>
                  <a:pt x="57" y="54"/>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等线"/>
              <a:ea typeface="+mn-ea"/>
              <a:cs typeface="+mn-cs"/>
            </a:endParaRPr>
          </a:p>
        </p:txBody>
      </p:sp>
      <p:sp>
        <p:nvSpPr>
          <p:cNvPr id="28" name="出自【趣你的PPT】(微信:qunideppt)：最优质的PPT资源库"/>
          <p:cNvSpPr/>
          <p:nvPr/>
        </p:nvSpPr>
        <p:spPr bwMode="auto">
          <a:xfrm>
            <a:off x="4361022" y="4871608"/>
            <a:ext cx="93668" cy="35986"/>
          </a:xfrm>
          <a:custGeom>
            <a:avLst/>
            <a:gdLst>
              <a:gd name="T0" fmla="*/ 61 w 75"/>
              <a:gd name="T1" fmla="*/ 29 h 29"/>
              <a:gd name="T2" fmla="*/ 14 w 75"/>
              <a:gd name="T3" fmla="*/ 29 h 29"/>
              <a:gd name="T4" fmla="*/ 0 w 75"/>
              <a:gd name="T5" fmla="*/ 14 h 29"/>
              <a:gd name="T6" fmla="*/ 14 w 75"/>
              <a:gd name="T7" fmla="*/ 0 h 29"/>
              <a:gd name="T8" fmla="*/ 61 w 75"/>
              <a:gd name="T9" fmla="*/ 0 h 29"/>
              <a:gd name="T10" fmla="*/ 75 w 75"/>
              <a:gd name="T11" fmla="*/ 14 h 29"/>
              <a:gd name="T12" fmla="*/ 61 w 75"/>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75" h="29">
                <a:moveTo>
                  <a:pt x="61" y="29"/>
                </a:moveTo>
                <a:cubicBezTo>
                  <a:pt x="14" y="29"/>
                  <a:pt x="14" y="29"/>
                  <a:pt x="14" y="29"/>
                </a:cubicBezTo>
                <a:cubicBezTo>
                  <a:pt x="6" y="29"/>
                  <a:pt x="0" y="22"/>
                  <a:pt x="0" y="14"/>
                </a:cubicBezTo>
                <a:cubicBezTo>
                  <a:pt x="0" y="6"/>
                  <a:pt x="6" y="0"/>
                  <a:pt x="14" y="0"/>
                </a:cubicBezTo>
                <a:cubicBezTo>
                  <a:pt x="61" y="0"/>
                  <a:pt x="61" y="0"/>
                  <a:pt x="61" y="0"/>
                </a:cubicBezTo>
                <a:cubicBezTo>
                  <a:pt x="69" y="0"/>
                  <a:pt x="75" y="6"/>
                  <a:pt x="75" y="14"/>
                </a:cubicBezTo>
                <a:cubicBezTo>
                  <a:pt x="75" y="22"/>
                  <a:pt x="69" y="29"/>
                  <a:pt x="61" y="29"/>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等线"/>
              <a:ea typeface="+mn-ea"/>
              <a:cs typeface="+mn-cs"/>
            </a:endParaRPr>
          </a:p>
        </p:txBody>
      </p:sp>
      <p:sp>
        <p:nvSpPr>
          <p:cNvPr id="29" name="出自【趣你的PPT】(微信:qunideppt)：最优质的PPT资源库"/>
          <p:cNvSpPr/>
          <p:nvPr/>
        </p:nvSpPr>
        <p:spPr bwMode="auto">
          <a:xfrm>
            <a:off x="4393303" y="4989091"/>
            <a:ext cx="91551" cy="67208"/>
          </a:xfrm>
          <a:custGeom>
            <a:avLst/>
            <a:gdLst>
              <a:gd name="T0" fmla="*/ 16 w 73"/>
              <a:gd name="T1" fmla="*/ 54 h 54"/>
              <a:gd name="T2" fmla="*/ 4 w 73"/>
              <a:gd name="T3" fmla="*/ 47 h 54"/>
              <a:gd name="T4" fmla="*/ 9 w 73"/>
              <a:gd name="T5" fmla="*/ 27 h 54"/>
              <a:gd name="T6" fmla="*/ 49 w 73"/>
              <a:gd name="T7" fmla="*/ 4 h 54"/>
              <a:gd name="T8" fmla="*/ 69 w 73"/>
              <a:gd name="T9" fmla="*/ 9 h 54"/>
              <a:gd name="T10" fmla="*/ 64 w 73"/>
              <a:gd name="T11" fmla="*/ 29 h 54"/>
              <a:gd name="T12" fmla="*/ 24 w 73"/>
              <a:gd name="T13" fmla="*/ 52 h 54"/>
              <a:gd name="T14" fmla="*/ 16 w 73"/>
              <a:gd name="T15" fmla="*/ 54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54">
                <a:moveTo>
                  <a:pt x="16" y="54"/>
                </a:moveTo>
                <a:cubicBezTo>
                  <a:pt x="12" y="54"/>
                  <a:pt x="7" y="51"/>
                  <a:pt x="4" y="47"/>
                </a:cubicBezTo>
                <a:cubicBezTo>
                  <a:pt x="0" y="40"/>
                  <a:pt x="2" y="31"/>
                  <a:pt x="9" y="27"/>
                </a:cubicBezTo>
                <a:cubicBezTo>
                  <a:pt x="49" y="4"/>
                  <a:pt x="49" y="4"/>
                  <a:pt x="49" y="4"/>
                </a:cubicBezTo>
                <a:cubicBezTo>
                  <a:pt x="56" y="0"/>
                  <a:pt x="65" y="2"/>
                  <a:pt x="69" y="9"/>
                </a:cubicBezTo>
                <a:cubicBezTo>
                  <a:pt x="73" y="16"/>
                  <a:pt x="71" y="25"/>
                  <a:pt x="64" y="29"/>
                </a:cubicBezTo>
                <a:cubicBezTo>
                  <a:pt x="24" y="52"/>
                  <a:pt x="24" y="52"/>
                  <a:pt x="24" y="52"/>
                </a:cubicBezTo>
                <a:cubicBezTo>
                  <a:pt x="21" y="53"/>
                  <a:pt x="19" y="54"/>
                  <a:pt x="16" y="54"/>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等线"/>
              <a:ea typeface="+mn-ea"/>
              <a:cs typeface="+mn-cs"/>
            </a:endParaRPr>
          </a:p>
        </p:txBody>
      </p:sp>
      <p:sp>
        <p:nvSpPr>
          <p:cNvPr id="30" name="出自【趣你的PPT】(微信:qunideppt)：最优质的PPT资源库"/>
          <p:cNvSpPr/>
          <p:nvPr/>
        </p:nvSpPr>
        <p:spPr bwMode="auto">
          <a:xfrm>
            <a:off x="4855819" y="5004967"/>
            <a:ext cx="91551" cy="67738"/>
          </a:xfrm>
          <a:custGeom>
            <a:avLst/>
            <a:gdLst>
              <a:gd name="T0" fmla="*/ 57 w 73"/>
              <a:gd name="T1" fmla="*/ 54 h 54"/>
              <a:gd name="T2" fmla="*/ 50 w 73"/>
              <a:gd name="T3" fmla="*/ 52 h 54"/>
              <a:gd name="T4" fmla="*/ 9 w 73"/>
              <a:gd name="T5" fmla="*/ 29 h 54"/>
              <a:gd name="T6" fmla="*/ 4 w 73"/>
              <a:gd name="T7" fmla="*/ 9 h 54"/>
              <a:gd name="T8" fmla="*/ 24 w 73"/>
              <a:gd name="T9" fmla="*/ 4 h 54"/>
              <a:gd name="T10" fmla="*/ 64 w 73"/>
              <a:gd name="T11" fmla="*/ 27 h 54"/>
              <a:gd name="T12" fmla="*/ 69 w 73"/>
              <a:gd name="T13" fmla="*/ 47 h 54"/>
              <a:gd name="T14" fmla="*/ 57 w 73"/>
              <a:gd name="T15" fmla="*/ 54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54">
                <a:moveTo>
                  <a:pt x="57" y="54"/>
                </a:moveTo>
                <a:cubicBezTo>
                  <a:pt x="54" y="54"/>
                  <a:pt x="52" y="53"/>
                  <a:pt x="50" y="52"/>
                </a:cubicBezTo>
                <a:cubicBezTo>
                  <a:pt x="9" y="29"/>
                  <a:pt x="9" y="29"/>
                  <a:pt x="9" y="29"/>
                </a:cubicBezTo>
                <a:cubicBezTo>
                  <a:pt x="2" y="25"/>
                  <a:pt x="0" y="16"/>
                  <a:pt x="4" y="9"/>
                </a:cubicBezTo>
                <a:cubicBezTo>
                  <a:pt x="8" y="2"/>
                  <a:pt x="17" y="0"/>
                  <a:pt x="24" y="4"/>
                </a:cubicBezTo>
                <a:cubicBezTo>
                  <a:pt x="64" y="27"/>
                  <a:pt x="64" y="27"/>
                  <a:pt x="64" y="27"/>
                </a:cubicBezTo>
                <a:cubicBezTo>
                  <a:pt x="71" y="31"/>
                  <a:pt x="73" y="40"/>
                  <a:pt x="69" y="47"/>
                </a:cubicBezTo>
                <a:cubicBezTo>
                  <a:pt x="67" y="51"/>
                  <a:pt x="62" y="54"/>
                  <a:pt x="57" y="54"/>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等线"/>
              <a:ea typeface="+mn-ea"/>
              <a:cs typeface="+mn-cs"/>
            </a:endParaRPr>
          </a:p>
        </p:txBody>
      </p:sp>
      <p:sp>
        <p:nvSpPr>
          <p:cNvPr id="31" name="出自【趣你的PPT】(微信:qunideppt)：最优质的PPT资源库"/>
          <p:cNvSpPr/>
          <p:nvPr/>
        </p:nvSpPr>
        <p:spPr bwMode="auto">
          <a:xfrm>
            <a:off x="4894980" y="4889072"/>
            <a:ext cx="94726" cy="35986"/>
          </a:xfrm>
          <a:custGeom>
            <a:avLst/>
            <a:gdLst>
              <a:gd name="T0" fmla="*/ 61 w 76"/>
              <a:gd name="T1" fmla="*/ 29 h 29"/>
              <a:gd name="T2" fmla="*/ 15 w 76"/>
              <a:gd name="T3" fmla="*/ 29 h 29"/>
              <a:gd name="T4" fmla="*/ 0 w 76"/>
              <a:gd name="T5" fmla="*/ 15 h 29"/>
              <a:gd name="T6" fmla="*/ 15 w 76"/>
              <a:gd name="T7" fmla="*/ 0 h 29"/>
              <a:gd name="T8" fmla="*/ 61 w 76"/>
              <a:gd name="T9" fmla="*/ 0 h 29"/>
              <a:gd name="T10" fmla="*/ 76 w 76"/>
              <a:gd name="T11" fmla="*/ 15 h 29"/>
              <a:gd name="T12" fmla="*/ 61 w 76"/>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76" h="29">
                <a:moveTo>
                  <a:pt x="61" y="29"/>
                </a:moveTo>
                <a:cubicBezTo>
                  <a:pt x="15" y="29"/>
                  <a:pt x="15" y="29"/>
                  <a:pt x="15" y="29"/>
                </a:cubicBezTo>
                <a:cubicBezTo>
                  <a:pt x="7" y="29"/>
                  <a:pt x="0" y="23"/>
                  <a:pt x="0" y="15"/>
                </a:cubicBezTo>
                <a:cubicBezTo>
                  <a:pt x="0" y="7"/>
                  <a:pt x="7" y="0"/>
                  <a:pt x="15" y="0"/>
                </a:cubicBezTo>
                <a:cubicBezTo>
                  <a:pt x="61" y="0"/>
                  <a:pt x="61" y="0"/>
                  <a:pt x="61" y="0"/>
                </a:cubicBezTo>
                <a:cubicBezTo>
                  <a:pt x="69" y="0"/>
                  <a:pt x="76" y="7"/>
                  <a:pt x="76" y="15"/>
                </a:cubicBezTo>
                <a:cubicBezTo>
                  <a:pt x="76" y="23"/>
                  <a:pt x="69" y="29"/>
                  <a:pt x="61" y="29"/>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等线"/>
              <a:ea typeface="+mn-ea"/>
              <a:cs typeface="+mn-cs"/>
            </a:endParaRPr>
          </a:p>
        </p:txBody>
      </p:sp>
      <p:sp>
        <p:nvSpPr>
          <p:cNvPr id="32" name="出自【趣你的PPT】(微信:qunideppt)：最优质的PPT资源库"/>
          <p:cNvSpPr/>
          <p:nvPr/>
        </p:nvSpPr>
        <p:spPr bwMode="auto">
          <a:xfrm>
            <a:off x="4864816" y="4737721"/>
            <a:ext cx="92609" cy="67738"/>
          </a:xfrm>
          <a:custGeom>
            <a:avLst/>
            <a:gdLst>
              <a:gd name="T0" fmla="*/ 17 w 74"/>
              <a:gd name="T1" fmla="*/ 54 h 54"/>
              <a:gd name="T2" fmla="*/ 4 w 74"/>
              <a:gd name="T3" fmla="*/ 47 h 54"/>
              <a:gd name="T4" fmla="*/ 10 w 74"/>
              <a:gd name="T5" fmla="*/ 27 h 54"/>
              <a:gd name="T6" fmla="*/ 50 w 74"/>
              <a:gd name="T7" fmla="*/ 4 h 54"/>
              <a:gd name="T8" fmla="*/ 70 w 74"/>
              <a:gd name="T9" fmla="*/ 9 h 54"/>
              <a:gd name="T10" fmla="*/ 64 w 74"/>
              <a:gd name="T11" fmla="*/ 29 h 54"/>
              <a:gd name="T12" fmla="*/ 24 w 74"/>
              <a:gd name="T13" fmla="*/ 52 h 54"/>
              <a:gd name="T14" fmla="*/ 17 w 74"/>
              <a:gd name="T15" fmla="*/ 54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54">
                <a:moveTo>
                  <a:pt x="17" y="54"/>
                </a:moveTo>
                <a:cubicBezTo>
                  <a:pt x="12" y="54"/>
                  <a:pt x="7" y="51"/>
                  <a:pt x="4" y="47"/>
                </a:cubicBezTo>
                <a:cubicBezTo>
                  <a:pt x="0" y="40"/>
                  <a:pt x="3" y="31"/>
                  <a:pt x="10" y="27"/>
                </a:cubicBezTo>
                <a:cubicBezTo>
                  <a:pt x="50" y="4"/>
                  <a:pt x="50" y="4"/>
                  <a:pt x="50" y="4"/>
                </a:cubicBezTo>
                <a:cubicBezTo>
                  <a:pt x="57" y="0"/>
                  <a:pt x="66" y="2"/>
                  <a:pt x="70" y="9"/>
                </a:cubicBezTo>
                <a:cubicBezTo>
                  <a:pt x="74" y="16"/>
                  <a:pt x="71" y="25"/>
                  <a:pt x="64" y="29"/>
                </a:cubicBezTo>
                <a:cubicBezTo>
                  <a:pt x="24" y="52"/>
                  <a:pt x="24" y="52"/>
                  <a:pt x="24" y="52"/>
                </a:cubicBezTo>
                <a:cubicBezTo>
                  <a:pt x="22" y="53"/>
                  <a:pt x="19" y="54"/>
                  <a:pt x="17" y="54"/>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等线"/>
              <a:ea typeface="+mn-ea"/>
              <a:cs typeface="+mn-cs"/>
            </a:endParaRPr>
          </a:p>
        </p:txBody>
      </p:sp>
      <p:sp>
        <p:nvSpPr>
          <p:cNvPr id="33" name="出自【趣你的PPT】(微信:qunideppt)：最优质的PPT资源库"/>
          <p:cNvSpPr/>
          <p:nvPr/>
        </p:nvSpPr>
        <p:spPr bwMode="auto">
          <a:xfrm>
            <a:off x="4781203" y="4626589"/>
            <a:ext cx="70912" cy="88905"/>
          </a:xfrm>
          <a:custGeom>
            <a:avLst/>
            <a:gdLst>
              <a:gd name="T0" fmla="*/ 17 w 57"/>
              <a:gd name="T1" fmla="*/ 71 h 71"/>
              <a:gd name="T2" fmla="*/ 10 w 57"/>
              <a:gd name="T3" fmla="*/ 69 h 71"/>
              <a:gd name="T4" fmla="*/ 4 w 57"/>
              <a:gd name="T5" fmla="*/ 49 h 71"/>
              <a:gd name="T6" fmla="*/ 28 w 57"/>
              <a:gd name="T7" fmla="*/ 9 h 71"/>
              <a:gd name="T8" fmla="*/ 47 w 57"/>
              <a:gd name="T9" fmla="*/ 4 h 71"/>
              <a:gd name="T10" fmla="*/ 53 w 57"/>
              <a:gd name="T11" fmla="*/ 23 h 71"/>
              <a:gd name="T12" fmla="*/ 29 w 57"/>
              <a:gd name="T13" fmla="*/ 63 h 71"/>
              <a:gd name="T14" fmla="*/ 17 w 57"/>
              <a:gd name="T15" fmla="*/ 71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71">
                <a:moveTo>
                  <a:pt x="17" y="71"/>
                </a:moveTo>
                <a:cubicBezTo>
                  <a:pt x="14" y="71"/>
                  <a:pt x="12" y="70"/>
                  <a:pt x="10" y="69"/>
                </a:cubicBezTo>
                <a:cubicBezTo>
                  <a:pt x="3" y="65"/>
                  <a:pt x="0" y="56"/>
                  <a:pt x="4" y="49"/>
                </a:cubicBezTo>
                <a:cubicBezTo>
                  <a:pt x="28" y="9"/>
                  <a:pt x="28" y="9"/>
                  <a:pt x="28" y="9"/>
                </a:cubicBezTo>
                <a:cubicBezTo>
                  <a:pt x="32" y="2"/>
                  <a:pt x="40" y="0"/>
                  <a:pt x="47" y="4"/>
                </a:cubicBezTo>
                <a:cubicBezTo>
                  <a:pt x="54" y="8"/>
                  <a:pt x="57" y="16"/>
                  <a:pt x="53" y="23"/>
                </a:cubicBezTo>
                <a:cubicBezTo>
                  <a:pt x="29" y="63"/>
                  <a:pt x="29" y="63"/>
                  <a:pt x="29" y="63"/>
                </a:cubicBezTo>
                <a:cubicBezTo>
                  <a:pt x="27" y="68"/>
                  <a:pt x="22" y="71"/>
                  <a:pt x="17" y="71"/>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等线"/>
              <a:ea typeface="+mn-ea"/>
              <a:cs typeface="+mn-cs"/>
            </a:endParaRPr>
          </a:p>
        </p:txBody>
      </p:sp>
      <p:sp>
        <p:nvSpPr>
          <p:cNvPr id="34" name="出自【趣你的PPT】(微信:qunideppt)：最优质的PPT资源库"/>
          <p:cNvSpPr>
            <a:spLocks noEditPoints="1"/>
          </p:cNvSpPr>
          <p:nvPr/>
        </p:nvSpPr>
        <p:spPr bwMode="auto">
          <a:xfrm>
            <a:off x="4506021" y="4734017"/>
            <a:ext cx="336039" cy="404838"/>
          </a:xfrm>
          <a:custGeom>
            <a:avLst/>
            <a:gdLst>
              <a:gd name="T0" fmla="*/ 134 w 269"/>
              <a:gd name="T1" fmla="*/ 0 h 324"/>
              <a:gd name="T2" fmla="*/ 2 w 269"/>
              <a:gd name="T3" fmla="*/ 146 h 324"/>
              <a:gd name="T4" fmla="*/ 63 w 269"/>
              <a:gd name="T5" fmla="*/ 324 h 324"/>
              <a:gd name="T6" fmla="*/ 144 w 269"/>
              <a:gd name="T7" fmla="*/ 324 h 324"/>
              <a:gd name="T8" fmla="*/ 215 w 269"/>
              <a:gd name="T9" fmla="*/ 265 h 324"/>
              <a:gd name="T10" fmla="*/ 269 w 269"/>
              <a:gd name="T11" fmla="*/ 134 h 324"/>
              <a:gd name="T12" fmla="*/ 119 w 269"/>
              <a:gd name="T13" fmla="*/ 237 h 324"/>
              <a:gd name="T14" fmla="*/ 92 w 269"/>
              <a:gd name="T15" fmla="*/ 182 h 324"/>
              <a:gd name="T16" fmla="*/ 109 w 269"/>
              <a:gd name="T17" fmla="*/ 174 h 324"/>
              <a:gd name="T18" fmla="*/ 146 w 269"/>
              <a:gd name="T19" fmla="*/ 174 h 324"/>
              <a:gd name="T20" fmla="*/ 162 w 269"/>
              <a:gd name="T21" fmla="*/ 185 h 324"/>
              <a:gd name="T22" fmla="*/ 169 w 269"/>
              <a:gd name="T23" fmla="*/ 183 h 324"/>
              <a:gd name="T24" fmla="*/ 143 w 269"/>
              <a:gd name="T25" fmla="*/ 237 h 324"/>
              <a:gd name="T26" fmla="*/ 119 w 269"/>
              <a:gd name="T27" fmla="*/ 301 h 324"/>
              <a:gd name="T28" fmla="*/ 112 w 269"/>
              <a:gd name="T29" fmla="*/ 144 h 324"/>
              <a:gd name="T30" fmla="*/ 116 w 269"/>
              <a:gd name="T31" fmla="*/ 148 h 324"/>
              <a:gd name="T32" fmla="*/ 111 w 269"/>
              <a:gd name="T33" fmla="*/ 144 h 324"/>
              <a:gd name="T34" fmla="*/ 152 w 269"/>
              <a:gd name="T35" fmla="*/ 140 h 324"/>
              <a:gd name="T36" fmla="*/ 153 w 269"/>
              <a:gd name="T37" fmla="*/ 140 h 324"/>
              <a:gd name="T38" fmla="*/ 149 w 269"/>
              <a:gd name="T39" fmla="*/ 142 h 324"/>
              <a:gd name="T40" fmla="*/ 243 w 269"/>
              <a:gd name="T41" fmla="*/ 155 h 324"/>
              <a:gd name="T42" fmla="*/ 197 w 269"/>
              <a:gd name="T43" fmla="*/ 251 h 324"/>
              <a:gd name="T44" fmla="*/ 159 w 269"/>
              <a:gd name="T45" fmla="*/ 301 h 324"/>
              <a:gd name="T46" fmla="*/ 189 w 269"/>
              <a:gd name="T47" fmla="*/ 180 h 324"/>
              <a:gd name="T48" fmla="*/ 175 w 269"/>
              <a:gd name="T49" fmla="*/ 172 h 324"/>
              <a:gd name="T50" fmla="*/ 155 w 269"/>
              <a:gd name="T51" fmla="*/ 171 h 324"/>
              <a:gd name="T52" fmla="*/ 152 w 269"/>
              <a:gd name="T53" fmla="*/ 167 h 324"/>
              <a:gd name="T54" fmla="*/ 151 w 269"/>
              <a:gd name="T55" fmla="*/ 132 h 324"/>
              <a:gd name="T56" fmla="*/ 143 w 269"/>
              <a:gd name="T57" fmla="*/ 165 h 324"/>
              <a:gd name="T58" fmla="*/ 115 w 269"/>
              <a:gd name="T59" fmla="*/ 168 h 324"/>
              <a:gd name="T60" fmla="*/ 115 w 269"/>
              <a:gd name="T61" fmla="*/ 136 h 324"/>
              <a:gd name="T62" fmla="*/ 103 w 269"/>
              <a:gd name="T63" fmla="*/ 163 h 324"/>
              <a:gd name="T64" fmla="*/ 94 w 269"/>
              <a:gd name="T65" fmla="*/ 174 h 324"/>
              <a:gd name="T66" fmla="*/ 87 w 269"/>
              <a:gd name="T67" fmla="*/ 172 h 324"/>
              <a:gd name="T68" fmla="*/ 76 w 269"/>
              <a:gd name="T69" fmla="*/ 168 h 324"/>
              <a:gd name="T70" fmla="*/ 76 w 269"/>
              <a:gd name="T71" fmla="*/ 169 h 324"/>
              <a:gd name="T72" fmla="*/ 75 w 269"/>
              <a:gd name="T73" fmla="*/ 169 h 324"/>
              <a:gd name="T74" fmla="*/ 102 w 269"/>
              <a:gd name="T75" fmla="*/ 239 h 324"/>
              <a:gd name="T76" fmla="*/ 87 w 269"/>
              <a:gd name="T77" fmla="*/ 301 h 324"/>
              <a:gd name="T78" fmla="*/ 25 w 269"/>
              <a:gd name="T79" fmla="*/ 155 h 324"/>
              <a:gd name="T80" fmla="*/ 24 w 269"/>
              <a:gd name="T81" fmla="*/ 139 h 324"/>
              <a:gd name="T82" fmla="*/ 134 w 269"/>
              <a:gd name="T83" fmla="*/ 23 h 324"/>
              <a:gd name="T84" fmla="*/ 245 w 269"/>
              <a:gd name="T85" fmla="*/ 13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9" h="324">
                <a:moveTo>
                  <a:pt x="269" y="134"/>
                </a:moveTo>
                <a:cubicBezTo>
                  <a:pt x="269" y="60"/>
                  <a:pt x="208" y="0"/>
                  <a:pt x="134" y="0"/>
                </a:cubicBezTo>
                <a:cubicBezTo>
                  <a:pt x="60" y="0"/>
                  <a:pt x="0" y="60"/>
                  <a:pt x="0" y="134"/>
                </a:cubicBezTo>
                <a:cubicBezTo>
                  <a:pt x="0" y="138"/>
                  <a:pt x="1" y="142"/>
                  <a:pt x="2" y="146"/>
                </a:cubicBezTo>
                <a:cubicBezTo>
                  <a:pt x="0" y="148"/>
                  <a:pt x="4" y="200"/>
                  <a:pt x="54" y="265"/>
                </a:cubicBezTo>
                <a:cubicBezTo>
                  <a:pt x="69" y="285"/>
                  <a:pt x="63" y="324"/>
                  <a:pt x="63" y="324"/>
                </a:cubicBezTo>
                <a:cubicBezTo>
                  <a:pt x="83" y="324"/>
                  <a:pt x="104" y="324"/>
                  <a:pt x="125" y="324"/>
                </a:cubicBezTo>
                <a:cubicBezTo>
                  <a:pt x="131" y="324"/>
                  <a:pt x="138" y="324"/>
                  <a:pt x="144" y="324"/>
                </a:cubicBezTo>
                <a:cubicBezTo>
                  <a:pt x="165" y="324"/>
                  <a:pt x="185" y="324"/>
                  <a:pt x="206" y="324"/>
                </a:cubicBezTo>
                <a:cubicBezTo>
                  <a:pt x="206" y="324"/>
                  <a:pt x="200" y="285"/>
                  <a:pt x="215" y="265"/>
                </a:cubicBezTo>
                <a:cubicBezTo>
                  <a:pt x="265" y="200"/>
                  <a:pt x="268" y="148"/>
                  <a:pt x="267" y="146"/>
                </a:cubicBezTo>
                <a:cubicBezTo>
                  <a:pt x="268" y="142"/>
                  <a:pt x="269" y="138"/>
                  <a:pt x="269" y="134"/>
                </a:cubicBezTo>
                <a:close/>
                <a:moveTo>
                  <a:pt x="119" y="301"/>
                </a:moveTo>
                <a:cubicBezTo>
                  <a:pt x="119" y="237"/>
                  <a:pt x="119" y="237"/>
                  <a:pt x="119" y="237"/>
                </a:cubicBezTo>
                <a:cubicBezTo>
                  <a:pt x="119" y="235"/>
                  <a:pt x="118" y="234"/>
                  <a:pt x="118" y="233"/>
                </a:cubicBezTo>
                <a:cubicBezTo>
                  <a:pt x="92" y="182"/>
                  <a:pt x="92" y="182"/>
                  <a:pt x="92" y="182"/>
                </a:cubicBezTo>
                <a:cubicBezTo>
                  <a:pt x="94" y="182"/>
                  <a:pt x="95" y="182"/>
                  <a:pt x="97" y="181"/>
                </a:cubicBezTo>
                <a:cubicBezTo>
                  <a:pt x="101" y="180"/>
                  <a:pt x="105" y="177"/>
                  <a:pt x="109" y="174"/>
                </a:cubicBezTo>
                <a:cubicBezTo>
                  <a:pt x="113" y="179"/>
                  <a:pt x="118" y="182"/>
                  <a:pt x="124" y="183"/>
                </a:cubicBezTo>
                <a:cubicBezTo>
                  <a:pt x="131" y="184"/>
                  <a:pt x="139" y="181"/>
                  <a:pt x="146" y="174"/>
                </a:cubicBezTo>
                <a:cubicBezTo>
                  <a:pt x="147" y="175"/>
                  <a:pt x="148" y="175"/>
                  <a:pt x="148" y="176"/>
                </a:cubicBezTo>
                <a:cubicBezTo>
                  <a:pt x="152" y="182"/>
                  <a:pt x="157" y="185"/>
                  <a:pt x="162" y="185"/>
                </a:cubicBezTo>
                <a:cubicBezTo>
                  <a:pt x="163" y="185"/>
                  <a:pt x="163" y="185"/>
                  <a:pt x="164" y="184"/>
                </a:cubicBezTo>
                <a:cubicBezTo>
                  <a:pt x="165" y="184"/>
                  <a:pt x="167" y="184"/>
                  <a:pt x="169" y="183"/>
                </a:cubicBezTo>
                <a:cubicBezTo>
                  <a:pt x="143" y="233"/>
                  <a:pt x="143" y="233"/>
                  <a:pt x="143" y="233"/>
                </a:cubicBezTo>
                <a:cubicBezTo>
                  <a:pt x="143" y="234"/>
                  <a:pt x="143" y="235"/>
                  <a:pt x="143" y="237"/>
                </a:cubicBezTo>
                <a:cubicBezTo>
                  <a:pt x="143" y="301"/>
                  <a:pt x="143" y="301"/>
                  <a:pt x="143" y="301"/>
                </a:cubicBezTo>
                <a:lnTo>
                  <a:pt x="119" y="301"/>
                </a:lnTo>
                <a:close/>
                <a:moveTo>
                  <a:pt x="111" y="144"/>
                </a:moveTo>
                <a:cubicBezTo>
                  <a:pt x="111" y="144"/>
                  <a:pt x="111" y="144"/>
                  <a:pt x="112" y="144"/>
                </a:cubicBezTo>
                <a:cubicBezTo>
                  <a:pt x="112" y="144"/>
                  <a:pt x="112" y="144"/>
                  <a:pt x="113" y="144"/>
                </a:cubicBezTo>
                <a:cubicBezTo>
                  <a:pt x="115" y="144"/>
                  <a:pt x="115" y="145"/>
                  <a:pt x="116" y="148"/>
                </a:cubicBezTo>
                <a:cubicBezTo>
                  <a:pt x="116" y="151"/>
                  <a:pt x="114" y="155"/>
                  <a:pt x="111" y="160"/>
                </a:cubicBezTo>
                <a:cubicBezTo>
                  <a:pt x="108" y="152"/>
                  <a:pt x="109" y="146"/>
                  <a:pt x="111" y="144"/>
                </a:cubicBezTo>
                <a:close/>
                <a:moveTo>
                  <a:pt x="149" y="142"/>
                </a:moveTo>
                <a:cubicBezTo>
                  <a:pt x="150" y="140"/>
                  <a:pt x="151" y="140"/>
                  <a:pt x="152" y="140"/>
                </a:cubicBezTo>
                <a:cubicBezTo>
                  <a:pt x="152" y="140"/>
                  <a:pt x="152" y="140"/>
                  <a:pt x="152" y="140"/>
                </a:cubicBezTo>
                <a:cubicBezTo>
                  <a:pt x="153" y="140"/>
                  <a:pt x="153" y="140"/>
                  <a:pt x="153" y="140"/>
                </a:cubicBezTo>
                <a:cubicBezTo>
                  <a:pt x="154" y="142"/>
                  <a:pt x="153" y="149"/>
                  <a:pt x="149" y="156"/>
                </a:cubicBezTo>
                <a:cubicBezTo>
                  <a:pt x="148" y="150"/>
                  <a:pt x="148" y="145"/>
                  <a:pt x="149" y="142"/>
                </a:cubicBezTo>
                <a:close/>
                <a:moveTo>
                  <a:pt x="245" y="139"/>
                </a:moveTo>
                <a:cubicBezTo>
                  <a:pt x="243" y="155"/>
                  <a:pt x="243" y="155"/>
                  <a:pt x="243" y="155"/>
                </a:cubicBezTo>
                <a:cubicBezTo>
                  <a:pt x="243" y="155"/>
                  <a:pt x="243" y="155"/>
                  <a:pt x="243" y="155"/>
                </a:cubicBezTo>
                <a:cubicBezTo>
                  <a:pt x="241" y="169"/>
                  <a:pt x="232" y="206"/>
                  <a:pt x="197" y="251"/>
                </a:cubicBezTo>
                <a:cubicBezTo>
                  <a:pt x="186" y="265"/>
                  <a:pt x="182" y="284"/>
                  <a:pt x="182" y="301"/>
                </a:cubicBezTo>
                <a:cubicBezTo>
                  <a:pt x="159" y="301"/>
                  <a:pt x="159" y="301"/>
                  <a:pt x="159" y="301"/>
                </a:cubicBezTo>
                <a:cubicBezTo>
                  <a:pt x="159" y="239"/>
                  <a:pt x="159" y="239"/>
                  <a:pt x="159" y="239"/>
                </a:cubicBezTo>
                <a:cubicBezTo>
                  <a:pt x="189" y="180"/>
                  <a:pt x="189" y="180"/>
                  <a:pt x="189" y="180"/>
                </a:cubicBezTo>
                <a:cubicBezTo>
                  <a:pt x="191" y="176"/>
                  <a:pt x="190" y="171"/>
                  <a:pt x="185" y="169"/>
                </a:cubicBezTo>
                <a:cubicBezTo>
                  <a:pt x="182" y="167"/>
                  <a:pt x="177" y="168"/>
                  <a:pt x="175" y="172"/>
                </a:cubicBezTo>
                <a:cubicBezTo>
                  <a:pt x="172" y="174"/>
                  <a:pt x="167" y="176"/>
                  <a:pt x="163" y="176"/>
                </a:cubicBezTo>
                <a:cubicBezTo>
                  <a:pt x="159" y="177"/>
                  <a:pt x="157" y="174"/>
                  <a:pt x="155" y="171"/>
                </a:cubicBezTo>
                <a:cubicBezTo>
                  <a:pt x="154" y="170"/>
                  <a:pt x="153" y="168"/>
                  <a:pt x="152" y="167"/>
                </a:cubicBezTo>
                <a:cubicBezTo>
                  <a:pt x="152" y="167"/>
                  <a:pt x="152" y="167"/>
                  <a:pt x="152" y="167"/>
                </a:cubicBezTo>
                <a:cubicBezTo>
                  <a:pt x="159" y="157"/>
                  <a:pt x="164" y="144"/>
                  <a:pt x="160" y="136"/>
                </a:cubicBezTo>
                <a:cubicBezTo>
                  <a:pt x="159" y="133"/>
                  <a:pt x="155" y="131"/>
                  <a:pt x="151" y="132"/>
                </a:cubicBezTo>
                <a:cubicBezTo>
                  <a:pt x="147" y="132"/>
                  <a:pt x="144" y="134"/>
                  <a:pt x="142" y="138"/>
                </a:cubicBezTo>
                <a:cubicBezTo>
                  <a:pt x="139" y="145"/>
                  <a:pt x="139" y="156"/>
                  <a:pt x="143" y="165"/>
                </a:cubicBezTo>
                <a:cubicBezTo>
                  <a:pt x="138" y="171"/>
                  <a:pt x="131" y="176"/>
                  <a:pt x="125" y="175"/>
                </a:cubicBezTo>
                <a:cubicBezTo>
                  <a:pt x="121" y="174"/>
                  <a:pt x="118" y="172"/>
                  <a:pt x="115" y="168"/>
                </a:cubicBezTo>
                <a:cubicBezTo>
                  <a:pt x="120" y="161"/>
                  <a:pt x="124" y="154"/>
                  <a:pt x="124" y="147"/>
                </a:cubicBezTo>
                <a:cubicBezTo>
                  <a:pt x="124" y="142"/>
                  <a:pt x="120" y="137"/>
                  <a:pt x="115" y="136"/>
                </a:cubicBezTo>
                <a:cubicBezTo>
                  <a:pt x="111" y="135"/>
                  <a:pt x="107" y="136"/>
                  <a:pt x="105" y="138"/>
                </a:cubicBezTo>
                <a:cubicBezTo>
                  <a:pt x="100" y="144"/>
                  <a:pt x="100" y="154"/>
                  <a:pt x="103" y="163"/>
                </a:cubicBezTo>
                <a:cubicBezTo>
                  <a:pt x="104" y="164"/>
                  <a:pt x="104" y="166"/>
                  <a:pt x="105" y="167"/>
                </a:cubicBezTo>
                <a:cubicBezTo>
                  <a:pt x="102" y="170"/>
                  <a:pt x="98" y="172"/>
                  <a:pt x="94" y="174"/>
                </a:cubicBezTo>
                <a:cubicBezTo>
                  <a:pt x="92" y="174"/>
                  <a:pt x="90" y="175"/>
                  <a:pt x="88" y="174"/>
                </a:cubicBezTo>
                <a:cubicBezTo>
                  <a:pt x="87" y="172"/>
                  <a:pt x="87" y="172"/>
                  <a:pt x="87" y="172"/>
                </a:cubicBezTo>
                <a:cubicBezTo>
                  <a:pt x="85" y="169"/>
                  <a:pt x="81" y="167"/>
                  <a:pt x="77" y="168"/>
                </a:cubicBezTo>
                <a:cubicBezTo>
                  <a:pt x="77" y="168"/>
                  <a:pt x="77" y="168"/>
                  <a:pt x="76" y="168"/>
                </a:cubicBezTo>
                <a:cubicBezTo>
                  <a:pt x="76" y="168"/>
                  <a:pt x="76" y="168"/>
                  <a:pt x="76" y="169"/>
                </a:cubicBezTo>
                <a:cubicBezTo>
                  <a:pt x="76" y="169"/>
                  <a:pt x="76" y="169"/>
                  <a:pt x="76" y="169"/>
                </a:cubicBezTo>
                <a:cubicBezTo>
                  <a:pt x="76" y="169"/>
                  <a:pt x="76" y="169"/>
                  <a:pt x="75" y="169"/>
                </a:cubicBezTo>
                <a:cubicBezTo>
                  <a:pt x="75" y="169"/>
                  <a:pt x="75" y="169"/>
                  <a:pt x="75" y="169"/>
                </a:cubicBezTo>
                <a:cubicBezTo>
                  <a:pt x="72" y="171"/>
                  <a:pt x="70" y="176"/>
                  <a:pt x="72" y="180"/>
                </a:cubicBezTo>
                <a:cubicBezTo>
                  <a:pt x="102" y="239"/>
                  <a:pt x="102" y="239"/>
                  <a:pt x="102" y="239"/>
                </a:cubicBezTo>
                <a:cubicBezTo>
                  <a:pt x="102" y="301"/>
                  <a:pt x="102" y="301"/>
                  <a:pt x="102" y="301"/>
                </a:cubicBezTo>
                <a:cubicBezTo>
                  <a:pt x="87" y="301"/>
                  <a:pt x="87" y="301"/>
                  <a:pt x="87" y="301"/>
                </a:cubicBezTo>
                <a:cubicBezTo>
                  <a:pt x="87" y="284"/>
                  <a:pt x="83" y="265"/>
                  <a:pt x="73" y="251"/>
                </a:cubicBezTo>
                <a:cubicBezTo>
                  <a:pt x="37" y="206"/>
                  <a:pt x="28" y="169"/>
                  <a:pt x="25" y="155"/>
                </a:cubicBezTo>
                <a:cubicBezTo>
                  <a:pt x="26" y="155"/>
                  <a:pt x="26" y="155"/>
                  <a:pt x="26" y="155"/>
                </a:cubicBezTo>
                <a:cubicBezTo>
                  <a:pt x="24" y="139"/>
                  <a:pt x="24" y="139"/>
                  <a:pt x="24" y="139"/>
                </a:cubicBezTo>
                <a:cubicBezTo>
                  <a:pt x="24" y="137"/>
                  <a:pt x="23" y="135"/>
                  <a:pt x="23" y="134"/>
                </a:cubicBezTo>
                <a:cubicBezTo>
                  <a:pt x="23" y="72"/>
                  <a:pt x="73" y="23"/>
                  <a:pt x="134" y="23"/>
                </a:cubicBezTo>
                <a:cubicBezTo>
                  <a:pt x="196" y="23"/>
                  <a:pt x="245" y="72"/>
                  <a:pt x="245" y="134"/>
                </a:cubicBezTo>
                <a:cubicBezTo>
                  <a:pt x="245" y="135"/>
                  <a:pt x="245" y="137"/>
                  <a:pt x="245" y="139"/>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等线"/>
              <a:ea typeface="+mn-ea"/>
              <a:cs typeface="+mn-cs"/>
            </a:endParaRPr>
          </a:p>
        </p:txBody>
      </p:sp>
      <p:sp>
        <p:nvSpPr>
          <p:cNvPr id="35" name="出自【趣你的PPT】(微信:qunideppt)：最优质的PPT资源库"/>
          <p:cNvSpPr/>
          <p:nvPr/>
        </p:nvSpPr>
        <p:spPr bwMode="auto">
          <a:xfrm>
            <a:off x="4585930" y="5152613"/>
            <a:ext cx="176222" cy="100019"/>
          </a:xfrm>
          <a:custGeom>
            <a:avLst/>
            <a:gdLst>
              <a:gd name="T0" fmla="*/ 0 w 141"/>
              <a:gd name="T1" fmla="*/ 12 h 80"/>
              <a:gd name="T2" fmla="*/ 6 w 141"/>
              <a:gd name="T3" fmla="*/ 12 h 80"/>
              <a:gd name="T4" fmla="*/ 6 w 141"/>
              <a:gd name="T5" fmla="*/ 22 h 80"/>
              <a:gd name="T6" fmla="*/ 0 w 141"/>
              <a:gd name="T7" fmla="*/ 22 h 80"/>
              <a:gd name="T8" fmla="*/ 0 w 141"/>
              <a:gd name="T9" fmla="*/ 33 h 80"/>
              <a:gd name="T10" fmla="*/ 6 w 141"/>
              <a:gd name="T11" fmla="*/ 33 h 80"/>
              <a:gd name="T12" fmla="*/ 6 w 141"/>
              <a:gd name="T13" fmla="*/ 43 h 80"/>
              <a:gd name="T14" fmla="*/ 0 w 141"/>
              <a:gd name="T15" fmla="*/ 43 h 80"/>
              <a:gd name="T16" fmla="*/ 30 w 141"/>
              <a:gd name="T17" fmla="*/ 68 h 80"/>
              <a:gd name="T18" fmla="*/ 48 w 141"/>
              <a:gd name="T19" fmla="*/ 80 h 80"/>
              <a:gd name="T20" fmla="*/ 93 w 141"/>
              <a:gd name="T21" fmla="*/ 80 h 80"/>
              <a:gd name="T22" fmla="*/ 111 w 141"/>
              <a:gd name="T23" fmla="*/ 68 h 80"/>
              <a:gd name="T24" fmla="*/ 141 w 141"/>
              <a:gd name="T25" fmla="*/ 43 h 80"/>
              <a:gd name="T26" fmla="*/ 136 w 141"/>
              <a:gd name="T27" fmla="*/ 43 h 80"/>
              <a:gd name="T28" fmla="*/ 136 w 141"/>
              <a:gd name="T29" fmla="*/ 33 h 80"/>
              <a:gd name="T30" fmla="*/ 141 w 141"/>
              <a:gd name="T31" fmla="*/ 33 h 80"/>
              <a:gd name="T32" fmla="*/ 141 w 141"/>
              <a:gd name="T33" fmla="*/ 22 h 80"/>
              <a:gd name="T34" fmla="*/ 136 w 141"/>
              <a:gd name="T35" fmla="*/ 22 h 80"/>
              <a:gd name="T36" fmla="*/ 136 w 141"/>
              <a:gd name="T37" fmla="*/ 12 h 80"/>
              <a:gd name="T38" fmla="*/ 141 w 141"/>
              <a:gd name="T39" fmla="*/ 12 h 80"/>
              <a:gd name="T40" fmla="*/ 141 w 141"/>
              <a:gd name="T41" fmla="*/ 0 h 80"/>
              <a:gd name="T42" fmla="*/ 0 w 141"/>
              <a:gd name="T43" fmla="*/ 0 h 80"/>
              <a:gd name="T44" fmla="*/ 0 w 141"/>
              <a:gd name="T45" fmla="*/ 1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1" h="80">
                <a:moveTo>
                  <a:pt x="0" y="12"/>
                </a:moveTo>
                <a:cubicBezTo>
                  <a:pt x="6" y="12"/>
                  <a:pt x="6" y="12"/>
                  <a:pt x="6" y="12"/>
                </a:cubicBezTo>
                <a:cubicBezTo>
                  <a:pt x="6" y="22"/>
                  <a:pt x="6" y="22"/>
                  <a:pt x="6" y="22"/>
                </a:cubicBezTo>
                <a:cubicBezTo>
                  <a:pt x="0" y="22"/>
                  <a:pt x="0" y="22"/>
                  <a:pt x="0" y="22"/>
                </a:cubicBezTo>
                <a:cubicBezTo>
                  <a:pt x="0" y="33"/>
                  <a:pt x="0" y="33"/>
                  <a:pt x="0" y="33"/>
                </a:cubicBezTo>
                <a:cubicBezTo>
                  <a:pt x="6" y="33"/>
                  <a:pt x="6" y="33"/>
                  <a:pt x="6" y="33"/>
                </a:cubicBezTo>
                <a:cubicBezTo>
                  <a:pt x="6" y="43"/>
                  <a:pt x="6" y="43"/>
                  <a:pt x="6" y="43"/>
                </a:cubicBezTo>
                <a:cubicBezTo>
                  <a:pt x="0" y="43"/>
                  <a:pt x="0" y="43"/>
                  <a:pt x="0" y="43"/>
                </a:cubicBezTo>
                <a:cubicBezTo>
                  <a:pt x="1" y="57"/>
                  <a:pt x="14" y="67"/>
                  <a:pt x="30" y="68"/>
                </a:cubicBezTo>
                <a:cubicBezTo>
                  <a:pt x="33" y="75"/>
                  <a:pt x="40" y="80"/>
                  <a:pt x="48" y="80"/>
                </a:cubicBezTo>
                <a:cubicBezTo>
                  <a:pt x="93" y="80"/>
                  <a:pt x="93" y="80"/>
                  <a:pt x="93" y="80"/>
                </a:cubicBezTo>
                <a:cubicBezTo>
                  <a:pt x="101" y="80"/>
                  <a:pt x="108" y="75"/>
                  <a:pt x="111" y="68"/>
                </a:cubicBezTo>
                <a:cubicBezTo>
                  <a:pt x="127" y="67"/>
                  <a:pt x="140" y="57"/>
                  <a:pt x="141" y="43"/>
                </a:cubicBezTo>
                <a:cubicBezTo>
                  <a:pt x="136" y="43"/>
                  <a:pt x="136" y="43"/>
                  <a:pt x="136" y="43"/>
                </a:cubicBezTo>
                <a:cubicBezTo>
                  <a:pt x="136" y="33"/>
                  <a:pt x="136" y="33"/>
                  <a:pt x="136" y="33"/>
                </a:cubicBezTo>
                <a:cubicBezTo>
                  <a:pt x="141" y="33"/>
                  <a:pt x="141" y="33"/>
                  <a:pt x="141" y="33"/>
                </a:cubicBezTo>
                <a:cubicBezTo>
                  <a:pt x="141" y="22"/>
                  <a:pt x="141" y="22"/>
                  <a:pt x="141" y="22"/>
                </a:cubicBezTo>
                <a:cubicBezTo>
                  <a:pt x="136" y="22"/>
                  <a:pt x="136" y="22"/>
                  <a:pt x="136" y="22"/>
                </a:cubicBezTo>
                <a:cubicBezTo>
                  <a:pt x="136" y="12"/>
                  <a:pt x="136" y="12"/>
                  <a:pt x="136" y="12"/>
                </a:cubicBezTo>
                <a:cubicBezTo>
                  <a:pt x="141" y="12"/>
                  <a:pt x="141" y="12"/>
                  <a:pt x="141" y="12"/>
                </a:cubicBezTo>
                <a:cubicBezTo>
                  <a:pt x="141" y="0"/>
                  <a:pt x="141" y="0"/>
                  <a:pt x="141" y="0"/>
                </a:cubicBezTo>
                <a:cubicBezTo>
                  <a:pt x="0" y="0"/>
                  <a:pt x="0" y="0"/>
                  <a:pt x="0" y="0"/>
                </a:cubicBezTo>
                <a:lnTo>
                  <a:pt x="0" y="12"/>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等线"/>
              <a:ea typeface="+mn-ea"/>
              <a:cs typeface="+mn-cs"/>
            </a:endParaRPr>
          </a:p>
        </p:txBody>
      </p:sp>
      <p:sp>
        <p:nvSpPr>
          <p:cNvPr id="36" name="出自【趣你的PPT】(微信:qunideppt)：最优质的PPT资源库"/>
          <p:cNvSpPr txBox="1"/>
          <p:nvPr/>
        </p:nvSpPr>
        <p:spPr>
          <a:xfrm>
            <a:off x="8463596" y="2089871"/>
            <a:ext cx="1685037" cy="369332"/>
          </a:xfrm>
          <a:prstGeom prst="rect">
            <a:avLst/>
          </a:prstGeom>
          <a:noFill/>
        </p:spPr>
        <p:txBody>
          <a:bodyPr wrap="square" rtlCol="0">
            <a:spAutoFit/>
          </a:bodyPr>
          <a:lstStyle/>
          <a:p>
            <a:pPr fontAlgn="auto">
              <a:spcBef>
                <a:spcPts val="0"/>
              </a:spcBef>
              <a:spcAft>
                <a:spcPts val="0"/>
              </a:spcAft>
            </a:pPr>
            <a:r>
              <a:rPr lang="zh-CN" altLang="en-US" b="1" dirty="0">
                <a:solidFill>
                  <a:srgbClr val="FFFFFF"/>
                </a:solidFill>
                <a:latin typeface="微软雅黑" panose="020B0503020204020204" pitchFamily="34" charset="-122"/>
                <a:ea typeface="微软雅黑" panose="020B0503020204020204" pitchFamily="34" charset="-122"/>
              </a:rPr>
              <a:t>前端技术栈</a:t>
            </a:r>
          </a:p>
        </p:txBody>
      </p:sp>
      <p:sp>
        <p:nvSpPr>
          <p:cNvPr id="37" name="出自【趣你的PPT】(微信:qunideppt)：最优质的PPT资源库"/>
          <p:cNvSpPr txBox="1"/>
          <p:nvPr/>
        </p:nvSpPr>
        <p:spPr>
          <a:xfrm>
            <a:off x="8565407" y="2473042"/>
            <a:ext cx="3135362" cy="503868"/>
          </a:xfrm>
          <a:prstGeom prst="rect">
            <a:avLst/>
          </a:prstGeom>
          <a:noFill/>
          <a:ln>
            <a:noFill/>
          </a:ln>
        </p:spPr>
        <p:txBody>
          <a:bodyPr lIns="0" tIns="0" rIns="0" bIns="0" anchor="t" anchorCtr="0">
            <a:noAutofit/>
          </a:bodyPr>
          <a:lstStyle/>
          <a:p>
            <a:pPr fontAlgn="auto">
              <a:lnSpc>
                <a:spcPct val="120000"/>
              </a:lnSpc>
              <a:spcBef>
                <a:spcPts val="0"/>
              </a:spcBef>
              <a:spcAft>
                <a:spcPts val="600"/>
              </a:spcAft>
              <a:buSzPct val="25000"/>
            </a:pPr>
            <a:r>
              <a:rPr lang="en-US" altLang="zh-CN" sz="1400" dirty="0">
                <a:solidFill>
                  <a:srgbClr val="FFFFFF"/>
                </a:solidFill>
                <a:latin typeface="微软雅黑" panose="020B0503020204020204" pitchFamily="34" charset="-122"/>
                <a:ea typeface="微软雅黑" panose="020B0503020204020204" pitchFamily="34" charset="-122"/>
                <a:cs typeface="Lato" panose="020F0502020204030203"/>
                <a:sym typeface="Lato" panose="020F0502020204030203"/>
              </a:rPr>
              <a:t>HTML</a:t>
            </a:r>
            <a:r>
              <a:rPr lang="zh-CN" altLang="en-US" sz="1400" dirty="0">
                <a:solidFill>
                  <a:srgbClr val="FFFFFF"/>
                </a:solidFill>
                <a:latin typeface="微软雅黑" panose="020B0503020204020204" pitchFamily="34" charset="-122"/>
                <a:ea typeface="微软雅黑" panose="020B0503020204020204" pitchFamily="34" charset="-122"/>
                <a:cs typeface="Lato" panose="020F0502020204030203"/>
                <a:sym typeface="Lato" panose="020F0502020204030203"/>
              </a:rPr>
              <a:t>、</a:t>
            </a:r>
            <a:r>
              <a:rPr lang="en-US" altLang="zh-CN" sz="1400" dirty="0">
                <a:solidFill>
                  <a:srgbClr val="FFFFFF"/>
                </a:solidFill>
                <a:latin typeface="微软雅黑" panose="020B0503020204020204" pitchFamily="34" charset="-122"/>
                <a:ea typeface="微软雅黑" panose="020B0503020204020204" pitchFamily="34" charset="-122"/>
                <a:cs typeface="Lato" panose="020F0502020204030203"/>
                <a:sym typeface="Lato" panose="020F0502020204030203"/>
              </a:rPr>
              <a:t>CSS</a:t>
            </a:r>
            <a:r>
              <a:rPr lang="zh-CN" altLang="en-US" sz="1400" dirty="0">
                <a:solidFill>
                  <a:srgbClr val="FFFFFF"/>
                </a:solidFill>
                <a:latin typeface="微软雅黑" panose="020B0503020204020204" pitchFamily="34" charset="-122"/>
                <a:ea typeface="微软雅黑" panose="020B0503020204020204" pitchFamily="34" charset="-122"/>
                <a:cs typeface="Lato" panose="020F0502020204030203"/>
                <a:sym typeface="Lato" panose="020F0502020204030203"/>
              </a:rPr>
              <a:t>、</a:t>
            </a:r>
            <a:r>
              <a:rPr lang="en-US" altLang="zh-CN" sz="1400" dirty="0" err="1">
                <a:solidFill>
                  <a:srgbClr val="FFFFFF"/>
                </a:solidFill>
                <a:latin typeface="微软雅黑" panose="020B0503020204020204" pitchFamily="34" charset="-122"/>
                <a:ea typeface="微软雅黑" panose="020B0503020204020204" pitchFamily="34" charset="-122"/>
                <a:cs typeface="Lato" panose="020F0502020204030203"/>
                <a:sym typeface="Lato" panose="020F0502020204030203"/>
              </a:rPr>
              <a:t>Javascript</a:t>
            </a:r>
            <a:r>
              <a:rPr lang="en-US" altLang="zh-CN" sz="1400" dirty="0">
                <a:solidFill>
                  <a:srgbClr val="FFFFFF"/>
                </a:solidFill>
                <a:latin typeface="微软雅黑" panose="020B0503020204020204" pitchFamily="34" charset="-122"/>
                <a:ea typeface="微软雅黑" panose="020B0503020204020204" pitchFamily="34" charset="-122"/>
                <a:cs typeface="Lato" panose="020F0502020204030203"/>
                <a:sym typeface="Lato" panose="020F0502020204030203"/>
              </a:rPr>
              <a:t>(</a:t>
            </a:r>
            <a:r>
              <a:rPr lang="en-US" altLang="zh-CN" sz="1400" dirty="0" err="1">
                <a:solidFill>
                  <a:srgbClr val="FFFFFF"/>
                </a:solidFill>
                <a:latin typeface="微软雅黑" panose="020B0503020204020204" pitchFamily="34" charset="-122"/>
                <a:ea typeface="微软雅黑" panose="020B0503020204020204" pitchFamily="34" charset="-122"/>
                <a:cs typeface="Lato" panose="020F0502020204030203"/>
                <a:sym typeface="Lato" panose="020F0502020204030203"/>
              </a:rPr>
              <a:t>Jquery</a:t>
            </a:r>
            <a:r>
              <a:rPr lang="en-US" altLang="zh-CN" sz="1400" dirty="0">
                <a:solidFill>
                  <a:srgbClr val="FFFFFF"/>
                </a:solidFill>
                <a:latin typeface="微软雅黑" panose="020B0503020204020204" pitchFamily="34" charset="-122"/>
                <a:ea typeface="微软雅黑" panose="020B0503020204020204" pitchFamily="34" charset="-122"/>
                <a:cs typeface="Lato" panose="020F0502020204030203"/>
                <a:sym typeface="Lato" panose="020F0502020204030203"/>
              </a:rPr>
              <a:t>)</a:t>
            </a:r>
            <a:r>
              <a:rPr lang="zh-CN" altLang="en-US" sz="1400" dirty="0">
                <a:solidFill>
                  <a:srgbClr val="FFFFFF"/>
                </a:solidFill>
                <a:latin typeface="微软雅黑" panose="020B0503020204020204" pitchFamily="34" charset="-122"/>
                <a:ea typeface="微软雅黑" panose="020B0503020204020204" pitchFamily="34" charset="-122"/>
                <a:cs typeface="Lato" panose="020F0502020204030203"/>
                <a:sym typeface="Lato" panose="020F0502020204030203"/>
              </a:rPr>
              <a:t>、</a:t>
            </a:r>
            <a:r>
              <a:rPr lang="en-US" altLang="zh-CN" sz="1400" dirty="0">
                <a:solidFill>
                  <a:srgbClr val="FFFFFF"/>
                </a:solidFill>
                <a:latin typeface="微软雅黑" panose="020B0503020204020204" pitchFamily="34" charset="-122"/>
                <a:ea typeface="微软雅黑" panose="020B0503020204020204" pitchFamily="34" charset="-122"/>
                <a:cs typeface="Lato" panose="020F0502020204030203"/>
                <a:sym typeface="Lato" panose="020F0502020204030203"/>
              </a:rPr>
              <a:t>VUE</a:t>
            </a:r>
            <a:r>
              <a:rPr lang="zh-CN" altLang="en-US" sz="1400" dirty="0">
                <a:solidFill>
                  <a:srgbClr val="FFFFFF"/>
                </a:solidFill>
                <a:latin typeface="微软雅黑" panose="020B0503020204020204" pitchFamily="34" charset="-122"/>
                <a:ea typeface="微软雅黑" panose="020B0503020204020204" pitchFamily="34" charset="-122"/>
                <a:cs typeface="Lato" panose="020F0502020204030203"/>
                <a:sym typeface="Lato" panose="020F0502020204030203"/>
              </a:rPr>
              <a:t>响应式框架、</a:t>
            </a:r>
            <a:r>
              <a:rPr lang="en-US" altLang="zh-CN" sz="1400" dirty="0" err="1">
                <a:solidFill>
                  <a:srgbClr val="FFFFFF"/>
                </a:solidFill>
                <a:latin typeface="微软雅黑" panose="020B0503020204020204" pitchFamily="34" charset="-122"/>
                <a:ea typeface="微软雅黑" panose="020B0503020204020204" pitchFamily="34" charset="-122"/>
                <a:cs typeface="Lato" panose="020F0502020204030203"/>
                <a:sym typeface="Lato" panose="020F0502020204030203"/>
              </a:rPr>
              <a:t>ElementUI</a:t>
            </a:r>
            <a:r>
              <a:rPr lang="zh-CN" altLang="en-US" sz="1400" dirty="0">
                <a:solidFill>
                  <a:srgbClr val="FFFFFF"/>
                </a:solidFill>
                <a:latin typeface="微软雅黑" panose="020B0503020204020204" pitchFamily="34" charset="-122"/>
                <a:ea typeface="微软雅黑" panose="020B0503020204020204" pitchFamily="34" charset="-122"/>
                <a:cs typeface="Lato" panose="020F0502020204030203"/>
                <a:sym typeface="Lato" panose="020F0502020204030203"/>
              </a:rPr>
              <a:t>组件库</a:t>
            </a:r>
            <a:endParaRPr lang="en-US" altLang="zh-CN" sz="1400" dirty="0">
              <a:solidFill>
                <a:srgbClr val="FFFFFF"/>
              </a:solidFill>
              <a:latin typeface="微软雅黑" panose="020B0503020204020204" pitchFamily="34" charset="-122"/>
              <a:ea typeface="微软雅黑" panose="020B0503020204020204" pitchFamily="34" charset="-122"/>
              <a:cs typeface="Lato" panose="020F0502020204030203"/>
              <a:sym typeface="Lato" panose="020F0502020204030203"/>
            </a:endParaRPr>
          </a:p>
        </p:txBody>
      </p:sp>
      <p:sp>
        <p:nvSpPr>
          <p:cNvPr id="38" name="出自【趣你的PPT】(微信:qunideppt)：最优质的PPT资源库"/>
          <p:cNvSpPr txBox="1"/>
          <p:nvPr/>
        </p:nvSpPr>
        <p:spPr>
          <a:xfrm>
            <a:off x="7316964" y="4623443"/>
            <a:ext cx="2717799" cy="369332"/>
          </a:xfrm>
          <a:prstGeom prst="rect">
            <a:avLst/>
          </a:prstGeom>
          <a:noFill/>
        </p:spPr>
        <p:txBody>
          <a:bodyPr wrap="square" rtlCol="0">
            <a:spAutoFit/>
          </a:bodyPr>
          <a:lstStyle/>
          <a:p>
            <a:pPr fontAlgn="auto">
              <a:spcBef>
                <a:spcPts val="0"/>
              </a:spcBef>
              <a:spcAft>
                <a:spcPts val="0"/>
              </a:spcAft>
            </a:pPr>
            <a:r>
              <a:rPr lang="en-US" altLang="zh-CN" b="1" dirty="0">
                <a:solidFill>
                  <a:srgbClr val="FFFFFF"/>
                </a:solidFill>
                <a:latin typeface="微软雅黑" panose="020B0503020204020204" pitchFamily="34" charset="-122"/>
                <a:ea typeface="微软雅黑" panose="020B0503020204020204" pitchFamily="34" charset="-122"/>
              </a:rPr>
              <a:t>TODO/POSTMAN</a:t>
            </a:r>
            <a:endParaRPr lang="zh-CN" altLang="en-US" b="1" dirty="0">
              <a:solidFill>
                <a:srgbClr val="FFFFFF"/>
              </a:solidFill>
              <a:latin typeface="微软雅黑" panose="020B0503020204020204" pitchFamily="34" charset="-122"/>
              <a:ea typeface="微软雅黑" panose="020B0503020204020204" pitchFamily="34" charset="-122"/>
            </a:endParaRPr>
          </a:p>
        </p:txBody>
      </p:sp>
      <p:sp>
        <p:nvSpPr>
          <p:cNvPr id="39" name="出自【趣你的PPT】(微信:qunideppt)：最优质的PPT资源库"/>
          <p:cNvSpPr txBox="1"/>
          <p:nvPr/>
        </p:nvSpPr>
        <p:spPr>
          <a:xfrm>
            <a:off x="7418775" y="5006614"/>
            <a:ext cx="2615988" cy="503868"/>
          </a:xfrm>
          <a:prstGeom prst="rect">
            <a:avLst/>
          </a:prstGeom>
          <a:noFill/>
          <a:ln>
            <a:noFill/>
          </a:ln>
        </p:spPr>
        <p:txBody>
          <a:bodyPr lIns="0" tIns="0" rIns="0" bIns="0" anchor="t" anchorCtr="0">
            <a:noAutofit/>
          </a:bodyPr>
          <a:lstStyle/>
          <a:p>
            <a:pPr fontAlgn="auto">
              <a:lnSpc>
                <a:spcPct val="120000"/>
              </a:lnSpc>
              <a:spcBef>
                <a:spcPts val="0"/>
              </a:spcBef>
              <a:spcAft>
                <a:spcPts val="600"/>
              </a:spcAft>
              <a:buSzPct val="25000"/>
            </a:pPr>
            <a:r>
              <a:rPr lang="zh-CN" altLang="en-US" sz="1400" dirty="0">
                <a:solidFill>
                  <a:srgbClr val="FFFFFF"/>
                </a:solidFill>
                <a:latin typeface="微软雅黑" panose="020B0503020204020204" pitchFamily="34" charset="-122"/>
                <a:ea typeface="微软雅黑" panose="020B0503020204020204" pitchFamily="34" charset="-122"/>
                <a:cs typeface="Lato" panose="020F0502020204030203"/>
                <a:sym typeface="Lato" panose="020F0502020204030203"/>
              </a:rPr>
              <a:t>任务清单</a:t>
            </a:r>
            <a:r>
              <a:rPr lang="en-US" altLang="zh-CN" sz="1400" dirty="0">
                <a:solidFill>
                  <a:srgbClr val="FFFFFF"/>
                </a:solidFill>
                <a:latin typeface="微软雅黑" panose="020B0503020204020204" pitchFamily="34" charset="-122"/>
                <a:ea typeface="微软雅黑" panose="020B0503020204020204" pitchFamily="34" charset="-122"/>
                <a:cs typeface="Lato" panose="020F0502020204030203"/>
                <a:sym typeface="Lato" panose="020F0502020204030203"/>
              </a:rPr>
              <a:t>/API</a:t>
            </a:r>
            <a:r>
              <a:rPr lang="zh-CN" altLang="en-US" sz="1400" dirty="0">
                <a:solidFill>
                  <a:srgbClr val="FFFFFF"/>
                </a:solidFill>
                <a:latin typeface="微软雅黑" panose="020B0503020204020204" pitchFamily="34" charset="-122"/>
                <a:ea typeface="微软雅黑" panose="020B0503020204020204" pitchFamily="34" charset="-122"/>
                <a:cs typeface="Lato" panose="020F0502020204030203"/>
                <a:sym typeface="Lato" panose="020F0502020204030203"/>
              </a:rPr>
              <a:t>对接</a:t>
            </a:r>
            <a:endParaRPr lang="en-US" sz="1400" dirty="0">
              <a:solidFill>
                <a:srgbClr val="FFFFFF"/>
              </a:solidFill>
              <a:latin typeface="微软雅黑" panose="020B0503020204020204" pitchFamily="34" charset="-122"/>
              <a:ea typeface="微软雅黑" panose="020B0503020204020204" pitchFamily="34" charset="-122"/>
              <a:cs typeface="Lato" panose="020F0502020204030203"/>
              <a:sym typeface="Lato" panose="020F0502020204030203"/>
            </a:endParaRPr>
          </a:p>
        </p:txBody>
      </p:sp>
      <p:sp>
        <p:nvSpPr>
          <p:cNvPr id="40" name="出自【趣你的PPT】(微信:qunideppt)：最优质的PPT资源库"/>
          <p:cNvSpPr txBox="1"/>
          <p:nvPr/>
        </p:nvSpPr>
        <p:spPr>
          <a:xfrm>
            <a:off x="585927" y="2898769"/>
            <a:ext cx="3508654" cy="369332"/>
          </a:xfrm>
          <a:prstGeom prst="rect">
            <a:avLst/>
          </a:prstGeom>
          <a:noFill/>
        </p:spPr>
        <p:txBody>
          <a:bodyPr wrap="square" rtlCol="0">
            <a:spAutoFit/>
          </a:bodyPr>
          <a:lstStyle/>
          <a:p>
            <a:pPr algn="r" fontAlgn="auto">
              <a:spcBef>
                <a:spcPts val="0"/>
              </a:spcBef>
              <a:spcAft>
                <a:spcPts val="0"/>
              </a:spcAft>
            </a:pPr>
            <a:r>
              <a:rPr lang="en-US" altLang="zh-CN" b="1" dirty="0">
                <a:solidFill>
                  <a:srgbClr val="FFFFFF"/>
                </a:solidFill>
                <a:latin typeface="微软雅黑" panose="020B0503020204020204" pitchFamily="34" charset="-122"/>
                <a:ea typeface="微软雅黑" panose="020B0503020204020204" pitchFamily="34" charset="-122"/>
              </a:rPr>
              <a:t>GITEE/XMIND/TEAMCITY</a:t>
            </a:r>
            <a:endParaRPr lang="zh-CN" altLang="en-US" b="1" dirty="0">
              <a:solidFill>
                <a:srgbClr val="FFFFFF"/>
              </a:solidFill>
              <a:latin typeface="微软雅黑" panose="020B0503020204020204" pitchFamily="34" charset="-122"/>
              <a:ea typeface="微软雅黑" panose="020B0503020204020204" pitchFamily="34" charset="-122"/>
            </a:endParaRPr>
          </a:p>
        </p:txBody>
      </p:sp>
      <p:sp>
        <p:nvSpPr>
          <p:cNvPr id="41" name="出自【趣你的PPT】(微信:qunideppt)：最优质的PPT资源库"/>
          <p:cNvSpPr txBox="1"/>
          <p:nvPr/>
        </p:nvSpPr>
        <p:spPr>
          <a:xfrm>
            <a:off x="1351592" y="3281940"/>
            <a:ext cx="2681914" cy="503868"/>
          </a:xfrm>
          <a:prstGeom prst="rect">
            <a:avLst/>
          </a:prstGeom>
          <a:noFill/>
          <a:ln>
            <a:noFill/>
          </a:ln>
        </p:spPr>
        <p:txBody>
          <a:bodyPr lIns="0" tIns="0" rIns="0" bIns="0" anchor="t" anchorCtr="0">
            <a:noAutofit/>
          </a:bodyPr>
          <a:lstStyle/>
          <a:p>
            <a:pPr algn="r" fontAlgn="auto">
              <a:lnSpc>
                <a:spcPct val="120000"/>
              </a:lnSpc>
              <a:spcBef>
                <a:spcPts val="0"/>
              </a:spcBef>
              <a:spcAft>
                <a:spcPts val="600"/>
              </a:spcAft>
              <a:buSzPct val="25000"/>
            </a:pPr>
            <a:r>
              <a:rPr lang="zh-CN" altLang="en-US" sz="1400" dirty="0">
                <a:solidFill>
                  <a:srgbClr val="FFFFFF"/>
                </a:solidFill>
                <a:latin typeface="微软雅黑" panose="020B0503020204020204" pitchFamily="34" charset="-122"/>
                <a:ea typeface="微软雅黑" panose="020B0503020204020204" pitchFamily="34" charset="-122"/>
                <a:cs typeface="Lato" panose="020F0502020204030203"/>
                <a:sym typeface="Lato" panose="020F0502020204030203"/>
              </a:rPr>
              <a:t>团队代码管理</a:t>
            </a:r>
            <a:r>
              <a:rPr lang="en-US" altLang="zh-CN" sz="1400" dirty="0">
                <a:solidFill>
                  <a:srgbClr val="FFFFFF"/>
                </a:solidFill>
                <a:latin typeface="微软雅黑" panose="020B0503020204020204" pitchFamily="34" charset="-122"/>
                <a:ea typeface="微软雅黑" panose="020B0503020204020204" pitchFamily="34" charset="-122"/>
                <a:cs typeface="Lato" panose="020F0502020204030203"/>
                <a:sym typeface="Lato" panose="020F0502020204030203"/>
              </a:rPr>
              <a:t>/</a:t>
            </a:r>
            <a:r>
              <a:rPr lang="zh-CN" altLang="en-US" sz="1400" dirty="0">
                <a:solidFill>
                  <a:srgbClr val="FFFFFF"/>
                </a:solidFill>
                <a:latin typeface="微软雅黑" panose="020B0503020204020204" pitchFamily="34" charset="-122"/>
                <a:ea typeface="微软雅黑" panose="020B0503020204020204" pitchFamily="34" charset="-122"/>
                <a:cs typeface="Lato" panose="020F0502020204030203"/>
                <a:sym typeface="Lato" panose="020F0502020204030203"/>
              </a:rPr>
              <a:t>需求设计</a:t>
            </a:r>
            <a:r>
              <a:rPr lang="en-US" altLang="zh-CN" sz="1400" dirty="0">
                <a:solidFill>
                  <a:srgbClr val="FFFFFF"/>
                </a:solidFill>
                <a:latin typeface="微软雅黑" panose="020B0503020204020204" pitchFamily="34" charset="-122"/>
                <a:ea typeface="微软雅黑" panose="020B0503020204020204" pitchFamily="34" charset="-122"/>
                <a:cs typeface="Lato" panose="020F0502020204030203"/>
                <a:sym typeface="Lato" panose="020F0502020204030203"/>
              </a:rPr>
              <a:t>/</a:t>
            </a:r>
            <a:r>
              <a:rPr lang="zh-CN" altLang="en-US" sz="1400" dirty="0">
                <a:solidFill>
                  <a:srgbClr val="FFFFFF"/>
                </a:solidFill>
                <a:latin typeface="微软雅黑" panose="020B0503020204020204" pitchFamily="34" charset="-122"/>
                <a:ea typeface="微软雅黑" panose="020B0503020204020204" pitchFamily="34" charset="-122"/>
                <a:cs typeface="Lato" panose="020F0502020204030203"/>
                <a:sym typeface="Lato" panose="020F0502020204030203"/>
              </a:rPr>
              <a:t>集成部署</a:t>
            </a:r>
            <a:endParaRPr lang="en-US" sz="1400" dirty="0">
              <a:solidFill>
                <a:srgbClr val="FFFFFF"/>
              </a:solidFill>
              <a:latin typeface="微软雅黑" panose="020B0503020204020204" pitchFamily="34" charset="-122"/>
              <a:ea typeface="微软雅黑" panose="020B0503020204020204" pitchFamily="34" charset="-122"/>
              <a:cs typeface="Lato" panose="020F0502020204030203"/>
              <a:sym typeface="Lato" panose="020F0502020204030203"/>
            </a:endParaRPr>
          </a:p>
        </p:txBody>
      </p:sp>
      <p:sp>
        <p:nvSpPr>
          <p:cNvPr id="42" name="出自【趣你的PPT】(微信:qunideppt)：最优质的PPT资源库"/>
          <p:cNvSpPr txBox="1"/>
          <p:nvPr/>
        </p:nvSpPr>
        <p:spPr>
          <a:xfrm>
            <a:off x="1706419" y="4871608"/>
            <a:ext cx="1685037" cy="369332"/>
          </a:xfrm>
          <a:prstGeom prst="rect">
            <a:avLst/>
          </a:prstGeom>
          <a:noFill/>
        </p:spPr>
        <p:txBody>
          <a:bodyPr wrap="square" rtlCol="0">
            <a:spAutoFit/>
          </a:bodyPr>
          <a:lstStyle/>
          <a:p>
            <a:pPr algn="r" fontAlgn="auto">
              <a:spcBef>
                <a:spcPts val="0"/>
              </a:spcBef>
              <a:spcAft>
                <a:spcPts val="0"/>
              </a:spcAft>
            </a:pPr>
            <a:r>
              <a:rPr lang="zh-CN" altLang="en-US" b="1" dirty="0">
                <a:solidFill>
                  <a:srgbClr val="FFFFFF"/>
                </a:solidFill>
                <a:latin typeface="微软雅黑" panose="020B0503020204020204" pitchFamily="34" charset="-122"/>
                <a:ea typeface="微软雅黑" panose="020B0503020204020204" pitchFamily="34" charset="-122"/>
              </a:rPr>
              <a:t>后端技术</a:t>
            </a:r>
          </a:p>
        </p:txBody>
      </p:sp>
      <p:sp>
        <p:nvSpPr>
          <p:cNvPr id="43" name="出自【趣你的PPT】(微信:qunideppt)：最优质的PPT资源库"/>
          <p:cNvSpPr txBox="1"/>
          <p:nvPr/>
        </p:nvSpPr>
        <p:spPr>
          <a:xfrm>
            <a:off x="657347" y="5254779"/>
            <a:ext cx="2681914" cy="503868"/>
          </a:xfrm>
          <a:prstGeom prst="rect">
            <a:avLst/>
          </a:prstGeom>
          <a:noFill/>
          <a:ln>
            <a:noFill/>
          </a:ln>
        </p:spPr>
        <p:txBody>
          <a:bodyPr lIns="0" tIns="0" rIns="0" bIns="0" anchor="t" anchorCtr="0">
            <a:noAutofit/>
          </a:bodyPr>
          <a:lstStyle/>
          <a:p>
            <a:pPr algn="r" fontAlgn="auto">
              <a:lnSpc>
                <a:spcPct val="120000"/>
              </a:lnSpc>
              <a:spcBef>
                <a:spcPts val="0"/>
              </a:spcBef>
              <a:spcAft>
                <a:spcPts val="600"/>
              </a:spcAft>
              <a:buSzPct val="25000"/>
            </a:pPr>
            <a:r>
              <a:rPr lang="en-US" sz="1400" dirty="0">
                <a:solidFill>
                  <a:srgbClr val="FFFFFF"/>
                </a:solidFill>
                <a:latin typeface="微软雅黑" panose="020B0503020204020204" pitchFamily="34" charset="-122"/>
                <a:ea typeface="微软雅黑" panose="020B0503020204020204" pitchFamily="34" charset="-122"/>
                <a:cs typeface="Lato" panose="020F0502020204030203"/>
                <a:sym typeface="Lato" panose="020F0502020204030203"/>
              </a:rPr>
              <a:t>JAVA/SPRINGBOOT</a:t>
            </a:r>
          </a:p>
          <a:p>
            <a:pPr algn="r" fontAlgn="auto">
              <a:lnSpc>
                <a:spcPct val="120000"/>
              </a:lnSpc>
              <a:spcBef>
                <a:spcPts val="0"/>
              </a:spcBef>
              <a:spcAft>
                <a:spcPts val="600"/>
              </a:spcAft>
              <a:buSzPct val="25000"/>
            </a:pPr>
            <a:r>
              <a:rPr lang="en-US" sz="1400" dirty="0">
                <a:solidFill>
                  <a:srgbClr val="FFFFFF"/>
                </a:solidFill>
                <a:latin typeface="微软雅黑" panose="020B0503020204020204" pitchFamily="34" charset="-122"/>
                <a:ea typeface="微软雅黑" panose="020B0503020204020204" pitchFamily="34" charset="-122"/>
                <a:cs typeface="Lato" panose="020F0502020204030203"/>
                <a:sym typeface="Lato" panose="020F0502020204030203"/>
              </a:rPr>
              <a:t>/POSTGRESQL</a:t>
            </a:r>
          </a:p>
        </p:txBody>
      </p:sp>
    </p:spTree>
    <p:extLst>
      <p:ext uri="{BB962C8B-B14F-4D97-AF65-F5344CB8AC3E}">
        <p14:creationId xmlns:p14="http://schemas.microsoft.com/office/powerpoint/2010/main" val="3960096710"/>
      </p:ext>
    </p:extLst>
  </p:cSld>
  <p:clrMapOvr>
    <a:masterClrMapping/>
  </p:clrMapOvr>
  <mc:AlternateContent xmlns:mc="http://schemas.openxmlformats.org/markup-compatibility/2006" xmlns:p14="http://schemas.microsoft.com/office/powerpoint/2010/main">
    <mc:Choice Requires="p14">
      <p:transition spd="med" p14:dur="700">
        <p14:pan dir="u"/>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51E3D"/>
        </a:solidFill>
        <a:effectLst/>
      </p:bgPr>
    </p:bg>
    <p:spTree>
      <p:nvGrpSpPr>
        <p:cNvPr id="1" name=""/>
        <p:cNvGrpSpPr/>
        <p:nvPr/>
      </p:nvGrpSpPr>
      <p:grpSpPr>
        <a:xfrm>
          <a:off x="0" y="0"/>
          <a:ext cx="0" cy="0"/>
          <a:chOff x="0" y="0"/>
          <a:chExt cx="0" cy="0"/>
        </a:xfrm>
      </p:grpSpPr>
      <p:sp>
        <p:nvSpPr>
          <p:cNvPr id="3" name="文本框 2"/>
          <p:cNvSpPr txBox="1"/>
          <p:nvPr/>
        </p:nvSpPr>
        <p:spPr>
          <a:xfrm>
            <a:off x="2631281" y="292167"/>
            <a:ext cx="6929438" cy="583565"/>
          </a:xfrm>
          <a:prstGeom prst="rect">
            <a:avLst/>
          </a:prstGeom>
          <a:noFill/>
        </p:spPr>
        <p:txBody>
          <a:bodyPr wrap="square" rtlCol="0">
            <a:spAutoFit/>
          </a:bodyPr>
          <a:lstStyle/>
          <a:p>
            <a:pPr algn="ctr"/>
            <a:r>
              <a:rPr lang="zh-CN" altLang="en-US" sz="3200" dirty="0">
                <a:solidFill>
                  <a:schemeClr val="bg1"/>
                </a:solidFill>
                <a:cs typeface="+mn-ea"/>
                <a:sym typeface="+mn-lt"/>
              </a:rPr>
              <a:t>设计概念图</a:t>
            </a:r>
          </a:p>
        </p:txBody>
      </p:sp>
      <p:grpSp>
        <p:nvGrpSpPr>
          <p:cNvPr id="2" name="组合 1"/>
          <p:cNvGrpSpPr/>
          <p:nvPr/>
        </p:nvGrpSpPr>
        <p:grpSpPr>
          <a:xfrm>
            <a:off x="574977" y="1646340"/>
            <a:ext cx="11104350" cy="4196625"/>
            <a:chOff x="-179" y="1643"/>
            <a:chExt cx="13989" cy="5287"/>
          </a:xfrm>
        </p:grpSpPr>
        <p:grpSp>
          <p:nvGrpSpPr>
            <p:cNvPr id="15362" name="Group 10"/>
            <p:cNvGrpSpPr/>
            <p:nvPr/>
          </p:nvGrpSpPr>
          <p:grpSpPr>
            <a:xfrm>
              <a:off x="3548" y="1643"/>
              <a:ext cx="7002" cy="5232"/>
              <a:chOff x="0" y="0"/>
              <a:chExt cx="7058439" cy="5273281"/>
            </a:xfrm>
          </p:grpSpPr>
          <p:sp>
            <p:nvSpPr>
              <p:cNvPr id="15372" name="Freeform 4"/>
              <p:cNvSpPr/>
              <p:nvPr/>
            </p:nvSpPr>
            <p:spPr>
              <a:xfrm>
                <a:off x="1224511" y="0"/>
                <a:ext cx="2703786" cy="2667103"/>
              </a:xfrm>
              <a:custGeom>
                <a:avLst/>
                <a:gdLst>
                  <a:gd name="txL" fmla="*/ 0 w 1269"/>
                  <a:gd name="txT" fmla="*/ 0 h 1250"/>
                  <a:gd name="txR" fmla="*/ 1269 w 1269"/>
                  <a:gd name="txB" fmla="*/ 1250 h 1250"/>
                </a:gdLst>
                <a:ahLst/>
                <a:cxnLst>
                  <a:cxn ang="0">
                    <a:pos x="1121291375" y="869545990"/>
                  </a:cxn>
                  <a:cxn ang="0">
                    <a:pos x="1493542410" y="578180989"/>
                  </a:cxn>
                  <a:cxn ang="0">
                    <a:pos x="1443604398" y="368760062"/>
                  </a:cxn>
                  <a:cxn ang="0">
                    <a:pos x="1956584405" y="136577010"/>
                  </a:cxn>
                  <a:cxn ang="0">
                    <a:pos x="2088234707" y="332340237"/>
                  </a:cxn>
                  <a:cxn ang="0">
                    <a:pos x="2147483647" y="223076495"/>
                  </a:cxn>
                  <a:cxn ang="0">
                    <a:pos x="2147483647" y="4553278"/>
                  </a:cxn>
                  <a:cxn ang="0">
                    <a:pos x="2147483647" y="0"/>
                  </a:cxn>
                  <a:cxn ang="0">
                    <a:pos x="2147483647" y="223076495"/>
                  </a:cxn>
                  <a:cxn ang="0">
                    <a:pos x="2147483647" y="314129258"/>
                  </a:cxn>
                  <a:cxn ang="0">
                    <a:pos x="2147483647" y="136577010"/>
                  </a:cxn>
                  <a:cxn ang="0">
                    <a:pos x="2147483647" y="359655639"/>
                  </a:cxn>
                  <a:cxn ang="0">
                    <a:pos x="2147483647" y="573627711"/>
                  </a:cxn>
                  <a:cxn ang="0">
                    <a:pos x="2147483647" y="842230587"/>
                  </a:cxn>
                  <a:cxn ang="0">
                    <a:pos x="2147483647" y="737522257"/>
                  </a:cxn>
                  <a:cxn ang="0">
                    <a:pos x="2147483647" y="1147255422"/>
                  </a:cxn>
                  <a:cxn ang="0">
                    <a:pos x="2147483647" y="1311149968"/>
                  </a:cxn>
                  <a:cxn ang="0">
                    <a:pos x="2147483647" y="1725436412"/>
                  </a:cxn>
                  <a:cxn ang="0">
                    <a:pos x="2147483647" y="1693567731"/>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020139356" y="2147483647"/>
                  </a:cxn>
                  <a:cxn ang="0">
                    <a:pos x="2024679756" y="2147483647"/>
                  </a:cxn>
                  <a:cxn ang="0">
                    <a:pos x="1593414171" y="2147483647"/>
                  </a:cxn>
                  <a:cxn ang="0">
                    <a:pos x="1425447059" y="2147483647"/>
                  </a:cxn>
                  <a:cxn ang="0">
                    <a:pos x="962402932" y="2147483647"/>
                  </a:cxn>
                  <a:cxn ang="0">
                    <a:pos x="1075893764" y="2147483647"/>
                  </a:cxn>
                  <a:cxn ang="0">
                    <a:pos x="758119010" y="2147483647"/>
                  </a:cxn>
                  <a:cxn ang="0">
                    <a:pos x="531137347" y="2147483647"/>
                  </a:cxn>
                  <a:cxn ang="0">
                    <a:pos x="249679403" y="2147483647"/>
                  </a:cxn>
                  <a:cxn ang="0">
                    <a:pos x="431265586" y="2147483647"/>
                  </a:cxn>
                  <a:cxn ang="0">
                    <a:pos x="285998344" y="2147483647"/>
                  </a:cxn>
                  <a:cxn ang="0">
                    <a:pos x="63554951" y="2147483647"/>
                  </a:cxn>
                  <a:cxn ang="0">
                    <a:pos x="0" y="2147483647"/>
                  </a:cxn>
                  <a:cxn ang="0">
                    <a:pos x="213362593" y="2147483647"/>
                  </a:cxn>
                  <a:cxn ang="0">
                    <a:pos x="263298473" y="2147483647"/>
                  </a:cxn>
                  <a:cxn ang="0">
                    <a:pos x="63554951" y="2147483647"/>
                  </a:cxn>
                  <a:cxn ang="0">
                    <a:pos x="231522063" y="1707225432"/>
                  </a:cxn>
                  <a:cxn ang="0">
                    <a:pos x="458503726" y="1743645257"/>
                  </a:cxn>
                  <a:cxn ang="0">
                    <a:pos x="685485389" y="1333912092"/>
                  </a:cxn>
                  <a:cxn ang="0">
                    <a:pos x="549296817" y="1156359845"/>
                  </a:cxn>
                  <a:cxn ang="0">
                    <a:pos x="926086122" y="737522257"/>
                  </a:cxn>
                  <a:cxn ang="0">
                    <a:pos x="1121291375" y="869545990"/>
                  </a:cxn>
                </a:cxnLst>
                <a:rect l="txL" t="txT" r="txR" b="txB"/>
                <a:pathLst>
                  <a:path w="1269" h="1250">
                    <a:moveTo>
                      <a:pt x="247" y="191"/>
                    </a:moveTo>
                    <a:lnTo>
                      <a:pt x="329" y="127"/>
                    </a:lnTo>
                    <a:lnTo>
                      <a:pt x="318" y="81"/>
                    </a:lnTo>
                    <a:lnTo>
                      <a:pt x="431" y="30"/>
                    </a:lnTo>
                    <a:lnTo>
                      <a:pt x="460" y="73"/>
                    </a:lnTo>
                    <a:lnTo>
                      <a:pt x="562" y="49"/>
                    </a:lnTo>
                    <a:lnTo>
                      <a:pt x="573" y="1"/>
                    </a:lnTo>
                    <a:lnTo>
                      <a:pt x="692" y="0"/>
                    </a:lnTo>
                    <a:lnTo>
                      <a:pt x="701" y="49"/>
                    </a:lnTo>
                    <a:lnTo>
                      <a:pt x="801" y="69"/>
                    </a:lnTo>
                    <a:lnTo>
                      <a:pt x="833" y="30"/>
                    </a:lnTo>
                    <a:lnTo>
                      <a:pt x="945" y="79"/>
                    </a:lnTo>
                    <a:lnTo>
                      <a:pt x="932" y="126"/>
                    </a:lnTo>
                    <a:lnTo>
                      <a:pt x="1016" y="185"/>
                    </a:lnTo>
                    <a:lnTo>
                      <a:pt x="1059" y="162"/>
                    </a:lnTo>
                    <a:lnTo>
                      <a:pt x="1141" y="252"/>
                    </a:lnTo>
                    <a:lnTo>
                      <a:pt x="1111" y="288"/>
                    </a:lnTo>
                    <a:lnTo>
                      <a:pt x="1163" y="379"/>
                    </a:lnTo>
                    <a:lnTo>
                      <a:pt x="1214" y="372"/>
                    </a:lnTo>
                    <a:lnTo>
                      <a:pt x="1253" y="488"/>
                    </a:lnTo>
                    <a:lnTo>
                      <a:pt x="1206" y="512"/>
                    </a:lnTo>
                    <a:lnTo>
                      <a:pt x="1220" y="612"/>
                    </a:lnTo>
                    <a:lnTo>
                      <a:pt x="1268" y="631"/>
                    </a:lnTo>
                    <a:lnTo>
                      <a:pt x="1257" y="748"/>
                    </a:lnTo>
                    <a:lnTo>
                      <a:pt x="1206" y="751"/>
                    </a:lnTo>
                    <a:lnTo>
                      <a:pt x="1173" y="852"/>
                    </a:lnTo>
                    <a:lnTo>
                      <a:pt x="1211" y="885"/>
                    </a:lnTo>
                    <a:lnTo>
                      <a:pt x="1150" y="990"/>
                    </a:lnTo>
                    <a:lnTo>
                      <a:pt x="1103" y="970"/>
                    </a:lnTo>
                    <a:lnTo>
                      <a:pt x="1035" y="1048"/>
                    </a:lnTo>
                    <a:lnTo>
                      <a:pt x="1054" y="1097"/>
                    </a:lnTo>
                    <a:lnTo>
                      <a:pt x="955" y="1167"/>
                    </a:lnTo>
                    <a:lnTo>
                      <a:pt x="920" y="1130"/>
                    </a:lnTo>
                    <a:lnTo>
                      <a:pt x="826" y="1174"/>
                    </a:lnTo>
                    <a:lnTo>
                      <a:pt x="826" y="1224"/>
                    </a:lnTo>
                    <a:lnTo>
                      <a:pt x="705" y="1249"/>
                    </a:lnTo>
                    <a:lnTo>
                      <a:pt x="687" y="1201"/>
                    </a:lnTo>
                    <a:lnTo>
                      <a:pt x="585" y="1203"/>
                    </a:lnTo>
                    <a:lnTo>
                      <a:pt x="564" y="1249"/>
                    </a:lnTo>
                    <a:lnTo>
                      <a:pt x="445" y="1224"/>
                    </a:lnTo>
                    <a:lnTo>
                      <a:pt x="446" y="1174"/>
                    </a:lnTo>
                    <a:lnTo>
                      <a:pt x="351" y="1135"/>
                    </a:lnTo>
                    <a:lnTo>
                      <a:pt x="314" y="1167"/>
                    </a:lnTo>
                    <a:lnTo>
                      <a:pt x="212" y="1097"/>
                    </a:lnTo>
                    <a:lnTo>
                      <a:pt x="237" y="1051"/>
                    </a:lnTo>
                    <a:lnTo>
                      <a:pt x="167" y="978"/>
                    </a:lnTo>
                    <a:lnTo>
                      <a:pt x="117" y="990"/>
                    </a:lnTo>
                    <a:lnTo>
                      <a:pt x="55" y="885"/>
                    </a:lnTo>
                    <a:lnTo>
                      <a:pt x="95" y="856"/>
                    </a:lnTo>
                    <a:lnTo>
                      <a:pt x="63" y="759"/>
                    </a:lnTo>
                    <a:lnTo>
                      <a:pt x="14" y="751"/>
                    </a:lnTo>
                    <a:lnTo>
                      <a:pt x="0" y="631"/>
                    </a:lnTo>
                    <a:lnTo>
                      <a:pt x="47" y="620"/>
                    </a:lnTo>
                    <a:lnTo>
                      <a:pt x="58" y="517"/>
                    </a:lnTo>
                    <a:lnTo>
                      <a:pt x="14" y="491"/>
                    </a:lnTo>
                    <a:lnTo>
                      <a:pt x="51" y="375"/>
                    </a:lnTo>
                    <a:lnTo>
                      <a:pt x="101" y="383"/>
                    </a:lnTo>
                    <a:lnTo>
                      <a:pt x="151" y="293"/>
                    </a:lnTo>
                    <a:lnTo>
                      <a:pt x="121" y="254"/>
                    </a:lnTo>
                    <a:lnTo>
                      <a:pt x="204" y="162"/>
                    </a:lnTo>
                    <a:lnTo>
                      <a:pt x="247" y="191"/>
                    </a:lnTo>
                  </a:path>
                </a:pathLst>
              </a:custGeom>
              <a:solidFill>
                <a:schemeClr val="bg1">
                  <a:alpha val="29803"/>
                </a:schemeClr>
              </a:solidFill>
              <a:ln w="9525">
                <a:noFill/>
              </a:ln>
            </p:spPr>
            <p:txBody>
              <a:bodyPr/>
              <a:lstStyle/>
              <a:p>
                <a:endParaRPr lang="zh-CN" altLang="en-US" sz="2400" dirty="0">
                  <a:cs typeface="+mn-ea"/>
                  <a:sym typeface="+mn-lt"/>
                </a:endParaRPr>
              </a:p>
            </p:txBody>
          </p:sp>
          <p:sp>
            <p:nvSpPr>
              <p:cNvPr id="15373" name="Freeform 5"/>
              <p:cNvSpPr/>
              <p:nvPr/>
            </p:nvSpPr>
            <p:spPr>
              <a:xfrm>
                <a:off x="1801915" y="537688"/>
                <a:ext cx="1546847" cy="1589593"/>
              </a:xfrm>
              <a:custGeom>
                <a:avLst/>
                <a:gdLst>
                  <a:gd name="txL" fmla="*/ 0 w 391"/>
                  <a:gd name="txT" fmla="*/ 0 h 401"/>
                  <a:gd name="txR" fmla="*/ 391 w 391"/>
                  <a:gd name="txB" fmla="*/ 401 h 40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1885665597"/>
                  </a:cxn>
                  <a:cxn ang="0">
                    <a:pos x="2147483647" y="1367105477"/>
                  </a:cxn>
                  <a:cxn ang="0">
                    <a:pos x="2147483647" y="911403651"/>
                  </a:cxn>
                  <a:cxn ang="0">
                    <a:pos x="2147483647" y="518556156"/>
                  </a:cxn>
                  <a:cxn ang="0">
                    <a:pos x="2147483647" y="235707704"/>
                  </a:cxn>
                  <a:cxn ang="0">
                    <a:pos x="2147483647" y="62854331"/>
                  </a:cxn>
                  <a:cxn ang="0">
                    <a:pos x="2147483647" y="0"/>
                  </a:cxn>
                  <a:cxn ang="0">
                    <a:pos x="2147483647" y="62854331"/>
                  </a:cxn>
                  <a:cxn ang="0">
                    <a:pos x="1831162226" y="235707704"/>
                  </a:cxn>
                  <a:cxn ang="0">
                    <a:pos x="1330331937" y="518556156"/>
                  </a:cxn>
                  <a:cxn ang="0">
                    <a:pos x="892103457" y="911403651"/>
                  </a:cxn>
                  <a:cxn ang="0">
                    <a:pos x="532131193" y="1367105477"/>
                  </a:cxn>
                  <a:cxn ang="0">
                    <a:pos x="266065596" y="1885665597"/>
                  </a:cxn>
                  <a:cxn ang="0">
                    <a:pos x="46951356" y="2147483647"/>
                  </a:cxn>
                  <a:cxn ang="0">
                    <a:pos x="0" y="2147483647"/>
                  </a:cxn>
                  <a:cxn ang="0">
                    <a:pos x="46951356" y="2147483647"/>
                  </a:cxn>
                  <a:cxn ang="0">
                    <a:pos x="266065596" y="2147483647"/>
                  </a:cxn>
                  <a:cxn ang="0">
                    <a:pos x="532131193" y="2147483647"/>
                  </a:cxn>
                  <a:cxn ang="0">
                    <a:pos x="892103457" y="2147483647"/>
                  </a:cxn>
                  <a:cxn ang="0">
                    <a:pos x="1330331937" y="2147483647"/>
                  </a:cxn>
                  <a:cxn ang="0">
                    <a:pos x="1831162226" y="2147483647"/>
                  </a:cxn>
                  <a:cxn ang="0">
                    <a:pos x="2147483647" y="2147483647"/>
                  </a:cxn>
                  <a:cxn ang="0">
                    <a:pos x="2147483647" y="2147483647"/>
                  </a:cxn>
                </a:cxnLst>
                <a:rect l="txL" t="txT" r="txR" b="txB"/>
                <a:pathLst>
                  <a:path w="391" h="401">
                    <a:moveTo>
                      <a:pt x="193" y="400"/>
                    </a:moveTo>
                    <a:lnTo>
                      <a:pt x="193" y="400"/>
                    </a:lnTo>
                    <a:lnTo>
                      <a:pt x="231" y="393"/>
                    </a:lnTo>
                    <a:lnTo>
                      <a:pt x="271" y="383"/>
                    </a:lnTo>
                    <a:lnTo>
                      <a:pt x="304" y="365"/>
                    </a:lnTo>
                    <a:lnTo>
                      <a:pt x="332" y="341"/>
                    </a:lnTo>
                    <a:lnTo>
                      <a:pt x="356" y="313"/>
                    </a:lnTo>
                    <a:lnTo>
                      <a:pt x="374" y="277"/>
                    </a:lnTo>
                    <a:lnTo>
                      <a:pt x="385" y="240"/>
                    </a:lnTo>
                    <a:lnTo>
                      <a:pt x="390" y="200"/>
                    </a:lnTo>
                    <a:lnTo>
                      <a:pt x="385" y="160"/>
                    </a:lnTo>
                    <a:lnTo>
                      <a:pt x="374" y="120"/>
                    </a:lnTo>
                    <a:lnTo>
                      <a:pt x="356" y="87"/>
                    </a:lnTo>
                    <a:lnTo>
                      <a:pt x="332" y="58"/>
                    </a:lnTo>
                    <a:lnTo>
                      <a:pt x="304" y="33"/>
                    </a:lnTo>
                    <a:lnTo>
                      <a:pt x="271" y="15"/>
                    </a:lnTo>
                    <a:lnTo>
                      <a:pt x="231" y="4"/>
                    </a:lnTo>
                    <a:lnTo>
                      <a:pt x="193" y="0"/>
                    </a:lnTo>
                    <a:lnTo>
                      <a:pt x="153" y="4"/>
                    </a:lnTo>
                    <a:lnTo>
                      <a:pt x="117" y="15"/>
                    </a:lnTo>
                    <a:lnTo>
                      <a:pt x="85" y="33"/>
                    </a:lnTo>
                    <a:lnTo>
                      <a:pt x="57" y="58"/>
                    </a:lnTo>
                    <a:lnTo>
                      <a:pt x="34" y="87"/>
                    </a:lnTo>
                    <a:lnTo>
                      <a:pt x="17" y="120"/>
                    </a:lnTo>
                    <a:lnTo>
                      <a:pt x="3" y="160"/>
                    </a:lnTo>
                    <a:lnTo>
                      <a:pt x="0" y="200"/>
                    </a:lnTo>
                    <a:lnTo>
                      <a:pt x="3" y="240"/>
                    </a:lnTo>
                    <a:lnTo>
                      <a:pt x="17" y="277"/>
                    </a:lnTo>
                    <a:lnTo>
                      <a:pt x="34" y="313"/>
                    </a:lnTo>
                    <a:lnTo>
                      <a:pt x="57" y="341"/>
                    </a:lnTo>
                    <a:lnTo>
                      <a:pt x="85" y="365"/>
                    </a:lnTo>
                    <a:lnTo>
                      <a:pt x="117" y="383"/>
                    </a:lnTo>
                    <a:lnTo>
                      <a:pt x="153" y="393"/>
                    </a:lnTo>
                    <a:lnTo>
                      <a:pt x="193" y="400"/>
                    </a:lnTo>
                  </a:path>
                </a:pathLst>
              </a:custGeom>
              <a:noFill/>
              <a:ln w="28575" cap="flat" cmpd="sng">
                <a:solidFill>
                  <a:schemeClr val="bg1">
                    <a:alpha val="100000"/>
                  </a:schemeClr>
                </a:solidFill>
                <a:prstDash val="solid"/>
                <a:round/>
                <a:headEnd type="none" w="med" len="med"/>
                <a:tailEnd type="none" w="med" len="med"/>
              </a:ln>
            </p:spPr>
            <p:txBody>
              <a:bodyPr/>
              <a:lstStyle/>
              <a:p>
                <a:endParaRPr lang="zh-CN" altLang="en-US" sz="2400" dirty="0">
                  <a:cs typeface="+mn-ea"/>
                  <a:sym typeface="+mn-lt"/>
                </a:endParaRPr>
              </a:p>
            </p:txBody>
          </p:sp>
          <p:sp>
            <p:nvSpPr>
              <p:cNvPr id="15374" name="Freeform 4"/>
              <p:cNvSpPr/>
              <p:nvPr/>
            </p:nvSpPr>
            <p:spPr>
              <a:xfrm>
                <a:off x="3579798" y="1476767"/>
                <a:ext cx="2100261" cy="2071767"/>
              </a:xfrm>
              <a:custGeom>
                <a:avLst/>
                <a:gdLst>
                  <a:gd name="txL" fmla="*/ 0 w 1269"/>
                  <a:gd name="txT" fmla="*/ 0 h 1250"/>
                  <a:gd name="txR" fmla="*/ 1269 w 1269"/>
                  <a:gd name="txB" fmla="*/ 1250 h 1250"/>
                </a:gdLst>
                <a:ahLst/>
                <a:cxnLst>
                  <a:cxn ang="0">
                    <a:pos x="676581951" y="524680794"/>
                  </a:cxn>
                  <a:cxn ang="0">
                    <a:pos x="901195680" y="348872303"/>
                  </a:cxn>
                  <a:cxn ang="0">
                    <a:pos x="871065458" y="222509433"/>
                  </a:cxn>
                  <a:cxn ang="0">
                    <a:pos x="1180593285" y="82409919"/>
                  </a:cxn>
                  <a:cxn ang="0">
                    <a:pos x="1260030816" y="200532129"/>
                  </a:cxn>
                  <a:cxn ang="0">
                    <a:pos x="1539428421" y="134603531"/>
                  </a:cxn>
                  <a:cxn ang="0">
                    <a:pos x="1569560298" y="2746334"/>
                  </a:cxn>
                  <a:cxn ang="0">
                    <a:pos x="1895524446" y="0"/>
                  </a:cxn>
                  <a:cxn ang="0">
                    <a:pos x="1920176446" y="134603531"/>
                  </a:cxn>
                  <a:cxn ang="0">
                    <a:pos x="2147483647" y="189545134"/>
                  </a:cxn>
                  <a:cxn ang="0">
                    <a:pos x="2147483647" y="82409919"/>
                  </a:cxn>
                  <a:cxn ang="0">
                    <a:pos x="2147483647" y="217015107"/>
                  </a:cxn>
                  <a:cxn ang="0">
                    <a:pos x="2147483647" y="346124312"/>
                  </a:cxn>
                  <a:cxn ang="0">
                    <a:pos x="2147483647" y="508199473"/>
                  </a:cxn>
                  <a:cxn ang="0">
                    <a:pos x="2147483647" y="445017209"/>
                  </a:cxn>
                  <a:cxn ang="0">
                    <a:pos x="2147483647" y="692248623"/>
                  </a:cxn>
                  <a:cxn ang="0">
                    <a:pos x="2147483647" y="791141521"/>
                  </a:cxn>
                  <a:cxn ang="0">
                    <a:pos x="2147483647" y="1041120927"/>
                  </a:cxn>
                  <a:cxn ang="0">
                    <a:pos x="2147483647" y="1021891614"/>
                  </a:cxn>
                  <a:cxn ang="0">
                    <a:pos x="2147483647" y="1340545953"/>
                  </a:cxn>
                  <a:cxn ang="0">
                    <a:pos x="2147483647" y="1406474551"/>
                  </a:cxn>
                  <a:cxn ang="0">
                    <a:pos x="2147483647" y="1681175939"/>
                  </a:cxn>
                  <a:cxn ang="0">
                    <a:pos x="2147483647" y="1733369550"/>
                  </a:cxn>
                  <a:cxn ang="0">
                    <a:pos x="2147483647" y="2054770224"/>
                  </a:cxn>
                  <a:cxn ang="0">
                    <a:pos x="2147483647" y="2063012541"/>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1931134545" y="2147483647"/>
                  </a:cxn>
                  <a:cxn ang="0">
                    <a:pos x="1881828891" y="2147483647"/>
                  </a:cxn>
                  <a:cxn ang="0">
                    <a:pos x="1602429631" y="2147483647"/>
                  </a:cxn>
                  <a:cxn ang="0">
                    <a:pos x="1544906643" y="2147483647"/>
                  </a:cxn>
                  <a:cxn ang="0">
                    <a:pos x="1218942495" y="2147483647"/>
                  </a:cxn>
                  <a:cxn ang="0">
                    <a:pos x="1221681606" y="2147483647"/>
                  </a:cxn>
                  <a:cxn ang="0">
                    <a:pos x="961457778" y="2147483647"/>
                  </a:cxn>
                  <a:cxn ang="0">
                    <a:pos x="860107359" y="2147483647"/>
                  </a:cxn>
                  <a:cxn ang="0">
                    <a:pos x="580709754" y="2147483647"/>
                  </a:cxn>
                  <a:cxn ang="0">
                    <a:pos x="649189186" y="2147483647"/>
                  </a:cxn>
                  <a:cxn ang="0">
                    <a:pos x="457446445" y="2147483647"/>
                  </a:cxn>
                  <a:cxn ang="0">
                    <a:pos x="320485926" y="2147483647"/>
                  </a:cxn>
                  <a:cxn ang="0">
                    <a:pos x="150656074" y="2147483647"/>
                  </a:cxn>
                  <a:cxn ang="0">
                    <a:pos x="260223827" y="2147483647"/>
                  </a:cxn>
                  <a:cxn ang="0">
                    <a:pos x="172568963" y="2084988188"/>
                  </a:cxn>
                  <a:cxn ang="0">
                    <a:pos x="38349210" y="2063012541"/>
                  </a:cxn>
                  <a:cxn ang="0">
                    <a:pos x="0" y="1733369550"/>
                  </a:cxn>
                  <a:cxn ang="0">
                    <a:pos x="128741531" y="1703151586"/>
                  </a:cxn>
                  <a:cxn ang="0">
                    <a:pos x="158873408" y="1420209538"/>
                  </a:cxn>
                  <a:cxn ang="0">
                    <a:pos x="38349210" y="1348786614"/>
                  </a:cxn>
                  <a:cxn ang="0">
                    <a:pos x="139699630" y="1030132275"/>
                  </a:cxn>
                  <a:cxn ang="0">
                    <a:pos x="276658494" y="1052107922"/>
                  </a:cxn>
                  <a:cxn ang="0">
                    <a:pos x="413619013" y="804876507"/>
                  </a:cxn>
                  <a:cxn ang="0">
                    <a:pos x="331442370" y="697742950"/>
                  </a:cxn>
                  <a:cxn ang="0">
                    <a:pos x="558796865" y="445017209"/>
                  </a:cxn>
                  <a:cxn ang="0">
                    <a:pos x="676581951" y="524680794"/>
                  </a:cxn>
                </a:cxnLst>
                <a:rect l="txL" t="txT" r="txR" b="txB"/>
                <a:pathLst>
                  <a:path w="1269" h="1250">
                    <a:moveTo>
                      <a:pt x="247" y="191"/>
                    </a:moveTo>
                    <a:lnTo>
                      <a:pt x="329" y="127"/>
                    </a:lnTo>
                    <a:lnTo>
                      <a:pt x="318" y="81"/>
                    </a:lnTo>
                    <a:lnTo>
                      <a:pt x="431" y="30"/>
                    </a:lnTo>
                    <a:lnTo>
                      <a:pt x="460" y="73"/>
                    </a:lnTo>
                    <a:lnTo>
                      <a:pt x="562" y="49"/>
                    </a:lnTo>
                    <a:lnTo>
                      <a:pt x="573" y="1"/>
                    </a:lnTo>
                    <a:lnTo>
                      <a:pt x="692" y="0"/>
                    </a:lnTo>
                    <a:lnTo>
                      <a:pt x="701" y="49"/>
                    </a:lnTo>
                    <a:lnTo>
                      <a:pt x="801" y="69"/>
                    </a:lnTo>
                    <a:lnTo>
                      <a:pt x="833" y="30"/>
                    </a:lnTo>
                    <a:lnTo>
                      <a:pt x="945" y="79"/>
                    </a:lnTo>
                    <a:lnTo>
                      <a:pt x="932" y="126"/>
                    </a:lnTo>
                    <a:lnTo>
                      <a:pt x="1016" y="185"/>
                    </a:lnTo>
                    <a:lnTo>
                      <a:pt x="1059" y="162"/>
                    </a:lnTo>
                    <a:lnTo>
                      <a:pt x="1141" y="252"/>
                    </a:lnTo>
                    <a:lnTo>
                      <a:pt x="1111" y="288"/>
                    </a:lnTo>
                    <a:lnTo>
                      <a:pt x="1163" y="379"/>
                    </a:lnTo>
                    <a:lnTo>
                      <a:pt x="1214" y="372"/>
                    </a:lnTo>
                    <a:lnTo>
                      <a:pt x="1253" y="488"/>
                    </a:lnTo>
                    <a:lnTo>
                      <a:pt x="1206" y="512"/>
                    </a:lnTo>
                    <a:lnTo>
                      <a:pt x="1220" y="612"/>
                    </a:lnTo>
                    <a:lnTo>
                      <a:pt x="1268" y="631"/>
                    </a:lnTo>
                    <a:lnTo>
                      <a:pt x="1257" y="748"/>
                    </a:lnTo>
                    <a:lnTo>
                      <a:pt x="1206" y="751"/>
                    </a:lnTo>
                    <a:lnTo>
                      <a:pt x="1173" y="852"/>
                    </a:lnTo>
                    <a:lnTo>
                      <a:pt x="1211" y="885"/>
                    </a:lnTo>
                    <a:lnTo>
                      <a:pt x="1150" y="990"/>
                    </a:lnTo>
                    <a:lnTo>
                      <a:pt x="1103" y="970"/>
                    </a:lnTo>
                    <a:lnTo>
                      <a:pt x="1035" y="1048"/>
                    </a:lnTo>
                    <a:lnTo>
                      <a:pt x="1054" y="1097"/>
                    </a:lnTo>
                    <a:lnTo>
                      <a:pt x="955" y="1167"/>
                    </a:lnTo>
                    <a:lnTo>
                      <a:pt x="920" y="1130"/>
                    </a:lnTo>
                    <a:lnTo>
                      <a:pt x="826" y="1174"/>
                    </a:lnTo>
                    <a:lnTo>
                      <a:pt x="826" y="1224"/>
                    </a:lnTo>
                    <a:lnTo>
                      <a:pt x="705" y="1249"/>
                    </a:lnTo>
                    <a:lnTo>
                      <a:pt x="687" y="1201"/>
                    </a:lnTo>
                    <a:lnTo>
                      <a:pt x="585" y="1203"/>
                    </a:lnTo>
                    <a:lnTo>
                      <a:pt x="564" y="1249"/>
                    </a:lnTo>
                    <a:lnTo>
                      <a:pt x="445" y="1224"/>
                    </a:lnTo>
                    <a:lnTo>
                      <a:pt x="446" y="1174"/>
                    </a:lnTo>
                    <a:lnTo>
                      <a:pt x="351" y="1135"/>
                    </a:lnTo>
                    <a:lnTo>
                      <a:pt x="314" y="1167"/>
                    </a:lnTo>
                    <a:lnTo>
                      <a:pt x="212" y="1097"/>
                    </a:lnTo>
                    <a:lnTo>
                      <a:pt x="237" y="1051"/>
                    </a:lnTo>
                    <a:lnTo>
                      <a:pt x="167" y="978"/>
                    </a:lnTo>
                    <a:lnTo>
                      <a:pt x="117" y="990"/>
                    </a:lnTo>
                    <a:lnTo>
                      <a:pt x="55" y="885"/>
                    </a:lnTo>
                    <a:lnTo>
                      <a:pt x="95" y="856"/>
                    </a:lnTo>
                    <a:lnTo>
                      <a:pt x="63" y="759"/>
                    </a:lnTo>
                    <a:lnTo>
                      <a:pt x="14" y="751"/>
                    </a:lnTo>
                    <a:lnTo>
                      <a:pt x="0" y="631"/>
                    </a:lnTo>
                    <a:lnTo>
                      <a:pt x="47" y="620"/>
                    </a:lnTo>
                    <a:lnTo>
                      <a:pt x="58" y="517"/>
                    </a:lnTo>
                    <a:lnTo>
                      <a:pt x="14" y="491"/>
                    </a:lnTo>
                    <a:lnTo>
                      <a:pt x="51" y="375"/>
                    </a:lnTo>
                    <a:lnTo>
                      <a:pt x="101" y="383"/>
                    </a:lnTo>
                    <a:lnTo>
                      <a:pt x="151" y="293"/>
                    </a:lnTo>
                    <a:lnTo>
                      <a:pt x="121" y="254"/>
                    </a:lnTo>
                    <a:lnTo>
                      <a:pt x="204" y="162"/>
                    </a:lnTo>
                    <a:lnTo>
                      <a:pt x="247" y="191"/>
                    </a:lnTo>
                  </a:path>
                </a:pathLst>
              </a:custGeom>
              <a:solidFill>
                <a:schemeClr val="bg1">
                  <a:alpha val="29803"/>
                </a:schemeClr>
              </a:solidFill>
              <a:ln w="9525">
                <a:noFill/>
              </a:ln>
            </p:spPr>
            <p:txBody>
              <a:bodyPr/>
              <a:lstStyle/>
              <a:p>
                <a:endParaRPr lang="zh-CN" altLang="en-US" sz="2400" dirty="0">
                  <a:cs typeface="+mn-ea"/>
                  <a:sym typeface="+mn-lt"/>
                </a:endParaRPr>
              </a:p>
            </p:txBody>
          </p:sp>
          <p:sp>
            <p:nvSpPr>
              <p:cNvPr id="15375" name="Freeform 5"/>
              <p:cNvSpPr/>
              <p:nvPr/>
            </p:nvSpPr>
            <p:spPr>
              <a:xfrm>
                <a:off x="4028317" y="1894435"/>
                <a:ext cx="1201568" cy="1234773"/>
              </a:xfrm>
              <a:custGeom>
                <a:avLst/>
                <a:gdLst>
                  <a:gd name="txL" fmla="*/ 0 w 391"/>
                  <a:gd name="txT" fmla="*/ 0 h 401"/>
                  <a:gd name="txR" fmla="*/ 391 w 391"/>
                  <a:gd name="txB" fmla="*/ 401 h 401"/>
                </a:gdLst>
                <a:ahLst/>
                <a:cxnLst>
                  <a:cxn ang="0">
                    <a:pos x="1822637295" y="2147483647"/>
                  </a:cxn>
                  <a:cxn ang="0">
                    <a:pos x="1822637295"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1896337276"/>
                  </a:cxn>
                  <a:cxn ang="0">
                    <a:pos x="2147483647" y="1517071053"/>
                  </a:cxn>
                  <a:cxn ang="0">
                    <a:pos x="2147483647" y="1137801750"/>
                  </a:cxn>
                  <a:cxn ang="0">
                    <a:pos x="2147483647" y="824905345"/>
                  </a:cxn>
                  <a:cxn ang="0">
                    <a:pos x="2147483647" y="549938949"/>
                  </a:cxn>
                  <a:cxn ang="0">
                    <a:pos x="2147483647" y="312896405"/>
                  </a:cxn>
                  <a:cxn ang="0">
                    <a:pos x="2147483647" y="142226758"/>
                  </a:cxn>
                  <a:cxn ang="0">
                    <a:pos x="2147483647" y="37926930"/>
                  </a:cxn>
                  <a:cxn ang="0">
                    <a:pos x="1822637295" y="0"/>
                  </a:cxn>
                  <a:cxn ang="0">
                    <a:pos x="1444890130" y="37926930"/>
                  </a:cxn>
                  <a:cxn ang="0">
                    <a:pos x="1104913993" y="142226758"/>
                  </a:cxn>
                  <a:cxn ang="0">
                    <a:pos x="802715031" y="312896405"/>
                  </a:cxn>
                  <a:cxn ang="0">
                    <a:pos x="538293245" y="549938949"/>
                  </a:cxn>
                  <a:cxn ang="0">
                    <a:pos x="321086013" y="824905345"/>
                  </a:cxn>
                  <a:cxn ang="0">
                    <a:pos x="160543006" y="1137801750"/>
                  </a:cxn>
                  <a:cxn ang="0">
                    <a:pos x="28330576" y="1517071053"/>
                  </a:cxn>
                  <a:cxn ang="0">
                    <a:pos x="0" y="1896337276"/>
                  </a:cxn>
                  <a:cxn ang="0">
                    <a:pos x="28330576" y="2147483647"/>
                  </a:cxn>
                  <a:cxn ang="0">
                    <a:pos x="160543006" y="2147483647"/>
                  </a:cxn>
                  <a:cxn ang="0">
                    <a:pos x="321086013" y="2147483647"/>
                  </a:cxn>
                  <a:cxn ang="0">
                    <a:pos x="538293245" y="2147483647"/>
                  </a:cxn>
                  <a:cxn ang="0">
                    <a:pos x="802715031" y="2147483647"/>
                  </a:cxn>
                  <a:cxn ang="0">
                    <a:pos x="1104913993" y="2147483647"/>
                  </a:cxn>
                  <a:cxn ang="0">
                    <a:pos x="1444890130" y="2147483647"/>
                  </a:cxn>
                  <a:cxn ang="0">
                    <a:pos x="1822637295" y="2147483647"/>
                  </a:cxn>
                </a:cxnLst>
                <a:rect l="txL" t="txT" r="txR" b="txB"/>
                <a:pathLst>
                  <a:path w="391" h="401">
                    <a:moveTo>
                      <a:pt x="193" y="400"/>
                    </a:moveTo>
                    <a:lnTo>
                      <a:pt x="193" y="400"/>
                    </a:lnTo>
                    <a:lnTo>
                      <a:pt x="231" y="393"/>
                    </a:lnTo>
                    <a:lnTo>
                      <a:pt x="271" y="383"/>
                    </a:lnTo>
                    <a:lnTo>
                      <a:pt x="304" y="365"/>
                    </a:lnTo>
                    <a:lnTo>
                      <a:pt x="332" y="341"/>
                    </a:lnTo>
                    <a:lnTo>
                      <a:pt x="356" y="313"/>
                    </a:lnTo>
                    <a:lnTo>
                      <a:pt x="374" y="277"/>
                    </a:lnTo>
                    <a:lnTo>
                      <a:pt x="385" y="240"/>
                    </a:lnTo>
                    <a:lnTo>
                      <a:pt x="390" y="200"/>
                    </a:lnTo>
                    <a:lnTo>
                      <a:pt x="385" y="160"/>
                    </a:lnTo>
                    <a:lnTo>
                      <a:pt x="374" y="120"/>
                    </a:lnTo>
                    <a:lnTo>
                      <a:pt x="356" y="87"/>
                    </a:lnTo>
                    <a:lnTo>
                      <a:pt x="332" y="58"/>
                    </a:lnTo>
                    <a:lnTo>
                      <a:pt x="304" y="33"/>
                    </a:lnTo>
                    <a:lnTo>
                      <a:pt x="271" y="15"/>
                    </a:lnTo>
                    <a:lnTo>
                      <a:pt x="231" y="4"/>
                    </a:lnTo>
                    <a:lnTo>
                      <a:pt x="193" y="0"/>
                    </a:lnTo>
                    <a:lnTo>
                      <a:pt x="153" y="4"/>
                    </a:lnTo>
                    <a:lnTo>
                      <a:pt x="117" y="15"/>
                    </a:lnTo>
                    <a:lnTo>
                      <a:pt x="85" y="33"/>
                    </a:lnTo>
                    <a:lnTo>
                      <a:pt x="57" y="58"/>
                    </a:lnTo>
                    <a:lnTo>
                      <a:pt x="34" y="87"/>
                    </a:lnTo>
                    <a:lnTo>
                      <a:pt x="17" y="120"/>
                    </a:lnTo>
                    <a:lnTo>
                      <a:pt x="3" y="160"/>
                    </a:lnTo>
                    <a:lnTo>
                      <a:pt x="0" y="200"/>
                    </a:lnTo>
                    <a:lnTo>
                      <a:pt x="3" y="240"/>
                    </a:lnTo>
                    <a:lnTo>
                      <a:pt x="17" y="277"/>
                    </a:lnTo>
                    <a:lnTo>
                      <a:pt x="34" y="313"/>
                    </a:lnTo>
                    <a:lnTo>
                      <a:pt x="57" y="341"/>
                    </a:lnTo>
                    <a:lnTo>
                      <a:pt x="85" y="365"/>
                    </a:lnTo>
                    <a:lnTo>
                      <a:pt x="117" y="383"/>
                    </a:lnTo>
                    <a:lnTo>
                      <a:pt x="153" y="393"/>
                    </a:lnTo>
                    <a:lnTo>
                      <a:pt x="193" y="400"/>
                    </a:lnTo>
                  </a:path>
                </a:pathLst>
              </a:custGeom>
              <a:noFill/>
              <a:ln w="28575" cap="flat" cmpd="sng">
                <a:solidFill>
                  <a:schemeClr val="bg1">
                    <a:alpha val="100000"/>
                  </a:schemeClr>
                </a:solidFill>
                <a:prstDash val="solid"/>
                <a:round/>
                <a:headEnd type="none" w="med" len="med"/>
                <a:tailEnd type="none" w="med" len="med"/>
              </a:ln>
            </p:spPr>
            <p:txBody>
              <a:bodyPr/>
              <a:lstStyle/>
              <a:p>
                <a:endParaRPr lang="zh-CN" altLang="en-US" sz="2400" dirty="0">
                  <a:cs typeface="+mn-ea"/>
                  <a:sym typeface="+mn-lt"/>
                </a:endParaRPr>
              </a:p>
            </p:txBody>
          </p:sp>
          <p:sp>
            <p:nvSpPr>
              <p:cNvPr id="15376" name="Freeform 4"/>
              <p:cNvSpPr/>
              <p:nvPr/>
            </p:nvSpPr>
            <p:spPr>
              <a:xfrm>
                <a:off x="2080839" y="2824519"/>
                <a:ext cx="2100261" cy="2071767"/>
              </a:xfrm>
              <a:custGeom>
                <a:avLst/>
                <a:gdLst>
                  <a:gd name="txL" fmla="*/ 0 w 1269"/>
                  <a:gd name="txT" fmla="*/ 0 h 1250"/>
                  <a:gd name="txR" fmla="*/ 1269 w 1269"/>
                  <a:gd name="txB" fmla="*/ 1250 h 1250"/>
                </a:gdLst>
                <a:ahLst/>
                <a:cxnLst>
                  <a:cxn ang="0">
                    <a:pos x="676581951" y="524680794"/>
                  </a:cxn>
                  <a:cxn ang="0">
                    <a:pos x="901195680" y="348872303"/>
                  </a:cxn>
                  <a:cxn ang="0">
                    <a:pos x="871065458" y="222509433"/>
                  </a:cxn>
                  <a:cxn ang="0">
                    <a:pos x="1180593285" y="82409919"/>
                  </a:cxn>
                  <a:cxn ang="0">
                    <a:pos x="1260030816" y="200532129"/>
                  </a:cxn>
                  <a:cxn ang="0">
                    <a:pos x="1539428421" y="134603531"/>
                  </a:cxn>
                  <a:cxn ang="0">
                    <a:pos x="1569560298" y="2746334"/>
                  </a:cxn>
                  <a:cxn ang="0">
                    <a:pos x="1895524446" y="0"/>
                  </a:cxn>
                  <a:cxn ang="0">
                    <a:pos x="1920176446" y="134603531"/>
                  </a:cxn>
                  <a:cxn ang="0">
                    <a:pos x="2147483647" y="189545134"/>
                  </a:cxn>
                  <a:cxn ang="0">
                    <a:pos x="2147483647" y="82409919"/>
                  </a:cxn>
                  <a:cxn ang="0">
                    <a:pos x="2147483647" y="217015107"/>
                  </a:cxn>
                  <a:cxn ang="0">
                    <a:pos x="2147483647" y="346124312"/>
                  </a:cxn>
                  <a:cxn ang="0">
                    <a:pos x="2147483647" y="508199473"/>
                  </a:cxn>
                  <a:cxn ang="0">
                    <a:pos x="2147483647" y="445017209"/>
                  </a:cxn>
                  <a:cxn ang="0">
                    <a:pos x="2147483647" y="692248623"/>
                  </a:cxn>
                  <a:cxn ang="0">
                    <a:pos x="2147483647" y="791141521"/>
                  </a:cxn>
                  <a:cxn ang="0">
                    <a:pos x="2147483647" y="1041120927"/>
                  </a:cxn>
                  <a:cxn ang="0">
                    <a:pos x="2147483647" y="1021891614"/>
                  </a:cxn>
                  <a:cxn ang="0">
                    <a:pos x="2147483647" y="1340545953"/>
                  </a:cxn>
                  <a:cxn ang="0">
                    <a:pos x="2147483647" y="1406474551"/>
                  </a:cxn>
                  <a:cxn ang="0">
                    <a:pos x="2147483647" y="1681175939"/>
                  </a:cxn>
                  <a:cxn ang="0">
                    <a:pos x="2147483647" y="1733369550"/>
                  </a:cxn>
                  <a:cxn ang="0">
                    <a:pos x="2147483647" y="2054770224"/>
                  </a:cxn>
                  <a:cxn ang="0">
                    <a:pos x="2147483647" y="2063012541"/>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1931134545" y="2147483647"/>
                  </a:cxn>
                  <a:cxn ang="0">
                    <a:pos x="1881828891" y="2147483647"/>
                  </a:cxn>
                  <a:cxn ang="0">
                    <a:pos x="1602429631" y="2147483647"/>
                  </a:cxn>
                  <a:cxn ang="0">
                    <a:pos x="1544906643" y="2147483647"/>
                  </a:cxn>
                  <a:cxn ang="0">
                    <a:pos x="1218942495" y="2147483647"/>
                  </a:cxn>
                  <a:cxn ang="0">
                    <a:pos x="1221681606" y="2147483647"/>
                  </a:cxn>
                  <a:cxn ang="0">
                    <a:pos x="961457778" y="2147483647"/>
                  </a:cxn>
                  <a:cxn ang="0">
                    <a:pos x="860107359" y="2147483647"/>
                  </a:cxn>
                  <a:cxn ang="0">
                    <a:pos x="580709754" y="2147483647"/>
                  </a:cxn>
                  <a:cxn ang="0">
                    <a:pos x="649189186" y="2147483647"/>
                  </a:cxn>
                  <a:cxn ang="0">
                    <a:pos x="457446445" y="2147483647"/>
                  </a:cxn>
                  <a:cxn ang="0">
                    <a:pos x="320485926" y="2147483647"/>
                  </a:cxn>
                  <a:cxn ang="0">
                    <a:pos x="150656074" y="2147483647"/>
                  </a:cxn>
                  <a:cxn ang="0">
                    <a:pos x="260223827" y="2147483647"/>
                  </a:cxn>
                  <a:cxn ang="0">
                    <a:pos x="172568963" y="2084988188"/>
                  </a:cxn>
                  <a:cxn ang="0">
                    <a:pos x="38349210" y="2063012541"/>
                  </a:cxn>
                  <a:cxn ang="0">
                    <a:pos x="0" y="1733369550"/>
                  </a:cxn>
                  <a:cxn ang="0">
                    <a:pos x="128741531" y="1703151586"/>
                  </a:cxn>
                  <a:cxn ang="0">
                    <a:pos x="158873408" y="1420209538"/>
                  </a:cxn>
                  <a:cxn ang="0">
                    <a:pos x="38349210" y="1348786614"/>
                  </a:cxn>
                  <a:cxn ang="0">
                    <a:pos x="139699630" y="1030132275"/>
                  </a:cxn>
                  <a:cxn ang="0">
                    <a:pos x="276658494" y="1052107922"/>
                  </a:cxn>
                  <a:cxn ang="0">
                    <a:pos x="413619013" y="804876507"/>
                  </a:cxn>
                  <a:cxn ang="0">
                    <a:pos x="331442370" y="697742950"/>
                  </a:cxn>
                  <a:cxn ang="0">
                    <a:pos x="558796865" y="445017209"/>
                  </a:cxn>
                  <a:cxn ang="0">
                    <a:pos x="676581951" y="524680794"/>
                  </a:cxn>
                </a:cxnLst>
                <a:rect l="txL" t="txT" r="txR" b="txB"/>
                <a:pathLst>
                  <a:path w="1269" h="1250">
                    <a:moveTo>
                      <a:pt x="247" y="191"/>
                    </a:moveTo>
                    <a:lnTo>
                      <a:pt x="329" y="127"/>
                    </a:lnTo>
                    <a:lnTo>
                      <a:pt x="318" y="81"/>
                    </a:lnTo>
                    <a:lnTo>
                      <a:pt x="431" y="30"/>
                    </a:lnTo>
                    <a:lnTo>
                      <a:pt x="460" y="73"/>
                    </a:lnTo>
                    <a:lnTo>
                      <a:pt x="562" y="49"/>
                    </a:lnTo>
                    <a:lnTo>
                      <a:pt x="573" y="1"/>
                    </a:lnTo>
                    <a:lnTo>
                      <a:pt x="692" y="0"/>
                    </a:lnTo>
                    <a:lnTo>
                      <a:pt x="701" y="49"/>
                    </a:lnTo>
                    <a:lnTo>
                      <a:pt x="801" y="69"/>
                    </a:lnTo>
                    <a:lnTo>
                      <a:pt x="833" y="30"/>
                    </a:lnTo>
                    <a:lnTo>
                      <a:pt x="945" y="79"/>
                    </a:lnTo>
                    <a:lnTo>
                      <a:pt x="932" y="126"/>
                    </a:lnTo>
                    <a:lnTo>
                      <a:pt x="1016" y="185"/>
                    </a:lnTo>
                    <a:lnTo>
                      <a:pt x="1059" y="162"/>
                    </a:lnTo>
                    <a:lnTo>
                      <a:pt x="1141" y="252"/>
                    </a:lnTo>
                    <a:lnTo>
                      <a:pt x="1111" y="288"/>
                    </a:lnTo>
                    <a:lnTo>
                      <a:pt x="1163" y="379"/>
                    </a:lnTo>
                    <a:lnTo>
                      <a:pt x="1214" y="372"/>
                    </a:lnTo>
                    <a:lnTo>
                      <a:pt x="1253" y="488"/>
                    </a:lnTo>
                    <a:lnTo>
                      <a:pt x="1206" y="512"/>
                    </a:lnTo>
                    <a:lnTo>
                      <a:pt x="1220" y="612"/>
                    </a:lnTo>
                    <a:lnTo>
                      <a:pt x="1268" y="631"/>
                    </a:lnTo>
                    <a:lnTo>
                      <a:pt x="1257" y="748"/>
                    </a:lnTo>
                    <a:lnTo>
                      <a:pt x="1206" y="751"/>
                    </a:lnTo>
                    <a:lnTo>
                      <a:pt x="1173" y="852"/>
                    </a:lnTo>
                    <a:lnTo>
                      <a:pt x="1211" y="885"/>
                    </a:lnTo>
                    <a:lnTo>
                      <a:pt x="1150" y="990"/>
                    </a:lnTo>
                    <a:lnTo>
                      <a:pt x="1103" y="970"/>
                    </a:lnTo>
                    <a:lnTo>
                      <a:pt x="1035" y="1048"/>
                    </a:lnTo>
                    <a:lnTo>
                      <a:pt x="1054" y="1097"/>
                    </a:lnTo>
                    <a:lnTo>
                      <a:pt x="955" y="1167"/>
                    </a:lnTo>
                    <a:lnTo>
                      <a:pt x="920" y="1130"/>
                    </a:lnTo>
                    <a:lnTo>
                      <a:pt x="826" y="1174"/>
                    </a:lnTo>
                    <a:lnTo>
                      <a:pt x="826" y="1224"/>
                    </a:lnTo>
                    <a:lnTo>
                      <a:pt x="705" y="1249"/>
                    </a:lnTo>
                    <a:lnTo>
                      <a:pt x="687" y="1201"/>
                    </a:lnTo>
                    <a:lnTo>
                      <a:pt x="585" y="1203"/>
                    </a:lnTo>
                    <a:lnTo>
                      <a:pt x="564" y="1249"/>
                    </a:lnTo>
                    <a:lnTo>
                      <a:pt x="445" y="1224"/>
                    </a:lnTo>
                    <a:lnTo>
                      <a:pt x="446" y="1174"/>
                    </a:lnTo>
                    <a:lnTo>
                      <a:pt x="351" y="1135"/>
                    </a:lnTo>
                    <a:lnTo>
                      <a:pt x="314" y="1167"/>
                    </a:lnTo>
                    <a:lnTo>
                      <a:pt x="212" y="1097"/>
                    </a:lnTo>
                    <a:lnTo>
                      <a:pt x="237" y="1051"/>
                    </a:lnTo>
                    <a:lnTo>
                      <a:pt x="167" y="978"/>
                    </a:lnTo>
                    <a:lnTo>
                      <a:pt x="117" y="990"/>
                    </a:lnTo>
                    <a:lnTo>
                      <a:pt x="55" y="885"/>
                    </a:lnTo>
                    <a:lnTo>
                      <a:pt x="95" y="856"/>
                    </a:lnTo>
                    <a:lnTo>
                      <a:pt x="63" y="759"/>
                    </a:lnTo>
                    <a:lnTo>
                      <a:pt x="14" y="751"/>
                    </a:lnTo>
                    <a:lnTo>
                      <a:pt x="0" y="631"/>
                    </a:lnTo>
                    <a:lnTo>
                      <a:pt x="47" y="620"/>
                    </a:lnTo>
                    <a:lnTo>
                      <a:pt x="58" y="517"/>
                    </a:lnTo>
                    <a:lnTo>
                      <a:pt x="14" y="491"/>
                    </a:lnTo>
                    <a:lnTo>
                      <a:pt x="51" y="375"/>
                    </a:lnTo>
                    <a:lnTo>
                      <a:pt x="101" y="383"/>
                    </a:lnTo>
                    <a:lnTo>
                      <a:pt x="151" y="293"/>
                    </a:lnTo>
                    <a:lnTo>
                      <a:pt x="121" y="254"/>
                    </a:lnTo>
                    <a:lnTo>
                      <a:pt x="204" y="162"/>
                    </a:lnTo>
                    <a:lnTo>
                      <a:pt x="247" y="191"/>
                    </a:lnTo>
                  </a:path>
                </a:pathLst>
              </a:custGeom>
              <a:solidFill>
                <a:schemeClr val="bg1">
                  <a:alpha val="29803"/>
                </a:schemeClr>
              </a:solidFill>
              <a:ln w="9525">
                <a:noFill/>
              </a:ln>
            </p:spPr>
            <p:txBody>
              <a:bodyPr/>
              <a:lstStyle/>
              <a:p>
                <a:endParaRPr lang="zh-CN" altLang="en-US" sz="2400" dirty="0">
                  <a:cs typeface="+mn-ea"/>
                  <a:sym typeface="+mn-lt"/>
                </a:endParaRPr>
              </a:p>
            </p:txBody>
          </p:sp>
          <p:sp>
            <p:nvSpPr>
              <p:cNvPr id="15377" name="Freeform 5"/>
              <p:cNvSpPr/>
              <p:nvPr/>
            </p:nvSpPr>
            <p:spPr>
              <a:xfrm>
                <a:off x="2529358" y="3242187"/>
                <a:ext cx="1201568" cy="1234773"/>
              </a:xfrm>
              <a:custGeom>
                <a:avLst/>
                <a:gdLst>
                  <a:gd name="txL" fmla="*/ 0 w 391"/>
                  <a:gd name="txT" fmla="*/ 0 h 401"/>
                  <a:gd name="txR" fmla="*/ 391 w 391"/>
                  <a:gd name="txB" fmla="*/ 401 h 401"/>
                </a:gdLst>
                <a:ahLst/>
                <a:cxnLst>
                  <a:cxn ang="0">
                    <a:pos x="1822637295" y="2147483647"/>
                  </a:cxn>
                  <a:cxn ang="0">
                    <a:pos x="1822637295"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1896337276"/>
                  </a:cxn>
                  <a:cxn ang="0">
                    <a:pos x="2147483647" y="1517071053"/>
                  </a:cxn>
                  <a:cxn ang="0">
                    <a:pos x="2147483647" y="1137801750"/>
                  </a:cxn>
                  <a:cxn ang="0">
                    <a:pos x="2147483647" y="824905345"/>
                  </a:cxn>
                  <a:cxn ang="0">
                    <a:pos x="2147483647" y="549938949"/>
                  </a:cxn>
                  <a:cxn ang="0">
                    <a:pos x="2147483647" y="312896405"/>
                  </a:cxn>
                  <a:cxn ang="0">
                    <a:pos x="2147483647" y="142226758"/>
                  </a:cxn>
                  <a:cxn ang="0">
                    <a:pos x="2147483647" y="37926930"/>
                  </a:cxn>
                  <a:cxn ang="0">
                    <a:pos x="1822637295" y="0"/>
                  </a:cxn>
                  <a:cxn ang="0">
                    <a:pos x="1444890130" y="37926930"/>
                  </a:cxn>
                  <a:cxn ang="0">
                    <a:pos x="1104913993" y="142226758"/>
                  </a:cxn>
                  <a:cxn ang="0">
                    <a:pos x="802715031" y="312896405"/>
                  </a:cxn>
                  <a:cxn ang="0">
                    <a:pos x="538293245" y="549938949"/>
                  </a:cxn>
                  <a:cxn ang="0">
                    <a:pos x="321086013" y="824905345"/>
                  </a:cxn>
                  <a:cxn ang="0">
                    <a:pos x="160543006" y="1137801750"/>
                  </a:cxn>
                  <a:cxn ang="0">
                    <a:pos x="28330576" y="1517071053"/>
                  </a:cxn>
                  <a:cxn ang="0">
                    <a:pos x="0" y="1896337276"/>
                  </a:cxn>
                  <a:cxn ang="0">
                    <a:pos x="28330576" y="2147483647"/>
                  </a:cxn>
                  <a:cxn ang="0">
                    <a:pos x="160543006" y="2147483647"/>
                  </a:cxn>
                  <a:cxn ang="0">
                    <a:pos x="321086013" y="2147483647"/>
                  </a:cxn>
                  <a:cxn ang="0">
                    <a:pos x="538293245" y="2147483647"/>
                  </a:cxn>
                  <a:cxn ang="0">
                    <a:pos x="802715031" y="2147483647"/>
                  </a:cxn>
                  <a:cxn ang="0">
                    <a:pos x="1104913993" y="2147483647"/>
                  </a:cxn>
                  <a:cxn ang="0">
                    <a:pos x="1444890130" y="2147483647"/>
                  </a:cxn>
                  <a:cxn ang="0">
                    <a:pos x="1822637295" y="2147483647"/>
                  </a:cxn>
                </a:cxnLst>
                <a:rect l="txL" t="txT" r="txR" b="txB"/>
                <a:pathLst>
                  <a:path w="391" h="401">
                    <a:moveTo>
                      <a:pt x="193" y="400"/>
                    </a:moveTo>
                    <a:lnTo>
                      <a:pt x="193" y="400"/>
                    </a:lnTo>
                    <a:lnTo>
                      <a:pt x="231" y="393"/>
                    </a:lnTo>
                    <a:lnTo>
                      <a:pt x="271" y="383"/>
                    </a:lnTo>
                    <a:lnTo>
                      <a:pt x="304" y="365"/>
                    </a:lnTo>
                    <a:lnTo>
                      <a:pt x="332" y="341"/>
                    </a:lnTo>
                    <a:lnTo>
                      <a:pt x="356" y="313"/>
                    </a:lnTo>
                    <a:lnTo>
                      <a:pt x="374" y="277"/>
                    </a:lnTo>
                    <a:lnTo>
                      <a:pt x="385" y="240"/>
                    </a:lnTo>
                    <a:lnTo>
                      <a:pt x="390" y="200"/>
                    </a:lnTo>
                    <a:lnTo>
                      <a:pt x="385" y="160"/>
                    </a:lnTo>
                    <a:lnTo>
                      <a:pt x="374" y="120"/>
                    </a:lnTo>
                    <a:lnTo>
                      <a:pt x="356" y="87"/>
                    </a:lnTo>
                    <a:lnTo>
                      <a:pt x="332" y="58"/>
                    </a:lnTo>
                    <a:lnTo>
                      <a:pt x="304" y="33"/>
                    </a:lnTo>
                    <a:lnTo>
                      <a:pt x="271" y="15"/>
                    </a:lnTo>
                    <a:lnTo>
                      <a:pt x="231" y="4"/>
                    </a:lnTo>
                    <a:lnTo>
                      <a:pt x="193" y="0"/>
                    </a:lnTo>
                    <a:lnTo>
                      <a:pt x="153" y="4"/>
                    </a:lnTo>
                    <a:lnTo>
                      <a:pt x="117" y="15"/>
                    </a:lnTo>
                    <a:lnTo>
                      <a:pt x="85" y="33"/>
                    </a:lnTo>
                    <a:lnTo>
                      <a:pt x="57" y="58"/>
                    </a:lnTo>
                    <a:lnTo>
                      <a:pt x="34" y="87"/>
                    </a:lnTo>
                    <a:lnTo>
                      <a:pt x="17" y="120"/>
                    </a:lnTo>
                    <a:lnTo>
                      <a:pt x="3" y="160"/>
                    </a:lnTo>
                    <a:lnTo>
                      <a:pt x="0" y="200"/>
                    </a:lnTo>
                    <a:lnTo>
                      <a:pt x="3" y="240"/>
                    </a:lnTo>
                    <a:lnTo>
                      <a:pt x="17" y="277"/>
                    </a:lnTo>
                    <a:lnTo>
                      <a:pt x="34" y="313"/>
                    </a:lnTo>
                    <a:lnTo>
                      <a:pt x="57" y="341"/>
                    </a:lnTo>
                    <a:lnTo>
                      <a:pt x="85" y="365"/>
                    </a:lnTo>
                    <a:lnTo>
                      <a:pt x="117" y="383"/>
                    </a:lnTo>
                    <a:lnTo>
                      <a:pt x="153" y="393"/>
                    </a:lnTo>
                    <a:lnTo>
                      <a:pt x="193" y="400"/>
                    </a:lnTo>
                  </a:path>
                </a:pathLst>
              </a:custGeom>
              <a:noFill/>
              <a:ln w="28575" cap="flat" cmpd="sng">
                <a:solidFill>
                  <a:schemeClr val="bg1">
                    <a:alpha val="100000"/>
                  </a:schemeClr>
                </a:solidFill>
                <a:prstDash val="solid"/>
                <a:round/>
                <a:headEnd type="none" w="med" len="med"/>
                <a:tailEnd type="none" w="med" len="med"/>
              </a:ln>
            </p:spPr>
            <p:txBody>
              <a:bodyPr/>
              <a:lstStyle/>
              <a:p>
                <a:endParaRPr lang="zh-CN" altLang="en-US" sz="2400" dirty="0">
                  <a:cs typeface="+mn-ea"/>
                  <a:sym typeface="+mn-lt"/>
                </a:endParaRPr>
              </a:p>
            </p:txBody>
          </p:sp>
          <p:grpSp>
            <p:nvGrpSpPr>
              <p:cNvPr id="15378" name="Group 17"/>
              <p:cNvGrpSpPr/>
              <p:nvPr/>
            </p:nvGrpSpPr>
            <p:grpSpPr>
              <a:xfrm>
                <a:off x="0" y="1177372"/>
                <a:ext cx="1410418" cy="1972020"/>
                <a:chOff x="0" y="0"/>
                <a:chExt cx="1410368" cy="1971944"/>
              </a:xfrm>
            </p:grpSpPr>
            <p:sp>
              <p:nvSpPr>
                <p:cNvPr id="15388" name="直接连接符 20"/>
                <p:cNvSpPr/>
                <p:nvPr/>
              </p:nvSpPr>
              <p:spPr>
                <a:xfrm flipH="1">
                  <a:off x="0" y="876300"/>
                  <a:ext cx="1410368" cy="1"/>
                </a:xfrm>
                <a:prstGeom prst="line">
                  <a:avLst/>
                </a:prstGeom>
                <a:ln w="31750" cap="flat" cmpd="sng">
                  <a:solidFill>
                    <a:schemeClr val="bg1"/>
                  </a:solidFill>
                  <a:prstDash val="solid"/>
                  <a:miter/>
                  <a:headEnd type="none" w="med" len="med"/>
                  <a:tailEnd type="oval" w="med" len="med"/>
                </a:ln>
              </p:spPr>
              <p:txBody>
                <a:bodyPr/>
                <a:lstStyle/>
                <a:p>
                  <a:endParaRPr lang="zh-CN" altLang="en-US">
                    <a:cs typeface="+mn-ea"/>
                    <a:sym typeface="+mn-lt"/>
                  </a:endParaRPr>
                </a:p>
              </p:txBody>
            </p:sp>
            <p:sp>
              <p:nvSpPr>
                <p:cNvPr id="15389" name="直接连接符 21"/>
                <p:cNvSpPr/>
                <p:nvPr/>
              </p:nvSpPr>
              <p:spPr>
                <a:xfrm>
                  <a:off x="0" y="0"/>
                  <a:ext cx="1" cy="1971944"/>
                </a:xfrm>
                <a:prstGeom prst="line">
                  <a:avLst/>
                </a:prstGeom>
                <a:ln w="31750" cap="flat" cmpd="sng">
                  <a:solidFill>
                    <a:schemeClr val="bg1"/>
                  </a:solidFill>
                  <a:prstDash val="solid"/>
                  <a:miter/>
                  <a:headEnd type="none" w="med" len="med"/>
                  <a:tailEnd type="none" w="med" len="med"/>
                </a:ln>
              </p:spPr>
              <p:txBody>
                <a:bodyPr/>
                <a:lstStyle/>
                <a:p>
                  <a:endParaRPr lang="zh-CN" altLang="en-US">
                    <a:cs typeface="+mn-ea"/>
                    <a:sym typeface="+mn-lt"/>
                  </a:endParaRPr>
                </a:p>
              </p:txBody>
            </p:sp>
          </p:grpSp>
          <p:grpSp>
            <p:nvGrpSpPr>
              <p:cNvPr id="15379" name="Group 20"/>
              <p:cNvGrpSpPr/>
              <p:nvPr/>
            </p:nvGrpSpPr>
            <p:grpSpPr>
              <a:xfrm flipH="1">
                <a:off x="5648021" y="1217983"/>
                <a:ext cx="1410418" cy="1972020"/>
                <a:chOff x="0" y="0"/>
                <a:chExt cx="1410368" cy="1971944"/>
              </a:xfrm>
            </p:grpSpPr>
            <p:sp>
              <p:nvSpPr>
                <p:cNvPr id="15386" name="直接连接符 18"/>
                <p:cNvSpPr/>
                <p:nvPr/>
              </p:nvSpPr>
              <p:spPr>
                <a:xfrm flipH="1">
                  <a:off x="0" y="876300"/>
                  <a:ext cx="1410368" cy="1"/>
                </a:xfrm>
                <a:prstGeom prst="line">
                  <a:avLst/>
                </a:prstGeom>
                <a:ln w="31750" cap="flat" cmpd="sng">
                  <a:solidFill>
                    <a:schemeClr val="bg1"/>
                  </a:solidFill>
                  <a:prstDash val="solid"/>
                  <a:miter/>
                  <a:headEnd type="none" w="med" len="med"/>
                  <a:tailEnd type="oval" w="med" len="med"/>
                </a:ln>
              </p:spPr>
              <p:txBody>
                <a:bodyPr/>
                <a:lstStyle/>
                <a:p>
                  <a:endParaRPr lang="zh-CN" altLang="en-US">
                    <a:cs typeface="+mn-ea"/>
                    <a:sym typeface="+mn-lt"/>
                  </a:endParaRPr>
                </a:p>
              </p:txBody>
            </p:sp>
            <p:sp>
              <p:nvSpPr>
                <p:cNvPr id="15387" name="直接连接符 19"/>
                <p:cNvSpPr/>
                <p:nvPr/>
              </p:nvSpPr>
              <p:spPr>
                <a:xfrm>
                  <a:off x="0" y="0"/>
                  <a:ext cx="1" cy="1971944"/>
                </a:xfrm>
                <a:prstGeom prst="line">
                  <a:avLst/>
                </a:prstGeom>
                <a:ln w="31750" cap="flat" cmpd="sng">
                  <a:solidFill>
                    <a:schemeClr val="bg1"/>
                  </a:solidFill>
                  <a:prstDash val="solid"/>
                  <a:miter/>
                  <a:headEnd type="none" w="med" len="med"/>
                  <a:tailEnd type="none" w="med" len="med"/>
                </a:ln>
              </p:spPr>
              <p:txBody>
                <a:bodyPr/>
                <a:lstStyle/>
                <a:p>
                  <a:endParaRPr lang="zh-CN" altLang="en-US">
                    <a:cs typeface="+mn-ea"/>
                    <a:sym typeface="+mn-lt"/>
                  </a:endParaRPr>
                </a:p>
              </p:txBody>
            </p:sp>
          </p:grpSp>
          <p:grpSp>
            <p:nvGrpSpPr>
              <p:cNvPr id="15380" name="Group 23"/>
              <p:cNvGrpSpPr/>
              <p:nvPr/>
            </p:nvGrpSpPr>
            <p:grpSpPr>
              <a:xfrm flipH="1">
                <a:off x="4021663" y="3694311"/>
                <a:ext cx="1410418" cy="1578970"/>
                <a:chOff x="0" y="0"/>
                <a:chExt cx="1410368" cy="1578909"/>
              </a:xfrm>
            </p:grpSpPr>
            <p:sp>
              <p:nvSpPr>
                <p:cNvPr id="15384" name="直接连接符 16"/>
                <p:cNvSpPr/>
                <p:nvPr/>
              </p:nvSpPr>
              <p:spPr>
                <a:xfrm flipH="1">
                  <a:off x="0" y="876300"/>
                  <a:ext cx="1410368" cy="1"/>
                </a:xfrm>
                <a:prstGeom prst="line">
                  <a:avLst/>
                </a:prstGeom>
                <a:ln w="31750" cap="flat" cmpd="sng">
                  <a:solidFill>
                    <a:schemeClr val="bg1"/>
                  </a:solidFill>
                  <a:prstDash val="solid"/>
                  <a:miter/>
                  <a:headEnd type="none" w="med" len="med"/>
                  <a:tailEnd type="oval" w="med" len="med"/>
                </a:ln>
              </p:spPr>
              <p:txBody>
                <a:bodyPr/>
                <a:lstStyle/>
                <a:p>
                  <a:endParaRPr lang="zh-CN" altLang="en-US">
                    <a:cs typeface="+mn-ea"/>
                    <a:sym typeface="+mn-lt"/>
                  </a:endParaRPr>
                </a:p>
              </p:txBody>
            </p:sp>
            <p:sp>
              <p:nvSpPr>
                <p:cNvPr id="15385" name="直接连接符 17"/>
                <p:cNvSpPr/>
                <p:nvPr/>
              </p:nvSpPr>
              <p:spPr>
                <a:xfrm flipH="1">
                  <a:off x="0" y="0"/>
                  <a:ext cx="1" cy="1578909"/>
                </a:xfrm>
                <a:prstGeom prst="line">
                  <a:avLst/>
                </a:prstGeom>
                <a:ln w="31750" cap="flat" cmpd="sng">
                  <a:solidFill>
                    <a:schemeClr val="bg1"/>
                  </a:solidFill>
                  <a:prstDash val="solid"/>
                  <a:miter/>
                  <a:headEnd type="none" w="med" len="med"/>
                  <a:tailEnd type="none" w="med" len="med"/>
                </a:ln>
              </p:spPr>
              <p:txBody>
                <a:bodyPr/>
                <a:lstStyle/>
                <a:p>
                  <a:endParaRPr lang="zh-CN" altLang="en-US">
                    <a:cs typeface="+mn-ea"/>
                    <a:sym typeface="+mn-lt"/>
                  </a:endParaRPr>
                </a:p>
              </p:txBody>
            </p:sp>
          </p:grpSp>
          <p:sp>
            <p:nvSpPr>
              <p:cNvPr id="15381" name="Text Box 14"/>
              <p:cNvSpPr/>
              <p:nvPr/>
            </p:nvSpPr>
            <p:spPr>
              <a:xfrm>
                <a:off x="1989527" y="1016466"/>
                <a:ext cx="1087240" cy="58447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spcBef>
                    <a:spcPct val="0"/>
                  </a:spcBef>
                  <a:buNone/>
                </a:pPr>
                <a:r>
                  <a:rPr lang="en-US" altLang="zh-CN" sz="2400" dirty="0">
                    <a:solidFill>
                      <a:schemeClr val="bg1"/>
                    </a:solidFill>
                    <a:cs typeface="+mn-ea"/>
                    <a:sym typeface="+mn-lt"/>
                  </a:rPr>
                  <a:t>70%</a:t>
                </a:r>
              </a:p>
            </p:txBody>
          </p:sp>
          <p:sp>
            <p:nvSpPr>
              <p:cNvPr id="15382" name="Text Box 14"/>
              <p:cNvSpPr/>
              <p:nvPr/>
            </p:nvSpPr>
            <p:spPr>
              <a:xfrm>
                <a:off x="4111823" y="2282781"/>
                <a:ext cx="1087240" cy="58447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spcBef>
                    <a:spcPct val="0"/>
                  </a:spcBef>
                  <a:buNone/>
                </a:pPr>
                <a:r>
                  <a:rPr lang="en-US" altLang="zh-CN" sz="2400" dirty="0">
                    <a:solidFill>
                      <a:schemeClr val="bg1"/>
                    </a:solidFill>
                    <a:cs typeface="+mn-ea"/>
                    <a:sym typeface="+mn-lt"/>
                  </a:rPr>
                  <a:t>55%</a:t>
                </a:r>
              </a:p>
            </p:txBody>
          </p:sp>
          <p:sp>
            <p:nvSpPr>
              <p:cNvPr id="15383" name="Text Box 14"/>
              <p:cNvSpPr/>
              <p:nvPr/>
            </p:nvSpPr>
            <p:spPr>
              <a:xfrm>
                <a:off x="2586522" y="3628583"/>
                <a:ext cx="1087240" cy="58447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spcBef>
                    <a:spcPct val="0"/>
                  </a:spcBef>
                  <a:buNone/>
                </a:pPr>
                <a:r>
                  <a:rPr lang="en-US" altLang="zh-CN" sz="2400" dirty="0">
                    <a:solidFill>
                      <a:schemeClr val="bg1"/>
                    </a:solidFill>
                    <a:cs typeface="+mn-ea"/>
                    <a:sym typeface="+mn-lt"/>
                  </a:rPr>
                  <a:t>30%</a:t>
                </a:r>
              </a:p>
            </p:txBody>
          </p:sp>
        </p:grpSp>
        <p:grpSp>
          <p:nvGrpSpPr>
            <p:cNvPr id="15363" name="Group 29"/>
            <p:cNvGrpSpPr/>
            <p:nvPr/>
          </p:nvGrpSpPr>
          <p:grpSpPr>
            <a:xfrm>
              <a:off x="-179" y="3208"/>
              <a:ext cx="3717" cy="1158"/>
              <a:chOff x="-590541" y="0"/>
              <a:chExt cx="3265385" cy="978986"/>
            </a:xfrm>
          </p:grpSpPr>
          <p:sp>
            <p:nvSpPr>
              <p:cNvPr id="15370" name="文本框 33"/>
              <p:cNvSpPr txBox="1"/>
              <p:nvPr/>
            </p:nvSpPr>
            <p:spPr>
              <a:xfrm>
                <a:off x="0" y="0"/>
                <a:ext cx="2674843" cy="360806"/>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eaLnBrk="1" hangingPunct="1">
                  <a:spcBef>
                    <a:spcPct val="0"/>
                  </a:spcBef>
                  <a:buNone/>
                </a:pPr>
                <a:endParaRPr lang="en-US" altLang="zh-CN" sz="1600" dirty="0">
                  <a:solidFill>
                    <a:schemeClr val="bg1"/>
                  </a:solidFill>
                  <a:cs typeface="+mn-ea"/>
                  <a:sym typeface="+mn-lt"/>
                </a:endParaRPr>
              </a:p>
            </p:txBody>
          </p:sp>
          <p:sp>
            <p:nvSpPr>
              <p:cNvPr id="15371" name="文本框 14"/>
              <p:cNvSpPr txBox="1"/>
              <p:nvPr/>
            </p:nvSpPr>
            <p:spPr>
              <a:xfrm>
                <a:off x="-590541" y="353199"/>
                <a:ext cx="3265385" cy="62578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indent="0" algn="l">
                  <a:lnSpc>
                    <a:spcPct val="120000"/>
                  </a:lnSpc>
                  <a:spcBef>
                    <a:spcPct val="0"/>
                  </a:spcBef>
                  <a:buNone/>
                </a:pPr>
                <a:r>
                  <a:rPr lang="zh-CN" altLang="en-US" sz="1400" dirty="0">
                    <a:solidFill>
                      <a:schemeClr val="bg1"/>
                    </a:solidFill>
                    <a:cs typeface="+mn-ea"/>
                    <a:sym typeface="+mn-lt"/>
                  </a:rPr>
                  <a:t>个人主页、课程展示、讨论区、话题发布编辑页等设计草图</a:t>
                </a:r>
              </a:p>
            </p:txBody>
          </p:sp>
        </p:grpSp>
        <p:sp>
          <p:nvSpPr>
            <p:cNvPr id="15369" name="文本框 14"/>
            <p:cNvSpPr txBox="1"/>
            <p:nvPr/>
          </p:nvSpPr>
          <p:spPr>
            <a:xfrm>
              <a:off x="10765" y="4055"/>
              <a:ext cx="3045" cy="41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indent="0" algn="l">
                <a:lnSpc>
                  <a:spcPct val="120000"/>
                </a:lnSpc>
                <a:spcBef>
                  <a:spcPct val="0"/>
                </a:spcBef>
                <a:buNone/>
              </a:pPr>
              <a:endParaRPr lang="zh-CN" altLang="en-US" sz="1400" dirty="0">
                <a:solidFill>
                  <a:schemeClr val="bg1"/>
                </a:solidFill>
                <a:cs typeface="+mn-ea"/>
                <a:sym typeface="+mn-lt"/>
              </a:endParaRPr>
            </a:p>
          </p:txBody>
        </p:sp>
        <p:sp>
          <p:nvSpPr>
            <p:cNvPr id="15367" name="文本框 14"/>
            <p:cNvSpPr txBox="1"/>
            <p:nvPr/>
          </p:nvSpPr>
          <p:spPr>
            <a:xfrm>
              <a:off x="1237" y="6516"/>
              <a:ext cx="3045" cy="414"/>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indent="0" algn="l">
                <a:lnSpc>
                  <a:spcPct val="120000"/>
                </a:lnSpc>
                <a:spcBef>
                  <a:spcPct val="0"/>
                </a:spcBef>
                <a:buNone/>
              </a:pPr>
              <a:endParaRPr lang="zh-CN" altLang="en-US" sz="1400" dirty="0">
                <a:solidFill>
                  <a:schemeClr val="bg1"/>
                </a:solidFill>
                <a:cs typeface="+mn-ea"/>
                <a:sym typeface="+mn-lt"/>
              </a:endParaRPr>
            </a:p>
          </p:txBody>
        </p:sp>
      </p:grpSp>
      <p:sp>
        <p:nvSpPr>
          <p:cNvPr id="5" name="AutoShape 2">
            <a:extLst>
              <a:ext uri="{FF2B5EF4-FFF2-40B4-BE49-F238E27FC236}">
                <a16:creationId xmlns:a16="http://schemas.microsoft.com/office/drawing/2014/main" id="{D00F9CF8-EDB4-4195-90DB-D4B152F165C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9" name="图片 8">
            <a:extLst>
              <a:ext uri="{FF2B5EF4-FFF2-40B4-BE49-F238E27FC236}">
                <a16:creationId xmlns:a16="http://schemas.microsoft.com/office/drawing/2014/main" id="{1175B440-3972-473B-BBA3-3FA9EEDEBE7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0957" y="1308283"/>
            <a:ext cx="3132481" cy="18109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图片 12">
            <a:extLst>
              <a:ext uri="{FF2B5EF4-FFF2-40B4-BE49-F238E27FC236}">
                <a16:creationId xmlns:a16="http://schemas.microsoft.com/office/drawing/2014/main" id="{5F0DA41D-BE97-49DE-8ADE-A7AEE4FC236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62232" y="1747704"/>
            <a:ext cx="2849946" cy="16261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文本框 14">
            <a:extLst>
              <a:ext uri="{FF2B5EF4-FFF2-40B4-BE49-F238E27FC236}">
                <a16:creationId xmlns:a16="http://schemas.microsoft.com/office/drawing/2014/main" id="{074AED20-90CB-4C4A-A07F-15820604FCF5}"/>
              </a:ext>
            </a:extLst>
          </p:cNvPr>
          <p:cNvSpPr txBox="1"/>
          <p:nvPr/>
        </p:nvSpPr>
        <p:spPr>
          <a:xfrm>
            <a:off x="9385585" y="3516117"/>
            <a:ext cx="2464600" cy="338554"/>
          </a:xfrm>
          <a:prstGeom prst="rect">
            <a:avLst/>
          </a:prstGeom>
          <a:noFill/>
        </p:spPr>
        <p:txBody>
          <a:bodyPr wrap="square" rtlCol="0">
            <a:spAutoFit/>
          </a:bodyPr>
          <a:lstStyle/>
          <a:p>
            <a:r>
              <a:rPr lang="zh-CN" altLang="en-US" sz="1600" dirty="0">
                <a:solidFill>
                  <a:schemeClr val="bg1"/>
                </a:solidFill>
              </a:rPr>
              <a:t>资源共享平台设计草图</a:t>
            </a:r>
          </a:p>
        </p:txBody>
      </p:sp>
      <p:pic>
        <p:nvPicPr>
          <p:cNvPr id="17" name="图片 16">
            <a:extLst>
              <a:ext uri="{FF2B5EF4-FFF2-40B4-BE49-F238E27FC236}">
                <a16:creationId xmlns:a16="http://schemas.microsoft.com/office/drawing/2014/main" id="{70D0B0C1-82CC-490C-9D62-027F65476B3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54613" y="4483580"/>
            <a:ext cx="3396365" cy="157859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8" name="文本框 17">
            <a:extLst>
              <a:ext uri="{FF2B5EF4-FFF2-40B4-BE49-F238E27FC236}">
                <a16:creationId xmlns:a16="http://schemas.microsoft.com/office/drawing/2014/main" id="{D6C96E31-AB49-40CC-B1FF-701177981875}"/>
              </a:ext>
            </a:extLst>
          </p:cNvPr>
          <p:cNvSpPr txBox="1"/>
          <p:nvPr/>
        </p:nvSpPr>
        <p:spPr>
          <a:xfrm>
            <a:off x="5689600" y="5790067"/>
            <a:ext cx="2673736" cy="369332"/>
          </a:xfrm>
          <a:prstGeom prst="rect">
            <a:avLst/>
          </a:prstGeom>
          <a:noFill/>
        </p:spPr>
        <p:txBody>
          <a:bodyPr wrap="square" rtlCol="0">
            <a:spAutoFit/>
          </a:bodyPr>
          <a:lstStyle/>
          <a:p>
            <a:r>
              <a:rPr lang="zh-CN" altLang="en-US" dirty="0">
                <a:solidFill>
                  <a:schemeClr val="bg1"/>
                </a:solidFill>
              </a:rPr>
              <a:t>登录</a:t>
            </a:r>
            <a:r>
              <a:rPr lang="en-US" altLang="zh-CN" dirty="0">
                <a:solidFill>
                  <a:schemeClr val="bg1"/>
                </a:solidFill>
              </a:rPr>
              <a:t>/</a:t>
            </a:r>
            <a:r>
              <a:rPr lang="zh-CN" altLang="en-US" dirty="0">
                <a:solidFill>
                  <a:schemeClr val="bg1"/>
                </a:solidFill>
              </a:rPr>
              <a:t>注册页面设计</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14:pan dir="u"/>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5122" name="矩形 5"/>
          <p:cNvSpPr/>
          <p:nvPr/>
        </p:nvSpPr>
        <p:spPr>
          <a:xfrm>
            <a:off x="1812290" y="3033078"/>
            <a:ext cx="4549775" cy="792162"/>
          </a:xfrm>
          <a:prstGeom prst="rect">
            <a:avLst/>
          </a:prstGeom>
          <a:noFill/>
          <a:ln w="25400" cap="flat" cmpd="sng">
            <a:solidFill>
              <a:schemeClr val="bg1"/>
            </a:solidFill>
            <a:prstDash val="solid"/>
            <a:bevel/>
            <a:headEnd type="none" w="med" len="med"/>
            <a:tailEnd type="none" w="med" len="med"/>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spcBef>
                <a:spcPct val="0"/>
              </a:spcBef>
              <a:buNone/>
            </a:pPr>
            <a:endParaRPr lang="zh-CN" altLang="zh-CN" sz="1800" dirty="0">
              <a:solidFill>
                <a:srgbClr val="FFFFFF"/>
              </a:solidFill>
              <a:cs typeface="+mn-ea"/>
              <a:sym typeface="+mn-lt"/>
            </a:endParaRPr>
          </a:p>
        </p:txBody>
      </p:sp>
      <p:sp>
        <p:nvSpPr>
          <p:cNvPr id="5123" name="TextBox 6"/>
          <p:cNvSpPr/>
          <p:nvPr/>
        </p:nvSpPr>
        <p:spPr>
          <a:xfrm>
            <a:off x="1108710" y="1738630"/>
            <a:ext cx="5532925" cy="1200329"/>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eaLnBrk="1" hangingPunct="1">
              <a:spcBef>
                <a:spcPct val="0"/>
              </a:spcBef>
              <a:buNone/>
            </a:pPr>
            <a:r>
              <a:rPr lang="en-US" altLang="zh-CN" sz="7200" b="1">
                <a:solidFill>
                  <a:schemeClr val="bg1"/>
                </a:solidFill>
                <a:cs typeface="+mn-ea"/>
                <a:sym typeface="+mn-lt"/>
              </a:rPr>
              <a:t>PART FOUR</a:t>
            </a:r>
            <a:endParaRPr lang="en-US" altLang="zh-CN" sz="7200" b="1" dirty="0">
              <a:solidFill>
                <a:schemeClr val="bg1"/>
              </a:solidFill>
              <a:cs typeface="+mn-ea"/>
              <a:sym typeface="+mn-lt"/>
            </a:endParaRPr>
          </a:p>
        </p:txBody>
      </p:sp>
      <p:sp>
        <p:nvSpPr>
          <p:cNvPr id="5124" name="椭圆 7"/>
          <p:cNvSpPr/>
          <p:nvPr/>
        </p:nvSpPr>
        <p:spPr>
          <a:xfrm>
            <a:off x="3799047" y="4214178"/>
            <a:ext cx="576262" cy="576262"/>
          </a:xfrm>
          <a:prstGeom prst="ellipse">
            <a:avLst/>
          </a:prstGeom>
          <a:noFill/>
          <a:ln w="25400" cap="flat" cmpd="sng">
            <a:solidFill>
              <a:schemeClr val="bg1"/>
            </a:solidFill>
            <a:prstDash val="solid"/>
            <a:bevel/>
            <a:headEnd type="none" w="med" len="med"/>
            <a:tailEnd type="none" w="med" len="med"/>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spcBef>
                <a:spcPct val="0"/>
              </a:spcBef>
              <a:buNone/>
            </a:pPr>
            <a:r>
              <a:rPr lang="en-US" sz="3600" dirty="0">
                <a:solidFill>
                  <a:srgbClr val="FFFFFF"/>
                </a:solidFill>
                <a:cs typeface="+mn-ea"/>
                <a:sym typeface="+mn-lt"/>
              </a:rPr>
              <a:t>4</a:t>
            </a:r>
          </a:p>
        </p:txBody>
      </p:sp>
      <p:sp>
        <p:nvSpPr>
          <p:cNvPr id="5125" name="矩形 9"/>
          <p:cNvSpPr/>
          <p:nvPr/>
        </p:nvSpPr>
        <p:spPr>
          <a:xfrm>
            <a:off x="2171065" y="3045460"/>
            <a:ext cx="3832225" cy="7683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dist" eaLnBrk="1" hangingPunct="1">
              <a:spcBef>
                <a:spcPct val="0"/>
              </a:spcBef>
              <a:buNone/>
            </a:pPr>
            <a:r>
              <a:rPr lang="zh-CN" altLang="en-US" sz="4400" dirty="0">
                <a:solidFill>
                  <a:srgbClr val="FFFFFF"/>
                </a:solidFill>
                <a:cs typeface="+mn-ea"/>
                <a:sym typeface="+mn-lt"/>
              </a:rPr>
              <a:t>工作流程</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p:cNvSpPr txBox="1"/>
          <p:nvPr/>
        </p:nvSpPr>
        <p:spPr>
          <a:xfrm>
            <a:off x="2631281" y="292167"/>
            <a:ext cx="6929438" cy="583565"/>
          </a:xfrm>
          <a:prstGeom prst="rect">
            <a:avLst/>
          </a:prstGeom>
          <a:noFill/>
        </p:spPr>
        <p:txBody>
          <a:bodyPr wrap="square" rtlCol="0">
            <a:spAutoFit/>
          </a:bodyPr>
          <a:lstStyle/>
          <a:p>
            <a:pPr algn="ctr"/>
            <a:r>
              <a:rPr lang="zh-CN" altLang="en-US" sz="3200" dirty="0">
                <a:solidFill>
                  <a:schemeClr val="bg1"/>
                </a:solidFill>
                <a:cs typeface="+mn-ea"/>
                <a:sym typeface="+mn-lt"/>
              </a:rPr>
              <a:t>开发周期①</a:t>
            </a:r>
          </a:p>
        </p:txBody>
      </p:sp>
      <p:sp>
        <p:nvSpPr>
          <p:cNvPr id="5" name="MH_SubTitle_1"/>
          <p:cNvSpPr/>
          <p:nvPr>
            <p:custDataLst>
              <p:tags r:id="rId1"/>
            </p:custDataLst>
          </p:nvPr>
        </p:nvSpPr>
        <p:spPr>
          <a:xfrm>
            <a:off x="493084" y="3849585"/>
            <a:ext cx="2408453" cy="561047"/>
          </a:xfrm>
          <a:prstGeom prst="rect">
            <a:avLst/>
          </a:prstGeom>
          <a:noFill/>
          <a:ln w="12700" cap="flat" cmpd="sng" algn="ctr">
            <a:solidFill>
              <a:sysClr val="window" lastClr="FFFFFF">
                <a:lumMod val="85000"/>
              </a:sysClr>
            </a:solidFill>
            <a:prstDash val="solid"/>
            <a:miter lim="800000"/>
          </a:ln>
          <a:effectLst/>
        </p:spPr>
        <p:txBody>
          <a:bodyPr lIns="121917" tIns="60958" rIns="121917" bIns="60958" anchor="ctr">
            <a:normAutofit/>
          </a:bodyPr>
          <a:lstStyle/>
          <a:p>
            <a:pPr marL="0" marR="0" lvl="0" indent="0" algn="ctr" defTabSz="914377" eaLnBrk="0" fontAlgn="auto" latinLnBrk="0" hangingPunct="0">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prstClr val="white"/>
                </a:solidFill>
                <a:effectLst/>
                <a:uLnTx/>
                <a:uFillTx/>
                <a:latin typeface="微软雅黑"/>
                <a:ea typeface="微软雅黑"/>
                <a:cs typeface="+mn-ea"/>
                <a:sym typeface="+mn-lt"/>
              </a:rPr>
              <a:t>规范</a:t>
            </a:r>
            <a:r>
              <a:rPr kumimoji="0" lang="en-US" altLang="zh-CN" sz="1400" b="0" i="0" u="none" strike="noStrike" kern="0" cap="none" spc="0" normalizeH="0" baseline="0" noProof="0" dirty="0" err="1">
                <a:ln>
                  <a:noFill/>
                </a:ln>
                <a:solidFill>
                  <a:prstClr val="white"/>
                </a:solidFill>
                <a:effectLst/>
                <a:uLnTx/>
                <a:uFillTx/>
                <a:latin typeface="微软雅黑"/>
                <a:ea typeface="微软雅黑"/>
                <a:cs typeface="+mn-ea"/>
                <a:sym typeface="+mn-lt"/>
              </a:rPr>
              <a:t>gitee</a:t>
            </a:r>
            <a:r>
              <a:rPr kumimoji="0" lang="zh-CN" altLang="en-US" sz="1400" b="0" i="0" u="none" strike="noStrike" kern="0" cap="none" spc="0" normalizeH="0" baseline="0" noProof="0" dirty="0">
                <a:ln>
                  <a:noFill/>
                </a:ln>
                <a:solidFill>
                  <a:prstClr val="white"/>
                </a:solidFill>
                <a:effectLst/>
                <a:uLnTx/>
                <a:uFillTx/>
                <a:latin typeface="微软雅黑"/>
                <a:ea typeface="微软雅黑"/>
                <a:cs typeface="+mn-ea"/>
                <a:sym typeface="+mn-lt"/>
              </a:rPr>
              <a:t>合作开发</a:t>
            </a:r>
            <a:endParaRPr kumimoji="0" lang="en-US" altLang="zh-CN" sz="1400" b="0" i="0" u="none" strike="noStrike" kern="0" cap="none" spc="0" normalizeH="0" baseline="0" noProof="0" dirty="0">
              <a:ln>
                <a:noFill/>
              </a:ln>
              <a:solidFill>
                <a:prstClr val="white"/>
              </a:solidFill>
              <a:effectLst/>
              <a:uLnTx/>
              <a:uFillTx/>
              <a:latin typeface="微软雅黑"/>
              <a:ea typeface="微软雅黑"/>
              <a:cs typeface="+mn-ea"/>
              <a:sym typeface="+mn-lt"/>
            </a:endParaRPr>
          </a:p>
        </p:txBody>
      </p:sp>
      <p:sp>
        <p:nvSpPr>
          <p:cNvPr id="6" name="MH_Other_1"/>
          <p:cNvSpPr/>
          <p:nvPr>
            <p:custDataLst>
              <p:tags r:id="rId2"/>
            </p:custDataLst>
          </p:nvPr>
        </p:nvSpPr>
        <p:spPr>
          <a:xfrm rot="18865419">
            <a:off x="2600815" y="3688752"/>
            <a:ext cx="1073398" cy="391533"/>
          </a:xfrm>
          <a:custGeom>
            <a:avLst/>
            <a:gdLst>
              <a:gd name="connsiteX0" fmla="*/ 731515 w 731515"/>
              <a:gd name="connsiteY0" fmla="*/ 0 h 267350"/>
              <a:gd name="connsiteX1" fmla="*/ 458731 w 731515"/>
              <a:gd name="connsiteY1" fmla="*/ 267350 h 267350"/>
              <a:gd name="connsiteX2" fmla="*/ 0 w 731515"/>
              <a:gd name="connsiteY2" fmla="*/ 267350 h 267350"/>
              <a:gd name="connsiteX3" fmla="*/ 270527 w 731515"/>
              <a:gd name="connsiteY3" fmla="*/ 2211 h 267350"/>
              <a:gd name="connsiteX4" fmla="*/ 268360 w 731515"/>
              <a:gd name="connsiteY4" fmla="*/ 0 h 267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515" h="267350">
                <a:moveTo>
                  <a:pt x="731515" y="0"/>
                </a:moveTo>
                <a:lnTo>
                  <a:pt x="458731" y="267350"/>
                </a:lnTo>
                <a:lnTo>
                  <a:pt x="0" y="267350"/>
                </a:lnTo>
                <a:lnTo>
                  <a:pt x="270527" y="2211"/>
                </a:lnTo>
                <a:lnTo>
                  <a:pt x="268360" y="0"/>
                </a:lnTo>
                <a:close/>
              </a:path>
            </a:pathLst>
          </a:custGeom>
          <a:noFill/>
          <a:ln w="12700" cap="flat" cmpd="sng" algn="ctr">
            <a:solidFill>
              <a:sysClr val="window" lastClr="FFFFFF">
                <a:lumMod val="85000"/>
              </a:sysClr>
            </a:solidFill>
            <a:prstDash val="solid"/>
            <a:miter lim="800000"/>
          </a:ln>
          <a:effectLst/>
        </p:spPr>
        <p:txBody>
          <a:bodyPr lIns="121917" tIns="60958" rIns="121917" bIns="60958" anchor="ctr"/>
          <a:lstStyle/>
          <a:p>
            <a:pPr marL="0" marR="0" lvl="0" indent="0" algn="ctr" defTabSz="914377" eaLnBrk="0" fontAlgn="auto" latinLnBrk="0" hangingPunct="0">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7" name="MH_SubTitle_2"/>
          <p:cNvSpPr/>
          <p:nvPr>
            <p:custDataLst>
              <p:tags r:id="rId3"/>
            </p:custDataLst>
          </p:nvPr>
        </p:nvSpPr>
        <p:spPr>
          <a:xfrm>
            <a:off x="3373492" y="3362639"/>
            <a:ext cx="2408453" cy="558929"/>
          </a:xfrm>
          <a:prstGeom prst="rect">
            <a:avLst/>
          </a:prstGeom>
          <a:noFill/>
          <a:ln w="12700" cap="flat" cmpd="sng" algn="ctr">
            <a:solidFill>
              <a:sysClr val="window" lastClr="FFFFFF">
                <a:lumMod val="85000"/>
              </a:sysClr>
            </a:solidFill>
            <a:prstDash val="solid"/>
            <a:miter lim="800000"/>
          </a:ln>
          <a:effectLst/>
        </p:spPr>
        <p:txBody>
          <a:bodyPr lIns="121917" tIns="60958" rIns="121917" bIns="60958" anchor="ctr">
            <a:normAutofit/>
          </a:bodyPr>
          <a:lstStyle/>
          <a:p>
            <a:pPr marL="0" marR="0" lvl="0" indent="0" algn="ctr" defTabSz="914377" eaLnBrk="0" fontAlgn="auto" latinLnBrk="0" hangingPunct="0">
              <a:lnSpc>
                <a:spcPct val="100000"/>
              </a:lnSpc>
              <a:spcBef>
                <a:spcPts val="0"/>
              </a:spcBef>
              <a:spcAft>
                <a:spcPts val="0"/>
              </a:spcAft>
              <a:buClrTx/>
              <a:buSzTx/>
              <a:buFontTx/>
              <a:buNone/>
              <a:tabLst/>
              <a:defRPr/>
            </a:pPr>
            <a:r>
              <a:rPr lang="zh-CN" altLang="en-US" sz="1400" kern="0" dirty="0">
                <a:solidFill>
                  <a:prstClr val="white"/>
                </a:solidFill>
                <a:latin typeface="微软雅黑"/>
                <a:ea typeface="微软雅黑"/>
                <a:cs typeface="+mn-ea"/>
                <a:sym typeface="+mn-lt"/>
              </a:rPr>
              <a:t>明确任务</a:t>
            </a:r>
            <a:endParaRPr kumimoji="0" lang="en-US" altLang="zh-CN" sz="1400" b="0" i="0" u="none" strike="noStrike" kern="0" cap="none" spc="0" normalizeH="0" baseline="0" noProof="0" dirty="0">
              <a:ln>
                <a:noFill/>
              </a:ln>
              <a:solidFill>
                <a:prstClr val="white"/>
              </a:solidFill>
              <a:effectLst/>
              <a:uLnTx/>
              <a:uFillTx/>
              <a:latin typeface="微软雅黑"/>
              <a:ea typeface="微软雅黑"/>
              <a:cs typeface="+mn-ea"/>
              <a:sym typeface="+mn-lt"/>
            </a:endParaRPr>
          </a:p>
        </p:txBody>
      </p:sp>
      <p:sp>
        <p:nvSpPr>
          <p:cNvPr id="8" name="MH_SubTitle_3"/>
          <p:cNvSpPr/>
          <p:nvPr>
            <p:custDataLst>
              <p:tags r:id="rId4"/>
            </p:custDataLst>
          </p:nvPr>
        </p:nvSpPr>
        <p:spPr>
          <a:xfrm>
            <a:off x="6253901" y="3849585"/>
            <a:ext cx="2408453" cy="561047"/>
          </a:xfrm>
          <a:prstGeom prst="rect">
            <a:avLst/>
          </a:prstGeom>
          <a:noFill/>
          <a:ln w="12700" cap="flat" cmpd="sng" algn="ctr">
            <a:solidFill>
              <a:sysClr val="window" lastClr="FFFFFF">
                <a:lumMod val="85000"/>
              </a:sysClr>
            </a:solidFill>
            <a:prstDash val="solid"/>
            <a:miter lim="800000"/>
          </a:ln>
          <a:effectLst/>
        </p:spPr>
        <p:txBody>
          <a:bodyPr lIns="121917" tIns="60958" rIns="121917" bIns="60958" anchor="ctr">
            <a:normAutofit/>
          </a:bodyPr>
          <a:lstStyle/>
          <a:p>
            <a:pPr marL="0" marR="0" lvl="0" indent="0" algn="ctr" defTabSz="914377" eaLnBrk="0" fontAlgn="auto" latinLnBrk="0" hangingPunct="0">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prstClr val="white"/>
                </a:solidFill>
                <a:effectLst/>
                <a:uLnTx/>
                <a:uFillTx/>
                <a:latin typeface="微软雅黑"/>
                <a:ea typeface="微软雅黑"/>
                <a:cs typeface="+mn-ea"/>
                <a:sym typeface="+mn-lt"/>
              </a:rPr>
              <a:t>学习技术</a:t>
            </a:r>
            <a:endParaRPr kumimoji="0" lang="en-US" altLang="zh-CN" sz="1400" b="0" i="0" u="none" strike="noStrike" kern="0" cap="none" spc="0" normalizeH="0" baseline="0" noProof="0" dirty="0">
              <a:ln>
                <a:noFill/>
              </a:ln>
              <a:solidFill>
                <a:prstClr val="white"/>
              </a:solidFill>
              <a:effectLst/>
              <a:uLnTx/>
              <a:uFillTx/>
              <a:latin typeface="微软雅黑"/>
              <a:ea typeface="微软雅黑"/>
              <a:cs typeface="+mn-ea"/>
              <a:sym typeface="+mn-lt"/>
            </a:endParaRPr>
          </a:p>
        </p:txBody>
      </p:sp>
      <p:sp>
        <p:nvSpPr>
          <p:cNvPr id="9" name="MH_Other_2"/>
          <p:cNvSpPr/>
          <p:nvPr>
            <p:custDataLst>
              <p:tags r:id="rId5"/>
            </p:custDataLst>
          </p:nvPr>
        </p:nvSpPr>
        <p:spPr>
          <a:xfrm rot="18865419">
            <a:off x="8361631" y="3688752"/>
            <a:ext cx="1073398" cy="391533"/>
          </a:xfrm>
          <a:custGeom>
            <a:avLst/>
            <a:gdLst>
              <a:gd name="connsiteX0" fmla="*/ 731515 w 731515"/>
              <a:gd name="connsiteY0" fmla="*/ 0 h 267350"/>
              <a:gd name="connsiteX1" fmla="*/ 458731 w 731515"/>
              <a:gd name="connsiteY1" fmla="*/ 267350 h 267350"/>
              <a:gd name="connsiteX2" fmla="*/ 0 w 731515"/>
              <a:gd name="connsiteY2" fmla="*/ 267350 h 267350"/>
              <a:gd name="connsiteX3" fmla="*/ 270527 w 731515"/>
              <a:gd name="connsiteY3" fmla="*/ 2211 h 267350"/>
              <a:gd name="connsiteX4" fmla="*/ 268360 w 731515"/>
              <a:gd name="connsiteY4" fmla="*/ 0 h 267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515" h="267350">
                <a:moveTo>
                  <a:pt x="731515" y="0"/>
                </a:moveTo>
                <a:lnTo>
                  <a:pt x="458731" y="267350"/>
                </a:lnTo>
                <a:lnTo>
                  <a:pt x="0" y="267350"/>
                </a:lnTo>
                <a:lnTo>
                  <a:pt x="270527" y="2211"/>
                </a:lnTo>
                <a:lnTo>
                  <a:pt x="268360" y="0"/>
                </a:lnTo>
                <a:close/>
              </a:path>
            </a:pathLst>
          </a:custGeom>
          <a:noFill/>
          <a:ln w="12700" cap="flat" cmpd="sng" algn="ctr">
            <a:solidFill>
              <a:sysClr val="window" lastClr="FFFFFF">
                <a:lumMod val="85000"/>
              </a:sysClr>
            </a:solidFill>
            <a:prstDash val="solid"/>
            <a:miter lim="800000"/>
          </a:ln>
          <a:effectLst/>
        </p:spPr>
        <p:txBody>
          <a:bodyPr lIns="121917" tIns="60958" rIns="121917" bIns="60958" anchor="ctr"/>
          <a:lstStyle/>
          <a:p>
            <a:pPr marL="0" marR="0" lvl="0" indent="0" algn="ctr" defTabSz="914377" eaLnBrk="0" fontAlgn="auto" latinLnBrk="0" hangingPunct="0">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10" name="MH_SubTitle_4"/>
          <p:cNvSpPr/>
          <p:nvPr>
            <p:custDataLst>
              <p:tags r:id="rId6"/>
            </p:custDataLst>
          </p:nvPr>
        </p:nvSpPr>
        <p:spPr>
          <a:xfrm>
            <a:off x="9134308" y="3362639"/>
            <a:ext cx="2408453" cy="558929"/>
          </a:xfrm>
          <a:prstGeom prst="rect">
            <a:avLst/>
          </a:prstGeom>
          <a:noFill/>
          <a:ln w="12700" cap="flat" cmpd="sng" algn="ctr">
            <a:solidFill>
              <a:sysClr val="window" lastClr="FFFFFF">
                <a:lumMod val="85000"/>
              </a:sysClr>
            </a:solidFill>
            <a:prstDash val="solid"/>
            <a:miter lim="800000"/>
          </a:ln>
          <a:effectLst/>
        </p:spPr>
        <p:txBody>
          <a:bodyPr lIns="121917" tIns="60958" rIns="121917" bIns="60958" anchor="ctr">
            <a:normAutofit/>
          </a:bodyPr>
          <a:lstStyle/>
          <a:p>
            <a:pPr marL="0" marR="0" lvl="0" indent="0" algn="ctr" defTabSz="914377" eaLnBrk="0" fontAlgn="auto" latinLnBrk="0" hangingPunct="0">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prstClr val="white"/>
                </a:solidFill>
                <a:effectLst/>
                <a:uLnTx/>
                <a:uFillTx/>
                <a:latin typeface="微软雅黑"/>
                <a:ea typeface="微软雅黑"/>
                <a:cs typeface="+mn-ea"/>
                <a:sym typeface="+mn-lt"/>
              </a:rPr>
              <a:t>总结汇报</a:t>
            </a:r>
            <a:endParaRPr kumimoji="0" lang="en-US" altLang="zh-CN" sz="1400" b="0" i="0" u="none" strike="noStrike" kern="0" cap="none" spc="0" normalizeH="0" baseline="0" noProof="0" dirty="0">
              <a:ln>
                <a:noFill/>
              </a:ln>
              <a:solidFill>
                <a:prstClr val="white"/>
              </a:solidFill>
              <a:effectLst/>
              <a:uLnTx/>
              <a:uFillTx/>
              <a:latin typeface="微软雅黑"/>
              <a:ea typeface="微软雅黑"/>
              <a:cs typeface="+mn-ea"/>
              <a:sym typeface="+mn-lt"/>
            </a:endParaRPr>
          </a:p>
        </p:txBody>
      </p:sp>
      <p:sp>
        <p:nvSpPr>
          <p:cNvPr id="11" name="MH_Other_3"/>
          <p:cNvSpPr/>
          <p:nvPr>
            <p:custDataLst>
              <p:tags r:id="rId7"/>
            </p:custDataLst>
          </p:nvPr>
        </p:nvSpPr>
        <p:spPr>
          <a:xfrm rot="2734581" flipH="1">
            <a:off x="5481224" y="3688753"/>
            <a:ext cx="1073398" cy="391532"/>
          </a:xfrm>
          <a:custGeom>
            <a:avLst/>
            <a:gdLst>
              <a:gd name="connsiteX0" fmla="*/ 731515 w 731515"/>
              <a:gd name="connsiteY0" fmla="*/ 0 h 267350"/>
              <a:gd name="connsiteX1" fmla="*/ 458731 w 731515"/>
              <a:gd name="connsiteY1" fmla="*/ 267350 h 267350"/>
              <a:gd name="connsiteX2" fmla="*/ 0 w 731515"/>
              <a:gd name="connsiteY2" fmla="*/ 267350 h 267350"/>
              <a:gd name="connsiteX3" fmla="*/ 270527 w 731515"/>
              <a:gd name="connsiteY3" fmla="*/ 2211 h 267350"/>
              <a:gd name="connsiteX4" fmla="*/ 268360 w 731515"/>
              <a:gd name="connsiteY4" fmla="*/ 0 h 267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515" h="267350">
                <a:moveTo>
                  <a:pt x="731515" y="0"/>
                </a:moveTo>
                <a:lnTo>
                  <a:pt x="458731" y="267350"/>
                </a:lnTo>
                <a:lnTo>
                  <a:pt x="0" y="267350"/>
                </a:lnTo>
                <a:lnTo>
                  <a:pt x="270527" y="2211"/>
                </a:lnTo>
                <a:lnTo>
                  <a:pt x="268360" y="0"/>
                </a:lnTo>
                <a:close/>
              </a:path>
            </a:pathLst>
          </a:custGeom>
          <a:noFill/>
          <a:ln w="12700" cap="flat" cmpd="sng" algn="ctr">
            <a:solidFill>
              <a:sysClr val="window" lastClr="FFFFFF">
                <a:lumMod val="85000"/>
              </a:sysClr>
            </a:solidFill>
            <a:prstDash val="solid"/>
            <a:miter lim="800000"/>
          </a:ln>
          <a:effectLst/>
        </p:spPr>
        <p:txBody>
          <a:bodyPr lIns="121917" tIns="60958" rIns="121917" bIns="60958" anchor="ctr"/>
          <a:lstStyle/>
          <a:p>
            <a:pPr marL="0" marR="0" lvl="0" indent="0" algn="ctr" defTabSz="914377" eaLnBrk="0" fontAlgn="auto" latinLnBrk="0" hangingPunct="0">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12" name="MH_Other_4"/>
          <p:cNvSpPr txBox="1">
            <a:spLocks noChangeArrowheads="1"/>
          </p:cNvSpPr>
          <p:nvPr>
            <p:custDataLst>
              <p:tags r:id="rId8"/>
            </p:custDataLst>
          </p:nvPr>
        </p:nvSpPr>
        <p:spPr bwMode="auto">
          <a:xfrm>
            <a:off x="493084" y="3106465"/>
            <a:ext cx="2408453" cy="73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eaLnBrk="0" hangingPunct="0">
              <a:defRPr sz="1300">
                <a:solidFill>
                  <a:schemeClr val="tx1"/>
                </a:solidFill>
                <a:latin typeface="Lao UI" panose="020B0502040204020203" pitchFamily="34" charset="0"/>
                <a:ea typeface="华康少女文字W5(P)" panose="040F0500000000000000" pitchFamily="82" charset="-122"/>
              </a:defRPr>
            </a:lvl1pPr>
            <a:lvl2pPr eaLnBrk="0" hangingPunct="0">
              <a:defRPr sz="1300">
                <a:solidFill>
                  <a:schemeClr val="tx1"/>
                </a:solidFill>
                <a:latin typeface="Lao UI" panose="020B0502040204020203" pitchFamily="34" charset="0"/>
                <a:ea typeface="华康少女文字W5(P)" panose="040F0500000000000000" pitchFamily="82" charset="-122"/>
              </a:defRPr>
            </a:lvl2pPr>
            <a:lvl3pPr eaLnBrk="0" hangingPunct="0">
              <a:defRPr sz="1300">
                <a:solidFill>
                  <a:schemeClr val="tx1"/>
                </a:solidFill>
                <a:latin typeface="Lao UI" panose="020B0502040204020203" pitchFamily="34" charset="0"/>
                <a:ea typeface="华康少女文字W5(P)" panose="040F0500000000000000" pitchFamily="82" charset="-122"/>
              </a:defRPr>
            </a:lvl3pPr>
            <a:lvl4pPr eaLnBrk="0" hangingPunct="0">
              <a:defRPr sz="1300">
                <a:solidFill>
                  <a:schemeClr val="tx1"/>
                </a:solidFill>
                <a:latin typeface="Lao UI" panose="020B0502040204020203" pitchFamily="34" charset="0"/>
                <a:ea typeface="华康少女文字W5(P)" panose="040F0500000000000000" pitchFamily="82" charset="-122"/>
              </a:defRPr>
            </a:lvl4pPr>
            <a:lvl5pPr eaLnBrk="0" hangingPunct="0">
              <a:defRPr sz="1300">
                <a:solidFill>
                  <a:schemeClr val="tx1"/>
                </a:solidFill>
                <a:latin typeface="Lao UI" panose="020B0502040204020203" pitchFamily="34" charset="0"/>
                <a:ea typeface="华康少女文字W5(P)" panose="040F0500000000000000" pitchFamily="82" charset="-122"/>
              </a:defRPr>
            </a:lvl5pPr>
            <a:lvl6pPr marL="1828800" indent="457200" defTabSz="685800" eaLnBrk="0" fontAlgn="base" hangingPunct="0">
              <a:spcBef>
                <a:spcPct val="0"/>
              </a:spcBef>
              <a:spcAft>
                <a:spcPct val="0"/>
              </a:spcAft>
              <a:buFont typeface="Arial" panose="020B0604020202020204" pitchFamily="34" charset="0"/>
              <a:defRPr sz="1300">
                <a:solidFill>
                  <a:schemeClr val="tx1"/>
                </a:solidFill>
                <a:latin typeface="Lao UI" panose="020B0502040204020203" pitchFamily="34" charset="0"/>
                <a:ea typeface="华康少女文字W5(P)" panose="040F0500000000000000" pitchFamily="82" charset="-122"/>
              </a:defRPr>
            </a:lvl6pPr>
            <a:lvl7pPr marL="2286000" indent="457200" defTabSz="685800" eaLnBrk="0" fontAlgn="base" hangingPunct="0">
              <a:spcBef>
                <a:spcPct val="0"/>
              </a:spcBef>
              <a:spcAft>
                <a:spcPct val="0"/>
              </a:spcAft>
              <a:buFont typeface="Arial" panose="020B0604020202020204" pitchFamily="34" charset="0"/>
              <a:defRPr sz="1300">
                <a:solidFill>
                  <a:schemeClr val="tx1"/>
                </a:solidFill>
                <a:latin typeface="Lao UI" panose="020B0502040204020203" pitchFamily="34" charset="0"/>
                <a:ea typeface="华康少女文字W5(P)" panose="040F0500000000000000" pitchFamily="82" charset="-122"/>
              </a:defRPr>
            </a:lvl7pPr>
            <a:lvl8pPr marL="2743200" indent="457200" defTabSz="685800" eaLnBrk="0" fontAlgn="base" hangingPunct="0">
              <a:spcBef>
                <a:spcPct val="0"/>
              </a:spcBef>
              <a:spcAft>
                <a:spcPct val="0"/>
              </a:spcAft>
              <a:buFont typeface="Arial" panose="020B0604020202020204" pitchFamily="34" charset="0"/>
              <a:defRPr sz="1300">
                <a:solidFill>
                  <a:schemeClr val="tx1"/>
                </a:solidFill>
                <a:latin typeface="Lao UI" panose="020B0502040204020203" pitchFamily="34" charset="0"/>
                <a:ea typeface="华康少女文字W5(P)" panose="040F0500000000000000" pitchFamily="82" charset="-122"/>
              </a:defRPr>
            </a:lvl8pPr>
            <a:lvl9pPr marL="3200400" indent="457200" defTabSz="685800" eaLnBrk="0" fontAlgn="base" hangingPunct="0">
              <a:spcBef>
                <a:spcPct val="0"/>
              </a:spcBef>
              <a:spcAft>
                <a:spcPct val="0"/>
              </a:spcAft>
              <a:buFont typeface="Arial" panose="020B0604020202020204" pitchFamily="34" charset="0"/>
              <a:defRPr sz="1300">
                <a:solidFill>
                  <a:schemeClr val="tx1"/>
                </a:solidFill>
                <a:latin typeface="Lao UI" panose="020B0502040204020203" pitchFamily="34" charset="0"/>
                <a:ea typeface="华康少女文字W5(P)" panose="040F0500000000000000" pitchFamily="82" charset="-122"/>
              </a:defRPr>
            </a:lvl9pPr>
          </a:lstStyle>
          <a:p>
            <a:pPr algn="ctr" defTabSz="914377" eaLnBrk="1" hangingPunct="1">
              <a:buFont typeface="Arial" panose="020B0604020202020204" pitchFamily="34" charset="0"/>
              <a:buNone/>
            </a:pPr>
            <a:r>
              <a:rPr lang="en-US" altLang="zh-CN" sz="4800" b="1" dirty="0">
                <a:solidFill>
                  <a:prstClr val="white"/>
                </a:solidFill>
                <a:latin typeface="微软雅黑"/>
                <a:ea typeface="微软雅黑"/>
                <a:cs typeface="+mn-ea"/>
                <a:sym typeface="+mn-lt"/>
              </a:rPr>
              <a:t>1</a:t>
            </a:r>
            <a:endParaRPr lang="zh-CN" altLang="en-US" sz="4800" b="1" dirty="0">
              <a:solidFill>
                <a:prstClr val="white"/>
              </a:solidFill>
              <a:latin typeface="微软雅黑"/>
              <a:ea typeface="微软雅黑"/>
              <a:cs typeface="+mn-ea"/>
              <a:sym typeface="+mn-lt"/>
            </a:endParaRPr>
          </a:p>
        </p:txBody>
      </p:sp>
      <p:sp>
        <p:nvSpPr>
          <p:cNvPr id="13" name="MH_Other_5"/>
          <p:cNvSpPr txBox="1">
            <a:spLocks noChangeArrowheads="1"/>
          </p:cNvSpPr>
          <p:nvPr>
            <p:custDataLst>
              <p:tags r:id="rId9"/>
            </p:custDataLst>
          </p:nvPr>
        </p:nvSpPr>
        <p:spPr bwMode="auto">
          <a:xfrm>
            <a:off x="6253901" y="3106465"/>
            <a:ext cx="2408453" cy="73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eaLnBrk="0" hangingPunct="0">
              <a:defRPr sz="1300">
                <a:solidFill>
                  <a:schemeClr val="tx1"/>
                </a:solidFill>
                <a:latin typeface="Lao UI" panose="020B0502040204020203" pitchFamily="34" charset="0"/>
                <a:ea typeface="华康少女文字W5(P)" panose="040F0500000000000000" pitchFamily="82" charset="-122"/>
              </a:defRPr>
            </a:lvl1pPr>
            <a:lvl2pPr eaLnBrk="0" hangingPunct="0">
              <a:defRPr sz="1300">
                <a:solidFill>
                  <a:schemeClr val="tx1"/>
                </a:solidFill>
                <a:latin typeface="Lao UI" panose="020B0502040204020203" pitchFamily="34" charset="0"/>
                <a:ea typeface="华康少女文字W5(P)" panose="040F0500000000000000" pitchFamily="82" charset="-122"/>
              </a:defRPr>
            </a:lvl2pPr>
            <a:lvl3pPr eaLnBrk="0" hangingPunct="0">
              <a:defRPr sz="1300">
                <a:solidFill>
                  <a:schemeClr val="tx1"/>
                </a:solidFill>
                <a:latin typeface="Lao UI" panose="020B0502040204020203" pitchFamily="34" charset="0"/>
                <a:ea typeface="华康少女文字W5(P)" panose="040F0500000000000000" pitchFamily="82" charset="-122"/>
              </a:defRPr>
            </a:lvl3pPr>
            <a:lvl4pPr eaLnBrk="0" hangingPunct="0">
              <a:defRPr sz="1300">
                <a:solidFill>
                  <a:schemeClr val="tx1"/>
                </a:solidFill>
                <a:latin typeface="Lao UI" panose="020B0502040204020203" pitchFamily="34" charset="0"/>
                <a:ea typeface="华康少女文字W5(P)" panose="040F0500000000000000" pitchFamily="82" charset="-122"/>
              </a:defRPr>
            </a:lvl4pPr>
            <a:lvl5pPr eaLnBrk="0" hangingPunct="0">
              <a:defRPr sz="1300">
                <a:solidFill>
                  <a:schemeClr val="tx1"/>
                </a:solidFill>
                <a:latin typeface="Lao UI" panose="020B0502040204020203" pitchFamily="34" charset="0"/>
                <a:ea typeface="华康少女文字W5(P)" panose="040F0500000000000000" pitchFamily="82" charset="-122"/>
              </a:defRPr>
            </a:lvl5pPr>
            <a:lvl6pPr marL="1828800" indent="457200" defTabSz="685800" eaLnBrk="0" fontAlgn="base" hangingPunct="0">
              <a:spcBef>
                <a:spcPct val="0"/>
              </a:spcBef>
              <a:spcAft>
                <a:spcPct val="0"/>
              </a:spcAft>
              <a:buFont typeface="Arial" panose="020B0604020202020204" pitchFamily="34" charset="0"/>
              <a:defRPr sz="1300">
                <a:solidFill>
                  <a:schemeClr val="tx1"/>
                </a:solidFill>
                <a:latin typeface="Lao UI" panose="020B0502040204020203" pitchFamily="34" charset="0"/>
                <a:ea typeface="华康少女文字W5(P)" panose="040F0500000000000000" pitchFamily="82" charset="-122"/>
              </a:defRPr>
            </a:lvl6pPr>
            <a:lvl7pPr marL="2286000" indent="457200" defTabSz="685800" eaLnBrk="0" fontAlgn="base" hangingPunct="0">
              <a:spcBef>
                <a:spcPct val="0"/>
              </a:spcBef>
              <a:spcAft>
                <a:spcPct val="0"/>
              </a:spcAft>
              <a:buFont typeface="Arial" panose="020B0604020202020204" pitchFamily="34" charset="0"/>
              <a:defRPr sz="1300">
                <a:solidFill>
                  <a:schemeClr val="tx1"/>
                </a:solidFill>
                <a:latin typeface="Lao UI" panose="020B0502040204020203" pitchFamily="34" charset="0"/>
                <a:ea typeface="华康少女文字W5(P)" panose="040F0500000000000000" pitchFamily="82" charset="-122"/>
              </a:defRPr>
            </a:lvl7pPr>
            <a:lvl8pPr marL="2743200" indent="457200" defTabSz="685800" eaLnBrk="0" fontAlgn="base" hangingPunct="0">
              <a:spcBef>
                <a:spcPct val="0"/>
              </a:spcBef>
              <a:spcAft>
                <a:spcPct val="0"/>
              </a:spcAft>
              <a:buFont typeface="Arial" panose="020B0604020202020204" pitchFamily="34" charset="0"/>
              <a:defRPr sz="1300">
                <a:solidFill>
                  <a:schemeClr val="tx1"/>
                </a:solidFill>
                <a:latin typeface="Lao UI" panose="020B0502040204020203" pitchFamily="34" charset="0"/>
                <a:ea typeface="华康少女文字W5(P)" panose="040F0500000000000000" pitchFamily="82" charset="-122"/>
              </a:defRPr>
            </a:lvl8pPr>
            <a:lvl9pPr marL="3200400" indent="457200" defTabSz="685800" eaLnBrk="0" fontAlgn="base" hangingPunct="0">
              <a:spcBef>
                <a:spcPct val="0"/>
              </a:spcBef>
              <a:spcAft>
                <a:spcPct val="0"/>
              </a:spcAft>
              <a:buFont typeface="Arial" panose="020B0604020202020204" pitchFamily="34" charset="0"/>
              <a:defRPr sz="1300">
                <a:solidFill>
                  <a:schemeClr val="tx1"/>
                </a:solidFill>
                <a:latin typeface="Lao UI" panose="020B0502040204020203" pitchFamily="34" charset="0"/>
                <a:ea typeface="华康少女文字W5(P)" panose="040F0500000000000000" pitchFamily="82" charset="-122"/>
              </a:defRPr>
            </a:lvl9pPr>
          </a:lstStyle>
          <a:p>
            <a:pPr algn="ctr" defTabSz="914377" eaLnBrk="1" hangingPunct="1">
              <a:buFont typeface="Arial" panose="020B0604020202020204" pitchFamily="34" charset="0"/>
              <a:buNone/>
            </a:pPr>
            <a:r>
              <a:rPr lang="en-US" altLang="zh-CN" sz="4800" b="1" dirty="0">
                <a:solidFill>
                  <a:prstClr val="white"/>
                </a:solidFill>
                <a:latin typeface="微软雅黑"/>
                <a:ea typeface="微软雅黑"/>
                <a:cs typeface="+mn-ea"/>
                <a:sym typeface="+mn-lt"/>
              </a:rPr>
              <a:t>3</a:t>
            </a:r>
            <a:endParaRPr lang="zh-CN" altLang="en-US" sz="4800" b="1" dirty="0">
              <a:solidFill>
                <a:prstClr val="white"/>
              </a:solidFill>
              <a:latin typeface="微软雅黑"/>
              <a:ea typeface="微软雅黑"/>
              <a:cs typeface="+mn-ea"/>
              <a:sym typeface="+mn-lt"/>
            </a:endParaRPr>
          </a:p>
        </p:txBody>
      </p:sp>
      <p:sp>
        <p:nvSpPr>
          <p:cNvPr id="14" name="MH_Other_6"/>
          <p:cNvSpPr txBox="1">
            <a:spLocks noChangeArrowheads="1"/>
          </p:cNvSpPr>
          <p:nvPr>
            <p:custDataLst>
              <p:tags r:id="rId10"/>
            </p:custDataLst>
          </p:nvPr>
        </p:nvSpPr>
        <p:spPr bwMode="auto">
          <a:xfrm>
            <a:off x="3373492" y="3938506"/>
            <a:ext cx="2408453" cy="73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300">
                <a:solidFill>
                  <a:schemeClr val="tx1"/>
                </a:solidFill>
                <a:latin typeface="Lao UI" panose="020B0502040204020203" pitchFamily="34" charset="0"/>
                <a:ea typeface="华康少女文字W5(P)" panose="040F0500000000000000" pitchFamily="82" charset="-122"/>
              </a:defRPr>
            </a:lvl1pPr>
            <a:lvl2pPr eaLnBrk="0" hangingPunct="0">
              <a:defRPr sz="1300">
                <a:solidFill>
                  <a:schemeClr val="tx1"/>
                </a:solidFill>
                <a:latin typeface="Lao UI" panose="020B0502040204020203" pitchFamily="34" charset="0"/>
                <a:ea typeface="华康少女文字W5(P)" panose="040F0500000000000000" pitchFamily="82" charset="-122"/>
              </a:defRPr>
            </a:lvl2pPr>
            <a:lvl3pPr eaLnBrk="0" hangingPunct="0">
              <a:defRPr sz="1300">
                <a:solidFill>
                  <a:schemeClr val="tx1"/>
                </a:solidFill>
                <a:latin typeface="Lao UI" panose="020B0502040204020203" pitchFamily="34" charset="0"/>
                <a:ea typeface="华康少女文字W5(P)" panose="040F0500000000000000" pitchFamily="82" charset="-122"/>
              </a:defRPr>
            </a:lvl3pPr>
            <a:lvl4pPr eaLnBrk="0" hangingPunct="0">
              <a:defRPr sz="1300">
                <a:solidFill>
                  <a:schemeClr val="tx1"/>
                </a:solidFill>
                <a:latin typeface="Lao UI" panose="020B0502040204020203" pitchFamily="34" charset="0"/>
                <a:ea typeface="华康少女文字W5(P)" panose="040F0500000000000000" pitchFamily="82" charset="-122"/>
              </a:defRPr>
            </a:lvl4pPr>
            <a:lvl5pPr eaLnBrk="0" hangingPunct="0">
              <a:defRPr sz="1300">
                <a:solidFill>
                  <a:schemeClr val="tx1"/>
                </a:solidFill>
                <a:latin typeface="Lao UI" panose="020B0502040204020203" pitchFamily="34" charset="0"/>
                <a:ea typeface="华康少女文字W5(P)" panose="040F0500000000000000" pitchFamily="82" charset="-122"/>
              </a:defRPr>
            </a:lvl5pPr>
            <a:lvl6pPr marL="1828800" indent="457200" defTabSz="685800" eaLnBrk="0" fontAlgn="base" hangingPunct="0">
              <a:spcBef>
                <a:spcPct val="0"/>
              </a:spcBef>
              <a:spcAft>
                <a:spcPct val="0"/>
              </a:spcAft>
              <a:buFont typeface="Arial" panose="020B0604020202020204" pitchFamily="34" charset="0"/>
              <a:defRPr sz="1300">
                <a:solidFill>
                  <a:schemeClr val="tx1"/>
                </a:solidFill>
                <a:latin typeface="Lao UI" panose="020B0502040204020203" pitchFamily="34" charset="0"/>
                <a:ea typeface="华康少女文字W5(P)" panose="040F0500000000000000" pitchFamily="82" charset="-122"/>
              </a:defRPr>
            </a:lvl6pPr>
            <a:lvl7pPr marL="2286000" indent="457200" defTabSz="685800" eaLnBrk="0" fontAlgn="base" hangingPunct="0">
              <a:spcBef>
                <a:spcPct val="0"/>
              </a:spcBef>
              <a:spcAft>
                <a:spcPct val="0"/>
              </a:spcAft>
              <a:buFont typeface="Arial" panose="020B0604020202020204" pitchFamily="34" charset="0"/>
              <a:defRPr sz="1300">
                <a:solidFill>
                  <a:schemeClr val="tx1"/>
                </a:solidFill>
                <a:latin typeface="Lao UI" panose="020B0502040204020203" pitchFamily="34" charset="0"/>
                <a:ea typeface="华康少女文字W5(P)" panose="040F0500000000000000" pitchFamily="82" charset="-122"/>
              </a:defRPr>
            </a:lvl7pPr>
            <a:lvl8pPr marL="2743200" indent="457200" defTabSz="685800" eaLnBrk="0" fontAlgn="base" hangingPunct="0">
              <a:spcBef>
                <a:spcPct val="0"/>
              </a:spcBef>
              <a:spcAft>
                <a:spcPct val="0"/>
              </a:spcAft>
              <a:buFont typeface="Arial" panose="020B0604020202020204" pitchFamily="34" charset="0"/>
              <a:defRPr sz="1300">
                <a:solidFill>
                  <a:schemeClr val="tx1"/>
                </a:solidFill>
                <a:latin typeface="Lao UI" panose="020B0502040204020203" pitchFamily="34" charset="0"/>
                <a:ea typeface="华康少女文字W5(P)" panose="040F0500000000000000" pitchFamily="82" charset="-122"/>
              </a:defRPr>
            </a:lvl8pPr>
            <a:lvl9pPr marL="3200400" indent="457200" defTabSz="685800" eaLnBrk="0" fontAlgn="base" hangingPunct="0">
              <a:spcBef>
                <a:spcPct val="0"/>
              </a:spcBef>
              <a:spcAft>
                <a:spcPct val="0"/>
              </a:spcAft>
              <a:buFont typeface="Arial" panose="020B0604020202020204" pitchFamily="34" charset="0"/>
              <a:defRPr sz="1300">
                <a:solidFill>
                  <a:schemeClr val="tx1"/>
                </a:solidFill>
                <a:latin typeface="Lao UI" panose="020B0502040204020203" pitchFamily="34" charset="0"/>
                <a:ea typeface="华康少女文字W5(P)" panose="040F0500000000000000" pitchFamily="82" charset="-122"/>
              </a:defRPr>
            </a:lvl9pPr>
          </a:lstStyle>
          <a:p>
            <a:pPr algn="ctr" defTabSz="914377" eaLnBrk="1" hangingPunct="1">
              <a:buFont typeface="Arial" panose="020B0604020202020204" pitchFamily="34" charset="0"/>
              <a:buNone/>
            </a:pPr>
            <a:r>
              <a:rPr lang="en-US" altLang="zh-CN" sz="4800" b="1">
                <a:solidFill>
                  <a:prstClr val="white"/>
                </a:solidFill>
                <a:latin typeface="微软雅黑"/>
                <a:ea typeface="微软雅黑"/>
                <a:cs typeface="+mn-ea"/>
                <a:sym typeface="+mn-lt"/>
              </a:rPr>
              <a:t>2</a:t>
            </a:r>
            <a:endParaRPr lang="zh-CN" altLang="en-US" sz="4800" b="1">
              <a:solidFill>
                <a:prstClr val="white"/>
              </a:solidFill>
              <a:latin typeface="微软雅黑"/>
              <a:ea typeface="微软雅黑"/>
              <a:cs typeface="+mn-ea"/>
              <a:sym typeface="+mn-lt"/>
            </a:endParaRPr>
          </a:p>
        </p:txBody>
      </p:sp>
      <p:sp>
        <p:nvSpPr>
          <p:cNvPr id="15" name="MH_Other_7"/>
          <p:cNvSpPr txBox="1">
            <a:spLocks noChangeArrowheads="1"/>
          </p:cNvSpPr>
          <p:nvPr>
            <p:custDataLst>
              <p:tags r:id="rId11"/>
            </p:custDataLst>
          </p:nvPr>
        </p:nvSpPr>
        <p:spPr bwMode="auto">
          <a:xfrm>
            <a:off x="9134308" y="3938506"/>
            <a:ext cx="2408453" cy="73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300">
                <a:solidFill>
                  <a:schemeClr val="tx1"/>
                </a:solidFill>
                <a:latin typeface="Lao UI" panose="020B0502040204020203" pitchFamily="34" charset="0"/>
                <a:ea typeface="华康少女文字W5(P)" panose="040F0500000000000000" pitchFamily="82" charset="-122"/>
              </a:defRPr>
            </a:lvl1pPr>
            <a:lvl2pPr eaLnBrk="0" hangingPunct="0">
              <a:defRPr sz="1300">
                <a:solidFill>
                  <a:schemeClr val="tx1"/>
                </a:solidFill>
                <a:latin typeface="Lao UI" panose="020B0502040204020203" pitchFamily="34" charset="0"/>
                <a:ea typeface="华康少女文字W5(P)" panose="040F0500000000000000" pitchFamily="82" charset="-122"/>
              </a:defRPr>
            </a:lvl2pPr>
            <a:lvl3pPr eaLnBrk="0" hangingPunct="0">
              <a:defRPr sz="1300">
                <a:solidFill>
                  <a:schemeClr val="tx1"/>
                </a:solidFill>
                <a:latin typeface="Lao UI" panose="020B0502040204020203" pitchFamily="34" charset="0"/>
                <a:ea typeface="华康少女文字W5(P)" panose="040F0500000000000000" pitchFamily="82" charset="-122"/>
              </a:defRPr>
            </a:lvl3pPr>
            <a:lvl4pPr eaLnBrk="0" hangingPunct="0">
              <a:defRPr sz="1300">
                <a:solidFill>
                  <a:schemeClr val="tx1"/>
                </a:solidFill>
                <a:latin typeface="Lao UI" panose="020B0502040204020203" pitchFamily="34" charset="0"/>
                <a:ea typeface="华康少女文字W5(P)" panose="040F0500000000000000" pitchFamily="82" charset="-122"/>
              </a:defRPr>
            </a:lvl4pPr>
            <a:lvl5pPr eaLnBrk="0" hangingPunct="0">
              <a:defRPr sz="1300">
                <a:solidFill>
                  <a:schemeClr val="tx1"/>
                </a:solidFill>
                <a:latin typeface="Lao UI" panose="020B0502040204020203" pitchFamily="34" charset="0"/>
                <a:ea typeface="华康少女文字W5(P)" panose="040F0500000000000000" pitchFamily="82" charset="-122"/>
              </a:defRPr>
            </a:lvl5pPr>
            <a:lvl6pPr marL="1828800" indent="457200" defTabSz="685800" eaLnBrk="0" fontAlgn="base" hangingPunct="0">
              <a:spcBef>
                <a:spcPct val="0"/>
              </a:spcBef>
              <a:spcAft>
                <a:spcPct val="0"/>
              </a:spcAft>
              <a:buFont typeface="Arial" panose="020B0604020202020204" pitchFamily="34" charset="0"/>
              <a:defRPr sz="1300">
                <a:solidFill>
                  <a:schemeClr val="tx1"/>
                </a:solidFill>
                <a:latin typeface="Lao UI" panose="020B0502040204020203" pitchFamily="34" charset="0"/>
                <a:ea typeface="华康少女文字W5(P)" panose="040F0500000000000000" pitchFamily="82" charset="-122"/>
              </a:defRPr>
            </a:lvl6pPr>
            <a:lvl7pPr marL="2286000" indent="457200" defTabSz="685800" eaLnBrk="0" fontAlgn="base" hangingPunct="0">
              <a:spcBef>
                <a:spcPct val="0"/>
              </a:spcBef>
              <a:spcAft>
                <a:spcPct val="0"/>
              </a:spcAft>
              <a:buFont typeface="Arial" panose="020B0604020202020204" pitchFamily="34" charset="0"/>
              <a:defRPr sz="1300">
                <a:solidFill>
                  <a:schemeClr val="tx1"/>
                </a:solidFill>
                <a:latin typeface="Lao UI" panose="020B0502040204020203" pitchFamily="34" charset="0"/>
                <a:ea typeface="华康少女文字W5(P)" panose="040F0500000000000000" pitchFamily="82" charset="-122"/>
              </a:defRPr>
            </a:lvl7pPr>
            <a:lvl8pPr marL="2743200" indent="457200" defTabSz="685800" eaLnBrk="0" fontAlgn="base" hangingPunct="0">
              <a:spcBef>
                <a:spcPct val="0"/>
              </a:spcBef>
              <a:spcAft>
                <a:spcPct val="0"/>
              </a:spcAft>
              <a:buFont typeface="Arial" panose="020B0604020202020204" pitchFamily="34" charset="0"/>
              <a:defRPr sz="1300">
                <a:solidFill>
                  <a:schemeClr val="tx1"/>
                </a:solidFill>
                <a:latin typeface="Lao UI" panose="020B0502040204020203" pitchFamily="34" charset="0"/>
                <a:ea typeface="华康少女文字W5(P)" panose="040F0500000000000000" pitchFamily="82" charset="-122"/>
              </a:defRPr>
            </a:lvl8pPr>
            <a:lvl9pPr marL="3200400" indent="457200" defTabSz="685800" eaLnBrk="0" fontAlgn="base" hangingPunct="0">
              <a:spcBef>
                <a:spcPct val="0"/>
              </a:spcBef>
              <a:spcAft>
                <a:spcPct val="0"/>
              </a:spcAft>
              <a:buFont typeface="Arial" panose="020B0604020202020204" pitchFamily="34" charset="0"/>
              <a:defRPr sz="1300">
                <a:solidFill>
                  <a:schemeClr val="tx1"/>
                </a:solidFill>
                <a:latin typeface="Lao UI" panose="020B0502040204020203" pitchFamily="34" charset="0"/>
                <a:ea typeface="华康少女文字W5(P)" panose="040F0500000000000000" pitchFamily="82" charset="-122"/>
              </a:defRPr>
            </a:lvl9pPr>
          </a:lstStyle>
          <a:p>
            <a:pPr algn="ctr" defTabSz="914377" eaLnBrk="1" hangingPunct="1">
              <a:buFont typeface="Arial" panose="020B0604020202020204" pitchFamily="34" charset="0"/>
              <a:buNone/>
            </a:pPr>
            <a:r>
              <a:rPr lang="en-US" altLang="zh-CN" sz="4800" b="1">
                <a:solidFill>
                  <a:prstClr val="white"/>
                </a:solidFill>
                <a:latin typeface="微软雅黑"/>
                <a:ea typeface="微软雅黑"/>
                <a:cs typeface="+mn-ea"/>
                <a:sym typeface="+mn-lt"/>
              </a:rPr>
              <a:t>4</a:t>
            </a:r>
            <a:endParaRPr lang="zh-CN" altLang="en-US" sz="4800" b="1">
              <a:solidFill>
                <a:prstClr val="white"/>
              </a:solidFill>
              <a:latin typeface="微软雅黑"/>
              <a:ea typeface="微软雅黑"/>
              <a:cs typeface="+mn-ea"/>
              <a:sym typeface="+mn-lt"/>
            </a:endParaRPr>
          </a:p>
        </p:txBody>
      </p:sp>
      <p:sp>
        <p:nvSpPr>
          <p:cNvPr id="16" name="Text Box 10"/>
          <p:cNvSpPr txBox="1">
            <a:spLocks noChangeArrowheads="1"/>
          </p:cNvSpPr>
          <p:nvPr/>
        </p:nvSpPr>
        <p:spPr bwMode="auto">
          <a:xfrm>
            <a:off x="512130" y="4609645"/>
            <a:ext cx="2372475" cy="113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0958" tIns="30479" rIns="60958" bIns="30479">
            <a:spAutoFit/>
          </a:bodyPr>
          <a:lstStyle>
            <a:lvl1pPr eaLnBrk="0" hangingPunct="0">
              <a:defRPr sz="1300">
                <a:solidFill>
                  <a:schemeClr val="tx1"/>
                </a:solidFill>
                <a:latin typeface="Lao UI" panose="020B0502040204020203" pitchFamily="34" charset="0"/>
                <a:ea typeface="华康少女文字W5(P)" panose="040F0500000000000000" pitchFamily="82" charset="-122"/>
              </a:defRPr>
            </a:lvl1pPr>
            <a:lvl2pPr eaLnBrk="0" hangingPunct="0">
              <a:defRPr sz="1300">
                <a:solidFill>
                  <a:schemeClr val="tx1"/>
                </a:solidFill>
                <a:latin typeface="Lao UI" panose="020B0502040204020203" pitchFamily="34" charset="0"/>
                <a:ea typeface="华康少女文字W5(P)" panose="040F0500000000000000" pitchFamily="82" charset="-122"/>
              </a:defRPr>
            </a:lvl2pPr>
            <a:lvl3pPr eaLnBrk="0" hangingPunct="0">
              <a:defRPr sz="1300">
                <a:solidFill>
                  <a:schemeClr val="tx1"/>
                </a:solidFill>
                <a:latin typeface="Lao UI" panose="020B0502040204020203" pitchFamily="34" charset="0"/>
                <a:ea typeface="华康少女文字W5(P)" panose="040F0500000000000000" pitchFamily="82" charset="-122"/>
              </a:defRPr>
            </a:lvl3pPr>
            <a:lvl4pPr eaLnBrk="0" hangingPunct="0">
              <a:defRPr sz="1300">
                <a:solidFill>
                  <a:schemeClr val="tx1"/>
                </a:solidFill>
                <a:latin typeface="Lao UI" panose="020B0502040204020203" pitchFamily="34" charset="0"/>
                <a:ea typeface="华康少女文字W5(P)" panose="040F0500000000000000" pitchFamily="82" charset="-122"/>
              </a:defRPr>
            </a:lvl4pPr>
            <a:lvl5pPr eaLnBrk="0" hangingPunct="0">
              <a:defRPr sz="1300">
                <a:solidFill>
                  <a:schemeClr val="tx1"/>
                </a:solidFill>
                <a:latin typeface="Lao UI" panose="020B0502040204020203" pitchFamily="34" charset="0"/>
                <a:ea typeface="华康少女文字W5(P)" panose="040F0500000000000000" pitchFamily="82" charset="-122"/>
              </a:defRPr>
            </a:lvl5pPr>
            <a:lvl6pPr marL="1828800" indent="457200" defTabSz="685800" eaLnBrk="0" fontAlgn="base" hangingPunct="0">
              <a:spcBef>
                <a:spcPct val="0"/>
              </a:spcBef>
              <a:spcAft>
                <a:spcPct val="0"/>
              </a:spcAft>
              <a:buFont typeface="Arial" panose="020B0604020202020204" pitchFamily="34" charset="0"/>
              <a:defRPr sz="1300">
                <a:solidFill>
                  <a:schemeClr val="tx1"/>
                </a:solidFill>
                <a:latin typeface="Lao UI" panose="020B0502040204020203" pitchFamily="34" charset="0"/>
                <a:ea typeface="华康少女文字W5(P)" panose="040F0500000000000000" pitchFamily="82" charset="-122"/>
              </a:defRPr>
            </a:lvl6pPr>
            <a:lvl7pPr marL="2286000" indent="457200" defTabSz="685800" eaLnBrk="0" fontAlgn="base" hangingPunct="0">
              <a:spcBef>
                <a:spcPct val="0"/>
              </a:spcBef>
              <a:spcAft>
                <a:spcPct val="0"/>
              </a:spcAft>
              <a:buFont typeface="Arial" panose="020B0604020202020204" pitchFamily="34" charset="0"/>
              <a:defRPr sz="1300">
                <a:solidFill>
                  <a:schemeClr val="tx1"/>
                </a:solidFill>
                <a:latin typeface="Lao UI" panose="020B0502040204020203" pitchFamily="34" charset="0"/>
                <a:ea typeface="华康少女文字W5(P)" panose="040F0500000000000000" pitchFamily="82" charset="-122"/>
              </a:defRPr>
            </a:lvl7pPr>
            <a:lvl8pPr marL="2743200" indent="457200" defTabSz="685800" eaLnBrk="0" fontAlgn="base" hangingPunct="0">
              <a:spcBef>
                <a:spcPct val="0"/>
              </a:spcBef>
              <a:spcAft>
                <a:spcPct val="0"/>
              </a:spcAft>
              <a:buFont typeface="Arial" panose="020B0604020202020204" pitchFamily="34" charset="0"/>
              <a:defRPr sz="1300">
                <a:solidFill>
                  <a:schemeClr val="tx1"/>
                </a:solidFill>
                <a:latin typeface="Lao UI" panose="020B0502040204020203" pitchFamily="34" charset="0"/>
                <a:ea typeface="华康少女文字W5(P)" panose="040F0500000000000000" pitchFamily="82" charset="-122"/>
              </a:defRPr>
            </a:lvl8pPr>
            <a:lvl9pPr marL="3200400" indent="457200" defTabSz="685800" eaLnBrk="0" fontAlgn="base" hangingPunct="0">
              <a:spcBef>
                <a:spcPct val="0"/>
              </a:spcBef>
              <a:spcAft>
                <a:spcPct val="0"/>
              </a:spcAft>
              <a:buFont typeface="Arial" panose="020B0604020202020204" pitchFamily="34" charset="0"/>
              <a:defRPr sz="1300">
                <a:solidFill>
                  <a:schemeClr val="tx1"/>
                </a:solidFill>
                <a:latin typeface="Lao UI" panose="020B0502040204020203" pitchFamily="34" charset="0"/>
                <a:ea typeface="华康少女文字W5(P)" panose="040F0500000000000000" pitchFamily="82" charset="-122"/>
              </a:defRPr>
            </a:lvl9pPr>
          </a:lstStyle>
          <a:p>
            <a:pPr algn="ctr" defTabSz="914377">
              <a:lnSpc>
                <a:spcPct val="150000"/>
              </a:lnSpc>
              <a:buFont typeface="Arial" panose="020B0604020202020204" pitchFamily="34" charset="0"/>
              <a:buNone/>
            </a:pPr>
            <a:r>
              <a:rPr lang="zh-CN" altLang="en-US" sz="1200" dirty="0">
                <a:solidFill>
                  <a:prstClr val="white"/>
                </a:solidFill>
                <a:latin typeface="微软雅黑"/>
                <a:ea typeface="微软雅黑"/>
                <a:cs typeface="+mn-ea"/>
                <a:sym typeface="+mn-lt"/>
              </a:rPr>
              <a:t>由于</a:t>
            </a:r>
            <a:r>
              <a:rPr lang="en-US" altLang="zh-CN" sz="1200" dirty="0">
                <a:solidFill>
                  <a:prstClr val="white"/>
                </a:solidFill>
                <a:latin typeface="微软雅黑"/>
                <a:ea typeface="微软雅黑"/>
                <a:cs typeface="+mn-ea"/>
                <a:sym typeface="+mn-lt"/>
              </a:rPr>
              <a:t>4</a:t>
            </a:r>
            <a:r>
              <a:rPr lang="zh-CN" altLang="en-US" sz="1200" dirty="0">
                <a:solidFill>
                  <a:prstClr val="white"/>
                </a:solidFill>
                <a:latin typeface="微软雅黑"/>
                <a:ea typeface="微软雅黑"/>
                <a:cs typeface="+mn-ea"/>
                <a:sym typeface="+mn-lt"/>
              </a:rPr>
              <a:t>个组员是第一次合作开发，难以避免开发中提交规则不同，因此首先确立</a:t>
            </a:r>
            <a:r>
              <a:rPr lang="en-US" altLang="zh-CN" sz="1200" dirty="0" err="1">
                <a:solidFill>
                  <a:prstClr val="white"/>
                </a:solidFill>
                <a:latin typeface="微软雅黑"/>
                <a:ea typeface="微软雅黑"/>
                <a:cs typeface="+mn-ea"/>
                <a:sym typeface="+mn-lt"/>
              </a:rPr>
              <a:t>gitee</a:t>
            </a:r>
            <a:r>
              <a:rPr lang="zh-CN" altLang="en-US" sz="1200" dirty="0">
                <a:solidFill>
                  <a:prstClr val="white"/>
                </a:solidFill>
                <a:latin typeface="微软雅黑"/>
                <a:ea typeface="微软雅黑"/>
                <a:cs typeface="+mn-ea"/>
                <a:sym typeface="+mn-lt"/>
              </a:rPr>
              <a:t>提交的一些规范</a:t>
            </a:r>
          </a:p>
        </p:txBody>
      </p:sp>
      <p:sp>
        <p:nvSpPr>
          <p:cNvPr id="17" name="Text Box 10"/>
          <p:cNvSpPr txBox="1">
            <a:spLocks noChangeArrowheads="1"/>
          </p:cNvSpPr>
          <p:nvPr/>
        </p:nvSpPr>
        <p:spPr bwMode="auto">
          <a:xfrm>
            <a:off x="6234852" y="4609645"/>
            <a:ext cx="2372475" cy="85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0958" tIns="30479" rIns="60958" bIns="30479">
            <a:spAutoFit/>
          </a:bodyPr>
          <a:lstStyle>
            <a:lvl1pPr eaLnBrk="0" hangingPunct="0">
              <a:defRPr sz="1300">
                <a:solidFill>
                  <a:schemeClr val="tx1"/>
                </a:solidFill>
                <a:latin typeface="Lao UI" panose="020B0502040204020203" pitchFamily="34" charset="0"/>
                <a:ea typeface="华康少女文字W5(P)" panose="040F0500000000000000" pitchFamily="82" charset="-122"/>
              </a:defRPr>
            </a:lvl1pPr>
            <a:lvl2pPr eaLnBrk="0" hangingPunct="0">
              <a:defRPr sz="1300">
                <a:solidFill>
                  <a:schemeClr val="tx1"/>
                </a:solidFill>
                <a:latin typeface="Lao UI" panose="020B0502040204020203" pitchFamily="34" charset="0"/>
                <a:ea typeface="华康少女文字W5(P)" panose="040F0500000000000000" pitchFamily="82" charset="-122"/>
              </a:defRPr>
            </a:lvl2pPr>
            <a:lvl3pPr eaLnBrk="0" hangingPunct="0">
              <a:defRPr sz="1300">
                <a:solidFill>
                  <a:schemeClr val="tx1"/>
                </a:solidFill>
                <a:latin typeface="Lao UI" panose="020B0502040204020203" pitchFamily="34" charset="0"/>
                <a:ea typeface="华康少女文字W5(P)" panose="040F0500000000000000" pitchFamily="82" charset="-122"/>
              </a:defRPr>
            </a:lvl3pPr>
            <a:lvl4pPr eaLnBrk="0" hangingPunct="0">
              <a:defRPr sz="1300">
                <a:solidFill>
                  <a:schemeClr val="tx1"/>
                </a:solidFill>
                <a:latin typeface="Lao UI" panose="020B0502040204020203" pitchFamily="34" charset="0"/>
                <a:ea typeface="华康少女文字W5(P)" panose="040F0500000000000000" pitchFamily="82" charset="-122"/>
              </a:defRPr>
            </a:lvl4pPr>
            <a:lvl5pPr eaLnBrk="0" hangingPunct="0">
              <a:defRPr sz="1300">
                <a:solidFill>
                  <a:schemeClr val="tx1"/>
                </a:solidFill>
                <a:latin typeface="Lao UI" panose="020B0502040204020203" pitchFamily="34" charset="0"/>
                <a:ea typeface="华康少女文字W5(P)" panose="040F0500000000000000" pitchFamily="82" charset="-122"/>
              </a:defRPr>
            </a:lvl5pPr>
            <a:lvl6pPr marL="1828800" indent="457200" defTabSz="685800" eaLnBrk="0" fontAlgn="base" hangingPunct="0">
              <a:spcBef>
                <a:spcPct val="0"/>
              </a:spcBef>
              <a:spcAft>
                <a:spcPct val="0"/>
              </a:spcAft>
              <a:buFont typeface="Arial" panose="020B0604020202020204" pitchFamily="34" charset="0"/>
              <a:defRPr sz="1300">
                <a:solidFill>
                  <a:schemeClr val="tx1"/>
                </a:solidFill>
                <a:latin typeface="Lao UI" panose="020B0502040204020203" pitchFamily="34" charset="0"/>
                <a:ea typeface="华康少女文字W5(P)" panose="040F0500000000000000" pitchFamily="82" charset="-122"/>
              </a:defRPr>
            </a:lvl6pPr>
            <a:lvl7pPr marL="2286000" indent="457200" defTabSz="685800" eaLnBrk="0" fontAlgn="base" hangingPunct="0">
              <a:spcBef>
                <a:spcPct val="0"/>
              </a:spcBef>
              <a:spcAft>
                <a:spcPct val="0"/>
              </a:spcAft>
              <a:buFont typeface="Arial" panose="020B0604020202020204" pitchFamily="34" charset="0"/>
              <a:defRPr sz="1300">
                <a:solidFill>
                  <a:schemeClr val="tx1"/>
                </a:solidFill>
                <a:latin typeface="Lao UI" panose="020B0502040204020203" pitchFamily="34" charset="0"/>
                <a:ea typeface="华康少女文字W5(P)" panose="040F0500000000000000" pitchFamily="82" charset="-122"/>
              </a:defRPr>
            </a:lvl7pPr>
            <a:lvl8pPr marL="2743200" indent="457200" defTabSz="685800" eaLnBrk="0" fontAlgn="base" hangingPunct="0">
              <a:spcBef>
                <a:spcPct val="0"/>
              </a:spcBef>
              <a:spcAft>
                <a:spcPct val="0"/>
              </a:spcAft>
              <a:buFont typeface="Arial" panose="020B0604020202020204" pitchFamily="34" charset="0"/>
              <a:defRPr sz="1300">
                <a:solidFill>
                  <a:schemeClr val="tx1"/>
                </a:solidFill>
                <a:latin typeface="Lao UI" panose="020B0502040204020203" pitchFamily="34" charset="0"/>
                <a:ea typeface="华康少女文字W5(P)" panose="040F0500000000000000" pitchFamily="82" charset="-122"/>
              </a:defRPr>
            </a:lvl8pPr>
            <a:lvl9pPr marL="3200400" indent="457200" defTabSz="685800" eaLnBrk="0" fontAlgn="base" hangingPunct="0">
              <a:spcBef>
                <a:spcPct val="0"/>
              </a:spcBef>
              <a:spcAft>
                <a:spcPct val="0"/>
              </a:spcAft>
              <a:buFont typeface="Arial" panose="020B0604020202020204" pitchFamily="34" charset="0"/>
              <a:defRPr sz="1300">
                <a:solidFill>
                  <a:schemeClr val="tx1"/>
                </a:solidFill>
                <a:latin typeface="Lao UI" panose="020B0502040204020203" pitchFamily="34" charset="0"/>
                <a:ea typeface="华康少女文字W5(P)" panose="040F0500000000000000" pitchFamily="82" charset="-122"/>
              </a:defRPr>
            </a:lvl9pPr>
          </a:lstStyle>
          <a:p>
            <a:pPr algn="ctr" defTabSz="914377">
              <a:lnSpc>
                <a:spcPct val="150000"/>
              </a:lnSpc>
              <a:buFont typeface="Arial" panose="020B0604020202020204" pitchFamily="34" charset="0"/>
              <a:buNone/>
            </a:pPr>
            <a:r>
              <a:rPr lang="zh-CN" altLang="en-US" sz="1200" dirty="0">
                <a:solidFill>
                  <a:prstClr val="white"/>
                </a:solidFill>
                <a:latin typeface="微软雅黑"/>
                <a:ea typeface="微软雅黑"/>
                <a:cs typeface="+mn-ea"/>
                <a:sym typeface="+mn-lt"/>
              </a:rPr>
              <a:t>初步掌握自己负责任务所要求的开发技术，并尝试根据设计图开发</a:t>
            </a:r>
            <a:r>
              <a:rPr lang="en-US" altLang="zh-CN" sz="1200" dirty="0">
                <a:solidFill>
                  <a:prstClr val="white"/>
                </a:solidFill>
                <a:latin typeface="微软雅黑"/>
                <a:ea typeface="微软雅黑"/>
                <a:cs typeface="+mn-ea"/>
                <a:sym typeface="+mn-lt"/>
              </a:rPr>
              <a:t>demo</a:t>
            </a:r>
            <a:endParaRPr lang="zh-CN" altLang="en-US" sz="1200" dirty="0">
              <a:solidFill>
                <a:prstClr val="white"/>
              </a:solidFill>
              <a:latin typeface="微软雅黑"/>
              <a:ea typeface="微软雅黑"/>
              <a:cs typeface="+mn-ea"/>
              <a:sym typeface="+mn-lt"/>
            </a:endParaRPr>
          </a:p>
        </p:txBody>
      </p:sp>
      <p:sp>
        <p:nvSpPr>
          <p:cNvPr id="18" name="Text Box 10"/>
          <p:cNvSpPr txBox="1">
            <a:spLocks noChangeArrowheads="1"/>
          </p:cNvSpPr>
          <p:nvPr/>
        </p:nvSpPr>
        <p:spPr bwMode="auto">
          <a:xfrm>
            <a:off x="3409471" y="2373864"/>
            <a:ext cx="2372474" cy="85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0958" tIns="30479" rIns="60958" bIns="30479">
            <a:spAutoFit/>
          </a:bodyPr>
          <a:lstStyle>
            <a:lvl1pPr eaLnBrk="0" hangingPunct="0">
              <a:defRPr sz="1300">
                <a:solidFill>
                  <a:schemeClr val="tx1"/>
                </a:solidFill>
                <a:latin typeface="Lao UI" panose="020B0502040204020203" pitchFamily="34" charset="0"/>
                <a:ea typeface="华康少女文字W5(P)" panose="040F0500000000000000" pitchFamily="82" charset="-122"/>
              </a:defRPr>
            </a:lvl1pPr>
            <a:lvl2pPr eaLnBrk="0" hangingPunct="0">
              <a:defRPr sz="1300">
                <a:solidFill>
                  <a:schemeClr val="tx1"/>
                </a:solidFill>
                <a:latin typeface="Lao UI" panose="020B0502040204020203" pitchFamily="34" charset="0"/>
                <a:ea typeface="华康少女文字W5(P)" panose="040F0500000000000000" pitchFamily="82" charset="-122"/>
              </a:defRPr>
            </a:lvl2pPr>
            <a:lvl3pPr eaLnBrk="0" hangingPunct="0">
              <a:defRPr sz="1300">
                <a:solidFill>
                  <a:schemeClr val="tx1"/>
                </a:solidFill>
                <a:latin typeface="Lao UI" panose="020B0502040204020203" pitchFamily="34" charset="0"/>
                <a:ea typeface="华康少女文字W5(P)" panose="040F0500000000000000" pitchFamily="82" charset="-122"/>
              </a:defRPr>
            </a:lvl3pPr>
            <a:lvl4pPr eaLnBrk="0" hangingPunct="0">
              <a:defRPr sz="1300">
                <a:solidFill>
                  <a:schemeClr val="tx1"/>
                </a:solidFill>
                <a:latin typeface="Lao UI" panose="020B0502040204020203" pitchFamily="34" charset="0"/>
                <a:ea typeface="华康少女文字W5(P)" panose="040F0500000000000000" pitchFamily="82" charset="-122"/>
              </a:defRPr>
            </a:lvl4pPr>
            <a:lvl5pPr eaLnBrk="0" hangingPunct="0">
              <a:defRPr sz="1300">
                <a:solidFill>
                  <a:schemeClr val="tx1"/>
                </a:solidFill>
                <a:latin typeface="Lao UI" panose="020B0502040204020203" pitchFamily="34" charset="0"/>
                <a:ea typeface="华康少女文字W5(P)" panose="040F0500000000000000" pitchFamily="82" charset="-122"/>
              </a:defRPr>
            </a:lvl5pPr>
            <a:lvl6pPr marL="1828800" indent="457200" defTabSz="685800" eaLnBrk="0" fontAlgn="base" hangingPunct="0">
              <a:spcBef>
                <a:spcPct val="0"/>
              </a:spcBef>
              <a:spcAft>
                <a:spcPct val="0"/>
              </a:spcAft>
              <a:buFont typeface="Arial" panose="020B0604020202020204" pitchFamily="34" charset="0"/>
              <a:defRPr sz="1300">
                <a:solidFill>
                  <a:schemeClr val="tx1"/>
                </a:solidFill>
                <a:latin typeface="Lao UI" panose="020B0502040204020203" pitchFamily="34" charset="0"/>
                <a:ea typeface="华康少女文字W5(P)" panose="040F0500000000000000" pitchFamily="82" charset="-122"/>
              </a:defRPr>
            </a:lvl6pPr>
            <a:lvl7pPr marL="2286000" indent="457200" defTabSz="685800" eaLnBrk="0" fontAlgn="base" hangingPunct="0">
              <a:spcBef>
                <a:spcPct val="0"/>
              </a:spcBef>
              <a:spcAft>
                <a:spcPct val="0"/>
              </a:spcAft>
              <a:buFont typeface="Arial" panose="020B0604020202020204" pitchFamily="34" charset="0"/>
              <a:defRPr sz="1300">
                <a:solidFill>
                  <a:schemeClr val="tx1"/>
                </a:solidFill>
                <a:latin typeface="Lao UI" panose="020B0502040204020203" pitchFamily="34" charset="0"/>
                <a:ea typeface="华康少女文字W5(P)" panose="040F0500000000000000" pitchFamily="82" charset="-122"/>
              </a:defRPr>
            </a:lvl7pPr>
            <a:lvl8pPr marL="2743200" indent="457200" defTabSz="685800" eaLnBrk="0" fontAlgn="base" hangingPunct="0">
              <a:spcBef>
                <a:spcPct val="0"/>
              </a:spcBef>
              <a:spcAft>
                <a:spcPct val="0"/>
              </a:spcAft>
              <a:buFont typeface="Arial" panose="020B0604020202020204" pitchFamily="34" charset="0"/>
              <a:defRPr sz="1300">
                <a:solidFill>
                  <a:schemeClr val="tx1"/>
                </a:solidFill>
                <a:latin typeface="Lao UI" panose="020B0502040204020203" pitchFamily="34" charset="0"/>
                <a:ea typeface="华康少女文字W5(P)" panose="040F0500000000000000" pitchFamily="82" charset="-122"/>
              </a:defRPr>
            </a:lvl8pPr>
            <a:lvl9pPr marL="3200400" indent="457200" defTabSz="685800" eaLnBrk="0" fontAlgn="base" hangingPunct="0">
              <a:spcBef>
                <a:spcPct val="0"/>
              </a:spcBef>
              <a:spcAft>
                <a:spcPct val="0"/>
              </a:spcAft>
              <a:buFont typeface="Arial" panose="020B0604020202020204" pitchFamily="34" charset="0"/>
              <a:defRPr sz="1300">
                <a:solidFill>
                  <a:schemeClr val="tx1"/>
                </a:solidFill>
                <a:latin typeface="Lao UI" panose="020B0502040204020203" pitchFamily="34" charset="0"/>
                <a:ea typeface="华康少女文字W5(P)" panose="040F0500000000000000" pitchFamily="82" charset="-122"/>
              </a:defRPr>
            </a:lvl9pPr>
          </a:lstStyle>
          <a:p>
            <a:pPr algn="ctr" defTabSz="914377">
              <a:lnSpc>
                <a:spcPct val="150000"/>
              </a:lnSpc>
              <a:buFont typeface="Arial" panose="020B0604020202020204" pitchFamily="34" charset="0"/>
              <a:buNone/>
            </a:pPr>
            <a:r>
              <a:rPr lang="zh-CN" altLang="en-US" sz="1200" dirty="0">
                <a:solidFill>
                  <a:prstClr val="white"/>
                </a:solidFill>
                <a:latin typeface="微软雅黑"/>
                <a:ea typeface="微软雅黑"/>
                <a:cs typeface="+mn-ea"/>
                <a:sym typeface="+mn-lt"/>
              </a:rPr>
              <a:t>解读需求文档，负责人为每一个组员讲解自己负责的模块的具体任务</a:t>
            </a:r>
          </a:p>
        </p:txBody>
      </p:sp>
      <mc:AlternateContent xmlns:mc="http://schemas.openxmlformats.org/markup-compatibility/2006" xmlns:p14="http://schemas.microsoft.com/office/powerpoint/2010/main">
        <mc:Choice Requires="p14">
          <p:contentPart p14:bwMode="auto" r:id="rId14">
            <p14:nvContentPartPr>
              <p14:cNvPr id="3" name="墨迹 2">
                <a:extLst>
                  <a:ext uri="{FF2B5EF4-FFF2-40B4-BE49-F238E27FC236}">
                    <a16:creationId xmlns:a16="http://schemas.microsoft.com/office/drawing/2014/main" id="{F5FF9151-5721-471D-9BF3-BD57DBA08794}"/>
                  </a:ext>
                </a:extLst>
              </p14:cNvPr>
              <p14:cNvContentPartPr/>
              <p14:nvPr/>
            </p14:nvContentPartPr>
            <p14:xfrm>
              <a:off x="4669378" y="3719670"/>
              <a:ext cx="360" cy="360"/>
            </p14:xfrm>
          </p:contentPart>
        </mc:Choice>
        <mc:Fallback xmlns="">
          <p:pic>
            <p:nvPicPr>
              <p:cNvPr id="3" name="墨迹 2">
                <a:extLst>
                  <a:ext uri="{FF2B5EF4-FFF2-40B4-BE49-F238E27FC236}">
                    <a16:creationId xmlns:a16="http://schemas.microsoft.com/office/drawing/2014/main" id="{F5FF9151-5721-471D-9BF3-BD57DBA08794}"/>
                  </a:ext>
                </a:extLst>
              </p:cNvPr>
              <p:cNvPicPr/>
              <p:nvPr/>
            </p:nvPicPr>
            <p:blipFill>
              <a:blip r:embed="rId15"/>
              <a:stretch>
                <a:fillRect/>
              </a:stretch>
            </p:blipFill>
            <p:spPr>
              <a:xfrm>
                <a:off x="4615738" y="361167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0" name="墨迹 19">
                <a:extLst>
                  <a:ext uri="{FF2B5EF4-FFF2-40B4-BE49-F238E27FC236}">
                    <a16:creationId xmlns:a16="http://schemas.microsoft.com/office/drawing/2014/main" id="{6CFACAA6-3439-4D17-A888-68A01563DE26}"/>
                  </a:ext>
                </a:extLst>
              </p14:cNvPr>
              <p14:cNvContentPartPr/>
              <p14:nvPr/>
            </p14:nvContentPartPr>
            <p14:xfrm>
              <a:off x="4669378" y="3719670"/>
              <a:ext cx="360" cy="360"/>
            </p14:xfrm>
          </p:contentPart>
        </mc:Choice>
        <mc:Fallback xmlns="">
          <p:pic>
            <p:nvPicPr>
              <p:cNvPr id="20" name="墨迹 19">
                <a:extLst>
                  <a:ext uri="{FF2B5EF4-FFF2-40B4-BE49-F238E27FC236}">
                    <a16:creationId xmlns:a16="http://schemas.microsoft.com/office/drawing/2014/main" id="{6CFACAA6-3439-4D17-A888-68A01563DE26}"/>
                  </a:ext>
                </a:extLst>
              </p:cNvPr>
              <p:cNvPicPr/>
              <p:nvPr/>
            </p:nvPicPr>
            <p:blipFill>
              <a:blip r:embed="rId15"/>
              <a:stretch>
                <a:fillRect/>
              </a:stretch>
            </p:blipFill>
            <p:spPr>
              <a:xfrm>
                <a:off x="4615738" y="361167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1" name="墨迹 20">
                <a:extLst>
                  <a:ext uri="{FF2B5EF4-FFF2-40B4-BE49-F238E27FC236}">
                    <a16:creationId xmlns:a16="http://schemas.microsoft.com/office/drawing/2014/main" id="{02DB7804-5506-40FD-AC03-B69404DC92DD}"/>
                  </a:ext>
                </a:extLst>
              </p14:cNvPr>
              <p14:cNvContentPartPr/>
              <p14:nvPr/>
            </p14:nvContentPartPr>
            <p14:xfrm>
              <a:off x="4669378" y="3719670"/>
              <a:ext cx="360" cy="360"/>
            </p14:xfrm>
          </p:contentPart>
        </mc:Choice>
        <mc:Fallback xmlns="">
          <p:pic>
            <p:nvPicPr>
              <p:cNvPr id="21" name="墨迹 20">
                <a:extLst>
                  <a:ext uri="{FF2B5EF4-FFF2-40B4-BE49-F238E27FC236}">
                    <a16:creationId xmlns:a16="http://schemas.microsoft.com/office/drawing/2014/main" id="{02DB7804-5506-40FD-AC03-B69404DC92DD}"/>
                  </a:ext>
                </a:extLst>
              </p:cNvPr>
              <p:cNvPicPr/>
              <p:nvPr/>
            </p:nvPicPr>
            <p:blipFill>
              <a:blip r:embed="rId15"/>
              <a:stretch>
                <a:fillRect/>
              </a:stretch>
            </p:blipFill>
            <p:spPr>
              <a:xfrm>
                <a:off x="4615738" y="3611670"/>
                <a:ext cx="108000" cy="216000"/>
              </a:xfrm>
              <a:prstGeom prst="rect">
                <a:avLst/>
              </a:prstGeom>
            </p:spPr>
          </p:pic>
        </mc:Fallback>
      </mc:AlternateContent>
      <p:sp>
        <p:nvSpPr>
          <p:cNvPr id="24" name="Text Box 10">
            <a:extLst>
              <a:ext uri="{FF2B5EF4-FFF2-40B4-BE49-F238E27FC236}">
                <a16:creationId xmlns:a16="http://schemas.microsoft.com/office/drawing/2014/main" id="{CED31C5E-919C-4D06-891E-1F87B9858856}"/>
              </a:ext>
            </a:extLst>
          </p:cNvPr>
          <p:cNvSpPr txBox="1">
            <a:spLocks noChangeArrowheads="1"/>
          </p:cNvSpPr>
          <p:nvPr/>
        </p:nvSpPr>
        <p:spPr bwMode="auto">
          <a:xfrm>
            <a:off x="9134308" y="2373863"/>
            <a:ext cx="2372475" cy="85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0958" tIns="30479" rIns="60958" bIns="30479">
            <a:spAutoFit/>
          </a:bodyPr>
          <a:lstStyle>
            <a:lvl1pPr eaLnBrk="0" hangingPunct="0">
              <a:defRPr sz="1300">
                <a:solidFill>
                  <a:schemeClr val="tx1"/>
                </a:solidFill>
                <a:latin typeface="Lao UI" panose="020B0502040204020203" pitchFamily="34" charset="0"/>
                <a:ea typeface="华康少女文字W5(P)" panose="040F0500000000000000" pitchFamily="82" charset="-122"/>
              </a:defRPr>
            </a:lvl1pPr>
            <a:lvl2pPr eaLnBrk="0" hangingPunct="0">
              <a:defRPr sz="1300">
                <a:solidFill>
                  <a:schemeClr val="tx1"/>
                </a:solidFill>
                <a:latin typeface="Lao UI" panose="020B0502040204020203" pitchFamily="34" charset="0"/>
                <a:ea typeface="华康少女文字W5(P)" panose="040F0500000000000000" pitchFamily="82" charset="-122"/>
              </a:defRPr>
            </a:lvl2pPr>
            <a:lvl3pPr eaLnBrk="0" hangingPunct="0">
              <a:defRPr sz="1300">
                <a:solidFill>
                  <a:schemeClr val="tx1"/>
                </a:solidFill>
                <a:latin typeface="Lao UI" panose="020B0502040204020203" pitchFamily="34" charset="0"/>
                <a:ea typeface="华康少女文字W5(P)" panose="040F0500000000000000" pitchFamily="82" charset="-122"/>
              </a:defRPr>
            </a:lvl3pPr>
            <a:lvl4pPr eaLnBrk="0" hangingPunct="0">
              <a:defRPr sz="1300">
                <a:solidFill>
                  <a:schemeClr val="tx1"/>
                </a:solidFill>
                <a:latin typeface="Lao UI" panose="020B0502040204020203" pitchFamily="34" charset="0"/>
                <a:ea typeface="华康少女文字W5(P)" panose="040F0500000000000000" pitchFamily="82" charset="-122"/>
              </a:defRPr>
            </a:lvl4pPr>
            <a:lvl5pPr eaLnBrk="0" hangingPunct="0">
              <a:defRPr sz="1300">
                <a:solidFill>
                  <a:schemeClr val="tx1"/>
                </a:solidFill>
                <a:latin typeface="Lao UI" panose="020B0502040204020203" pitchFamily="34" charset="0"/>
                <a:ea typeface="华康少女文字W5(P)" panose="040F0500000000000000" pitchFamily="82" charset="-122"/>
              </a:defRPr>
            </a:lvl5pPr>
            <a:lvl6pPr marL="1828800" indent="457200" defTabSz="685800" eaLnBrk="0" fontAlgn="base" hangingPunct="0">
              <a:spcBef>
                <a:spcPct val="0"/>
              </a:spcBef>
              <a:spcAft>
                <a:spcPct val="0"/>
              </a:spcAft>
              <a:buFont typeface="Arial" panose="020B0604020202020204" pitchFamily="34" charset="0"/>
              <a:defRPr sz="1300">
                <a:solidFill>
                  <a:schemeClr val="tx1"/>
                </a:solidFill>
                <a:latin typeface="Lao UI" panose="020B0502040204020203" pitchFamily="34" charset="0"/>
                <a:ea typeface="华康少女文字W5(P)" panose="040F0500000000000000" pitchFamily="82" charset="-122"/>
              </a:defRPr>
            </a:lvl6pPr>
            <a:lvl7pPr marL="2286000" indent="457200" defTabSz="685800" eaLnBrk="0" fontAlgn="base" hangingPunct="0">
              <a:spcBef>
                <a:spcPct val="0"/>
              </a:spcBef>
              <a:spcAft>
                <a:spcPct val="0"/>
              </a:spcAft>
              <a:buFont typeface="Arial" panose="020B0604020202020204" pitchFamily="34" charset="0"/>
              <a:defRPr sz="1300">
                <a:solidFill>
                  <a:schemeClr val="tx1"/>
                </a:solidFill>
                <a:latin typeface="Lao UI" panose="020B0502040204020203" pitchFamily="34" charset="0"/>
                <a:ea typeface="华康少女文字W5(P)" panose="040F0500000000000000" pitchFamily="82" charset="-122"/>
              </a:defRPr>
            </a:lvl7pPr>
            <a:lvl8pPr marL="2743200" indent="457200" defTabSz="685800" eaLnBrk="0" fontAlgn="base" hangingPunct="0">
              <a:spcBef>
                <a:spcPct val="0"/>
              </a:spcBef>
              <a:spcAft>
                <a:spcPct val="0"/>
              </a:spcAft>
              <a:buFont typeface="Arial" panose="020B0604020202020204" pitchFamily="34" charset="0"/>
              <a:defRPr sz="1300">
                <a:solidFill>
                  <a:schemeClr val="tx1"/>
                </a:solidFill>
                <a:latin typeface="Lao UI" panose="020B0502040204020203" pitchFamily="34" charset="0"/>
                <a:ea typeface="华康少女文字W5(P)" panose="040F0500000000000000" pitchFamily="82" charset="-122"/>
              </a:defRPr>
            </a:lvl8pPr>
            <a:lvl9pPr marL="3200400" indent="457200" defTabSz="685800" eaLnBrk="0" fontAlgn="base" hangingPunct="0">
              <a:spcBef>
                <a:spcPct val="0"/>
              </a:spcBef>
              <a:spcAft>
                <a:spcPct val="0"/>
              </a:spcAft>
              <a:buFont typeface="Arial" panose="020B0604020202020204" pitchFamily="34" charset="0"/>
              <a:defRPr sz="1300">
                <a:solidFill>
                  <a:schemeClr val="tx1"/>
                </a:solidFill>
                <a:latin typeface="Lao UI" panose="020B0502040204020203" pitchFamily="34" charset="0"/>
                <a:ea typeface="华康少女文字W5(P)" panose="040F0500000000000000" pitchFamily="82" charset="-122"/>
              </a:defRPr>
            </a:lvl9pPr>
          </a:lstStyle>
          <a:p>
            <a:pPr algn="ctr" defTabSz="914377">
              <a:lnSpc>
                <a:spcPct val="150000"/>
              </a:lnSpc>
              <a:buFont typeface="Arial" panose="020B0604020202020204" pitchFamily="34" charset="0"/>
              <a:buNone/>
            </a:pPr>
            <a:r>
              <a:rPr lang="zh-CN" altLang="en-US" sz="1200" dirty="0">
                <a:solidFill>
                  <a:prstClr val="white"/>
                </a:solidFill>
                <a:latin typeface="微软雅黑"/>
                <a:ea typeface="微软雅黑"/>
                <a:cs typeface="+mn-ea"/>
                <a:sym typeface="+mn-lt"/>
              </a:rPr>
              <a:t>开小组会分享学习心得，总结遇到的问题，汇报本周工作并明确下一周的具体任务</a:t>
            </a:r>
          </a:p>
        </p:txBody>
      </p:sp>
    </p:spTree>
    <p:extLst>
      <p:ext uri="{BB962C8B-B14F-4D97-AF65-F5344CB8AC3E}">
        <p14:creationId xmlns:p14="http://schemas.microsoft.com/office/powerpoint/2010/main" val="1724325290"/>
      </p:ext>
    </p:extLst>
  </p:cSld>
  <p:clrMapOvr>
    <a:masterClrMapping/>
  </p:clrMapOvr>
  <mc:AlternateContent xmlns:mc="http://schemas.openxmlformats.org/markup-compatibility/2006" xmlns:p14="http://schemas.microsoft.com/office/powerpoint/2010/main">
    <mc:Choice Requires="p14">
      <p:transition spd="med" p14:dur="700">
        <p14:pan dir="u"/>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51E3D"/>
        </a:solidFill>
        <a:effectLst/>
      </p:bgPr>
    </p:bg>
    <p:spTree>
      <p:nvGrpSpPr>
        <p:cNvPr id="1" name=""/>
        <p:cNvGrpSpPr/>
        <p:nvPr/>
      </p:nvGrpSpPr>
      <p:grpSpPr>
        <a:xfrm>
          <a:off x="0" y="0"/>
          <a:ext cx="0" cy="0"/>
          <a:chOff x="0" y="0"/>
          <a:chExt cx="0" cy="0"/>
        </a:xfrm>
      </p:grpSpPr>
      <p:sp>
        <p:nvSpPr>
          <p:cNvPr id="3" name="文本框 2"/>
          <p:cNvSpPr txBox="1"/>
          <p:nvPr/>
        </p:nvSpPr>
        <p:spPr>
          <a:xfrm>
            <a:off x="2542505" y="372066"/>
            <a:ext cx="6929438" cy="583565"/>
          </a:xfrm>
          <a:prstGeom prst="rect">
            <a:avLst/>
          </a:prstGeom>
          <a:noFill/>
        </p:spPr>
        <p:txBody>
          <a:bodyPr wrap="square" rtlCol="0">
            <a:spAutoFit/>
          </a:bodyPr>
          <a:lstStyle/>
          <a:p>
            <a:pPr algn="ctr"/>
            <a:r>
              <a:rPr lang="zh-CN" altLang="en-US" sz="3200" dirty="0">
                <a:solidFill>
                  <a:schemeClr val="bg1"/>
                </a:solidFill>
                <a:cs typeface="+mn-ea"/>
                <a:sym typeface="+mn-lt"/>
              </a:rPr>
              <a:t>开发周期②</a:t>
            </a:r>
          </a:p>
        </p:txBody>
      </p:sp>
      <p:grpSp>
        <p:nvGrpSpPr>
          <p:cNvPr id="2" name="组合 1"/>
          <p:cNvGrpSpPr/>
          <p:nvPr/>
        </p:nvGrpSpPr>
        <p:grpSpPr>
          <a:xfrm>
            <a:off x="1580497" y="2313267"/>
            <a:ext cx="9506059" cy="3006803"/>
            <a:chOff x="1373" y="2605"/>
            <a:chExt cx="11587" cy="3665"/>
          </a:xfrm>
        </p:grpSpPr>
        <p:grpSp>
          <p:nvGrpSpPr>
            <p:cNvPr id="11266" name="Group 10"/>
            <p:cNvGrpSpPr/>
            <p:nvPr/>
          </p:nvGrpSpPr>
          <p:grpSpPr>
            <a:xfrm>
              <a:off x="2250" y="2605"/>
              <a:ext cx="1310" cy="1248"/>
              <a:chOff x="0" y="0"/>
              <a:chExt cx="831692" cy="792088"/>
            </a:xfrm>
          </p:grpSpPr>
          <p:sp>
            <p:nvSpPr>
              <p:cNvPr id="11283" name="正五边形 27"/>
              <p:cNvSpPr/>
              <p:nvPr/>
            </p:nvSpPr>
            <p:spPr>
              <a:xfrm>
                <a:off x="0" y="0"/>
                <a:ext cx="831692" cy="792088"/>
              </a:xfrm>
              <a:prstGeom prst="pentagon">
                <a:avLst/>
              </a:prstGeom>
              <a:noFill/>
              <a:ln w="25400" cap="flat" cmpd="sng">
                <a:solidFill>
                  <a:schemeClr val="bg1"/>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spcBef>
                    <a:spcPct val="0"/>
                  </a:spcBef>
                  <a:buNone/>
                </a:pPr>
                <a:endParaRPr lang="zh-CN" altLang="en-US" sz="2800" dirty="0">
                  <a:solidFill>
                    <a:schemeClr val="bg1"/>
                  </a:solidFill>
                  <a:cs typeface="+mn-ea"/>
                  <a:sym typeface="+mn-lt"/>
                </a:endParaRPr>
              </a:p>
            </p:txBody>
          </p:sp>
          <p:sp>
            <p:nvSpPr>
              <p:cNvPr id="11284" name="Freeform 72"/>
              <p:cNvSpPr>
                <a:spLocks noEditPoints="1"/>
              </p:cNvSpPr>
              <p:nvPr/>
            </p:nvSpPr>
            <p:spPr>
              <a:xfrm>
                <a:off x="194807" y="196084"/>
                <a:ext cx="485110" cy="485984"/>
              </a:xfrm>
              <a:custGeom>
                <a:avLst/>
                <a:gdLst/>
                <a:ahLst/>
                <a:cxnLst>
                  <a:cxn ang="0">
                    <a:pos x="469490874" y="275495129"/>
                  </a:cxn>
                  <a:cxn ang="0">
                    <a:pos x="395653827" y="306106223"/>
                  </a:cxn>
                  <a:cxn ang="0">
                    <a:pos x="346893781" y="257407559"/>
                  </a:cxn>
                  <a:cxn ang="0">
                    <a:pos x="394261054" y="148878603"/>
                  </a:cxn>
                  <a:cxn ang="0">
                    <a:pos x="245194187" y="0"/>
                  </a:cxn>
                  <a:cxn ang="0">
                    <a:pos x="94734547" y="148878603"/>
                  </a:cxn>
                  <a:cxn ang="0">
                    <a:pos x="161605367" y="272712517"/>
                  </a:cxn>
                  <a:cxn ang="0">
                    <a:pos x="133741640" y="370109844"/>
                  </a:cxn>
                  <a:cxn ang="0">
                    <a:pos x="103092367" y="365936515"/>
                  </a:cxn>
                  <a:cxn ang="0">
                    <a:pos x="0" y="468899067"/>
                  </a:cxn>
                  <a:cxn ang="0">
                    <a:pos x="103092367" y="573253515"/>
                  </a:cxn>
                  <a:cxn ang="0">
                    <a:pos x="207578687" y="468899067"/>
                  </a:cxn>
                  <a:cxn ang="0">
                    <a:pos x="153246367" y="378458860"/>
                  </a:cxn>
                  <a:cxn ang="0">
                    <a:pos x="181108914" y="283844145"/>
                  </a:cxn>
                  <a:cxn ang="0">
                    <a:pos x="245194187" y="297758386"/>
                  </a:cxn>
                  <a:cxn ang="0">
                    <a:pos x="331568554" y="271321800"/>
                  </a:cxn>
                  <a:cxn ang="0">
                    <a:pos x="383115327" y="322803076"/>
                  </a:cxn>
                  <a:cxn ang="0">
                    <a:pos x="365004554" y="379849577"/>
                  </a:cxn>
                  <a:cxn ang="0">
                    <a:pos x="469490874" y="482813308"/>
                  </a:cxn>
                  <a:cxn ang="0">
                    <a:pos x="572583241" y="379849577"/>
                  </a:cxn>
                  <a:cxn ang="0">
                    <a:pos x="469490874" y="275495129"/>
                  </a:cxn>
                  <a:cxn ang="0">
                    <a:pos x="186681187" y="468899067"/>
                  </a:cxn>
                  <a:cxn ang="0">
                    <a:pos x="103092367" y="552382154"/>
                  </a:cxn>
                  <a:cxn ang="0">
                    <a:pos x="19503547" y="468899067"/>
                  </a:cxn>
                  <a:cxn ang="0">
                    <a:pos x="103092367" y="386806697"/>
                  </a:cxn>
                  <a:cxn ang="0">
                    <a:pos x="186681187" y="468899067"/>
                  </a:cxn>
                  <a:cxn ang="0">
                    <a:pos x="115630867" y="148878603"/>
                  </a:cxn>
                  <a:cxn ang="0">
                    <a:pos x="245194187" y="19479465"/>
                  </a:cxn>
                  <a:cxn ang="0">
                    <a:pos x="373363554" y="148878603"/>
                  </a:cxn>
                  <a:cxn ang="0">
                    <a:pos x="245194187" y="278278921"/>
                  </a:cxn>
                  <a:cxn ang="0">
                    <a:pos x="115630867" y="148878603"/>
                  </a:cxn>
                  <a:cxn ang="0">
                    <a:pos x="469490874" y="461941947"/>
                  </a:cxn>
                  <a:cxn ang="0">
                    <a:pos x="385902054" y="379849577"/>
                  </a:cxn>
                  <a:cxn ang="0">
                    <a:pos x="469490874" y="296366490"/>
                  </a:cxn>
                  <a:cxn ang="0">
                    <a:pos x="553079695" y="379849577"/>
                  </a:cxn>
                  <a:cxn ang="0">
                    <a:pos x="469490874" y="461941947"/>
                  </a:cxn>
                </a:cxnLst>
                <a:rect l="0" t="0" r="0" b="0"/>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chemeClr val="bg1">
                  <a:alpha val="100000"/>
                </a:schemeClr>
              </a:solidFill>
              <a:ln w="9525">
                <a:noFill/>
              </a:ln>
            </p:spPr>
            <p:txBody>
              <a:bodyPr/>
              <a:lstStyle/>
              <a:p>
                <a:endParaRPr lang="zh-CN" altLang="en-US" sz="2400" dirty="0">
                  <a:cs typeface="+mn-ea"/>
                  <a:sym typeface="+mn-lt"/>
                </a:endParaRPr>
              </a:p>
            </p:txBody>
          </p:sp>
        </p:grpSp>
        <p:sp>
          <p:nvSpPr>
            <p:cNvPr id="11267" name="TextBox 7"/>
            <p:cNvSpPr txBox="1"/>
            <p:nvPr/>
          </p:nvSpPr>
          <p:spPr>
            <a:xfrm>
              <a:off x="1373" y="4415"/>
              <a:ext cx="3065" cy="1855"/>
            </a:xfrm>
            <a:prstGeom prst="rect">
              <a:avLst/>
            </a:prstGeom>
            <a:noFill/>
            <a:ln w="9525">
              <a:noFill/>
            </a:ln>
          </p:spPr>
          <p:txBody>
            <a:bodyPr lIns="68580" tIns="34290" rIns="68580" bIns="3429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indent="0" algn="l">
                <a:lnSpc>
                  <a:spcPct val="120000"/>
                </a:lnSpc>
                <a:spcBef>
                  <a:spcPct val="0"/>
                </a:spcBef>
                <a:buNone/>
              </a:pPr>
              <a:r>
                <a:rPr lang="en-US" altLang="zh-CN" sz="1600" dirty="0">
                  <a:solidFill>
                    <a:schemeClr val="bg1"/>
                  </a:solidFill>
                  <a:cs typeface="+mn-ea"/>
                  <a:sym typeface="+mn-lt"/>
                </a:rPr>
                <a:t>1.</a:t>
              </a:r>
              <a:r>
                <a:rPr lang="zh-CN" altLang="en-US" sz="1600" dirty="0">
                  <a:solidFill>
                    <a:schemeClr val="bg1"/>
                  </a:solidFill>
                  <a:cs typeface="+mn-ea"/>
                  <a:sym typeface="+mn-lt"/>
                </a:rPr>
                <a:t>复习开发知识后开始进行初步开发，前端完成登录</a:t>
              </a:r>
              <a:r>
                <a:rPr lang="en-US" altLang="zh-CN" sz="1600" dirty="0">
                  <a:solidFill>
                    <a:schemeClr val="bg1"/>
                  </a:solidFill>
                  <a:cs typeface="+mn-ea"/>
                  <a:sym typeface="+mn-lt"/>
                </a:rPr>
                <a:t>/</a:t>
              </a:r>
              <a:r>
                <a:rPr lang="zh-CN" altLang="en-US" sz="1600" dirty="0">
                  <a:solidFill>
                    <a:schemeClr val="bg1"/>
                  </a:solidFill>
                  <a:cs typeface="+mn-ea"/>
                  <a:sym typeface="+mn-lt"/>
                </a:rPr>
                <a:t>注册页面设计，后端完成数据库搭建，并与前端人员确定登录注册接口。</a:t>
              </a:r>
              <a:endParaRPr lang="en-US" altLang="zh-CN" sz="1600" dirty="0">
                <a:solidFill>
                  <a:schemeClr val="bg1"/>
                </a:solidFill>
                <a:cs typeface="+mn-ea"/>
                <a:sym typeface="+mn-lt"/>
              </a:endParaRPr>
            </a:p>
          </p:txBody>
        </p:sp>
        <p:grpSp>
          <p:nvGrpSpPr>
            <p:cNvPr id="11268" name="Group 14"/>
            <p:cNvGrpSpPr/>
            <p:nvPr/>
          </p:nvGrpSpPr>
          <p:grpSpPr>
            <a:xfrm>
              <a:off x="10418" y="4503"/>
              <a:ext cx="1310" cy="1247"/>
              <a:chOff x="0" y="0"/>
              <a:chExt cx="831692" cy="792088"/>
            </a:xfrm>
          </p:grpSpPr>
          <p:sp>
            <p:nvSpPr>
              <p:cNvPr id="11281" name="正五边形 31"/>
              <p:cNvSpPr/>
              <p:nvPr/>
            </p:nvSpPr>
            <p:spPr>
              <a:xfrm>
                <a:off x="0" y="0"/>
                <a:ext cx="831692" cy="792088"/>
              </a:xfrm>
              <a:prstGeom prst="pentagon">
                <a:avLst/>
              </a:prstGeom>
              <a:noFill/>
              <a:ln w="25400" cap="flat" cmpd="sng">
                <a:solidFill>
                  <a:schemeClr val="bg1"/>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spcBef>
                    <a:spcPct val="0"/>
                  </a:spcBef>
                  <a:buNone/>
                </a:pPr>
                <a:endParaRPr lang="zh-CN" altLang="en-US" sz="2800" dirty="0">
                  <a:solidFill>
                    <a:schemeClr val="bg1"/>
                  </a:solidFill>
                  <a:cs typeface="+mn-ea"/>
                  <a:sym typeface="+mn-lt"/>
                </a:endParaRPr>
              </a:p>
            </p:txBody>
          </p:sp>
          <p:sp>
            <p:nvSpPr>
              <p:cNvPr id="11282" name="Freeform 13"/>
              <p:cNvSpPr>
                <a:spLocks noEditPoints="1"/>
              </p:cNvSpPr>
              <p:nvPr/>
            </p:nvSpPr>
            <p:spPr>
              <a:xfrm>
                <a:off x="284457" y="207649"/>
                <a:ext cx="262778" cy="484369"/>
              </a:xfrm>
              <a:custGeom>
                <a:avLst/>
                <a:gdLst/>
                <a:ahLst/>
                <a:cxnLst>
                  <a:cxn ang="0">
                    <a:pos x="9279079" y="301232310"/>
                  </a:cxn>
                  <a:cxn ang="0">
                    <a:pos x="64951398" y="356844330"/>
                  </a:cxn>
                  <a:cxn ang="0">
                    <a:pos x="78870017" y="352209457"/>
                  </a:cxn>
                  <a:cxn ang="0">
                    <a:pos x="552083654" y="194643144"/>
                  </a:cxn>
                  <a:cxn ang="0">
                    <a:pos x="552083654" y="139031125"/>
                  </a:cxn>
                  <a:cxn ang="0">
                    <a:pos x="487132256" y="106589166"/>
                  </a:cxn>
                  <a:cxn ang="0">
                    <a:pos x="13918618" y="264157631"/>
                  </a:cxn>
                  <a:cxn ang="0">
                    <a:pos x="501050875" y="129761379"/>
                  </a:cxn>
                  <a:cxn ang="0">
                    <a:pos x="528888111" y="162201185"/>
                  </a:cxn>
                  <a:cxn ang="0">
                    <a:pos x="514969493" y="194643144"/>
                  </a:cxn>
                  <a:cxn ang="0">
                    <a:pos x="64951398" y="329037244"/>
                  </a:cxn>
                  <a:cxn ang="0">
                    <a:pos x="41753701" y="310499904"/>
                  </a:cxn>
                  <a:cxn ang="0">
                    <a:pos x="37114162" y="273425224"/>
                  </a:cxn>
                  <a:cxn ang="0">
                    <a:pos x="491771796" y="129761379"/>
                  </a:cxn>
                  <a:cxn ang="0">
                    <a:pos x="64951398" y="199275865"/>
                  </a:cxn>
                  <a:cxn ang="0">
                    <a:pos x="306198834" y="129761379"/>
                  </a:cxn>
                  <a:cxn ang="0">
                    <a:pos x="338673456" y="46344426"/>
                  </a:cxn>
                  <a:cxn ang="0">
                    <a:pos x="41753701" y="78784232"/>
                  </a:cxn>
                  <a:cxn ang="0">
                    <a:pos x="13918618" y="162201185"/>
                  </a:cxn>
                  <a:cxn ang="0">
                    <a:pos x="283001136" y="37074680"/>
                  </a:cxn>
                  <a:cxn ang="0">
                    <a:pos x="310838373" y="55612019"/>
                  </a:cxn>
                  <a:cxn ang="0">
                    <a:pos x="301559294" y="101956445"/>
                  </a:cxn>
                  <a:cxn ang="0">
                    <a:pos x="64951398" y="171470932"/>
                  </a:cxn>
                  <a:cxn ang="0">
                    <a:pos x="37114162" y="139031125"/>
                  </a:cxn>
                  <a:cxn ang="0">
                    <a:pos x="556723194" y="468068369"/>
                  </a:cxn>
                  <a:cxn ang="0">
                    <a:pos x="487132256" y="417091222"/>
                  </a:cxn>
                  <a:cxn ang="0">
                    <a:pos x="334033916" y="509777921"/>
                  </a:cxn>
                  <a:cxn ang="0">
                    <a:pos x="255163900" y="639539300"/>
                  </a:cxn>
                  <a:cxn ang="0">
                    <a:pos x="245886975" y="458798622"/>
                  </a:cxn>
                  <a:cxn ang="0">
                    <a:pos x="552083654" y="352209457"/>
                  </a:cxn>
                  <a:cxn ang="0">
                    <a:pos x="552083654" y="296597437"/>
                  </a:cxn>
                  <a:cxn ang="0">
                    <a:pos x="41753701" y="393919009"/>
                  </a:cxn>
                  <a:cxn ang="0">
                    <a:pos x="4639539" y="449531029"/>
                  </a:cxn>
                  <a:cxn ang="0">
                    <a:pos x="13918618" y="472703242"/>
                  </a:cxn>
                  <a:cxn ang="0">
                    <a:pos x="51032780" y="509777921"/>
                  </a:cxn>
                  <a:cxn ang="0">
                    <a:pos x="129902797" y="560755068"/>
                  </a:cxn>
                  <a:cxn ang="0">
                    <a:pos x="78870017" y="639539300"/>
                  </a:cxn>
                  <a:cxn ang="0">
                    <a:pos x="185575116" y="968576544"/>
                  </a:cxn>
                  <a:cxn ang="0">
                    <a:pos x="245886975" y="1042725903"/>
                  </a:cxn>
                  <a:cxn ang="0">
                    <a:pos x="403624854" y="991748757"/>
                  </a:cxn>
                  <a:cxn ang="0">
                    <a:pos x="510329953" y="866620098"/>
                  </a:cxn>
                  <a:cxn ang="0">
                    <a:pos x="459297173" y="639539300"/>
                  </a:cxn>
                  <a:cxn ang="0">
                    <a:pos x="482492717" y="542217728"/>
                  </a:cxn>
                  <a:cxn ang="0">
                    <a:pos x="556723194" y="468068369"/>
                  </a:cxn>
                  <a:cxn ang="0">
                    <a:pos x="218049738" y="468068369"/>
                  </a:cxn>
                  <a:cxn ang="0">
                    <a:pos x="227328817" y="639539300"/>
                  </a:cxn>
                  <a:cxn ang="0">
                    <a:pos x="162377419" y="560755068"/>
                  </a:cxn>
                  <a:cxn ang="0">
                    <a:pos x="111344639" y="500508175"/>
                  </a:cxn>
                  <a:cxn ang="0">
                    <a:pos x="55672319" y="481970835"/>
                  </a:cxn>
                  <a:cxn ang="0">
                    <a:pos x="37114162" y="449531029"/>
                  </a:cxn>
                  <a:cxn ang="0">
                    <a:pos x="37114162" y="430993689"/>
                  </a:cxn>
                  <a:cxn ang="0">
                    <a:pos x="55672319" y="417091222"/>
                  </a:cxn>
                  <a:cxn ang="0">
                    <a:pos x="111344639" y="398553882"/>
                  </a:cxn>
                  <a:cxn ang="0">
                    <a:pos x="501050875" y="287329844"/>
                  </a:cxn>
                  <a:cxn ang="0">
                    <a:pos x="528888111" y="319769650"/>
                  </a:cxn>
                  <a:cxn ang="0">
                    <a:pos x="514969493" y="352209457"/>
                  </a:cxn>
                  <a:cxn ang="0">
                    <a:pos x="199491580" y="454165902"/>
                  </a:cxn>
                  <a:cxn ang="0">
                    <a:pos x="477855331" y="514410642"/>
                  </a:cxn>
                  <a:cxn ang="0">
                    <a:pos x="426820397" y="639539300"/>
                  </a:cxn>
                  <a:cxn ang="0">
                    <a:pos x="361871153" y="509777921"/>
                  </a:cxn>
                  <a:cxn ang="0">
                    <a:pos x="491771796" y="444896156"/>
                  </a:cxn>
                  <a:cxn ang="0">
                    <a:pos x="528888111" y="477335962"/>
                  </a:cxn>
                </a:cxnLst>
                <a:rect l="0" t="0" r="0" b="0"/>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bg1">
                  <a:alpha val="100000"/>
                </a:schemeClr>
              </a:solidFill>
              <a:ln w="9525">
                <a:noFill/>
              </a:ln>
            </p:spPr>
            <p:txBody>
              <a:bodyPr/>
              <a:lstStyle/>
              <a:p>
                <a:endParaRPr lang="zh-CN" altLang="en-US" sz="2400" dirty="0">
                  <a:cs typeface="+mn-ea"/>
                  <a:sym typeface="+mn-lt"/>
                </a:endParaRPr>
              </a:p>
            </p:txBody>
          </p:sp>
        </p:grpSp>
        <p:grpSp>
          <p:nvGrpSpPr>
            <p:cNvPr id="11269" name="Group 17"/>
            <p:cNvGrpSpPr/>
            <p:nvPr/>
          </p:nvGrpSpPr>
          <p:grpSpPr>
            <a:xfrm>
              <a:off x="7695" y="2673"/>
              <a:ext cx="1310" cy="1247"/>
              <a:chOff x="0" y="0"/>
              <a:chExt cx="831692" cy="792088"/>
            </a:xfrm>
          </p:grpSpPr>
          <p:sp>
            <p:nvSpPr>
              <p:cNvPr id="11279" name="正五边形 34"/>
              <p:cNvSpPr/>
              <p:nvPr/>
            </p:nvSpPr>
            <p:spPr>
              <a:xfrm>
                <a:off x="0" y="0"/>
                <a:ext cx="831692" cy="792088"/>
              </a:xfrm>
              <a:prstGeom prst="pentagon">
                <a:avLst/>
              </a:prstGeom>
              <a:noFill/>
              <a:ln w="25400" cap="flat" cmpd="sng">
                <a:solidFill>
                  <a:schemeClr val="bg1"/>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spcBef>
                    <a:spcPct val="0"/>
                  </a:spcBef>
                  <a:buNone/>
                </a:pPr>
                <a:endParaRPr lang="zh-CN" altLang="en-US" sz="2800" dirty="0">
                  <a:solidFill>
                    <a:schemeClr val="bg1"/>
                  </a:solidFill>
                  <a:cs typeface="+mn-ea"/>
                  <a:sym typeface="+mn-lt"/>
                </a:endParaRPr>
              </a:p>
            </p:txBody>
          </p:sp>
          <p:sp>
            <p:nvSpPr>
              <p:cNvPr id="11280" name="Freeform 78"/>
              <p:cNvSpPr>
                <a:spLocks noEditPoints="1"/>
              </p:cNvSpPr>
              <p:nvPr/>
            </p:nvSpPr>
            <p:spPr>
              <a:xfrm>
                <a:off x="221768" y="250987"/>
                <a:ext cx="409671" cy="409565"/>
              </a:xfrm>
              <a:custGeom>
                <a:avLst/>
                <a:gdLst/>
                <a:ahLst/>
                <a:cxnLst>
                  <a:cxn ang="0">
                    <a:pos x="242527593" y="0"/>
                  </a:cxn>
                  <a:cxn ang="0">
                    <a:pos x="0" y="242402285"/>
                  </a:cxn>
                  <a:cxn ang="0">
                    <a:pos x="242527593" y="483410632"/>
                  </a:cxn>
                  <a:cxn ang="0">
                    <a:pos x="483660888" y="242402285"/>
                  </a:cxn>
                  <a:cxn ang="0">
                    <a:pos x="242527593" y="0"/>
                  </a:cxn>
                  <a:cxn ang="0">
                    <a:pos x="462753500" y="231256687"/>
                  </a:cxn>
                  <a:cxn ang="0">
                    <a:pos x="394455323" y="231256687"/>
                  </a:cxn>
                  <a:cxn ang="0">
                    <a:pos x="321975433" y="36221126"/>
                  </a:cxn>
                  <a:cxn ang="0">
                    <a:pos x="462753500" y="231256687"/>
                  </a:cxn>
                  <a:cxn ang="0">
                    <a:pos x="242527593" y="462513374"/>
                  </a:cxn>
                  <a:cxn ang="0">
                    <a:pos x="204893350" y="252153945"/>
                  </a:cxn>
                  <a:cxn ang="0">
                    <a:pos x="278767539" y="252153945"/>
                  </a:cxn>
                  <a:cxn ang="0">
                    <a:pos x="242527593" y="462513374"/>
                  </a:cxn>
                  <a:cxn ang="0">
                    <a:pos x="204893350" y="231256687"/>
                  </a:cxn>
                  <a:cxn ang="0">
                    <a:pos x="242527593" y="20897257"/>
                  </a:cxn>
                  <a:cxn ang="0">
                    <a:pos x="242527593" y="20897257"/>
                  </a:cxn>
                  <a:cxn ang="0">
                    <a:pos x="278767539" y="231256687"/>
                  </a:cxn>
                  <a:cxn ang="0">
                    <a:pos x="204893350" y="231256687"/>
                  </a:cxn>
                  <a:cxn ang="0">
                    <a:pos x="213256777" y="26469466"/>
                  </a:cxn>
                  <a:cxn ang="0">
                    <a:pos x="185380260" y="231256687"/>
                  </a:cxn>
                  <a:cxn ang="0">
                    <a:pos x="110112953" y="231256687"/>
                  </a:cxn>
                  <a:cxn ang="0">
                    <a:pos x="213256777" y="26469466"/>
                  </a:cxn>
                  <a:cxn ang="0">
                    <a:pos x="185380260" y="252153945"/>
                  </a:cxn>
                  <a:cxn ang="0">
                    <a:pos x="213256777" y="458335103"/>
                  </a:cxn>
                  <a:cxn ang="0">
                    <a:pos x="110112953" y="252153945"/>
                  </a:cxn>
                  <a:cxn ang="0">
                    <a:pos x="185380260" y="252153945"/>
                  </a:cxn>
                  <a:cxn ang="0">
                    <a:pos x="270404111" y="458335103"/>
                  </a:cxn>
                  <a:cxn ang="0">
                    <a:pos x="299674927" y="252153945"/>
                  </a:cxn>
                  <a:cxn ang="0">
                    <a:pos x="373547935" y="252153945"/>
                  </a:cxn>
                  <a:cxn ang="0">
                    <a:pos x="270404111" y="458335103"/>
                  </a:cxn>
                  <a:cxn ang="0">
                    <a:pos x="299674927" y="231256687"/>
                  </a:cxn>
                  <a:cxn ang="0">
                    <a:pos x="270404111" y="26469466"/>
                  </a:cxn>
                  <a:cxn ang="0">
                    <a:pos x="373547935" y="231256687"/>
                  </a:cxn>
                  <a:cxn ang="0">
                    <a:pos x="299674927" y="231256687"/>
                  </a:cxn>
                  <a:cxn ang="0">
                    <a:pos x="163078573" y="36221126"/>
                  </a:cxn>
                  <a:cxn ang="0">
                    <a:pos x="89205565" y="231256687"/>
                  </a:cxn>
                  <a:cxn ang="0">
                    <a:pos x="20907388" y="231256687"/>
                  </a:cxn>
                  <a:cxn ang="0">
                    <a:pos x="163078573" y="36221126"/>
                  </a:cxn>
                  <a:cxn ang="0">
                    <a:pos x="20907388" y="252153945"/>
                  </a:cxn>
                  <a:cxn ang="0">
                    <a:pos x="89205565" y="252153945"/>
                  </a:cxn>
                  <a:cxn ang="0">
                    <a:pos x="163078573" y="448582263"/>
                  </a:cxn>
                  <a:cxn ang="0">
                    <a:pos x="20907388" y="252153945"/>
                  </a:cxn>
                  <a:cxn ang="0">
                    <a:pos x="321975433" y="448582263"/>
                  </a:cxn>
                  <a:cxn ang="0">
                    <a:pos x="394455323" y="252153945"/>
                  </a:cxn>
                  <a:cxn ang="0">
                    <a:pos x="462753500" y="252153945"/>
                  </a:cxn>
                  <a:cxn ang="0">
                    <a:pos x="321975433" y="448582263"/>
                  </a:cxn>
                </a:cxnLst>
                <a:rect l="0" t="0" r="0" b="0"/>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chemeClr val="bg1">
                  <a:alpha val="100000"/>
                </a:schemeClr>
              </a:solidFill>
              <a:ln w="9525">
                <a:noFill/>
              </a:ln>
            </p:spPr>
            <p:txBody>
              <a:bodyPr/>
              <a:lstStyle/>
              <a:p>
                <a:endParaRPr lang="zh-CN" altLang="en-US" sz="2400" dirty="0">
                  <a:cs typeface="+mn-ea"/>
                  <a:sym typeface="+mn-lt"/>
                </a:endParaRPr>
              </a:p>
            </p:txBody>
          </p:sp>
        </p:grpSp>
        <p:grpSp>
          <p:nvGrpSpPr>
            <p:cNvPr id="11270" name="Group 20"/>
            <p:cNvGrpSpPr/>
            <p:nvPr/>
          </p:nvGrpSpPr>
          <p:grpSpPr>
            <a:xfrm>
              <a:off x="4973" y="4503"/>
              <a:ext cx="1310" cy="1247"/>
              <a:chOff x="0" y="0"/>
              <a:chExt cx="831692" cy="792088"/>
            </a:xfrm>
          </p:grpSpPr>
          <p:sp>
            <p:nvSpPr>
              <p:cNvPr id="11277" name="正五边形 37"/>
              <p:cNvSpPr/>
              <p:nvPr/>
            </p:nvSpPr>
            <p:spPr>
              <a:xfrm>
                <a:off x="0" y="0"/>
                <a:ext cx="831692" cy="792088"/>
              </a:xfrm>
              <a:prstGeom prst="pentagon">
                <a:avLst/>
              </a:prstGeom>
              <a:noFill/>
              <a:ln w="25400" cap="flat" cmpd="sng">
                <a:solidFill>
                  <a:schemeClr val="bg1"/>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spcBef>
                    <a:spcPct val="0"/>
                  </a:spcBef>
                  <a:buNone/>
                </a:pPr>
                <a:endParaRPr lang="zh-CN" altLang="en-US" sz="2800" dirty="0">
                  <a:solidFill>
                    <a:schemeClr val="bg1"/>
                  </a:solidFill>
                  <a:cs typeface="+mn-ea"/>
                  <a:sym typeface="+mn-lt"/>
                </a:endParaRPr>
              </a:p>
            </p:txBody>
          </p:sp>
          <p:sp>
            <p:nvSpPr>
              <p:cNvPr id="11278" name="Freeform 77"/>
              <p:cNvSpPr>
                <a:spLocks noEditPoints="1"/>
              </p:cNvSpPr>
              <p:nvPr/>
            </p:nvSpPr>
            <p:spPr>
              <a:xfrm>
                <a:off x="172291" y="282760"/>
                <a:ext cx="487109" cy="334145"/>
              </a:xfrm>
              <a:custGeom>
                <a:avLst/>
                <a:gdLst/>
                <a:ahLst/>
                <a:cxnLst>
                  <a:cxn ang="0">
                    <a:pos x="472967506" y="394533148"/>
                  </a:cxn>
                  <a:cxn ang="0">
                    <a:pos x="101548663" y="394533148"/>
                  </a:cxn>
                  <a:cxn ang="0">
                    <a:pos x="100158102" y="394533148"/>
                  </a:cxn>
                  <a:cxn ang="0">
                    <a:pos x="0" y="291368536"/>
                  </a:cxn>
                  <a:cxn ang="0">
                    <a:pos x="97375802" y="188205105"/>
                  </a:cxn>
                  <a:cxn ang="0">
                    <a:pos x="91811201" y="149170357"/>
                  </a:cxn>
                  <a:cxn ang="0">
                    <a:pos x="240656614" y="0"/>
                  </a:cxn>
                  <a:cxn ang="0">
                    <a:pos x="379764566" y="96193615"/>
                  </a:cxn>
                  <a:cxn ang="0">
                    <a:pos x="379764566" y="96193615"/>
                  </a:cxn>
                  <a:cxn ang="0">
                    <a:pos x="481313229" y="188205105"/>
                  </a:cxn>
                  <a:cxn ang="0">
                    <a:pos x="574516169" y="291368536"/>
                  </a:cxn>
                  <a:cxn ang="0">
                    <a:pos x="474358067" y="394533148"/>
                  </a:cxn>
                  <a:cxn ang="0">
                    <a:pos x="472967506" y="394533148"/>
                  </a:cxn>
                  <a:cxn ang="0">
                    <a:pos x="101548663" y="373621339"/>
                  </a:cxn>
                  <a:cxn ang="0">
                    <a:pos x="471575766" y="373621339"/>
                  </a:cxn>
                  <a:cxn ang="0">
                    <a:pos x="472967506" y="373621339"/>
                  </a:cxn>
                  <a:cxn ang="0">
                    <a:pos x="553649505" y="291368536"/>
                  </a:cxn>
                  <a:cxn ang="0">
                    <a:pos x="471575766" y="209116915"/>
                  </a:cxn>
                  <a:cxn ang="0">
                    <a:pos x="461838304" y="197963792"/>
                  </a:cxn>
                  <a:cxn ang="0">
                    <a:pos x="379764566" y="115710989"/>
                  </a:cxn>
                  <a:cxn ang="0">
                    <a:pos x="372809404" y="117105425"/>
                  </a:cxn>
                  <a:cxn ang="0">
                    <a:pos x="363071942" y="110134428"/>
                  </a:cxn>
                  <a:cxn ang="0">
                    <a:pos x="240656614" y="20911810"/>
                  </a:cxn>
                  <a:cxn ang="0">
                    <a:pos x="112677865" y="149170357"/>
                  </a:cxn>
                  <a:cxn ang="0">
                    <a:pos x="121023587" y="195174921"/>
                  </a:cxn>
                  <a:cxn ang="0">
                    <a:pos x="119633027" y="204933608"/>
                  </a:cxn>
                  <a:cxn ang="0">
                    <a:pos x="109895565" y="209116915"/>
                  </a:cxn>
                  <a:cxn ang="0">
                    <a:pos x="101548663" y="209116915"/>
                  </a:cxn>
                  <a:cxn ang="0">
                    <a:pos x="19474924" y="291368536"/>
                  </a:cxn>
                  <a:cxn ang="0">
                    <a:pos x="101548663" y="373621339"/>
                  </a:cxn>
                  <a:cxn ang="0">
                    <a:pos x="101548663" y="373621339"/>
                  </a:cxn>
                </a:cxnLst>
                <a:rect l="0" t="0" r="0" b="0"/>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chemeClr val="bg1">
                  <a:alpha val="100000"/>
                </a:schemeClr>
              </a:solidFill>
              <a:ln w="9525">
                <a:noFill/>
              </a:ln>
            </p:spPr>
            <p:txBody>
              <a:bodyPr/>
              <a:lstStyle/>
              <a:p>
                <a:endParaRPr lang="zh-CN" altLang="en-US" sz="2400" dirty="0">
                  <a:cs typeface="+mn-ea"/>
                  <a:sym typeface="+mn-lt"/>
                </a:endParaRPr>
              </a:p>
            </p:txBody>
          </p:sp>
        </p:grpSp>
        <p:cxnSp>
          <p:nvCxnSpPr>
            <p:cNvPr id="11271" name="直接连接符 39"/>
            <p:cNvCxnSpPr>
              <a:stCxn id="11283" idx="4"/>
              <a:endCxn id="11277" idx="1"/>
            </p:cNvCxnSpPr>
            <p:nvPr/>
          </p:nvCxnSpPr>
          <p:spPr>
            <a:xfrm>
              <a:off x="3310" y="3853"/>
              <a:ext cx="1663" cy="1127"/>
            </a:xfrm>
            <a:prstGeom prst="line">
              <a:avLst/>
            </a:prstGeom>
            <a:ln w="9525" cap="flat" cmpd="sng">
              <a:solidFill>
                <a:schemeClr val="bg1"/>
              </a:solidFill>
              <a:prstDash val="dash"/>
              <a:headEnd type="none" w="med" len="med"/>
              <a:tailEnd type="none" w="med" len="med"/>
            </a:ln>
          </p:spPr>
        </p:cxnSp>
        <p:cxnSp>
          <p:nvCxnSpPr>
            <p:cNvPr id="11272" name="直接连接符 40"/>
            <p:cNvCxnSpPr>
              <a:stCxn id="11279" idx="2"/>
              <a:endCxn id="11277" idx="5"/>
            </p:cNvCxnSpPr>
            <p:nvPr/>
          </p:nvCxnSpPr>
          <p:spPr>
            <a:xfrm flipH="1">
              <a:off x="6283" y="3920"/>
              <a:ext cx="1662" cy="1060"/>
            </a:xfrm>
            <a:prstGeom prst="line">
              <a:avLst/>
            </a:prstGeom>
            <a:ln w="9525" cap="flat" cmpd="sng">
              <a:solidFill>
                <a:schemeClr val="bg1"/>
              </a:solidFill>
              <a:prstDash val="dash"/>
              <a:headEnd type="none" w="med" len="med"/>
              <a:tailEnd type="none" w="med" len="med"/>
            </a:ln>
          </p:spPr>
        </p:cxnSp>
        <p:cxnSp>
          <p:nvCxnSpPr>
            <p:cNvPr id="11273" name="直接连接符 41"/>
            <p:cNvCxnSpPr>
              <a:stCxn id="11281" idx="1"/>
              <a:endCxn id="11279" idx="4"/>
            </p:cNvCxnSpPr>
            <p:nvPr/>
          </p:nvCxnSpPr>
          <p:spPr>
            <a:xfrm flipH="1" flipV="1">
              <a:off x="8755" y="3920"/>
              <a:ext cx="1663" cy="1060"/>
            </a:xfrm>
            <a:prstGeom prst="line">
              <a:avLst/>
            </a:prstGeom>
            <a:ln w="9525" cap="flat" cmpd="sng">
              <a:solidFill>
                <a:schemeClr val="bg1"/>
              </a:solidFill>
              <a:prstDash val="dash"/>
              <a:headEnd type="none" w="med" len="med"/>
              <a:tailEnd type="none" w="med" len="med"/>
            </a:ln>
          </p:spPr>
        </p:cxnSp>
        <p:sp>
          <p:nvSpPr>
            <p:cNvPr id="11274" name="TextBox 27"/>
            <p:cNvSpPr txBox="1"/>
            <p:nvPr/>
          </p:nvSpPr>
          <p:spPr>
            <a:xfrm>
              <a:off x="4072" y="3286"/>
              <a:ext cx="3065" cy="1134"/>
            </a:xfrm>
            <a:prstGeom prst="rect">
              <a:avLst/>
            </a:prstGeom>
            <a:noFill/>
            <a:ln w="9525">
              <a:noFill/>
            </a:ln>
          </p:spPr>
          <p:txBody>
            <a:bodyPr lIns="68580" tIns="34290" rIns="68580" bIns="3429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indent="0" algn="l">
                <a:lnSpc>
                  <a:spcPct val="120000"/>
                </a:lnSpc>
                <a:spcBef>
                  <a:spcPct val="0"/>
                </a:spcBef>
                <a:buNone/>
              </a:pPr>
              <a:r>
                <a:rPr lang="en-US" altLang="zh-CN" sz="1600" dirty="0">
                  <a:solidFill>
                    <a:schemeClr val="bg1"/>
                  </a:solidFill>
                  <a:cs typeface="+mn-ea"/>
                  <a:sym typeface="+mn-lt"/>
                </a:rPr>
                <a:t>2.</a:t>
              </a:r>
              <a:r>
                <a:rPr lang="zh-CN" altLang="en-US" sz="1600" dirty="0">
                  <a:solidFill>
                    <a:schemeClr val="bg1"/>
                  </a:solidFill>
                  <a:cs typeface="+mn-ea"/>
                  <a:sym typeface="+mn-lt"/>
                </a:rPr>
                <a:t>总结开发遇到的问题并小组讨论解决，继续学习开发知识扩充技术栈</a:t>
              </a:r>
              <a:endParaRPr lang="en-US" altLang="zh-CN" sz="1600" dirty="0">
                <a:solidFill>
                  <a:schemeClr val="bg1"/>
                </a:solidFill>
                <a:cs typeface="+mn-ea"/>
                <a:sym typeface="+mn-lt"/>
              </a:endParaRPr>
            </a:p>
          </p:txBody>
        </p:sp>
        <p:sp>
          <p:nvSpPr>
            <p:cNvPr id="11275" name="TextBox 28"/>
            <p:cNvSpPr txBox="1"/>
            <p:nvPr/>
          </p:nvSpPr>
          <p:spPr>
            <a:xfrm>
              <a:off x="6835" y="4655"/>
              <a:ext cx="3063" cy="1495"/>
            </a:xfrm>
            <a:prstGeom prst="rect">
              <a:avLst/>
            </a:prstGeom>
            <a:noFill/>
            <a:ln w="9525">
              <a:noFill/>
            </a:ln>
          </p:spPr>
          <p:txBody>
            <a:bodyPr lIns="68580" tIns="34290" rIns="68580" bIns="3429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indent="0" algn="l">
                <a:lnSpc>
                  <a:spcPct val="120000"/>
                </a:lnSpc>
                <a:spcBef>
                  <a:spcPct val="0"/>
                </a:spcBef>
                <a:buNone/>
              </a:pPr>
              <a:r>
                <a:rPr lang="zh-CN" altLang="en-US" sz="1600" dirty="0">
                  <a:solidFill>
                    <a:schemeClr val="bg1"/>
                  </a:solidFill>
                  <a:cs typeface="+mn-ea"/>
                  <a:sym typeface="+mn-lt"/>
                </a:rPr>
                <a:t>前端开发个人主页页面并完成登录数据的加载。后端尝试给出课程创建、文件操作的代码逻辑</a:t>
              </a:r>
              <a:endParaRPr lang="en-US" altLang="zh-CN" sz="1600" dirty="0">
                <a:solidFill>
                  <a:schemeClr val="bg1"/>
                </a:solidFill>
                <a:cs typeface="+mn-ea"/>
                <a:sym typeface="+mn-lt"/>
              </a:endParaRPr>
            </a:p>
          </p:txBody>
        </p:sp>
        <p:sp>
          <p:nvSpPr>
            <p:cNvPr id="11276" name="TextBox 29"/>
            <p:cNvSpPr txBox="1"/>
            <p:nvPr/>
          </p:nvSpPr>
          <p:spPr>
            <a:xfrm>
              <a:off x="9898" y="3445"/>
              <a:ext cx="3062" cy="774"/>
            </a:xfrm>
            <a:prstGeom prst="rect">
              <a:avLst/>
            </a:prstGeom>
            <a:noFill/>
            <a:ln w="9525">
              <a:noFill/>
            </a:ln>
          </p:spPr>
          <p:txBody>
            <a:bodyPr lIns="68580" tIns="34290" rIns="68580" bIns="3429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indent="0" algn="l">
                <a:lnSpc>
                  <a:spcPct val="120000"/>
                </a:lnSpc>
                <a:spcBef>
                  <a:spcPct val="0"/>
                </a:spcBef>
                <a:buNone/>
              </a:pPr>
              <a:r>
                <a:rPr lang="en-US" altLang="zh-CN" sz="1600" dirty="0">
                  <a:solidFill>
                    <a:schemeClr val="bg1"/>
                  </a:solidFill>
                  <a:cs typeface="+mn-ea"/>
                  <a:sym typeface="+mn-lt"/>
                </a:rPr>
                <a:t>4.</a:t>
              </a:r>
              <a:r>
                <a:rPr lang="zh-CN" altLang="en-US" sz="1600" dirty="0">
                  <a:solidFill>
                    <a:schemeClr val="bg1"/>
                  </a:solidFill>
                  <a:cs typeface="+mn-ea"/>
                  <a:sym typeface="+mn-lt"/>
                </a:rPr>
                <a:t>与后端对接课程信息、文件修改等接口</a:t>
              </a:r>
              <a:endParaRPr lang="en-US" altLang="zh-CN" sz="1600" dirty="0">
                <a:solidFill>
                  <a:schemeClr val="bg1"/>
                </a:solidFill>
                <a:cs typeface="+mn-ea"/>
                <a:sym typeface="+mn-lt"/>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51E3D"/>
        </a:solidFill>
        <a:effectLst/>
      </p:bgPr>
    </p:bg>
    <p:spTree>
      <p:nvGrpSpPr>
        <p:cNvPr id="1" name=""/>
        <p:cNvGrpSpPr/>
        <p:nvPr/>
      </p:nvGrpSpPr>
      <p:grpSpPr>
        <a:xfrm>
          <a:off x="0" y="0"/>
          <a:ext cx="0" cy="0"/>
          <a:chOff x="0" y="0"/>
          <a:chExt cx="0" cy="0"/>
        </a:xfrm>
      </p:grpSpPr>
      <p:sp>
        <p:nvSpPr>
          <p:cNvPr id="3" name="文本框 2"/>
          <p:cNvSpPr txBox="1"/>
          <p:nvPr/>
        </p:nvSpPr>
        <p:spPr>
          <a:xfrm>
            <a:off x="2631281" y="292167"/>
            <a:ext cx="6929438" cy="583565"/>
          </a:xfrm>
          <a:prstGeom prst="rect">
            <a:avLst/>
          </a:prstGeom>
          <a:noFill/>
        </p:spPr>
        <p:txBody>
          <a:bodyPr wrap="square" rtlCol="0">
            <a:spAutoFit/>
          </a:bodyPr>
          <a:lstStyle/>
          <a:p>
            <a:pPr algn="ctr"/>
            <a:r>
              <a:rPr lang="zh-CN" altLang="en-US" sz="3200" dirty="0">
                <a:solidFill>
                  <a:schemeClr val="bg1"/>
                </a:solidFill>
                <a:cs typeface="+mn-ea"/>
                <a:sym typeface="+mn-lt"/>
              </a:rPr>
              <a:t>开发周期③</a:t>
            </a:r>
          </a:p>
        </p:txBody>
      </p:sp>
      <p:grpSp>
        <p:nvGrpSpPr>
          <p:cNvPr id="13314" name="Group 2"/>
          <p:cNvGrpSpPr/>
          <p:nvPr/>
        </p:nvGrpSpPr>
        <p:grpSpPr>
          <a:xfrm>
            <a:off x="-19050" y="1805305"/>
            <a:ext cx="5189855" cy="3741420"/>
            <a:chOff x="0" y="0"/>
            <a:chExt cx="3895401" cy="2808312"/>
          </a:xfrm>
        </p:grpSpPr>
        <p:sp>
          <p:nvSpPr>
            <p:cNvPr id="13357" name="Oval 3"/>
            <p:cNvSpPr/>
            <p:nvPr/>
          </p:nvSpPr>
          <p:spPr>
            <a:xfrm>
              <a:off x="1526092" y="53406"/>
              <a:ext cx="899670" cy="899670"/>
            </a:xfrm>
            <a:prstGeom prst="ellipse">
              <a:avLst/>
            </a:prstGeom>
            <a:noFill/>
            <a:ln w="25400" cap="flat" cmpd="sng">
              <a:solidFill>
                <a:schemeClr val="bg1"/>
              </a:solidFill>
              <a:prstDash val="solid"/>
              <a:bevel/>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eaLnBrk="1" hangingPunct="1">
                <a:spcBef>
                  <a:spcPct val="0"/>
                </a:spcBef>
                <a:buNone/>
              </a:pPr>
              <a:endParaRPr lang="zh-CN" altLang="en-US" sz="2400" dirty="0">
                <a:cs typeface="+mn-ea"/>
                <a:sym typeface="+mn-lt"/>
              </a:endParaRPr>
            </a:p>
          </p:txBody>
        </p:sp>
        <p:sp>
          <p:nvSpPr>
            <p:cNvPr id="13358" name="Rectangle 4"/>
            <p:cNvSpPr/>
            <p:nvPr/>
          </p:nvSpPr>
          <p:spPr>
            <a:xfrm>
              <a:off x="1657846" y="185160"/>
              <a:ext cx="636162" cy="636162"/>
            </a:xfrm>
            <a:prstGeom prst="rect">
              <a:avLst/>
            </a:prstGeom>
            <a:noFill/>
            <a:ln w="9525">
              <a:noFill/>
            </a:ln>
          </p:spPr>
          <p:txBody>
            <a:bodyPr lIns="24130" tIns="24130" rIns="24130" bIns="24130"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lnSpc>
                  <a:spcPct val="90000"/>
                </a:lnSpc>
                <a:spcBef>
                  <a:spcPct val="0"/>
                </a:spcBef>
                <a:spcAft>
                  <a:spcPct val="35000"/>
                </a:spcAft>
                <a:buNone/>
              </a:pPr>
              <a:endParaRPr lang="zh-CN" altLang="zh-CN" sz="2400" dirty="0">
                <a:solidFill>
                  <a:srgbClr val="FFFFFF"/>
                </a:solidFill>
                <a:cs typeface="+mn-ea"/>
                <a:sym typeface="+mn-lt"/>
              </a:endParaRPr>
            </a:p>
          </p:txBody>
        </p:sp>
        <p:sp>
          <p:nvSpPr>
            <p:cNvPr id="13359" name="AutoShape 5"/>
            <p:cNvSpPr/>
            <p:nvPr/>
          </p:nvSpPr>
          <p:spPr>
            <a:xfrm rot="2652756">
              <a:off x="2330764" y="797776"/>
              <a:ext cx="207914" cy="303638"/>
            </a:xfrm>
            <a:prstGeom prst="rightArrow">
              <a:avLst>
                <a:gd name="adj1" fmla="val 60000"/>
                <a:gd name="adj2" fmla="val 50000"/>
              </a:avLst>
            </a:prstGeom>
            <a:noFill/>
            <a:ln w="9525" cap="flat" cmpd="sng">
              <a:solidFill>
                <a:schemeClr val="bg1"/>
              </a:solidFill>
              <a:prstDash val="solid"/>
              <a:bevel/>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eaLnBrk="1" hangingPunct="1">
                <a:spcBef>
                  <a:spcPct val="0"/>
                </a:spcBef>
                <a:buNone/>
              </a:pPr>
              <a:endParaRPr lang="zh-CN" altLang="en-US" sz="2400" dirty="0">
                <a:cs typeface="+mn-ea"/>
                <a:sym typeface="+mn-lt"/>
              </a:endParaRPr>
            </a:p>
          </p:txBody>
        </p:sp>
        <p:sp>
          <p:nvSpPr>
            <p:cNvPr id="13360" name="Rectangle 6"/>
            <p:cNvSpPr/>
            <p:nvPr/>
          </p:nvSpPr>
          <p:spPr>
            <a:xfrm rot="2640000">
              <a:off x="2339597" y="836757"/>
              <a:ext cx="145540" cy="182182"/>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lnSpc>
                  <a:spcPct val="90000"/>
                </a:lnSpc>
                <a:spcBef>
                  <a:spcPct val="0"/>
                </a:spcBef>
                <a:spcAft>
                  <a:spcPct val="35000"/>
                </a:spcAft>
                <a:buNone/>
              </a:pPr>
              <a:endParaRPr lang="zh-CN" altLang="zh-CN" sz="1600" dirty="0">
                <a:solidFill>
                  <a:srgbClr val="FFFFFF"/>
                </a:solidFill>
                <a:cs typeface="+mn-ea"/>
                <a:sym typeface="+mn-lt"/>
              </a:endParaRPr>
            </a:p>
          </p:txBody>
        </p:sp>
        <p:sp>
          <p:nvSpPr>
            <p:cNvPr id="13361" name="Oval 7"/>
            <p:cNvSpPr/>
            <p:nvPr/>
          </p:nvSpPr>
          <p:spPr>
            <a:xfrm>
              <a:off x="2452115" y="954320"/>
              <a:ext cx="899670" cy="899670"/>
            </a:xfrm>
            <a:prstGeom prst="ellipse">
              <a:avLst/>
            </a:prstGeom>
            <a:noFill/>
            <a:ln w="25400" cap="flat" cmpd="sng">
              <a:solidFill>
                <a:schemeClr val="bg1"/>
              </a:solidFill>
              <a:prstDash val="solid"/>
              <a:bevel/>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eaLnBrk="1" hangingPunct="1">
                <a:spcBef>
                  <a:spcPct val="0"/>
                </a:spcBef>
                <a:buNone/>
              </a:pPr>
              <a:endParaRPr lang="zh-CN" altLang="en-US" sz="2400" dirty="0">
                <a:cs typeface="+mn-ea"/>
                <a:sym typeface="+mn-lt"/>
              </a:endParaRPr>
            </a:p>
          </p:txBody>
        </p:sp>
        <p:sp>
          <p:nvSpPr>
            <p:cNvPr id="13362" name="Rectangle 8"/>
            <p:cNvSpPr/>
            <p:nvPr/>
          </p:nvSpPr>
          <p:spPr>
            <a:xfrm>
              <a:off x="2583869" y="1086074"/>
              <a:ext cx="636162" cy="636162"/>
            </a:xfrm>
            <a:prstGeom prst="rect">
              <a:avLst/>
            </a:prstGeom>
            <a:noFill/>
            <a:ln w="9525">
              <a:noFill/>
            </a:ln>
          </p:spPr>
          <p:txBody>
            <a:bodyPr lIns="24130" tIns="24130" rIns="24130" bIns="24130"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lnSpc>
                  <a:spcPct val="90000"/>
                </a:lnSpc>
                <a:spcBef>
                  <a:spcPct val="0"/>
                </a:spcBef>
                <a:spcAft>
                  <a:spcPct val="35000"/>
                </a:spcAft>
                <a:buNone/>
              </a:pPr>
              <a:endParaRPr lang="zh-CN" altLang="zh-CN" sz="2400" dirty="0">
                <a:solidFill>
                  <a:srgbClr val="FFFFFF"/>
                </a:solidFill>
                <a:cs typeface="+mn-ea"/>
                <a:sym typeface="+mn-lt"/>
              </a:endParaRPr>
            </a:p>
          </p:txBody>
        </p:sp>
        <p:sp>
          <p:nvSpPr>
            <p:cNvPr id="13363" name="AutoShape 9"/>
            <p:cNvSpPr/>
            <p:nvPr/>
          </p:nvSpPr>
          <p:spPr>
            <a:xfrm rot="8100000">
              <a:off x="2310388" y="1724690"/>
              <a:ext cx="238416" cy="303638"/>
            </a:xfrm>
            <a:prstGeom prst="rightArrow">
              <a:avLst>
                <a:gd name="adj1" fmla="val 60000"/>
                <a:gd name="adj2" fmla="val 50000"/>
              </a:avLst>
            </a:prstGeom>
            <a:noFill/>
            <a:ln w="9525" cap="flat" cmpd="sng">
              <a:solidFill>
                <a:schemeClr val="bg1"/>
              </a:solidFill>
              <a:prstDash val="solid"/>
              <a:bevel/>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eaLnBrk="1" hangingPunct="1">
                <a:spcBef>
                  <a:spcPct val="0"/>
                </a:spcBef>
                <a:buNone/>
              </a:pPr>
              <a:endParaRPr lang="zh-CN" altLang="en-US" sz="2400" dirty="0">
                <a:cs typeface="+mn-ea"/>
                <a:sym typeface="+mn-lt"/>
              </a:endParaRPr>
            </a:p>
          </p:txBody>
        </p:sp>
        <p:sp>
          <p:nvSpPr>
            <p:cNvPr id="13364" name="Rectangle 10"/>
            <p:cNvSpPr/>
            <p:nvPr/>
          </p:nvSpPr>
          <p:spPr>
            <a:xfrm rot="-2700000">
              <a:off x="2371438" y="1760130"/>
              <a:ext cx="166891" cy="182182"/>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lnSpc>
                  <a:spcPct val="90000"/>
                </a:lnSpc>
                <a:spcBef>
                  <a:spcPct val="0"/>
                </a:spcBef>
                <a:spcAft>
                  <a:spcPct val="35000"/>
                </a:spcAft>
                <a:buNone/>
              </a:pPr>
              <a:endParaRPr lang="zh-CN" altLang="zh-CN" sz="1600" dirty="0">
                <a:solidFill>
                  <a:srgbClr val="FFFFFF"/>
                </a:solidFill>
                <a:cs typeface="+mn-ea"/>
                <a:sym typeface="+mn-lt"/>
              </a:endParaRPr>
            </a:p>
          </p:txBody>
        </p:sp>
        <p:sp>
          <p:nvSpPr>
            <p:cNvPr id="13365" name="Oval 11"/>
            <p:cNvSpPr/>
            <p:nvPr/>
          </p:nvSpPr>
          <p:spPr>
            <a:xfrm>
              <a:off x="1497865" y="1908571"/>
              <a:ext cx="899670" cy="899670"/>
            </a:xfrm>
            <a:prstGeom prst="ellipse">
              <a:avLst/>
            </a:prstGeom>
            <a:noFill/>
            <a:ln w="25400" cap="flat" cmpd="sng">
              <a:solidFill>
                <a:schemeClr val="bg1"/>
              </a:solidFill>
              <a:prstDash val="solid"/>
              <a:bevel/>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eaLnBrk="1" hangingPunct="1">
                <a:spcBef>
                  <a:spcPct val="0"/>
                </a:spcBef>
                <a:buNone/>
              </a:pPr>
              <a:endParaRPr lang="zh-CN" altLang="en-US" sz="2400" dirty="0">
                <a:cs typeface="+mn-ea"/>
                <a:sym typeface="+mn-lt"/>
              </a:endParaRPr>
            </a:p>
          </p:txBody>
        </p:sp>
        <p:sp>
          <p:nvSpPr>
            <p:cNvPr id="13366" name="Rectangle 12"/>
            <p:cNvSpPr/>
            <p:nvPr/>
          </p:nvSpPr>
          <p:spPr>
            <a:xfrm>
              <a:off x="1629619" y="2040325"/>
              <a:ext cx="636162" cy="636162"/>
            </a:xfrm>
            <a:prstGeom prst="rect">
              <a:avLst/>
            </a:prstGeom>
            <a:noFill/>
            <a:ln w="9525">
              <a:noFill/>
            </a:ln>
          </p:spPr>
          <p:txBody>
            <a:bodyPr lIns="24130" tIns="24130" rIns="24130" bIns="24130"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lnSpc>
                  <a:spcPct val="90000"/>
                </a:lnSpc>
                <a:spcBef>
                  <a:spcPct val="0"/>
                </a:spcBef>
                <a:spcAft>
                  <a:spcPct val="35000"/>
                </a:spcAft>
                <a:buNone/>
              </a:pPr>
              <a:endParaRPr lang="zh-CN" altLang="zh-CN" sz="2400" dirty="0">
                <a:solidFill>
                  <a:srgbClr val="FFFFFF"/>
                </a:solidFill>
                <a:cs typeface="+mn-ea"/>
                <a:sym typeface="+mn-lt"/>
              </a:endParaRPr>
            </a:p>
          </p:txBody>
        </p:sp>
        <p:sp>
          <p:nvSpPr>
            <p:cNvPr id="13367" name="AutoShape 13"/>
            <p:cNvSpPr/>
            <p:nvPr/>
          </p:nvSpPr>
          <p:spPr>
            <a:xfrm rot="-8100000">
              <a:off x="1356138" y="1734233"/>
              <a:ext cx="238416" cy="303638"/>
            </a:xfrm>
            <a:prstGeom prst="rightArrow">
              <a:avLst>
                <a:gd name="adj1" fmla="val 60000"/>
                <a:gd name="adj2" fmla="val 50000"/>
              </a:avLst>
            </a:prstGeom>
            <a:noFill/>
            <a:ln w="9525" cap="flat" cmpd="sng">
              <a:solidFill>
                <a:schemeClr val="bg1"/>
              </a:solidFill>
              <a:prstDash val="solid"/>
              <a:bevel/>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eaLnBrk="1" hangingPunct="1">
                <a:spcBef>
                  <a:spcPct val="0"/>
                </a:spcBef>
                <a:buNone/>
              </a:pPr>
              <a:endParaRPr lang="zh-CN" altLang="en-US" sz="2400" dirty="0">
                <a:cs typeface="+mn-ea"/>
                <a:sym typeface="+mn-lt"/>
              </a:endParaRPr>
            </a:p>
          </p:txBody>
        </p:sp>
        <p:sp>
          <p:nvSpPr>
            <p:cNvPr id="13368" name="Rectangle 14"/>
            <p:cNvSpPr/>
            <p:nvPr/>
          </p:nvSpPr>
          <p:spPr>
            <a:xfrm rot="2700000">
              <a:off x="1417187" y="1820248"/>
              <a:ext cx="166891" cy="182182"/>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lnSpc>
                  <a:spcPct val="90000"/>
                </a:lnSpc>
                <a:spcBef>
                  <a:spcPct val="0"/>
                </a:spcBef>
                <a:spcAft>
                  <a:spcPct val="35000"/>
                </a:spcAft>
                <a:buNone/>
              </a:pPr>
              <a:endParaRPr lang="zh-CN" altLang="zh-CN" sz="1600" dirty="0">
                <a:solidFill>
                  <a:srgbClr val="FFFFFF"/>
                </a:solidFill>
                <a:cs typeface="+mn-ea"/>
                <a:sym typeface="+mn-lt"/>
              </a:endParaRPr>
            </a:p>
          </p:txBody>
        </p:sp>
        <p:sp>
          <p:nvSpPr>
            <p:cNvPr id="13369" name="Oval 15"/>
            <p:cNvSpPr/>
            <p:nvPr/>
          </p:nvSpPr>
          <p:spPr>
            <a:xfrm>
              <a:off x="543615" y="954320"/>
              <a:ext cx="899670" cy="899670"/>
            </a:xfrm>
            <a:prstGeom prst="ellipse">
              <a:avLst/>
            </a:prstGeom>
            <a:noFill/>
            <a:ln w="25400" cap="flat" cmpd="sng">
              <a:solidFill>
                <a:schemeClr val="bg1"/>
              </a:solidFill>
              <a:prstDash val="solid"/>
              <a:bevel/>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eaLnBrk="1" hangingPunct="1">
                <a:spcBef>
                  <a:spcPct val="0"/>
                </a:spcBef>
                <a:buNone/>
              </a:pPr>
              <a:endParaRPr lang="zh-CN" altLang="en-US" sz="2400" dirty="0">
                <a:cs typeface="+mn-ea"/>
                <a:sym typeface="+mn-lt"/>
              </a:endParaRPr>
            </a:p>
          </p:txBody>
        </p:sp>
        <p:sp>
          <p:nvSpPr>
            <p:cNvPr id="13370" name="Rectangle 16"/>
            <p:cNvSpPr/>
            <p:nvPr/>
          </p:nvSpPr>
          <p:spPr>
            <a:xfrm>
              <a:off x="675369" y="1086074"/>
              <a:ext cx="636162" cy="636162"/>
            </a:xfrm>
            <a:prstGeom prst="rect">
              <a:avLst/>
            </a:prstGeom>
            <a:noFill/>
            <a:ln w="9525">
              <a:noFill/>
            </a:ln>
          </p:spPr>
          <p:txBody>
            <a:bodyPr lIns="24130" tIns="24130" rIns="24130" bIns="24130"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lnSpc>
                  <a:spcPct val="90000"/>
                </a:lnSpc>
                <a:spcBef>
                  <a:spcPct val="0"/>
                </a:spcBef>
                <a:spcAft>
                  <a:spcPct val="35000"/>
                </a:spcAft>
                <a:buNone/>
              </a:pPr>
              <a:endParaRPr lang="zh-CN" altLang="zh-CN" sz="2400" dirty="0">
                <a:solidFill>
                  <a:srgbClr val="FFFFFF"/>
                </a:solidFill>
                <a:cs typeface="+mn-ea"/>
                <a:sym typeface="+mn-lt"/>
              </a:endParaRPr>
            </a:p>
          </p:txBody>
        </p:sp>
        <p:sp>
          <p:nvSpPr>
            <p:cNvPr id="13371" name="AutoShape 17"/>
            <p:cNvSpPr/>
            <p:nvPr/>
          </p:nvSpPr>
          <p:spPr>
            <a:xfrm rot="-2551216">
              <a:off x="1365064" y="806272"/>
              <a:ext cx="229668" cy="303638"/>
            </a:xfrm>
            <a:prstGeom prst="rightArrow">
              <a:avLst>
                <a:gd name="adj1" fmla="val 60000"/>
                <a:gd name="adj2" fmla="val 50000"/>
              </a:avLst>
            </a:prstGeom>
            <a:noFill/>
            <a:ln w="9525" cap="flat" cmpd="sng">
              <a:solidFill>
                <a:schemeClr val="bg1"/>
              </a:solidFill>
              <a:prstDash val="solid"/>
              <a:bevel/>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eaLnBrk="1" hangingPunct="1">
                <a:spcBef>
                  <a:spcPct val="0"/>
                </a:spcBef>
                <a:buNone/>
              </a:pPr>
              <a:endParaRPr lang="zh-CN" altLang="en-US" sz="2400" dirty="0">
                <a:cs typeface="+mn-ea"/>
                <a:sym typeface="+mn-lt"/>
              </a:endParaRPr>
            </a:p>
          </p:txBody>
        </p:sp>
        <p:sp>
          <p:nvSpPr>
            <p:cNvPr id="13372" name="Rectangle 18"/>
            <p:cNvSpPr/>
            <p:nvPr/>
          </p:nvSpPr>
          <p:spPr>
            <a:xfrm rot="-2580000">
              <a:off x="1374123" y="890283"/>
              <a:ext cx="160768" cy="182182"/>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lnSpc>
                  <a:spcPct val="90000"/>
                </a:lnSpc>
                <a:spcBef>
                  <a:spcPct val="0"/>
                </a:spcBef>
                <a:spcAft>
                  <a:spcPct val="35000"/>
                </a:spcAft>
                <a:buNone/>
              </a:pPr>
              <a:endParaRPr lang="zh-CN" altLang="zh-CN" sz="1600" dirty="0">
                <a:solidFill>
                  <a:srgbClr val="FFFFFF"/>
                </a:solidFill>
                <a:cs typeface="+mn-ea"/>
                <a:sym typeface="+mn-lt"/>
              </a:endParaRPr>
            </a:p>
          </p:txBody>
        </p:sp>
      </p:grpSp>
      <p:sp>
        <p:nvSpPr>
          <p:cNvPr id="4" name="Freeform 157"/>
          <p:cNvSpPr>
            <a:spLocks noEditPoints="1"/>
          </p:cNvSpPr>
          <p:nvPr/>
        </p:nvSpPr>
        <p:spPr>
          <a:xfrm>
            <a:off x="1015365" y="3465830"/>
            <a:ext cx="579755" cy="613410"/>
          </a:xfrm>
          <a:custGeom>
            <a:avLst/>
            <a:gdLst>
              <a:gd name="txL" fmla="*/ 0 w 206"/>
              <a:gd name="txT" fmla="*/ 0 h 218"/>
              <a:gd name="txR" fmla="*/ 206 w 206"/>
              <a:gd name="txB" fmla="*/ 218 h 218"/>
            </a:gdLst>
            <a:ahLst/>
            <a:cxnLst>
              <a:cxn ang="0">
                <a:pos x="80254999" y="71356013"/>
              </a:cxn>
              <a:cxn ang="0">
                <a:pos x="918462382" y="883030927"/>
              </a:cxn>
              <a:cxn ang="0">
                <a:pos x="80254999" y="972225416"/>
              </a:cxn>
              <a:cxn ang="0">
                <a:pos x="0" y="883030927"/>
              </a:cxn>
              <a:cxn ang="0">
                <a:pos x="0" y="71356013"/>
              </a:cxn>
              <a:cxn ang="0">
                <a:pos x="169424874" y="517330568"/>
              </a:cxn>
              <a:cxn ang="0">
                <a:pos x="178341862" y="508412386"/>
              </a:cxn>
              <a:cxn ang="0">
                <a:pos x="178341862" y="508412386"/>
              </a:cxn>
              <a:cxn ang="0">
                <a:pos x="222926799" y="490571799"/>
              </a:cxn>
              <a:cxn ang="0">
                <a:pos x="356683723" y="481653617"/>
              </a:cxn>
              <a:cxn ang="0">
                <a:pos x="454772697" y="472733323"/>
              </a:cxn>
              <a:cxn ang="0">
                <a:pos x="543944684" y="445974554"/>
              </a:cxn>
              <a:cxn ang="0">
                <a:pos x="633114559" y="356780066"/>
              </a:cxn>
              <a:cxn ang="0">
                <a:pos x="704452570" y="187309271"/>
              </a:cxn>
              <a:cxn ang="0">
                <a:pos x="740120520" y="107032964"/>
              </a:cxn>
              <a:cxn ang="0">
                <a:pos x="633114559" y="71356013"/>
              </a:cxn>
              <a:cxn ang="0">
                <a:pos x="615280584" y="160550502"/>
              </a:cxn>
              <a:cxn ang="0">
                <a:pos x="588529621" y="240826808"/>
              </a:cxn>
              <a:cxn ang="0">
                <a:pos x="526108597" y="330021297"/>
              </a:cxn>
              <a:cxn ang="0">
                <a:pos x="463689685" y="374618541"/>
              </a:cxn>
              <a:cxn ang="0">
                <a:pos x="356683723" y="383538835"/>
              </a:cxn>
              <a:cxn ang="0">
                <a:pos x="249679873" y="392457017"/>
              </a:cxn>
              <a:cxn ang="0">
                <a:pos x="142673912" y="428136079"/>
              </a:cxn>
              <a:cxn ang="0">
                <a:pos x="133756924" y="428136079"/>
              </a:cxn>
              <a:cxn ang="0">
                <a:pos x="124839937" y="437056373"/>
              </a:cxn>
              <a:cxn ang="0">
                <a:pos x="650948534" y="856272158"/>
              </a:cxn>
              <a:cxn ang="0">
                <a:pos x="811456420" y="294344346"/>
              </a:cxn>
              <a:cxn ang="0">
                <a:pos x="650948534" y="856272158"/>
              </a:cxn>
              <a:cxn ang="0">
                <a:pos x="428021735" y="856272158"/>
              </a:cxn>
              <a:cxn ang="0">
                <a:pos x="579612634" y="651124412"/>
              </a:cxn>
              <a:cxn ang="0">
                <a:pos x="428021735" y="856272158"/>
              </a:cxn>
              <a:cxn ang="0">
                <a:pos x="205092824" y="856272158"/>
              </a:cxn>
              <a:cxn ang="0">
                <a:pos x="356683723" y="561927812"/>
              </a:cxn>
              <a:cxn ang="0">
                <a:pos x="205092824" y="856272158"/>
              </a:cxn>
            </a:cxnLst>
            <a:rect l="txL" t="txT" r="txR" b="txB"/>
            <a:pathLst>
              <a:path w="206" h="218">
                <a:moveTo>
                  <a:pt x="0" y="16"/>
                </a:moveTo>
                <a:lnTo>
                  <a:pt x="18" y="16"/>
                </a:lnTo>
                <a:lnTo>
                  <a:pt x="18" y="198"/>
                </a:lnTo>
                <a:lnTo>
                  <a:pt x="206" y="198"/>
                </a:lnTo>
                <a:lnTo>
                  <a:pt x="206" y="218"/>
                </a:lnTo>
                <a:lnTo>
                  <a:pt x="18" y="218"/>
                </a:lnTo>
                <a:lnTo>
                  <a:pt x="0" y="218"/>
                </a:lnTo>
                <a:lnTo>
                  <a:pt x="0" y="198"/>
                </a:lnTo>
                <a:lnTo>
                  <a:pt x="0" y="16"/>
                </a:lnTo>
                <a:close/>
                <a:moveTo>
                  <a:pt x="28" y="98"/>
                </a:moveTo>
                <a:lnTo>
                  <a:pt x="38" y="116"/>
                </a:lnTo>
                <a:lnTo>
                  <a:pt x="40" y="114"/>
                </a:lnTo>
                <a:lnTo>
                  <a:pt x="50" y="110"/>
                </a:lnTo>
                <a:lnTo>
                  <a:pt x="60" y="108"/>
                </a:lnTo>
                <a:lnTo>
                  <a:pt x="80" y="108"/>
                </a:lnTo>
                <a:lnTo>
                  <a:pt x="102" y="106"/>
                </a:lnTo>
                <a:lnTo>
                  <a:pt x="112" y="104"/>
                </a:lnTo>
                <a:lnTo>
                  <a:pt x="122" y="100"/>
                </a:lnTo>
                <a:lnTo>
                  <a:pt x="132" y="92"/>
                </a:lnTo>
                <a:lnTo>
                  <a:pt x="142" y="80"/>
                </a:lnTo>
                <a:lnTo>
                  <a:pt x="150" y="64"/>
                </a:lnTo>
                <a:lnTo>
                  <a:pt x="158" y="42"/>
                </a:lnTo>
                <a:lnTo>
                  <a:pt x="172" y="48"/>
                </a:lnTo>
                <a:lnTo>
                  <a:pt x="166" y="24"/>
                </a:lnTo>
                <a:lnTo>
                  <a:pt x="160" y="0"/>
                </a:lnTo>
                <a:lnTo>
                  <a:pt x="142" y="16"/>
                </a:lnTo>
                <a:lnTo>
                  <a:pt x="124" y="34"/>
                </a:lnTo>
                <a:lnTo>
                  <a:pt x="138" y="36"/>
                </a:lnTo>
                <a:lnTo>
                  <a:pt x="132" y="54"/>
                </a:lnTo>
                <a:lnTo>
                  <a:pt x="126" y="66"/>
                </a:lnTo>
                <a:lnTo>
                  <a:pt x="118" y="74"/>
                </a:lnTo>
                <a:lnTo>
                  <a:pt x="112" y="80"/>
                </a:lnTo>
                <a:lnTo>
                  <a:pt x="104" y="84"/>
                </a:lnTo>
                <a:lnTo>
                  <a:pt x="96" y="86"/>
                </a:lnTo>
                <a:lnTo>
                  <a:pt x="80" y="86"/>
                </a:lnTo>
                <a:lnTo>
                  <a:pt x="56" y="88"/>
                </a:lnTo>
                <a:lnTo>
                  <a:pt x="44" y="90"/>
                </a:lnTo>
                <a:lnTo>
                  <a:pt x="32" y="96"/>
                </a:lnTo>
                <a:lnTo>
                  <a:pt x="30" y="96"/>
                </a:lnTo>
                <a:lnTo>
                  <a:pt x="28" y="98"/>
                </a:lnTo>
                <a:close/>
                <a:moveTo>
                  <a:pt x="146" y="192"/>
                </a:moveTo>
                <a:lnTo>
                  <a:pt x="182" y="192"/>
                </a:lnTo>
                <a:lnTo>
                  <a:pt x="182" y="66"/>
                </a:lnTo>
                <a:lnTo>
                  <a:pt x="146" y="104"/>
                </a:lnTo>
                <a:lnTo>
                  <a:pt x="146" y="192"/>
                </a:lnTo>
                <a:close/>
                <a:moveTo>
                  <a:pt x="96" y="192"/>
                </a:moveTo>
                <a:lnTo>
                  <a:pt x="130" y="192"/>
                </a:lnTo>
                <a:lnTo>
                  <a:pt x="130" y="146"/>
                </a:lnTo>
                <a:lnTo>
                  <a:pt x="96" y="146"/>
                </a:lnTo>
                <a:lnTo>
                  <a:pt x="96" y="192"/>
                </a:lnTo>
                <a:close/>
                <a:moveTo>
                  <a:pt x="46" y="192"/>
                </a:moveTo>
                <a:lnTo>
                  <a:pt x="80" y="192"/>
                </a:lnTo>
                <a:lnTo>
                  <a:pt x="80" y="126"/>
                </a:lnTo>
                <a:lnTo>
                  <a:pt x="46" y="126"/>
                </a:lnTo>
                <a:lnTo>
                  <a:pt x="46" y="192"/>
                </a:lnTo>
                <a:close/>
              </a:path>
            </a:pathLst>
          </a:custGeom>
          <a:solidFill>
            <a:srgbClr val="FFFFFF">
              <a:alpha val="100000"/>
            </a:srgbClr>
          </a:solidFill>
          <a:ln w="9525">
            <a:noFill/>
          </a:ln>
        </p:spPr>
        <p:txBody>
          <a:bodyPr/>
          <a:lstStyle/>
          <a:p>
            <a:endParaRPr lang="zh-CN" altLang="en-US" sz="2400" dirty="0">
              <a:cs typeface="+mn-ea"/>
              <a:sym typeface="+mn-lt"/>
            </a:endParaRPr>
          </a:p>
        </p:txBody>
      </p:sp>
      <p:grpSp>
        <p:nvGrpSpPr>
          <p:cNvPr id="5" name="Group 20"/>
          <p:cNvGrpSpPr/>
          <p:nvPr/>
        </p:nvGrpSpPr>
        <p:grpSpPr>
          <a:xfrm>
            <a:off x="3510915" y="3495675"/>
            <a:ext cx="634365" cy="507365"/>
            <a:chOff x="0" y="0"/>
            <a:chExt cx="245393" cy="196685"/>
          </a:xfrm>
        </p:grpSpPr>
        <p:sp>
          <p:nvSpPr>
            <p:cNvPr id="6" name="Freeform 311"/>
            <p:cNvSpPr/>
            <p:nvPr/>
          </p:nvSpPr>
          <p:spPr>
            <a:xfrm>
              <a:off x="28858" y="54129"/>
              <a:ext cx="45110" cy="106459"/>
            </a:xfrm>
            <a:custGeom>
              <a:avLst/>
              <a:gdLst>
                <a:gd name="txL" fmla="*/ 0 w 49"/>
                <a:gd name="txT" fmla="*/ 0 h 117"/>
                <a:gd name="txR" fmla="*/ 49 w 49"/>
                <a:gd name="txB" fmla="*/ 117 h 117"/>
              </a:gdLst>
              <a:ahLst/>
              <a:cxnLst>
                <a:cxn ang="0">
                  <a:pos x="11017887" y="96867681"/>
                </a:cxn>
                <a:cxn ang="0">
                  <a:pos x="29663047" y="96867681"/>
                </a:cxn>
                <a:cxn ang="0">
                  <a:pos x="29663047" y="96867681"/>
                </a:cxn>
                <a:cxn ang="0">
                  <a:pos x="34748509" y="96867681"/>
                </a:cxn>
                <a:cxn ang="0">
                  <a:pos x="38139124" y="95211652"/>
                </a:cxn>
                <a:cxn ang="0">
                  <a:pos x="39833971" y="91900504"/>
                </a:cxn>
                <a:cxn ang="0">
                  <a:pos x="41528818" y="86932418"/>
                </a:cxn>
                <a:cxn ang="0">
                  <a:pos x="41528818" y="11591292"/>
                </a:cxn>
                <a:cxn ang="0">
                  <a:pos x="41528818" y="11591292"/>
                </a:cxn>
                <a:cxn ang="0">
                  <a:pos x="39833971" y="6623206"/>
                </a:cxn>
                <a:cxn ang="0">
                  <a:pos x="38139124" y="3312058"/>
                </a:cxn>
                <a:cxn ang="0">
                  <a:pos x="34748509" y="828014"/>
                </a:cxn>
                <a:cxn ang="0">
                  <a:pos x="29663047" y="0"/>
                </a:cxn>
                <a:cxn ang="0">
                  <a:pos x="11017887" y="0"/>
                </a:cxn>
                <a:cxn ang="0">
                  <a:pos x="11017887" y="0"/>
                </a:cxn>
                <a:cxn ang="0">
                  <a:pos x="6780309" y="828014"/>
                </a:cxn>
                <a:cxn ang="0">
                  <a:pos x="3389694" y="3312058"/>
                </a:cxn>
                <a:cxn ang="0">
                  <a:pos x="847884" y="6623206"/>
                </a:cxn>
                <a:cxn ang="0">
                  <a:pos x="0" y="11591292"/>
                </a:cxn>
                <a:cxn ang="0">
                  <a:pos x="0" y="86932418"/>
                </a:cxn>
                <a:cxn ang="0">
                  <a:pos x="0" y="86932418"/>
                </a:cxn>
                <a:cxn ang="0">
                  <a:pos x="847884" y="91900504"/>
                </a:cxn>
                <a:cxn ang="0">
                  <a:pos x="3389694" y="95211652"/>
                </a:cxn>
                <a:cxn ang="0">
                  <a:pos x="6780309" y="96867681"/>
                </a:cxn>
                <a:cxn ang="0">
                  <a:pos x="11017887" y="96867681"/>
                </a:cxn>
                <a:cxn ang="0">
                  <a:pos x="11017887" y="96867681"/>
                </a:cxn>
              </a:cxnLst>
              <a:rect l="txL" t="txT" r="txR" b="txB"/>
              <a:pathLst>
                <a:path w="49" h="117">
                  <a:moveTo>
                    <a:pt x="13" y="117"/>
                  </a:moveTo>
                  <a:lnTo>
                    <a:pt x="35" y="117"/>
                  </a:lnTo>
                  <a:lnTo>
                    <a:pt x="41" y="117"/>
                  </a:lnTo>
                  <a:lnTo>
                    <a:pt x="45" y="115"/>
                  </a:lnTo>
                  <a:lnTo>
                    <a:pt x="47" y="111"/>
                  </a:lnTo>
                  <a:lnTo>
                    <a:pt x="49" y="105"/>
                  </a:lnTo>
                  <a:lnTo>
                    <a:pt x="49" y="14"/>
                  </a:lnTo>
                  <a:lnTo>
                    <a:pt x="47" y="8"/>
                  </a:lnTo>
                  <a:lnTo>
                    <a:pt x="45" y="4"/>
                  </a:lnTo>
                  <a:lnTo>
                    <a:pt x="41" y="1"/>
                  </a:lnTo>
                  <a:lnTo>
                    <a:pt x="35" y="0"/>
                  </a:lnTo>
                  <a:lnTo>
                    <a:pt x="13" y="0"/>
                  </a:lnTo>
                  <a:lnTo>
                    <a:pt x="8" y="1"/>
                  </a:lnTo>
                  <a:lnTo>
                    <a:pt x="4" y="4"/>
                  </a:lnTo>
                  <a:lnTo>
                    <a:pt x="1" y="8"/>
                  </a:lnTo>
                  <a:lnTo>
                    <a:pt x="0" y="14"/>
                  </a:lnTo>
                  <a:lnTo>
                    <a:pt x="0" y="105"/>
                  </a:lnTo>
                  <a:lnTo>
                    <a:pt x="1" y="111"/>
                  </a:lnTo>
                  <a:lnTo>
                    <a:pt x="4" y="115"/>
                  </a:lnTo>
                  <a:lnTo>
                    <a:pt x="8" y="117"/>
                  </a:lnTo>
                  <a:lnTo>
                    <a:pt x="13" y="117"/>
                  </a:lnTo>
                  <a:close/>
                </a:path>
              </a:pathLst>
            </a:custGeom>
            <a:solidFill>
              <a:schemeClr val="bg1">
                <a:alpha val="100000"/>
              </a:schemeClr>
            </a:solidFill>
            <a:ln w="9525">
              <a:noFill/>
            </a:ln>
          </p:spPr>
          <p:txBody>
            <a:bodyPr/>
            <a:lstStyle/>
            <a:p>
              <a:endParaRPr lang="zh-CN" altLang="en-US" sz="2400" dirty="0">
                <a:cs typeface="+mn-ea"/>
                <a:sym typeface="+mn-lt"/>
              </a:endParaRPr>
            </a:p>
          </p:txBody>
        </p:sp>
        <p:sp>
          <p:nvSpPr>
            <p:cNvPr id="7" name="Freeform 312"/>
            <p:cNvSpPr/>
            <p:nvPr/>
          </p:nvSpPr>
          <p:spPr>
            <a:xfrm>
              <a:off x="99238" y="99239"/>
              <a:ext cx="43305" cy="61348"/>
            </a:xfrm>
            <a:custGeom>
              <a:avLst/>
              <a:gdLst>
                <a:gd name="txL" fmla="*/ 0 w 49"/>
                <a:gd name="txT" fmla="*/ 0 h 68"/>
                <a:gd name="txR" fmla="*/ 49 w 49"/>
                <a:gd name="txB" fmla="*/ 68 h 68"/>
              </a:gdLst>
              <a:ahLst/>
              <a:cxnLst>
                <a:cxn ang="0">
                  <a:pos x="10934954" y="55346722"/>
                </a:cxn>
                <a:cxn ang="0">
                  <a:pos x="27336944" y="55346722"/>
                </a:cxn>
                <a:cxn ang="0">
                  <a:pos x="27336944" y="55346722"/>
                </a:cxn>
                <a:cxn ang="0">
                  <a:pos x="32023606" y="55346722"/>
                </a:cxn>
                <a:cxn ang="0">
                  <a:pos x="35147752" y="53719196"/>
                </a:cxn>
                <a:cxn ang="0">
                  <a:pos x="37490641" y="50463241"/>
                </a:cxn>
                <a:cxn ang="0">
                  <a:pos x="38271898" y="45579760"/>
                </a:cxn>
                <a:cxn ang="0">
                  <a:pos x="38271898" y="11394489"/>
                </a:cxn>
                <a:cxn ang="0">
                  <a:pos x="38271898" y="11394489"/>
                </a:cxn>
                <a:cxn ang="0">
                  <a:pos x="37490641" y="6511008"/>
                </a:cxn>
                <a:cxn ang="0">
                  <a:pos x="35147752" y="3255955"/>
                </a:cxn>
                <a:cxn ang="0">
                  <a:pos x="32023606" y="1627526"/>
                </a:cxn>
                <a:cxn ang="0">
                  <a:pos x="27336944" y="0"/>
                </a:cxn>
                <a:cxn ang="0">
                  <a:pos x="10934954" y="0"/>
                </a:cxn>
                <a:cxn ang="0">
                  <a:pos x="10934954" y="0"/>
                </a:cxn>
                <a:cxn ang="0">
                  <a:pos x="6248293" y="1627526"/>
                </a:cxn>
                <a:cxn ang="0">
                  <a:pos x="3124146" y="3255955"/>
                </a:cxn>
                <a:cxn ang="0">
                  <a:pos x="781258" y="6511008"/>
                </a:cxn>
                <a:cxn ang="0">
                  <a:pos x="0" y="11394489"/>
                </a:cxn>
                <a:cxn ang="0">
                  <a:pos x="0" y="45579760"/>
                </a:cxn>
                <a:cxn ang="0">
                  <a:pos x="0" y="45579760"/>
                </a:cxn>
                <a:cxn ang="0">
                  <a:pos x="781258" y="50463241"/>
                </a:cxn>
                <a:cxn ang="0">
                  <a:pos x="3124146" y="53719196"/>
                </a:cxn>
                <a:cxn ang="0">
                  <a:pos x="6248293" y="55346722"/>
                </a:cxn>
                <a:cxn ang="0">
                  <a:pos x="10934954" y="55346722"/>
                </a:cxn>
                <a:cxn ang="0">
                  <a:pos x="10934954" y="55346722"/>
                </a:cxn>
              </a:cxnLst>
              <a:rect l="txL" t="txT" r="txR" b="txB"/>
              <a:pathLst>
                <a:path w="49" h="68">
                  <a:moveTo>
                    <a:pt x="14" y="68"/>
                  </a:moveTo>
                  <a:lnTo>
                    <a:pt x="35" y="68"/>
                  </a:lnTo>
                  <a:lnTo>
                    <a:pt x="41" y="68"/>
                  </a:lnTo>
                  <a:lnTo>
                    <a:pt x="45" y="66"/>
                  </a:lnTo>
                  <a:lnTo>
                    <a:pt x="48" y="62"/>
                  </a:lnTo>
                  <a:lnTo>
                    <a:pt x="49" y="56"/>
                  </a:lnTo>
                  <a:lnTo>
                    <a:pt x="49" y="14"/>
                  </a:lnTo>
                  <a:lnTo>
                    <a:pt x="48" y="8"/>
                  </a:lnTo>
                  <a:lnTo>
                    <a:pt x="45" y="4"/>
                  </a:lnTo>
                  <a:lnTo>
                    <a:pt x="41" y="2"/>
                  </a:lnTo>
                  <a:lnTo>
                    <a:pt x="35" y="0"/>
                  </a:lnTo>
                  <a:lnTo>
                    <a:pt x="14" y="0"/>
                  </a:lnTo>
                  <a:lnTo>
                    <a:pt x="8" y="2"/>
                  </a:lnTo>
                  <a:lnTo>
                    <a:pt x="4" y="4"/>
                  </a:lnTo>
                  <a:lnTo>
                    <a:pt x="1" y="8"/>
                  </a:lnTo>
                  <a:lnTo>
                    <a:pt x="0" y="14"/>
                  </a:lnTo>
                  <a:lnTo>
                    <a:pt x="0" y="56"/>
                  </a:lnTo>
                  <a:lnTo>
                    <a:pt x="1" y="62"/>
                  </a:lnTo>
                  <a:lnTo>
                    <a:pt x="4" y="66"/>
                  </a:lnTo>
                  <a:lnTo>
                    <a:pt x="8" y="68"/>
                  </a:lnTo>
                  <a:lnTo>
                    <a:pt x="14" y="68"/>
                  </a:lnTo>
                  <a:close/>
                </a:path>
              </a:pathLst>
            </a:custGeom>
            <a:solidFill>
              <a:schemeClr val="bg1">
                <a:alpha val="100000"/>
              </a:schemeClr>
            </a:solidFill>
            <a:ln w="9525">
              <a:noFill/>
            </a:ln>
          </p:spPr>
          <p:txBody>
            <a:bodyPr/>
            <a:lstStyle/>
            <a:p>
              <a:endParaRPr lang="zh-CN" altLang="en-US" sz="2400" dirty="0">
                <a:cs typeface="+mn-ea"/>
                <a:sym typeface="+mn-lt"/>
              </a:endParaRPr>
            </a:p>
          </p:txBody>
        </p:sp>
        <p:sp>
          <p:nvSpPr>
            <p:cNvPr id="8" name="Freeform 313"/>
            <p:cNvSpPr/>
            <p:nvPr/>
          </p:nvSpPr>
          <p:spPr>
            <a:xfrm>
              <a:off x="167806" y="0"/>
              <a:ext cx="43305" cy="160589"/>
            </a:xfrm>
            <a:custGeom>
              <a:avLst/>
              <a:gdLst>
                <a:gd name="txL" fmla="*/ 0 w 50"/>
                <a:gd name="txT" fmla="*/ 0 h 177"/>
                <a:gd name="txR" fmla="*/ 50 w 50"/>
                <a:gd name="txB" fmla="*/ 177 h 177"/>
              </a:gdLst>
              <a:ahLst/>
              <a:cxnLst>
                <a:cxn ang="0">
                  <a:pos x="10501463" y="145699587"/>
                </a:cxn>
                <a:cxn ang="0">
                  <a:pos x="27004998" y="145699587"/>
                </a:cxn>
                <a:cxn ang="0">
                  <a:pos x="27004998" y="145699587"/>
                </a:cxn>
                <a:cxn ang="0">
                  <a:pos x="30755211" y="145699587"/>
                </a:cxn>
                <a:cxn ang="0">
                  <a:pos x="33756248" y="144052869"/>
                </a:cxn>
                <a:cxn ang="0">
                  <a:pos x="36006375" y="140760341"/>
                </a:cxn>
                <a:cxn ang="0">
                  <a:pos x="37506461" y="135822003"/>
                </a:cxn>
                <a:cxn ang="0">
                  <a:pos x="37506461" y="11524302"/>
                </a:cxn>
                <a:cxn ang="0">
                  <a:pos x="37506461" y="11524302"/>
                </a:cxn>
                <a:cxn ang="0">
                  <a:pos x="36006375" y="6585056"/>
                </a:cxn>
                <a:cxn ang="0">
                  <a:pos x="33756248" y="3292528"/>
                </a:cxn>
                <a:cxn ang="0">
                  <a:pos x="30755211" y="822905"/>
                </a:cxn>
                <a:cxn ang="0">
                  <a:pos x="27004998" y="0"/>
                </a:cxn>
                <a:cxn ang="0">
                  <a:pos x="10501463" y="0"/>
                </a:cxn>
                <a:cxn ang="0">
                  <a:pos x="10501463" y="0"/>
                </a:cxn>
                <a:cxn ang="0">
                  <a:pos x="6751250" y="822905"/>
                </a:cxn>
                <a:cxn ang="0">
                  <a:pos x="3751079" y="3292528"/>
                </a:cxn>
                <a:cxn ang="0">
                  <a:pos x="1500085" y="6585056"/>
                </a:cxn>
                <a:cxn ang="0">
                  <a:pos x="0" y="11524302"/>
                </a:cxn>
                <a:cxn ang="0">
                  <a:pos x="0" y="135822003"/>
                </a:cxn>
                <a:cxn ang="0">
                  <a:pos x="0" y="135822003"/>
                </a:cxn>
                <a:cxn ang="0">
                  <a:pos x="1500085" y="140760341"/>
                </a:cxn>
                <a:cxn ang="0">
                  <a:pos x="3751079" y="144052869"/>
                </a:cxn>
                <a:cxn ang="0">
                  <a:pos x="6751250" y="145699587"/>
                </a:cxn>
                <a:cxn ang="0">
                  <a:pos x="10501463" y="145699587"/>
                </a:cxn>
                <a:cxn ang="0">
                  <a:pos x="10501463" y="145699587"/>
                </a:cxn>
              </a:cxnLst>
              <a:rect l="txL" t="txT" r="txR" b="txB"/>
              <a:pathLst>
                <a:path w="50" h="177">
                  <a:moveTo>
                    <a:pt x="14" y="177"/>
                  </a:moveTo>
                  <a:lnTo>
                    <a:pt x="36" y="177"/>
                  </a:lnTo>
                  <a:lnTo>
                    <a:pt x="41" y="177"/>
                  </a:lnTo>
                  <a:lnTo>
                    <a:pt x="45" y="175"/>
                  </a:lnTo>
                  <a:lnTo>
                    <a:pt x="48" y="171"/>
                  </a:lnTo>
                  <a:lnTo>
                    <a:pt x="50" y="165"/>
                  </a:lnTo>
                  <a:lnTo>
                    <a:pt x="50" y="14"/>
                  </a:lnTo>
                  <a:lnTo>
                    <a:pt x="48" y="8"/>
                  </a:lnTo>
                  <a:lnTo>
                    <a:pt x="45" y="4"/>
                  </a:lnTo>
                  <a:lnTo>
                    <a:pt x="41" y="1"/>
                  </a:lnTo>
                  <a:lnTo>
                    <a:pt x="36" y="0"/>
                  </a:lnTo>
                  <a:lnTo>
                    <a:pt x="14" y="0"/>
                  </a:lnTo>
                  <a:lnTo>
                    <a:pt x="9" y="1"/>
                  </a:lnTo>
                  <a:lnTo>
                    <a:pt x="5" y="4"/>
                  </a:lnTo>
                  <a:lnTo>
                    <a:pt x="2" y="8"/>
                  </a:lnTo>
                  <a:lnTo>
                    <a:pt x="0" y="14"/>
                  </a:lnTo>
                  <a:lnTo>
                    <a:pt x="0" y="165"/>
                  </a:lnTo>
                  <a:lnTo>
                    <a:pt x="2" y="171"/>
                  </a:lnTo>
                  <a:lnTo>
                    <a:pt x="5" y="175"/>
                  </a:lnTo>
                  <a:lnTo>
                    <a:pt x="9" y="177"/>
                  </a:lnTo>
                  <a:lnTo>
                    <a:pt x="14" y="177"/>
                  </a:lnTo>
                  <a:close/>
                </a:path>
              </a:pathLst>
            </a:custGeom>
            <a:solidFill>
              <a:schemeClr val="bg1">
                <a:alpha val="100000"/>
              </a:schemeClr>
            </a:solidFill>
            <a:ln w="9525">
              <a:noFill/>
            </a:ln>
          </p:spPr>
          <p:txBody>
            <a:bodyPr/>
            <a:lstStyle/>
            <a:p>
              <a:endParaRPr lang="zh-CN" altLang="en-US" sz="2400" dirty="0">
                <a:cs typeface="+mn-ea"/>
                <a:sym typeface="+mn-lt"/>
              </a:endParaRPr>
            </a:p>
          </p:txBody>
        </p:sp>
        <p:sp>
          <p:nvSpPr>
            <p:cNvPr id="9" name="Freeform 314"/>
            <p:cNvSpPr/>
            <p:nvPr/>
          </p:nvSpPr>
          <p:spPr>
            <a:xfrm>
              <a:off x="0" y="176836"/>
              <a:ext cx="245393" cy="19849"/>
            </a:xfrm>
            <a:custGeom>
              <a:avLst/>
              <a:gdLst>
                <a:gd name="txL" fmla="*/ 0 w 273"/>
                <a:gd name="txT" fmla="*/ 0 h 21"/>
                <a:gd name="txR" fmla="*/ 273 w 273"/>
                <a:gd name="txB" fmla="*/ 21 h 21"/>
              </a:gdLst>
              <a:ahLst/>
              <a:cxnLst>
                <a:cxn ang="0">
                  <a:pos x="211689665" y="0"/>
                </a:cxn>
                <a:cxn ang="0">
                  <a:pos x="8888081" y="0"/>
                </a:cxn>
                <a:cxn ang="0">
                  <a:pos x="8888081" y="0"/>
                </a:cxn>
                <a:cxn ang="0">
                  <a:pos x="5655724" y="0"/>
                </a:cxn>
                <a:cxn ang="0">
                  <a:pos x="2424267" y="1786410"/>
                </a:cxn>
                <a:cxn ang="0">
                  <a:pos x="808089" y="4466970"/>
                </a:cxn>
                <a:cxn ang="0">
                  <a:pos x="0" y="8933940"/>
                </a:cxn>
                <a:cxn ang="0">
                  <a:pos x="0" y="8933940"/>
                </a:cxn>
                <a:cxn ang="0">
                  <a:pos x="0" y="8933940"/>
                </a:cxn>
                <a:cxn ang="0">
                  <a:pos x="808089" y="13400911"/>
                </a:cxn>
                <a:cxn ang="0">
                  <a:pos x="2424267" y="16974676"/>
                </a:cxn>
                <a:cxn ang="0">
                  <a:pos x="5655724" y="18761086"/>
                </a:cxn>
                <a:cxn ang="0">
                  <a:pos x="8888081" y="18761086"/>
                </a:cxn>
                <a:cxn ang="0">
                  <a:pos x="211689665" y="18761086"/>
                </a:cxn>
                <a:cxn ang="0">
                  <a:pos x="211689665" y="18761086"/>
                </a:cxn>
                <a:cxn ang="0">
                  <a:pos x="214922021" y="18761086"/>
                </a:cxn>
                <a:cxn ang="0">
                  <a:pos x="217345389" y="16974676"/>
                </a:cxn>
                <a:cxn ang="0">
                  <a:pos x="218961567" y="13400911"/>
                </a:cxn>
                <a:cxn ang="0">
                  <a:pos x="220577745" y="8933940"/>
                </a:cxn>
                <a:cxn ang="0">
                  <a:pos x="220577745" y="8933940"/>
                </a:cxn>
                <a:cxn ang="0">
                  <a:pos x="220577745" y="8933940"/>
                </a:cxn>
                <a:cxn ang="0">
                  <a:pos x="218961567" y="4466970"/>
                </a:cxn>
                <a:cxn ang="0">
                  <a:pos x="217345389" y="1786410"/>
                </a:cxn>
                <a:cxn ang="0">
                  <a:pos x="214922021" y="0"/>
                </a:cxn>
                <a:cxn ang="0">
                  <a:pos x="211689665" y="0"/>
                </a:cxn>
                <a:cxn ang="0">
                  <a:pos x="211689665" y="0"/>
                </a:cxn>
              </a:cxnLst>
              <a:rect l="txL" t="txT" r="txR" b="txB"/>
              <a:pathLst>
                <a:path w="273" h="21">
                  <a:moveTo>
                    <a:pt x="262" y="0"/>
                  </a:moveTo>
                  <a:lnTo>
                    <a:pt x="11" y="0"/>
                  </a:lnTo>
                  <a:lnTo>
                    <a:pt x="7" y="0"/>
                  </a:lnTo>
                  <a:lnTo>
                    <a:pt x="3" y="2"/>
                  </a:lnTo>
                  <a:lnTo>
                    <a:pt x="1" y="5"/>
                  </a:lnTo>
                  <a:lnTo>
                    <a:pt x="0" y="10"/>
                  </a:lnTo>
                  <a:lnTo>
                    <a:pt x="1" y="15"/>
                  </a:lnTo>
                  <a:lnTo>
                    <a:pt x="3" y="19"/>
                  </a:lnTo>
                  <a:lnTo>
                    <a:pt x="7" y="21"/>
                  </a:lnTo>
                  <a:lnTo>
                    <a:pt x="11" y="21"/>
                  </a:lnTo>
                  <a:lnTo>
                    <a:pt x="262" y="21"/>
                  </a:lnTo>
                  <a:lnTo>
                    <a:pt x="266" y="21"/>
                  </a:lnTo>
                  <a:lnTo>
                    <a:pt x="269" y="19"/>
                  </a:lnTo>
                  <a:lnTo>
                    <a:pt x="271" y="15"/>
                  </a:lnTo>
                  <a:lnTo>
                    <a:pt x="273" y="10"/>
                  </a:lnTo>
                  <a:lnTo>
                    <a:pt x="271" y="5"/>
                  </a:lnTo>
                  <a:lnTo>
                    <a:pt x="269" y="2"/>
                  </a:lnTo>
                  <a:lnTo>
                    <a:pt x="266" y="0"/>
                  </a:lnTo>
                  <a:lnTo>
                    <a:pt x="262" y="0"/>
                  </a:lnTo>
                  <a:close/>
                </a:path>
              </a:pathLst>
            </a:custGeom>
            <a:solidFill>
              <a:schemeClr val="bg1">
                <a:alpha val="100000"/>
              </a:schemeClr>
            </a:solidFill>
            <a:ln w="9525">
              <a:noFill/>
            </a:ln>
          </p:spPr>
          <p:txBody>
            <a:bodyPr/>
            <a:lstStyle/>
            <a:p>
              <a:endParaRPr lang="zh-CN" altLang="en-US" sz="2400" dirty="0">
                <a:cs typeface="+mn-ea"/>
                <a:sym typeface="+mn-lt"/>
              </a:endParaRPr>
            </a:p>
          </p:txBody>
        </p:sp>
      </p:grpSp>
      <p:grpSp>
        <p:nvGrpSpPr>
          <p:cNvPr id="10" name="Group 25"/>
          <p:cNvGrpSpPr/>
          <p:nvPr/>
        </p:nvGrpSpPr>
        <p:grpSpPr>
          <a:xfrm>
            <a:off x="2271395" y="4578350"/>
            <a:ext cx="693420" cy="653415"/>
            <a:chOff x="0" y="0"/>
            <a:chExt cx="243590" cy="229161"/>
          </a:xfrm>
        </p:grpSpPr>
        <p:sp>
          <p:nvSpPr>
            <p:cNvPr id="11" name="Freeform 327"/>
            <p:cNvSpPr/>
            <p:nvPr/>
          </p:nvSpPr>
          <p:spPr>
            <a:xfrm>
              <a:off x="166001" y="140740"/>
              <a:ext cx="45110" cy="50523"/>
            </a:xfrm>
            <a:custGeom>
              <a:avLst/>
              <a:gdLst>
                <a:gd name="txL" fmla="*/ 0 w 51"/>
                <a:gd name="txT" fmla="*/ 0 h 57"/>
                <a:gd name="txR" fmla="*/ 51 w 51"/>
                <a:gd name="txB" fmla="*/ 57 h 57"/>
              </a:gdLst>
              <a:ahLst/>
              <a:cxnLst>
                <a:cxn ang="0">
                  <a:pos x="10952885" y="0"/>
                </a:cxn>
                <a:cxn ang="0">
                  <a:pos x="10952885" y="0"/>
                </a:cxn>
                <a:cxn ang="0">
                  <a:pos x="7041583" y="785322"/>
                </a:cxn>
                <a:cxn ang="0">
                  <a:pos x="3129396" y="3142176"/>
                </a:cxn>
                <a:cxn ang="0">
                  <a:pos x="1564698" y="6285238"/>
                </a:cxn>
                <a:cxn ang="0">
                  <a:pos x="0" y="10998946"/>
                </a:cxn>
                <a:cxn ang="0">
                  <a:pos x="0" y="35354577"/>
                </a:cxn>
                <a:cxn ang="0">
                  <a:pos x="0" y="35354577"/>
                </a:cxn>
                <a:cxn ang="0">
                  <a:pos x="1564698" y="40068284"/>
                </a:cxn>
                <a:cxn ang="0">
                  <a:pos x="3129396" y="43210461"/>
                </a:cxn>
                <a:cxn ang="0">
                  <a:pos x="7041583" y="44781992"/>
                </a:cxn>
                <a:cxn ang="0">
                  <a:pos x="10952885" y="44781992"/>
                </a:cxn>
                <a:cxn ang="0">
                  <a:pos x="28947352" y="44781992"/>
                </a:cxn>
                <a:cxn ang="0">
                  <a:pos x="28947352" y="44781992"/>
                </a:cxn>
                <a:cxn ang="0">
                  <a:pos x="33641446" y="44781992"/>
                </a:cxn>
                <a:cxn ang="0">
                  <a:pos x="36770842" y="43210461"/>
                </a:cxn>
                <a:cxn ang="0">
                  <a:pos x="38335539" y="40068284"/>
                </a:cxn>
                <a:cxn ang="0">
                  <a:pos x="39900237" y="35354577"/>
                </a:cxn>
                <a:cxn ang="0">
                  <a:pos x="39900237" y="10998946"/>
                </a:cxn>
                <a:cxn ang="0">
                  <a:pos x="39900237" y="10998946"/>
                </a:cxn>
                <a:cxn ang="0">
                  <a:pos x="38335539" y="6285238"/>
                </a:cxn>
                <a:cxn ang="0">
                  <a:pos x="36770842" y="3142176"/>
                </a:cxn>
                <a:cxn ang="0">
                  <a:pos x="33641446" y="785322"/>
                </a:cxn>
                <a:cxn ang="0">
                  <a:pos x="28947352" y="0"/>
                </a:cxn>
                <a:cxn ang="0">
                  <a:pos x="10952885" y="0"/>
                </a:cxn>
              </a:cxnLst>
              <a:rect l="txL" t="txT" r="txR" b="txB"/>
              <a:pathLst>
                <a:path w="51" h="57">
                  <a:moveTo>
                    <a:pt x="14" y="0"/>
                  </a:moveTo>
                  <a:lnTo>
                    <a:pt x="14" y="0"/>
                  </a:lnTo>
                  <a:lnTo>
                    <a:pt x="9" y="1"/>
                  </a:lnTo>
                  <a:lnTo>
                    <a:pt x="4" y="4"/>
                  </a:lnTo>
                  <a:lnTo>
                    <a:pt x="2" y="8"/>
                  </a:lnTo>
                  <a:lnTo>
                    <a:pt x="0" y="14"/>
                  </a:lnTo>
                  <a:lnTo>
                    <a:pt x="0" y="45"/>
                  </a:lnTo>
                  <a:lnTo>
                    <a:pt x="2" y="51"/>
                  </a:lnTo>
                  <a:lnTo>
                    <a:pt x="4" y="55"/>
                  </a:lnTo>
                  <a:lnTo>
                    <a:pt x="9" y="57"/>
                  </a:lnTo>
                  <a:lnTo>
                    <a:pt x="14" y="57"/>
                  </a:lnTo>
                  <a:lnTo>
                    <a:pt x="37" y="57"/>
                  </a:lnTo>
                  <a:lnTo>
                    <a:pt x="43" y="57"/>
                  </a:lnTo>
                  <a:lnTo>
                    <a:pt x="47" y="55"/>
                  </a:lnTo>
                  <a:lnTo>
                    <a:pt x="49" y="51"/>
                  </a:lnTo>
                  <a:lnTo>
                    <a:pt x="51" y="45"/>
                  </a:lnTo>
                  <a:lnTo>
                    <a:pt x="51" y="14"/>
                  </a:lnTo>
                  <a:lnTo>
                    <a:pt x="49" y="8"/>
                  </a:lnTo>
                  <a:lnTo>
                    <a:pt x="47" y="4"/>
                  </a:lnTo>
                  <a:lnTo>
                    <a:pt x="43" y="1"/>
                  </a:lnTo>
                  <a:lnTo>
                    <a:pt x="37" y="0"/>
                  </a:lnTo>
                  <a:lnTo>
                    <a:pt x="14" y="0"/>
                  </a:lnTo>
                  <a:close/>
                </a:path>
              </a:pathLst>
            </a:custGeom>
            <a:solidFill>
              <a:schemeClr val="bg1">
                <a:alpha val="100000"/>
              </a:schemeClr>
            </a:solidFill>
            <a:ln w="9525">
              <a:noFill/>
            </a:ln>
          </p:spPr>
          <p:txBody>
            <a:bodyPr/>
            <a:lstStyle/>
            <a:p>
              <a:endParaRPr lang="zh-CN" altLang="en-US" sz="2400" dirty="0">
                <a:cs typeface="+mn-ea"/>
                <a:sym typeface="+mn-lt"/>
              </a:endParaRPr>
            </a:p>
          </p:txBody>
        </p:sp>
        <p:sp>
          <p:nvSpPr>
            <p:cNvPr id="12" name="Freeform 328"/>
            <p:cNvSpPr/>
            <p:nvPr/>
          </p:nvSpPr>
          <p:spPr>
            <a:xfrm>
              <a:off x="95635" y="66766"/>
              <a:ext cx="46913" cy="124503"/>
            </a:xfrm>
            <a:custGeom>
              <a:avLst/>
              <a:gdLst>
                <a:gd name="txL" fmla="*/ 0 w 50"/>
                <a:gd name="txT" fmla="*/ 0 h 139"/>
                <a:gd name="txR" fmla="*/ 50 w 50"/>
                <a:gd name="txB" fmla="*/ 139 h 139"/>
              </a:gdLst>
              <a:ahLst/>
              <a:cxnLst>
                <a:cxn ang="0">
                  <a:pos x="12324983" y="0"/>
                </a:cxn>
                <a:cxn ang="0">
                  <a:pos x="12324983" y="0"/>
                </a:cxn>
                <a:cxn ang="0">
                  <a:pos x="7042580" y="1604208"/>
                </a:cxn>
                <a:cxn ang="0">
                  <a:pos x="3521290" y="3209311"/>
                </a:cxn>
                <a:cxn ang="0">
                  <a:pos x="880088" y="6418622"/>
                </a:cxn>
                <a:cxn ang="0">
                  <a:pos x="0" y="11232141"/>
                </a:cxn>
                <a:cxn ang="0">
                  <a:pos x="0" y="101890926"/>
                </a:cxn>
                <a:cxn ang="0">
                  <a:pos x="0" y="101890926"/>
                </a:cxn>
                <a:cxn ang="0">
                  <a:pos x="880088" y="106704445"/>
                </a:cxn>
                <a:cxn ang="0">
                  <a:pos x="3521290" y="109913756"/>
                </a:cxn>
                <a:cxn ang="0">
                  <a:pos x="7042580" y="111517964"/>
                </a:cxn>
                <a:cxn ang="0">
                  <a:pos x="12324983" y="111517964"/>
                </a:cxn>
                <a:cxn ang="0">
                  <a:pos x="32572634" y="111517964"/>
                </a:cxn>
                <a:cxn ang="0">
                  <a:pos x="32572634" y="111517964"/>
                </a:cxn>
                <a:cxn ang="0">
                  <a:pos x="36974012" y="111517964"/>
                </a:cxn>
                <a:cxn ang="0">
                  <a:pos x="40495302" y="109913756"/>
                </a:cxn>
                <a:cxn ang="0">
                  <a:pos x="43136504" y="106704445"/>
                </a:cxn>
                <a:cxn ang="0">
                  <a:pos x="44016591" y="101890926"/>
                </a:cxn>
                <a:cxn ang="0">
                  <a:pos x="44016591" y="11232141"/>
                </a:cxn>
                <a:cxn ang="0">
                  <a:pos x="44016591" y="11232141"/>
                </a:cxn>
                <a:cxn ang="0">
                  <a:pos x="43136504" y="6418622"/>
                </a:cxn>
                <a:cxn ang="0">
                  <a:pos x="40495302" y="3209311"/>
                </a:cxn>
                <a:cxn ang="0">
                  <a:pos x="36974012" y="1604208"/>
                </a:cxn>
                <a:cxn ang="0">
                  <a:pos x="32572634" y="0"/>
                </a:cxn>
                <a:cxn ang="0">
                  <a:pos x="12324983" y="0"/>
                </a:cxn>
              </a:cxnLst>
              <a:rect l="txL" t="txT" r="txR" b="txB"/>
              <a:pathLst>
                <a:path w="50" h="139">
                  <a:moveTo>
                    <a:pt x="14" y="0"/>
                  </a:moveTo>
                  <a:lnTo>
                    <a:pt x="14" y="0"/>
                  </a:lnTo>
                  <a:lnTo>
                    <a:pt x="8" y="2"/>
                  </a:lnTo>
                  <a:lnTo>
                    <a:pt x="4" y="4"/>
                  </a:lnTo>
                  <a:lnTo>
                    <a:pt x="1" y="8"/>
                  </a:lnTo>
                  <a:lnTo>
                    <a:pt x="0" y="14"/>
                  </a:lnTo>
                  <a:lnTo>
                    <a:pt x="0" y="127"/>
                  </a:lnTo>
                  <a:lnTo>
                    <a:pt x="1" y="133"/>
                  </a:lnTo>
                  <a:lnTo>
                    <a:pt x="4" y="137"/>
                  </a:lnTo>
                  <a:lnTo>
                    <a:pt x="8" y="139"/>
                  </a:lnTo>
                  <a:lnTo>
                    <a:pt x="14" y="139"/>
                  </a:lnTo>
                  <a:lnTo>
                    <a:pt x="37" y="139"/>
                  </a:lnTo>
                  <a:lnTo>
                    <a:pt x="42" y="139"/>
                  </a:lnTo>
                  <a:lnTo>
                    <a:pt x="46" y="137"/>
                  </a:lnTo>
                  <a:lnTo>
                    <a:pt x="49" y="133"/>
                  </a:lnTo>
                  <a:lnTo>
                    <a:pt x="50" y="127"/>
                  </a:lnTo>
                  <a:lnTo>
                    <a:pt x="50" y="14"/>
                  </a:lnTo>
                  <a:lnTo>
                    <a:pt x="49" y="8"/>
                  </a:lnTo>
                  <a:lnTo>
                    <a:pt x="46" y="4"/>
                  </a:lnTo>
                  <a:lnTo>
                    <a:pt x="42" y="2"/>
                  </a:lnTo>
                  <a:lnTo>
                    <a:pt x="37" y="0"/>
                  </a:lnTo>
                  <a:lnTo>
                    <a:pt x="14" y="0"/>
                  </a:lnTo>
                  <a:close/>
                </a:path>
              </a:pathLst>
            </a:custGeom>
            <a:solidFill>
              <a:schemeClr val="bg1">
                <a:alpha val="100000"/>
              </a:schemeClr>
            </a:solidFill>
            <a:ln w="9525">
              <a:noFill/>
            </a:ln>
          </p:spPr>
          <p:txBody>
            <a:bodyPr/>
            <a:lstStyle/>
            <a:p>
              <a:endParaRPr lang="zh-CN" altLang="en-US" sz="2400" dirty="0">
                <a:cs typeface="+mn-ea"/>
                <a:sym typeface="+mn-lt"/>
              </a:endParaRPr>
            </a:p>
          </p:txBody>
        </p:sp>
        <p:sp>
          <p:nvSpPr>
            <p:cNvPr id="13" name="Freeform 329"/>
            <p:cNvSpPr/>
            <p:nvPr/>
          </p:nvSpPr>
          <p:spPr>
            <a:xfrm>
              <a:off x="27066" y="84804"/>
              <a:ext cx="45110" cy="106459"/>
            </a:xfrm>
            <a:custGeom>
              <a:avLst/>
              <a:gdLst>
                <a:gd name="txL" fmla="*/ 0 w 51"/>
                <a:gd name="txT" fmla="*/ 0 h 117"/>
                <a:gd name="txR" fmla="*/ 51 w 51"/>
                <a:gd name="txB" fmla="*/ 117 h 117"/>
              </a:gdLst>
              <a:ahLst/>
              <a:cxnLst>
                <a:cxn ang="0">
                  <a:pos x="10952885" y="0"/>
                </a:cxn>
                <a:cxn ang="0">
                  <a:pos x="10952885" y="0"/>
                </a:cxn>
                <a:cxn ang="0">
                  <a:pos x="7041583" y="828014"/>
                </a:cxn>
                <a:cxn ang="0">
                  <a:pos x="3912187" y="3312058"/>
                </a:cxn>
                <a:cxn ang="0">
                  <a:pos x="1564698" y="6623206"/>
                </a:cxn>
                <a:cxn ang="0">
                  <a:pos x="0" y="11591292"/>
                </a:cxn>
                <a:cxn ang="0">
                  <a:pos x="0" y="86932418"/>
                </a:cxn>
                <a:cxn ang="0">
                  <a:pos x="0" y="86932418"/>
                </a:cxn>
                <a:cxn ang="0">
                  <a:pos x="1564698" y="91900504"/>
                </a:cxn>
                <a:cxn ang="0">
                  <a:pos x="3912187" y="95211652"/>
                </a:cxn>
                <a:cxn ang="0">
                  <a:pos x="7041583" y="96867681"/>
                </a:cxn>
                <a:cxn ang="0">
                  <a:pos x="10952885" y="96867681"/>
                </a:cxn>
                <a:cxn ang="0">
                  <a:pos x="28947352" y="96867681"/>
                </a:cxn>
                <a:cxn ang="0">
                  <a:pos x="28947352" y="96867681"/>
                </a:cxn>
                <a:cxn ang="0">
                  <a:pos x="33641446" y="96867681"/>
                </a:cxn>
                <a:cxn ang="0">
                  <a:pos x="36770842" y="95211652"/>
                </a:cxn>
                <a:cxn ang="0">
                  <a:pos x="39117446" y="91900504"/>
                </a:cxn>
                <a:cxn ang="0">
                  <a:pos x="39900237" y="86932418"/>
                </a:cxn>
                <a:cxn ang="0">
                  <a:pos x="39900237" y="11591292"/>
                </a:cxn>
                <a:cxn ang="0">
                  <a:pos x="39900237" y="11591292"/>
                </a:cxn>
                <a:cxn ang="0">
                  <a:pos x="39117446" y="6623206"/>
                </a:cxn>
                <a:cxn ang="0">
                  <a:pos x="36770842" y="3312058"/>
                </a:cxn>
                <a:cxn ang="0">
                  <a:pos x="33641446" y="828014"/>
                </a:cxn>
                <a:cxn ang="0">
                  <a:pos x="28947352" y="0"/>
                </a:cxn>
                <a:cxn ang="0">
                  <a:pos x="10952885" y="0"/>
                </a:cxn>
              </a:cxnLst>
              <a:rect l="txL" t="txT" r="txR" b="txB"/>
              <a:pathLst>
                <a:path w="51" h="117">
                  <a:moveTo>
                    <a:pt x="14" y="0"/>
                  </a:moveTo>
                  <a:lnTo>
                    <a:pt x="14" y="0"/>
                  </a:lnTo>
                  <a:lnTo>
                    <a:pt x="9" y="1"/>
                  </a:lnTo>
                  <a:lnTo>
                    <a:pt x="5" y="4"/>
                  </a:lnTo>
                  <a:lnTo>
                    <a:pt x="2" y="8"/>
                  </a:lnTo>
                  <a:lnTo>
                    <a:pt x="0" y="14"/>
                  </a:lnTo>
                  <a:lnTo>
                    <a:pt x="0" y="105"/>
                  </a:lnTo>
                  <a:lnTo>
                    <a:pt x="2" y="111"/>
                  </a:lnTo>
                  <a:lnTo>
                    <a:pt x="5" y="115"/>
                  </a:lnTo>
                  <a:lnTo>
                    <a:pt x="9" y="117"/>
                  </a:lnTo>
                  <a:lnTo>
                    <a:pt x="14" y="117"/>
                  </a:lnTo>
                  <a:lnTo>
                    <a:pt x="37" y="117"/>
                  </a:lnTo>
                  <a:lnTo>
                    <a:pt x="43" y="117"/>
                  </a:lnTo>
                  <a:lnTo>
                    <a:pt x="47" y="115"/>
                  </a:lnTo>
                  <a:lnTo>
                    <a:pt x="50" y="111"/>
                  </a:lnTo>
                  <a:lnTo>
                    <a:pt x="51" y="105"/>
                  </a:lnTo>
                  <a:lnTo>
                    <a:pt x="51" y="14"/>
                  </a:lnTo>
                  <a:lnTo>
                    <a:pt x="50" y="8"/>
                  </a:lnTo>
                  <a:lnTo>
                    <a:pt x="47" y="4"/>
                  </a:lnTo>
                  <a:lnTo>
                    <a:pt x="43" y="1"/>
                  </a:lnTo>
                  <a:lnTo>
                    <a:pt x="37" y="0"/>
                  </a:lnTo>
                  <a:lnTo>
                    <a:pt x="14" y="0"/>
                  </a:lnTo>
                  <a:close/>
                </a:path>
              </a:pathLst>
            </a:custGeom>
            <a:solidFill>
              <a:schemeClr val="bg1">
                <a:alpha val="100000"/>
              </a:schemeClr>
            </a:solidFill>
            <a:ln w="9525">
              <a:noFill/>
            </a:ln>
          </p:spPr>
          <p:txBody>
            <a:bodyPr/>
            <a:lstStyle/>
            <a:p>
              <a:endParaRPr lang="zh-CN" altLang="en-US" sz="2400" dirty="0">
                <a:cs typeface="+mn-ea"/>
                <a:sym typeface="+mn-lt"/>
              </a:endParaRPr>
            </a:p>
          </p:txBody>
        </p:sp>
        <p:sp>
          <p:nvSpPr>
            <p:cNvPr id="14" name="Freeform 330"/>
            <p:cNvSpPr/>
            <p:nvPr/>
          </p:nvSpPr>
          <p:spPr>
            <a:xfrm>
              <a:off x="0" y="209312"/>
              <a:ext cx="243590" cy="19849"/>
            </a:xfrm>
            <a:custGeom>
              <a:avLst/>
              <a:gdLst>
                <a:gd name="txL" fmla="*/ 0 w 272"/>
                <a:gd name="txT" fmla="*/ 0 h 22"/>
                <a:gd name="txR" fmla="*/ 272 w 272"/>
                <a:gd name="txB" fmla="*/ 22 h 22"/>
              </a:gdLst>
              <a:ahLst/>
              <a:cxnLst>
                <a:cxn ang="0">
                  <a:pos x="209325305" y="0"/>
                </a:cxn>
                <a:cxn ang="0">
                  <a:pos x="8822078" y="0"/>
                </a:cxn>
                <a:cxn ang="0">
                  <a:pos x="8822078" y="0"/>
                </a:cxn>
                <a:cxn ang="0">
                  <a:pos x="4811798" y="0"/>
                </a:cxn>
                <a:cxn ang="0">
                  <a:pos x="2406347" y="2442329"/>
                </a:cxn>
                <a:cxn ang="0">
                  <a:pos x="0" y="4883756"/>
                </a:cxn>
                <a:cxn ang="0">
                  <a:pos x="0" y="8954606"/>
                </a:cxn>
                <a:cxn ang="0">
                  <a:pos x="0" y="8954606"/>
                </a:cxn>
                <a:cxn ang="0">
                  <a:pos x="0" y="8954606"/>
                </a:cxn>
                <a:cxn ang="0">
                  <a:pos x="0" y="12209842"/>
                </a:cxn>
                <a:cxn ang="0">
                  <a:pos x="2406347" y="16280691"/>
                </a:cxn>
                <a:cxn ang="0">
                  <a:pos x="4811798" y="17908309"/>
                </a:cxn>
                <a:cxn ang="0">
                  <a:pos x="8822078" y="17908309"/>
                </a:cxn>
                <a:cxn ang="0">
                  <a:pos x="209325305" y="17908309"/>
                </a:cxn>
                <a:cxn ang="0">
                  <a:pos x="209325305" y="17908309"/>
                </a:cxn>
                <a:cxn ang="0">
                  <a:pos x="212533171" y="17908309"/>
                </a:cxn>
                <a:cxn ang="0">
                  <a:pos x="215741036" y="16280691"/>
                </a:cxn>
                <a:cxn ang="0">
                  <a:pos x="218147383" y="12209842"/>
                </a:cxn>
                <a:cxn ang="0">
                  <a:pos x="218147383" y="8954606"/>
                </a:cxn>
                <a:cxn ang="0">
                  <a:pos x="218147383" y="8954606"/>
                </a:cxn>
                <a:cxn ang="0">
                  <a:pos x="218147383" y="8954606"/>
                </a:cxn>
                <a:cxn ang="0">
                  <a:pos x="218147383" y="4883756"/>
                </a:cxn>
                <a:cxn ang="0">
                  <a:pos x="215741036" y="2442329"/>
                </a:cxn>
                <a:cxn ang="0">
                  <a:pos x="212533171" y="0"/>
                </a:cxn>
                <a:cxn ang="0">
                  <a:pos x="209325305" y="0"/>
                </a:cxn>
                <a:cxn ang="0">
                  <a:pos x="209325305" y="0"/>
                </a:cxn>
              </a:cxnLst>
              <a:rect l="txL" t="txT" r="txR" b="txB"/>
              <a:pathLst>
                <a:path w="272" h="22">
                  <a:moveTo>
                    <a:pt x="261" y="0"/>
                  </a:moveTo>
                  <a:lnTo>
                    <a:pt x="11" y="0"/>
                  </a:lnTo>
                  <a:lnTo>
                    <a:pt x="6" y="0"/>
                  </a:lnTo>
                  <a:lnTo>
                    <a:pt x="3" y="3"/>
                  </a:lnTo>
                  <a:lnTo>
                    <a:pt x="0" y="6"/>
                  </a:lnTo>
                  <a:lnTo>
                    <a:pt x="0" y="11"/>
                  </a:lnTo>
                  <a:lnTo>
                    <a:pt x="0" y="15"/>
                  </a:lnTo>
                  <a:lnTo>
                    <a:pt x="3" y="20"/>
                  </a:lnTo>
                  <a:lnTo>
                    <a:pt x="6" y="22"/>
                  </a:lnTo>
                  <a:lnTo>
                    <a:pt x="11" y="22"/>
                  </a:lnTo>
                  <a:lnTo>
                    <a:pt x="261" y="22"/>
                  </a:lnTo>
                  <a:lnTo>
                    <a:pt x="265" y="22"/>
                  </a:lnTo>
                  <a:lnTo>
                    <a:pt x="269" y="20"/>
                  </a:lnTo>
                  <a:lnTo>
                    <a:pt x="272" y="15"/>
                  </a:lnTo>
                  <a:lnTo>
                    <a:pt x="272" y="11"/>
                  </a:lnTo>
                  <a:lnTo>
                    <a:pt x="272" y="6"/>
                  </a:lnTo>
                  <a:lnTo>
                    <a:pt x="269" y="3"/>
                  </a:lnTo>
                  <a:lnTo>
                    <a:pt x="265" y="0"/>
                  </a:lnTo>
                  <a:lnTo>
                    <a:pt x="261" y="0"/>
                  </a:lnTo>
                  <a:close/>
                </a:path>
              </a:pathLst>
            </a:custGeom>
            <a:solidFill>
              <a:schemeClr val="bg1">
                <a:alpha val="100000"/>
              </a:schemeClr>
            </a:solidFill>
            <a:ln w="9525">
              <a:noFill/>
            </a:ln>
          </p:spPr>
          <p:txBody>
            <a:bodyPr/>
            <a:lstStyle/>
            <a:p>
              <a:endParaRPr lang="zh-CN" altLang="en-US" sz="2400" dirty="0">
                <a:cs typeface="+mn-ea"/>
                <a:sym typeface="+mn-lt"/>
              </a:endParaRPr>
            </a:p>
          </p:txBody>
        </p:sp>
        <p:sp>
          <p:nvSpPr>
            <p:cNvPr id="15" name="Freeform 331"/>
            <p:cNvSpPr/>
            <p:nvPr/>
          </p:nvSpPr>
          <p:spPr>
            <a:xfrm>
              <a:off x="16240" y="0"/>
              <a:ext cx="203894" cy="90219"/>
            </a:xfrm>
            <a:custGeom>
              <a:avLst/>
              <a:gdLst>
                <a:gd name="txL" fmla="*/ 0 w 225"/>
                <a:gd name="txT" fmla="*/ 0 h 101"/>
                <a:gd name="txR" fmla="*/ 225 w 225"/>
                <a:gd name="txB" fmla="*/ 101 h 101"/>
              </a:gdLst>
              <a:ahLst/>
              <a:cxnLst>
                <a:cxn ang="0">
                  <a:pos x="26277859" y="52661992"/>
                </a:cxn>
                <a:cxn ang="0">
                  <a:pos x="26277859" y="52661992"/>
                </a:cxn>
                <a:cxn ang="0">
                  <a:pos x="27098872" y="53459670"/>
                </a:cxn>
                <a:cxn ang="0">
                  <a:pos x="29562818" y="55055921"/>
                </a:cxn>
                <a:cxn ang="0">
                  <a:pos x="29562818" y="55055921"/>
                </a:cxn>
                <a:cxn ang="0">
                  <a:pos x="30383831" y="55055921"/>
                </a:cxn>
                <a:cxn ang="0">
                  <a:pos x="32847776" y="53459670"/>
                </a:cxn>
                <a:cxn ang="0">
                  <a:pos x="92794425" y="10372505"/>
                </a:cxn>
                <a:cxn ang="0">
                  <a:pos x="158489978" y="62236818"/>
                </a:cxn>
                <a:cxn ang="0">
                  <a:pos x="153562993" y="67024678"/>
                </a:cxn>
                <a:cxn ang="0">
                  <a:pos x="153562993" y="67024678"/>
                </a:cxn>
                <a:cxn ang="0">
                  <a:pos x="153562993" y="67822357"/>
                </a:cxn>
                <a:cxn ang="0">
                  <a:pos x="153562993" y="67822357"/>
                </a:cxn>
                <a:cxn ang="0">
                  <a:pos x="153562993" y="68620035"/>
                </a:cxn>
                <a:cxn ang="0">
                  <a:pos x="155205019" y="70216286"/>
                </a:cxn>
                <a:cxn ang="0">
                  <a:pos x="155205019" y="70216286"/>
                </a:cxn>
                <a:cxn ang="0">
                  <a:pos x="156026032" y="71013965"/>
                </a:cxn>
                <a:cxn ang="0">
                  <a:pos x="183125810" y="80588792"/>
                </a:cxn>
                <a:cxn ang="0">
                  <a:pos x="183125810" y="80588792"/>
                </a:cxn>
                <a:cxn ang="0">
                  <a:pos x="183125810" y="80588792"/>
                </a:cxn>
                <a:cxn ang="0">
                  <a:pos x="183125810" y="80588792"/>
                </a:cxn>
                <a:cxn ang="0">
                  <a:pos x="184767837" y="79791113"/>
                </a:cxn>
                <a:cxn ang="0">
                  <a:pos x="184767837" y="79791113"/>
                </a:cxn>
                <a:cxn ang="0">
                  <a:pos x="184767837" y="78992541"/>
                </a:cxn>
                <a:cxn ang="0">
                  <a:pos x="184767837" y="78992541"/>
                </a:cxn>
                <a:cxn ang="0">
                  <a:pos x="174913866" y="52661992"/>
                </a:cxn>
                <a:cxn ang="0">
                  <a:pos x="174913866" y="52661992"/>
                </a:cxn>
                <a:cxn ang="0">
                  <a:pos x="174091947" y="50268062"/>
                </a:cxn>
                <a:cxn ang="0">
                  <a:pos x="174091947" y="50268062"/>
                </a:cxn>
                <a:cxn ang="0">
                  <a:pos x="172449920" y="49470383"/>
                </a:cxn>
                <a:cxn ang="0">
                  <a:pos x="172449920" y="49470383"/>
                </a:cxn>
                <a:cxn ang="0">
                  <a:pos x="171628907" y="49470383"/>
                </a:cxn>
                <a:cxn ang="0">
                  <a:pos x="165058989" y="55853600"/>
                </a:cxn>
                <a:cxn ang="0">
                  <a:pos x="95258371" y="1596251"/>
                </a:cxn>
                <a:cxn ang="0">
                  <a:pos x="95258371" y="1596251"/>
                </a:cxn>
                <a:cxn ang="0">
                  <a:pos x="92794425" y="0"/>
                </a:cxn>
                <a:cxn ang="0">
                  <a:pos x="89509466" y="1596251"/>
                </a:cxn>
                <a:cxn ang="0">
                  <a:pos x="31204844" y="43884844"/>
                </a:cxn>
                <a:cxn ang="0">
                  <a:pos x="8211944" y="7180896"/>
                </a:cxn>
                <a:cxn ang="0">
                  <a:pos x="8211944" y="7180896"/>
                </a:cxn>
                <a:cxn ang="0">
                  <a:pos x="6569918" y="5585539"/>
                </a:cxn>
                <a:cxn ang="0">
                  <a:pos x="5747998" y="4787860"/>
                </a:cxn>
                <a:cxn ang="0">
                  <a:pos x="3284959" y="4787860"/>
                </a:cxn>
                <a:cxn ang="0">
                  <a:pos x="2463946" y="5585539"/>
                </a:cxn>
                <a:cxn ang="0">
                  <a:pos x="2463946" y="5585539"/>
                </a:cxn>
                <a:cxn ang="0">
                  <a:pos x="1642026" y="7180896"/>
                </a:cxn>
                <a:cxn ang="0">
                  <a:pos x="0" y="7979469"/>
                </a:cxn>
                <a:cxn ang="0">
                  <a:pos x="0" y="10372505"/>
                </a:cxn>
                <a:cxn ang="0">
                  <a:pos x="0" y="11171077"/>
                </a:cxn>
                <a:cxn ang="0">
                  <a:pos x="26277859" y="52661992"/>
                </a:cxn>
              </a:cxnLst>
              <a:rect l="txL" t="txT" r="txR" b="txB"/>
              <a:pathLst>
                <a:path w="225" h="101">
                  <a:moveTo>
                    <a:pt x="32" y="66"/>
                  </a:moveTo>
                  <a:lnTo>
                    <a:pt x="32" y="66"/>
                  </a:lnTo>
                  <a:lnTo>
                    <a:pt x="33" y="67"/>
                  </a:lnTo>
                  <a:lnTo>
                    <a:pt x="36" y="69"/>
                  </a:lnTo>
                  <a:lnTo>
                    <a:pt x="37" y="69"/>
                  </a:lnTo>
                  <a:lnTo>
                    <a:pt x="40" y="67"/>
                  </a:lnTo>
                  <a:lnTo>
                    <a:pt x="113" y="13"/>
                  </a:lnTo>
                  <a:lnTo>
                    <a:pt x="193" y="78"/>
                  </a:lnTo>
                  <a:lnTo>
                    <a:pt x="187" y="84"/>
                  </a:lnTo>
                  <a:lnTo>
                    <a:pt x="187" y="85"/>
                  </a:lnTo>
                  <a:lnTo>
                    <a:pt x="187" y="86"/>
                  </a:lnTo>
                  <a:lnTo>
                    <a:pt x="189" y="88"/>
                  </a:lnTo>
                  <a:lnTo>
                    <a:pt x="190" y="89"/>
                  </a:lnTo>
                  <a:lnTo>
                    <a:pt x="223" y="101"/>
                  </a:lnTo>
                  <a:lnTo>
                    <a:pt x="225" y="100"/>
                  </a:lnTo>
                  <a:lnTo>
                    <a:pt x="225" y="99"/>
                  </a:lnTo>
                  <a:lnTo>
                    <a:pt x="213" y="66"/>
                  </a:lnTo>
                  <a:lnTo>
                    <a:pt x="212" y="63"/>
                  </a:lnTo>
                  <a:lnTo>
                    <a:pt x="210" y="62"/>
                  </a:lnTo>
                  <a:lnTo>
                    <a:pt x="209" y="62"/>
                  </a:lnTo>
                  <a:lnTo>
                    <a:pt x="201" y="70"/>
                  </a:lnTo>
                  <a:lnTo>
                    <a:pt x="116" y="2"/>
                  </a:lnTo>
                  <a:lnTo>
                    <a:pt x="113" y="0"/>
                  </a:lnTo>
                  <a:lnTo>
                    <a:pt x="109" y="2"/>
                  </a:lnTo>
                  <a:lnTo>
                    <a:pt x="38" y="55"/>
                  </a:lnTo>
                  <a:lnTo>
                    <a:pt x="10" y="9"/>
                  </a:lnTo>
                  <a:lnTo>
                    <a:pt x="8" y="7"/>
                  </a:lnTo>
                  <a:lnTo>
                    <a:pt x="7" y="6"/>
                  </a:lnTo>
                  <a:lnTo>
                    <a:pt x="4" y="6"/>
                  </a:lnTo>
                  <a:lnTo>
                    <a:pt x="3" y="7"/>
                  </a:lnTo>
                  <a:lnTo>
                    <a:pt x="2" y="9"/>
                  </a:lnTo>
                  <a:lnTo>
                    <a:pt x="0" y="10"/>
                  </a:lnTo>
                  <a:lnTo>
                    <a:pt x="0" y="13"/>
                  </a:lnTo>
                  <a:lnTo>
                    <a:pt x="0" y="14"/>
                  </a:lnTo>
                  <a:lnTo>
                    <a:pt x="32" y="66"/>
                  </a:lnTo>
                  <a:close/>
                </a:path>
              </a:pathLst>
            </a:custGeom>
            <a:solidFill>
              <a:schemeClr val="bg1">
                <a:alpha val="100000"/>
              </a:schemeClr>
            </a:solidFill>
            <a:ln w="9525">
              <a:noFill/>
            </a:ln>
          </p:spPr>
          <p:txBody>
            <a:bodyPr/>
            <a:lstStyle/>
            <a:p>
              <a:endParaRPr lang="zh-CN" altLang="en-US" sz="2400" dirty="0">
                <a:cs typeface="+mn-ea"/>
                <a:sym typeface="+mn-lt"/>
              </a:endParaRPr>
            </a:p>
          </p:txBody>
        </p:sp>
      </p:grpSp>
      <p:grpSp>
        <p:nvGrpSpPr>
          <p:cNvPr id="16" name="Group 31"/>
          <p:cNvGrpSpPr/>
          <p:nvPr/>
        </p:nvGrpSpPr>
        <p:grpSpPr>
          <a:xfrm>
            <a:off x="2226945" y="2285365"/>
            <a:ext cx="901065" cy="516255"/>
            <a:chOff x="0" y="0"/>
            <a:chExt cx="245394" cy="140740"/>
          </a:xfrm>
        </p:grpSpPr>
        <p:sp>
          <p:nvSpPr>
            <p:cNvPr id="17" name="Freeform 346"/>
            <p:cNvSpPr>
              <a:spLocks noEditPoints="1"/>
            </p:cNvSpPr>
            <p:nvPr/>
          </p:nvSpPr>
          <p:spPr>
            <a:xfrm>
              <a:off x="86610" y="9020"/>
              <a:ext cx="66762" cy="66763"/>
            </a:xfrm>
            <a:custGeom>
              <a:avLst/>
              <a:gdLst>
                <a:gd name="txL" fmla="*/ 0 w 73"/>
                <a:gd name="txT" fmla="*/ 0 h 75"/>
                <a:gd name="txR" fmla="*/ 73 w 73"/>
                <a:gd name="txB" fmla="*/ 75 h 75"/>
              </a:gdLst>
              <a:ahLst/>
              <a:cxnLst>
                <a:cxn ang="0">
                  <a:pos x="61057050" y="30111893"/>
                </a:cxn>
                <a:cxn ang="0">
                  <a:pos x="59384342" y="18225409"/>
                </a:cxn>
                <a:cxn ang="0">
                  <a:pos x="52693509" y="8716577"/>
                </a:cxn>
                <a:cxn ang="0">
                  <a:pos x="41819534" y="2377653"/>
                </a:cxn>
                <a:cxn ang="0">
                  <a:pos x="30946473" y="0"/>
                </a:cxn>
                <a:cxn ang="0">
                  <a:pos x="23418829" y="792254"/>
                </a:cxn>
                <a:cxn ang="0">
                  <a:pos x="10873061" y="7924323"/>
                </a:cxn>
                <a:cxn ang="0">
                  <a:pos x="6690833" y="11886485"/>
                </a:cxn>
                <a:cxn ang="0">
                  <a:pos x="5854936" y="11886485"/>
                </a:cxn>
                <a:cxn ang="0">
                  <a:pos x="5854936" y="12678739"/>
                </a:cxn>
                <a:cxn ang="0">
                  <a:pos x="836811" y="20603062"/>
                </a:cxn>
                <a:cxn ang="0">
                  <a:pos x="0" y="30111893"/>
                </a:cxn>
                <a:cxn ang="0">
                  <a:pos x="836811" y="35658563"/>
                </a:cxn>
                <a:cxn ang="0">
                  <a:pos x="5854936" y="46751903"/>
                </a:cxn>
                <a:cxn ang="0">
                  <a:pos x="13382580" y="53883972"/>
                </a:cxn>
                <a:cxn ang="0">
                  <a:pos x="25091537" y="59430642"/>
                </a:cxn>
                <a:cxn ang="0">
                  <a:pos x="30946473" y="59430642"/>
                </a:cxn>
                <a:cxn ang="0">
                  <a:pos x="41819534" y="57052989"/>
                </a:cxn>
                <a:cxn ang="0">
                  <a:pos x="52693509" y="50714065"/>
                </a:cxn>
                <a:cxn ang="0">
                  <a:pos x="59384342" y="41205233"/>
                </a:cxn>
                <a:cxn ang="0">
                  <a:pos x="61057050" y="30111893"/>
                </a:cxn>
                <a:cxn ang="0">
                  <a:pos x="30946473" y="6338924"/>
                </a:cxn>
                <a:cxn ang="0">
                  <a:pos x="37638221" y="7924323"/>
                </a:cxn>
                <a:cxn ang="0">
                  <a:pos x="43492242" y="11093340"/>
                </a:cxn>
                <a:cxn ang="0">
                  <a:pos x="29273765" y="15055502"/>
                </a:cxn>
                <a:cxn ang="0">
                  <a:pos x="25091537" y="17433155"/>
                </a:cxn>
                <a:cxn ang="0">
                  <a:pos x="15891185" y="16640900"/>
                </a:cxn>
                <a:cxn ang="0">
                  <a:pos x="13382580" y="14263247"/>
                </a:cxn>
                <a:cxn ang="0">
                  <a:pos x="20073413" y="8716577"/>
                </a:cxn>
                <a:cxn ang="0">
                  <a:pos x="30946473" y="6338924"/>
                </a:cxn>
                <a:cxn ang="0">
                  <a:pos x="30946473" y="53091718"/>
                </a:cxn>
                <a:cxn ang="0">
                  <a:pos x="25928349" y="53091718"/>
                </a:cxn>
                <a:cxn ang="0">
                  <a:pos x="16727996" y="49921811"/>
                </a:cxn>
                <a:cxn ang="0">
                  <a:pos x="10873061" y="43582886"/>
                </a:cxn>
                <a:cxn ang="0">
                  <a:pos x="6690833" y="34866309"/>
                </a:cxn>
                <a:cxn ang="0">
                  <a:pos x="6690833" y="30111893"/>
                </a:cxn>
                <a:cxn ang="0">
                  <a:pos x="10037164" y="18225409"/>
                </a:cxn>
                <a:cxn ang="0">
                  <a:pos x="15891185" y="20603062"/>
                </a:cxn>
                <a:cxn ang="0">
                  <a:pos x="23418829" y="22979825"/>
                </a:cxn>
                <a:cxn ang="0">
                  <a:pos x="26765160" y="21395316"/>
                </a:cxn>
                <a:cxn ang="0">
                  <a:pos x="31783285" y="20603062"/>
                </a:cxn>
                <a:cxn ang="0">
                  <a:pos x="43492242" y="15055502"/>
                </a:cxn>
                <a:cxn ang="0">
                  <a:pos x="50183989" y="16640900"/>
                </a:cxn>
                <a:cxn ang="0">
                  <a:pos x="50183989" y="16640900"/>
                </a:cxn>
                <a:cxn ang="0">
                  <a:pos x="53529406" y="22979825"/>
                </a:cxn>
                <a:cxn ang="0">
                  <a:pos x="54366217" y="30111893"/>
                </a:cxn>
                <a:cxn ang="0">
                  <a:pos x="52693509" y="38827580"/>
                </a:cxn>
                <a:cxn ang="0">
                  <a:pos x="47674470" y="46751903"/>
                </a:cxn>
                <a:cxn ang="0">
                  <a:pos x="39310929" y="52298574"/>
                </a:cxn>
                <a:cxn ang="0">
                  <a:pos x="30946473" y="53091718"/>
                </a:cxn>
              </a:cxnLst>
              <a:rect l="txL" t="txT" r="txR" b="txB"/>
              <a:pathLst>
                <a:path w="73" h="75">
                  <a:moveTo>
                    <a:pt x="73" y="38"/>
                  </a:moveTo>
                  <a:lnTo>
                    <a:pt x="73" y="38"/>
                  </a:lnTo>
                  <a:lnTo>
                    <a:pt x="72" y="30"/>
                  </a:lnTo>
                  <a:lnTo>
                    <a:pt x="71" y="23"/>
                  </a:lnTo>
                  <a:lnTo>
                    <a:pt x="67" y="16"/>
                  </a:lnTo>
                  <a:lnTo>
                    <a:pt x="63" y="11"/>
                  </a:lnTo>
                  <a:lnTo>
                    <a:pt x="57" y="7"/>
                  </a:lnTo>
                  <a:lnTo>
                    <a:pt x="50" y="3"/>
                  </a:lnTo>
                  <a:lnTo>
                    <a:pt x="43" y="1"/>
                  </a:lnTo>
                  <a:lnTo>
                    <a:pt x="37" y="0"/>
                  </a:lnTo>
                  <a:lnTo>
                    <a:pt x="28" y="1"/>
                  </a:lnTo>
                  <a:lnTo>
                    <a:pt x="20" y="4"/>
                  </a:lnTo>
                  <a:lnTo>
                    <a:pt x="13" y="10"/>
                  </a:lnTo>
                  <a:lnTo>
                    <a:pt x="8" y="15"/>
                  </a:lnTo>
                  <a:lnTo>
                    <a:pt x="7" y="15"/>
                  </a:lnTo>
                  <a:lnTo>
                    <a:pt x="7" y="16"/>
                  </a:lnTo>
                  <a:lnTo>
                    <a:pt x="4" y="22"/>
                  </a:lnTo>
                  <a:lnTo>
                    <a:pt x="1" y="26"/>
                  </a:lnTo>
                  <a:lnTo>
                    <a:pt x="0" y="32"/>
                  </a:lnTo>
                  <a:lnTo>
                    <a:pt x="0" y="38"/>
                  </a:lnTo>
                  <a:lnTo>
                    <a:pt x="1" y="45"/>
                  </a:lnTo>
                  <a:lnTo>
                    <a:pt x="2" y="52"/>
                  </a:lnTo>
                  <a:lnTo>
                    <a:pt x="7" y="59"/>
                  </a:lnTo>
                  <a:lnTo>
                    <a:pt x="11" y="64"/>
                  </a:lnTo>
                  <a:lnTo>
                    <a:pt x="16" y="68"/>
                  </a:lnTo>
                  <a:lnTo>
                    <a:pt x="22" y="72"/>
                  </a:lnTo>
                  <a:lnTo>
                    <a:pt x="30" y="75"/>
                  </a:lnTo>
                  <a:lnTo>
                    <a:pt x="37" y="75"/>
                  </a:lnTo>
                  <a:lnTo>
                    <a:pt x="43" y="75"/>
                  </a:lnTo>
                  <a:lnTo>
                    <a:pt x="50" y="72"/>
                  </a:lnTo>
                  <a:lnTo>
                    <a:pt x="57" y="68"/>
                  </a:lnTo>
                  <a:lnTo>
                    <a:pt x="63" y="64"/>
                  </a:lnTo>
                  <a:lnTo>
                    <a:pt x="67" y="59"/>
                  </a:lnTo>
                  <a:lnTo>
                    <a:pt x="71" y="52"/>
                  </a:lnTo>
                  <a:lnTo>
                    <a:pt x="72" y="45"/>
                  </a:lnTo>
                  <a:lnTo>
                    <a:pt x="73" y="38"/>
                  </a:lnTo>
                  <a:close/>
                  <a:moveTo>
                    <a:pt x="37" y="8"/>
                  </a:moveTo>
                  <a:lnTo>
                    <a:pt x="37" y="8"/>
                  </a:lnTo>
                  <a:lnTo>
                    <a:pt x="45" y="10"/>
                  </a:lnTo>
                  <a:lnTo>
                    <a:pt x="52" y="14"/>
                  </a:lnTo>
                  <a:lnTo>
                    <a:pt x="45" y="15"/>
                  </a:lnTo>
                  <a:lnTo>
                    <a:pt x="35" y="19"/>
                  </a:lnTo>
                  <a:lnTo>
                    <a:pt x="30" y="22"/>
                  </a:lnTo>
                  <a:lnTo>
                    <a:pt x="24" y="22"/>
                  </a:lnTo>
                  <a:lnTo>
                    <a:pt x="19" y="21"/>
                  </a:lnTo>
                  <a:lnTo>
                    <a:pt x="16" y="18"/>
                  </a:lnTo>
                  <a:lnTo>
                    <a:pt x="20" y="14"/>
                  </a:lnTo>
                  <a:lnTo>
                    <a:pt x="24" y="11"/>
                  </a:lnTo>
                  <a:lnTo>
                    <a:pt x="30" y="10"/>
                  </a:lnTo>
                  <a:lnTo>
                    <a:pt x="37" y="8"/>
                  </a:lnTo>
                  <a:close/>
                  <a:moveTo>
                    <a:pt x="37" y="67"/>
                  </a:moveTo>
                  <a:lnTo>
                    <a:pt x="37" y="67"/>
                  </a:lnTo>
                  <a:lnTo>
                    <a:pt x="31" y="67"/>
                  </a:lnTo>
                  <a:lnTo>
                    <a:pt x="26" y="66"/>
                  </a:lnTo>
                  <a:lnTo>
                    <a:pt x="20" y="63"/>
                  </a:lnTo>
                  <a:lnTo>
                    <a:pt x="16" y="59"/>
                  </a:lnTo>
                  <a:lnTo>
                    <a:pt x="13" y="55"/>
                  </a:lnTo>
                  <a:lnTo>
                    <a:pt x="11" y="49"/>
                  </a:lnTo>
                  <a:lnTo>
                    <a:pt x="8" y="44"/>
                  </a:lnTo>
                  <a:lnTo>
                    <a:pt x="8" y="38"/>
                  </a:lnTo>
                  <a:lnTo>
                    <a:pt x="9" y="30"/>
                  </a:lnTo>
                  <a:lnTo>
                    <a:pt x="12" y="23"/>
                  </a:lnTo>
                  <a:lnTo>
                    <a:pt x="19" y="26"/>
                  </a:lnTo>
                  <a:lnTo>
                    <a:pt x="23" y="27"/>
                  </a:lnTo>
                  <a:lnTo>
                    <a:pt x="28" y="29"/>
                  </a:lnTo>
                  <a:lnTo>
                    <a:pt x="32" y="27"/>
                  </a:lnTo>
                  <a:lnTo>
                    <a:pt x="38" y="26"/>
                  </a:lnTo>
                  <a:lnTo>
                    <a:pt x="46" y="22"/>
                  </a:lnTo>
                  <a:lnTo>
                    <a:pt x="52" y="19"/>
                  </a:lnTo>
                  <a:lnTo>
                    <a:pt x="56" y="19"/>
                  </a:lnTo>
                  <a:lnTo>
                    <a:pt x="60" y="21"/>
                  </a:lnTo>
                  <a:lnTo>
                    <a:pt x="64" y="29"/>
                  </a:lnTo>
                  <a:lnTo>
                    <a:pt x="65" y="38"/>
                  </a:lnTo>
                  <a:lnTo>
                    <a:pt x="64" y="44"/>
                  </a:lnTo>
                  <a:lnTo>
                    <a:pt x="63" y="49"/>
                  </a:lnTo>
                  <a:lnTo>
                    <a:pt x="60" y="55"/>
                  </a:lnTo>
                  <a:lnTo>
                    <a:pt x="57" y="59"/>
                  </a:lnTo>
                  <a:lnTo>
                    <a:pt x="53" y="63"/>
                  </a:lnTo>
                  <a:lnTo>
                    <a:pt x="47" y="66"/>
                  </a:lnTo>
                  <a:lnTo>
                    <a:pt x="42" y="67"/>
                  </a:lnTo>
                  <a:lnTo>
                    <a:pt x="37" y="67"/>
                  </a:lnTo>
                  <a:close/>
                </a:path>
              </a:pathLst>
            </a:custGeom>
            <a:solidFill>
              <a:schemeClr val="bg1">
                <a:alpha val="100000"/>
              </a:schemeClr>
            </a:solidFill>
            <a:ln w="9525">
              <a:noFill/>
            </a:ln>
          </p:spPr>
          <p:txBody>
            <a:bodyPr/>
            <a:lstStyle/>
            <a:p>
              <a:endParaRPr lang="zh-CN" altLang="en-US" sz="2400" dirty="0">
                <a:cs typeface="+mn-ea"/>
                <a:sym typeface="+mn-lt"/>
              </a:endParaRPr>
            </a:p>
          </p:txBody>
        </p:sp>
        <p:sp>
          <p:nvSpPr>
            <p:cNvPr id="18" name="Freeform 347"/>
            <p:cNvSpPr/>
            <p:nvPr/>
          </p:nvSpPr>
          <p:spPr>
            <a:xfrm>
              <a:off x="164208" y="54128"/>
              <a:ext cx="34283" cy="50523"/>
            </a:xfrm>
            <a:custGeom>
              <a:avLst/>
              <a:gdLst>
                <a:gd name="txL" fmla="*/ 0 w 39"/>
                <a:gd name="txT" fmla="*/ 0 h 56"/>
                <a:gd name="txR" fmla="*/ 39 w 39"/>
                <a:gd name="txB" fmla="*/ 56 h 56"/>
              </a:gdLst>
              <a:ahLst/>
              <a:cxnLst>
                <a:cxn ang="0">
                  <a:pos x="25500399" y="13023205"/>
                </a:cxn>
                <a:cxn ang="0">
                  <a:pos x="25500399" y="13023205"/>
                </a:cxn>
                <a:cxn ang="0">
                  <a:pos x="26273085" y="9767179"/>
                </a:cxn>
                <a:cxn ang="0">
                  <a:pos x="28591143" y="7325835"/>
                </a:cxn>
                <a:cxn ang="0">
                  <a:pos x="28591143" y="7325835"/>
                </a:cxn>
                <a:cxn ang="0">
                  <a:pos x="28591143" y="6512054"/>
                </a:cxn>
                <a:cxn ang="0">
                  <a:pos x="28591143" y="6512054"/>
                </a:cxn>
                <a:cxn ang="0">
                  <a:pos x="28591143" y="4883589"/>
                </a:cxn>
                <a:cxn ang="0">
                  <a:pos x="28591143" y="4883589"/>
                </a:cxn>
                <a:cxn ang="0">
                  <a:pos x="22408775" y="3256027"/>
                </a:cxn>
                <a:cxn ang="0">
                  <a:pos x="18545345" y="0"/>
                </a:cxn>
                <a:cxn ang="0">
                  <a:pos x="18545345" y="0"/>
                </a:cxn>
                <a:cxn ang="0">
                  <a:pos x="16999973" y="0"/>
                </a:cxn>
                <a:cxn ang="0">
                  <a:pos x="16999973" y="0"/>
                </a:cxn>
                <a:cxn ang="0">
                  <a:pos x="11591170" y="3256027"/>
                </a:cxn>
                <a:cxn ang="0">
                  <a:pos x="7727740" y="8953397"/>
                </a:cxn>
                <a:cxn ang="0">
                  <a:pos x="3090744" y="13023205"/>
                </a:cxn>
                <a:cxn ang="0">
                  <a:pos x="0" y="19535259"/>
                </a:cxn>
                <a:cxn ang="0">
                  <a:pos x="0" y="19535259"/>
                </a:cxn>
                <a:cxn ang="0">
                  <a:pos x="5408803" y="25232630"/>
                </a:cxn>
                <a:cxn ang="0">
                  <a:pos x="10045798" y="30930000"/>
                </a:cxn>
                <a:cxn ang="0">
                  <a:pos x="13136542" y="37442054"/>
                </a:cxn>
                <a:cxn ang="0">
                  <a:pos x="16227287" y="45581670"/>
                </a:cxn>
                <a:cxn ang="0">
                  <a:pos x="24727713" y="45581670"/>
                </a:cxn>
                <a:cxn ang="0">
                  <a:pos x="24727713" y="45581670"/>
                </a:cxn>
                <a:cxn ang="0">
                  <a:pos x="25500399" y="43954108"/>
                </a:cxn>
                <a:cxn ang="0">
                  <a:pos x="30136515" y="19535259"/>
                </a:cxn>
                <a:cxn ang="0">
                  <a:pos x="30136515" y="19535259"/>
                </a:cxn>
                <a:cxn ang="0">
                  <a:pos x="28591143" y="18721478"/>
                </a:cxn>
                <a:cxn ang="0">
                  <a:pos x="28591143" y="18721478"/>
                </a:cxn>
                <a:cxn ang="0">
                  <a:pos x="26273085" y="16279232"/>
                </a:cxn>
                <a:cxn ang="0">
                  <a:pos x="25500399" y="13023205"/>
                </a:cxn>
                <a:cxn ang="0">
                  <a:pos x="25500399" y="13023205"/>
                </a:cxn>
              </a:cxnLst>
              <a:rect l="txL" t="txT" r="txR" b="txB"/>
              <a:pathLst>
                <a:path w="39" h="56">
                  <a:moveTo>
                    <a:pt x="33" y="16"/>
                  </a:moveTo>
                  <a:lnTo>
                    <a:pt x="33" y="16"/>
                  </a:lnTo>
                  <a:lnTo>
                    <a:pt x="34" y="12"/>
                  </a:lnTo>
                  <a:lnTo>
                    <a:pt x="37" y="9"/>
                  </a:lnTo>
                  <a:lnTo>
                    <a:pt x="37" y="8"/>
                  </a:lnTo>
                  <a:lnTo>
                    <a:pt x="37" y="6"/>
                  </a:lnTo>
                  <a:lnTo>
                    <a:pt x="29" y="4"/>
                  </a:lnTo>
                  <a:lnTo>
                    <a:pt x="24" y="0"/>
                  </a:lnTo>
                  <a:lnTo>
                    <a:pt x="22" y="0"/>
                  </a:lnTo>
                  <a:lnTo>
                    <a:pt x="15" y="4"/>
                  </a:lnTo>
                  <a:lnTo>
                    <a:pt x="10" y="11"/>
                  </a:lnTo>
                  <a:lnTo>
                    <a:pt x="4" y="16"/>
                  </a:lnTo>
                  <a:lnTo>
                    <a:pt x="0" y="24"/>
                  </a:lnTo>
                  <a:lnTo>
                    <a:pt x="7" y="31"/>
                  </a:lnTo>
                  <a:lnTo>
                    <a:pt x="13" y="38"/>
                  </a:lnTo>
                  <a:lnTo>
                    <a:pt x="17" y="46"/>
                  </a:lnTo>
                  <a:lnTo>
                    <a:pt x="21" y="56"/>
                  </a:lnTo>
                  <a:lnTo>
                    <a:pt x="32" y="56"/>
                  </a:lnTo>
                  <a:lnTo>
                    <a:pt x="33" y="54"/>
                  </a:lnTo>
                  <a:lnTo>
                    <a:pt x="39" y="24"/>
                  </a:lnTo>
                  <a:lnTo>
                    <a:pt x="37" y="23"/>
                  </a:lnTo>
                  <a:lnTo>
                    <a:pt x="34" y="20"/>
                  </a:lnTo>
                  <a:lnTo>
                    <a:pt x="33" y="16"/>
                  </a:lnTo>
                  <a:close/>
                </a:path>
              </a:pathLst>
            </a:custGeom>
            <a:solidFill>
              <a:schemeClr val="bg1">
                <a:alpha val="100000"/>
              </a:schemeClr>
            </a:solidFill>
            <a:ln w="9525">
              <a:noFill/>
            </a:ln>
          </p:spPr>
          <p:txBody>
            <a:bodyPr/>
            <a:lstStyle/>
            <a:p>
              <a:endParaRPr lang="zh-CN" altLang="en-US" sz="2400" dirty="0">
                <a:cs typeface="+mn-ea"/>
                <a:sym typeface="+mn-lt"/>
              </a:endParaRPr>
            </a:p>
          </p:txBody>
        </p:sp>
        <p:sp>
          <p:nvSpPr>
            <p:cNvPr id="19" name="Freeform 348"/>
            <p:cNvSpPr/>
            <p:nvPr/>
          </p:nvSpPr>
          <p:spPr>
            <a:xfrm>
              <a:off x="205698" y="54128"/>
              <a:ext cx="39696" cy="50523"/>
            </a:xfrm>
            <a:custGeom>
              <a:avLst/>
              <a:gdLst>
                <a:gd name="txL" fmla="*/ 0 w 45"/>
                <a:gd name="txT" fmla="*/ 0 h 56"/>
                <a:gd name="txR" fmla="*/ 45 w 45"/>
                <a:gd name="txB" fmla="*/ 56 h 56"/>
              </a:gdLst>
              <a:ahLst/>
              <a:cxnLst>
                <a:cxn ang="0">
                  <a:pos x="12450430" y="0"/>
                </a:cxn>
                <a:cxn ang="0">
                  <a:pos x="12450430" y="0"/>
                </a:cxn>
                <a:cxn ang="0">
                  <a:pos x="11672388" y="0"/>
                </a:cxn>
                <a:cxn ang="0">
                  <a:pos x="11672388" y="0"/>
                </a:cxn>
                <a:cxn ang="0">
                  <a:pos x="7003257" y="3256027"/>
                </a:cxn>
                <a:cxn ang="0">
                  <a:pos x="778042" y="4883589"/>
                </a:cxn>
                <a:cxn ang="0">
                  <a:pos x="778042" y="4883589"/>
                </a:cxn>
                <a:cxn ang="0">
                  <a:pos x="778042" y="6512054"/>
                </a:cxn>
                <a:cxn ang="0">
                  <a:pos x="778042" y="6512054"/>
                </a:cxn>
                <a:cxn ang="0">
                  <a:pos x="778042" y="7325835"/>
                </a:cxn>
                <a:cxn ang="0">
                  <a:pos x="778042" y="7325835"/>
                </a:cxn>
                <a:cxn ang="0">
                  <a:pos x="3113049" y="9767179"/>
                </a:cxn>
                <a:cxn ang="0">
                  <a:pos x="3891090" y="13023205"/>
                </a:cxn>
                <a:cxn ang="0">
                  <a:pos x="3891090" y="13023205"/>
                </a:cxn>
                <a:cxn ang="0">
                  <a:pos x="3113049" y="16279232"/>
                </a:cxn>
                <a:cxn ang="0">
                  <a:pos x="778042" y="18721478"/>
                </a:cxn>
                <a:cxn ang="0">
                  <a:pos x="778042" y="18721478"/>
                </a:cxn>
                <a:cxn ang="0">
                  <a:pos x="0" y="19535259"/>
                </a:cxn>
                <a:cxn ang="0">
                  <a:pos x="3891090" y="43954108"/>
                </a:cxn>
                <a:cxn ang="0">
                  <a:pos x="3891090" y="43954108"/>
                </a:cxn>
                <a:cxn ang="0">
                  <a:pos x="5447173" y="45581670"/>
                </a:cxn>
                <a:cxn ang="0">
                  <a:pos x="33461082" y="45581670"/>
                </a:cxn>
                <a:cxn ang="0">
                  <a:pos x="33461082" y="45581670"/>
                </a:cxn>
                <a:cxn ang="0">
                  <a:pos x="35017165" y="45581670"/>
                </a:cxn>
                <a:cxn ang="0">
                  <a:pos x="35017165" y="45581670"/>
                </a:cxn>
                <a:cxn ang="0">
                  <a:pos x="35017165" y="43954108"/>
                </a:cxn>
                <a:cxn ang="0">
                  <a:pos x="35017165" y="43954108"/>
                </a:cxn>
                <a:cxn ang="0">
                  <a:pos x="33461082" y="36628273"/>
                </a:cxn>
                <a:cxn ang="0">
                  <a:pos x="32683040" y="29302438"/>
                </a:cxn>
                <a:cxn ang="0">
                  <a:pos x="31904116" y="22791286"/>
                </a:cxn>
                <a:cxn ang="0">
                  <a:pos x="28791950" y="17093014"/>
                </a:cxn>
                <a:cxn ang="0">
                  <a:pos x="25678901" y="12209424"/>
                </a:cxn>
                <a:cxn ang="0">
                  <a:pos x="21788693" y="7325835"/>
                </a:cxn>
                <a:cxn ang="0">
                  <a:pos x="17897603" y="3256027"/>
                </a:cxn>
                <a:cxn ang="0">
                  <a:pos x="12450430" y="0"/>
                </a:cxn>
                <a:cxn ang="0">
                  <a:pos x="12450430" y="0"/>
                </a:cxn>
              </a:cxnLst>
              <a:rect l="txL" t="txT" r="txR" b="txB"/>
              <a:pathLst>
                <a:path w="45" h="56">
                  <a:moveTo>
                    <a:pt x="16" y="0"/>
                  </a:moveTo>
                  <a:lnTo>
                    <a:pt x="16" y="0"/>
                  </a:lnTo>
                  <a:lnTo>
                    <a:pt x="15" y="0"/>
                  </a:lnTo>
                  <a:lnTo>
                    <a:pt x="9" y="4"/>
                  </a:lnTo>
                  <a:lnTo>
                    <a:pt x="1" y="6"/>
                  </a:lnTo>
                  <a:lnTo>
                    <a:pt x="1" y="8"/>
                  </a:lnTo>
                  <a:lnTo>
                    <a:pt x="1" y="9"/>
                  </a:lnTo>
                  <a:lnTo>
                    <a:pt x="4" y="12"/>
                  </a:lnTo>
                  <a:lnTo>
                    <a:pt x="5" y="16"/>
                  </a:lnTo>
                  <a:lnTo>
                    <a:pt x="4" y="20"/>
                  </a:lnTo>
                  <a:lnTo>
                    <a:pt x="1" y="23"/>
                  </a:lnTo>
                  <a:lnTo>
                    <a:pt x="0" y="24"/>
                  </a:lnTo>
                  <a:lnTo>
                    <a:pt x="5" y="54"/>
                  </a:lnTo>
                  <a:lnTo>
                    <a:pt x="7" y="56"/>
                  </a:lnTo>
                  <a:lnTo>
                    <a:pt x="43" y="56"/>
                  </a:lnTo>
                  <a:lnTo>
                    <a:pt x="45" y="56"/>
                  </a:lnTo>
                  <a:lnTo>
                    <a:pt x="45" y="54"/>
                  </a:lnTo>
                  <a:lnTo>
                    <a:pt x="43" y="45"/>
                  </a:lnTo>
                  <a:lnTo>
                    <a:pt x="42" y="36"/>
                  </a:lnTo>
                  <a:lnTo>
                    <a:pt x="41" y="28"/>
                  </a:lnTo>
                  <a:lnTo>
                    <a:pt x="37" y="21"/>
                  </a:lnTo>
                  <a:lnTo>
                    <a:pt x="33" y="15"/>
                  </a:lnTo>
                  <a:lnTo>
                    <a:pt x="28" y="9"/>
                  </a:lnTo>
                  <a:lnTo>
                    <a:pt x="23" y="4"/>
                  </a:lnTo>
                  <a:lnTo>
                    <a:pt x="16" y="0"/>
                  </a:lnTo>
                  <a:close/>
                </a:path>
              </a:pathLst>
            </a:custGeom>
            <a:solidFill>
              <a:schemeClr val="bg1">
                <a:alpha val="100000"/>
              </a:schemeClr>
            </a:solidFill>
            <a:ln w="9525">
              <a:noFill/>
            </a:ln>
          </p:spPr>
          <p:txBody>
            <a:bodyPr/>
            <a:lstStyle/>
            <a:p>
              <a:endParaRPr lang="zh-CN" altLang="en-US" sz="2400" dirty="0">
                <a:cs typeface="+mn-ea"/>
                <a:sym typeface="+mn-lt"/>
              </a:endParaRPr>
            </a:p>
          </p:txBody>
        </p:sp>
        <p:sp>
          <p:nvSpPr>
            <p:cNvPr id="20" name="Freeform 349"/>
            <p:cNvSpPr>
              <a:spLocks noEditPoints="1"/>
            </p:cNvSpPr>
            <p:nvPr/>
          </p:nvSpPr>
          <p:spPr>
            <a:xfrm>
              <a:off x="175029" y="0"/>
              <a:ext cx="52327" cy="54131"/>
            </a:xfrm>
            <a:custGeom>
              <a:avLst/>
              <a:gdLst>
                <a:gd name="txL" fmla="*/ 0 w 57"/>
                <a:gd name="txT" fmla="*/ 0 h 59"/>
                <a:gd name="txR" fmla="*/ 57 w 57"/>
                <a:gd name="txB" fmla="*/ 59 h 59"/>
              </a:gdLst>
              <a:ahLst/>
              <a:cxnLst>
                <a:cxn ang="0">
                  <a:pos x="48037104" y="25252570"/>
                </a:cxn>
                <a:cxn ang="0">
                  <a:pos x="46351624" y="15993417"/>
                </a:cxn>
                <a:cxn ang="0">
                  <a:pos x="41295183" y="7575588"/>
                </a:cxn>
                <a:cxn ang="0">
                  <a:pos x="33710522" y="2524890"/>
                </a:cxn>
                <a:cxn ang="0">
                  <a:pos x="24440381" y="0"/>
                </a:cxn>
                <a:cxn ang="0">
                  <a:pos x="18540282" y="841324"/>
                </a:cxn>
                <a:cxn ang="0">
                  <a:pos x="9270141" y="5892022"/>
                </a:cxn>
                <a:cxn ang="0">
                  <a:pos x="4213701" y="10101395"/>
                </a:cxn>
                <a:cxn ang="0">
                  <a:pos x="4213701" y="10101395"/>
                </a:cxn>
                <a:cxn ang="0">
                  <a:pos x="4213701" y="11784961"/>
                </a:cxn>
                <a:cxn ang="0">
                  <a:pos x="0" y="25252570"/>
                </a:cxn>
                <a:cxn ang="0">
                  <a:pos x="0" y="29461944"/>
                </a:cxn>
                <a:cxn ang="0">
                  <a:pos x="4213701" y="38721097"/>
                </a:cxn>
                <a:cxn ang="0">
                  <a:pos x="10112881" y="46296685"/>
                </a:cxn>
                <a:cxn ang="0">
                  <a:pos x="19383022" y="49663816"/>
                </a:cxn>
                <a:cxn ang="0">
                  <a:pos x="24440381" y="49663816"/>
                </a:cxn>
                <a:cxn ang="0">
                  <a:pos x="33710522" y="47980250"/>
                </a:cxn>
                <a:cxn ang="0">
                  <a:pos x="41295183" y="42088229"/>
                </a:cxn>
                <a:cxn ang="0">
                  <a:pos x="46351624" y="34511724"/>
                </a:cxn>
                <a:cxn ang="0">
                  <a:pos x="48037104" y="25252570"/>
                </a:cxn>
                <a:cxn ang="0">
                  <a:pos x="24440381" y="5892022"/>
                </a:cxn>
                <a:cxn ang="0">
                  <a:pos x="29496822" y="6734263"/>
                </a:cxn>
                <a:cxn ang="0">
                  <a:pos x="34553262" y="9259153"/>
                </a:cxn>
                <a:cxn ang="0">
                  <a:pos x="22753983" y="12626285"/>
                </a:cxn>
                <a:cxn ang="0">
                  <a:pos x="19383022" y="13468527"/>
                </a:cxn>
                <a:cxn ang="0">
                  <a:pos x="10112881" y="11784961"/>
                </a:cxn>
                <a:cxn ang="0">
                  <a:pos x="13483842" y="9259153"/>
                </a:cxn>
                <a:cxn ang="0">
                  <a:pos x="21068503" y="5892022"/>
                </a:cxn>
                <a:cxn ang="0">
                  <a:pos x="24440381" y="5892022"/>
                </a:cxn>
                <a:cxn ang="0">
                  <a:pos x="24440381" y="44613119"/>
                </a:cxn>
                <a:cxn ang="0">
                  <a:pos x="16854802" y="42088229"/>
                </a:cxn>
                <a:cxn ang="0">
                  <a:pos x="10112881" y="38721097"/>
                </a:cxn>
                <a:cxn ang="0">
                  <a:pos x="6741921" y="31986834"/>
                </a:cxn>
                <a:cxn ang="0">
                  <a:pos x="5899181" y="25252570"/>
                </a:cxn>
                <a:cxn ang="0">
                  <a:pos x="5899181" y="19360549"/>
                </a:cxn>
                <a:cxn ang="0">
                  <a:pos x="8427401" y="15152093"/>
                </a:cxn>
                <a:cxn ang="0">
                  <a:pos x="18540282" y="18518307"/>
                </a:cxn>
                <a:cxn ang="0">
                  <a:pos x="21911243" y="18518307"/>
                </a:cxn>
                <a:cxn ang="0">
                  <a:pos x="25283121" y="16834741"/>
                </a:cxn>
                <a:cxn ang="0">
                  <a:pos x="37081483" y="12626285"/>
                </a:cxn>
                <a:cxn ang="0">
                  <a:pos x="38766963" y="13468527"/>
                </a:cxn>
                <a:cxn ang="0">
                  <a:pos x="38766963" y="13468527"/>
                </a:cxn>
                <a:cxn ang="0">
                  <a:pos x="42137923" y="25252570"/>
                </a:cxn>
                <a:cxn ang="0">
                  <a:pos x="42137923" y="28619702"/>
                </a:cxn>
                <a:cxn ang="0">
                  <a:pos x="40452443" y="35353965"/>
                </a:cxn>
                <a:cxn ang="0">
                  <a:pos x="34553262" y="41245987"/>
                </a:cxn>
                <a:cxn ang="0">
                  <a:pos x="27811341" y="43771795"/>
                </a:cxn>
                <a:cxn ang="0">
                  <a:pos x="24440381" y="44613119"/>
                </a:cxn>
              </a:cxnLst>
              <a:rect l="txL" t="txT" r="txR" b="txB"/>
              <a:pathLst>
                <a:path w="57" h="59">
                  <a:moveTo>
                    <a:pt x="57" y="30"/>
                  </a:moveTo>
                  <a:lnTo>
                    <a:pt x="57" y="30"/>
                  </a:lnTo>
                  <a:lnTo>
                    <a:pt x="57" y="24"/>
                  </a:lnTo>
                  <a:lnTo>
                    <a:pt x="55" y="19"/>
                  </a:lnTo>
                  <a:lnTo>
                    <a:pt x="52" y="14"/>
                  </a:lnTo>
                  <a:lnTo>
                    <a:pt x="49" y="9"/>
                  </a:lnTo>
                  <a:lnTo>
                    <a:pt x="45" y="5"/>
                  </a:lnTo>
                  <a:lnTo>
                    <a:pt x="40" y="3"/>
                  </a:lnTo>
                  <a:lnTo>
                    <a:pt x="34" y="1"/>
                  </a:lnTo>
                  <a:lnTo>
                    <a:pt x="29" y="0"/>
                  </a:lnTo>
                  <a:lnTo>
                    <a:pt x="22" y="1"/>
                  </a:lnTo>
                  <a:lnTo>
                    <a:pt x="16" y="4"/>
                  </a:lnTo>
                  <a:lnTo>
                    <a:pt x="11" y="7"/>
                  </a:lnTo>
                  <a:lnTo>
                    <a:pt x="5" y="12"/>
                  </a:lnTo>
                  <a:lnTo>
                    <a:pt x="5" y="14"/>
                  </a:lnTo>
                  <a:lnTo>
                    <a:pt x="1" y="20"/>
                  </a:lnTo>
                  <a:lnTo>
                    <a:pt x="0" y="30"/>
                  </a:lnTo>
                  <a:lnTo>
                    <a:pt x="0" y="35"/>
                  </a:lnTo>
                  <a:lnTo>
                    <a:pt x="3" y="41"/>
                  </a:lnTo>
                  <a:lnTo>
                    <a:pt x="5" y="46"/>
                  </a:lnTo>
                  <a:lnTo>
                    <a:pt x="8" y="50"/>
                  </a:lnTo>
                  <a:lnTo>
                    <a:pt x="12" y="55"/>
                  </a:lnTo>
                  <a:lnTo>
                    <a:pt x="18" y="57"/>
                  </a:lnTo>
                  <a:lnTo>
                    <a:pt x="23" y="59"/>
                  </a:lnTo>
                  <a:lnTo>
                    <a:pt x="29" y="59"/>
                  </a:lnTo>
                  <a:lnTo>
                    <a:pt x="34" y="59"/>
                  </a:lnTo>
                  <a:lnTo>
                    <a:pt x="40" y="57"/>
                  </a:lnTo>
                  <a:lnTo>
                    <a:pt x="45" y="55"/>
                  </a:lnTo>
                  <a:lnTo>
                    <a:pt x="49" y="50"/>
                  </a:lnTo>
                  <a:lnTo>
                    <a:pt x="52" y="46"/>
                  </a:lnTo>
                  <a:lnTo>
                    <a:pt x="55" y="41"/>
                  </a:lnTo>
                  <a:lnTo>
                    <a:pt x="57" y="35"/>
                  </a:lnTo>
                  <a:lnTo>
                    <a:pt x="57" y="30"/>
                  </a:lnTo>
                  <a:close/>
                  <a:moveTo>
                    <a:pt x="29" y="7"/>
                  </a:moveTo>
                  <a:lnTo>
                    <a:pt x="29" y="7"/>
                  </a:lnTo>
                  <a:lnTo>
                    <a:pt x="35" y="8"/>
                  </a:lnTo>
                  <a:lnTo>
                    <a:pt x="41" y="11"/>
                  </a:lnTo>
                  <a:lnTo>
                    <a:pt x="35" y="12"/>
                  </a:lnTo>
                  <a:lnTo>
                    <a:pt x="27" y="15"/>
                  </a:lnTo>
                  <a:lnTo>
                    <a:pt x="23" y="16"/>
                  </a:lnTo>
                  <a:lnTo>
                    <a:pt x="19" y="16"/>
                  </a:lnTo>
                  <a:lnTo>
                    <a:pt x="12" y="14"/>
                  </a:lnTo>
                  <a:lnTo>
                    <a:pt x="16" y="11"/>
                  </a:lnTo>
                  <a:lnTo>
                    <a:pt x="19" y="8"/>
                  </a:lnTo>
                  <a:lnTo>
                    <a:pt x="25" y="7"/>
                  </a:lnTo>
                  <a:lnTo>
                    <a:pt x="29" y="7"/>
                  </a:lnTo>
                  <a:close/>
                  <a:moveTo>
                    <a:pt x="29" y="53"/>
                  </a:moveTo>
                  <a:lnTo>
                    <a:pt x="29" y="53"/>
                  </a:lnTo>
                  <a:lnTo>
                    <a:pt x="25" y="52"/>
                  </a:lnTo>
                  <a:lnTo>
                    <a:pt x="20" y="50"/>
                  </a:lnTo>
                  <a:lnTo>
                    <a:pt x="16" y="49"/>
                  </a:lnTo>
                  <a:lnTo>
                    <a:pt x="12" y="46"/>
                  </a:lnTo>
                  <a:lnTo>
                    <a:pt x="10" y="42"/>
                  </a:lnTo>
                  <a:lnTo>
                    <a:pt x="8" y="38"/>
                  </a:lnTo>
                  <a:lnTo>
                    <a:pt x="7" y="34"/>
                  </a:lnTo>
                  <a:lnTo>
                    <a:pt x="7" y="30"/>
                  </a:lnTo>
                  <a:lnTo>
                    <a:pt x="7" y="23"/>
                  </a:lnTo>
                  <a:lnTo>
                    <a:pt x="10" y="18"/>
                  </a:lnTo>
                  <a:lnTo>
                    <a:pt x="15" y="20"/>
                  </a:lnTo>
                  <a:lnTo>
                    <a:pt x="22" y="22"/>
                  </a:lnTo>
                  <a:lnTo>
                    <a:pt x="26" y="22"/>
                  </a:lnTo>
                  <a:lnTo>
                    <a:pt x="30" y="20"/>
                  </a:lnTo>
                  <a:lnTo>
                    <a:pt x="41" y="15"/>
                  </a:lnTo>
                  <a:lnTo>
                    <a:pt x="44" y="15"/>
                  </a:lnTo>
                  <a:lnTo>
                    <a:pt x="46" y="16"/>
                  </a:lnTo>
                  <a:lnTo>
                    <a:pt x="50" y="23"/>
                  </a:lnTo>
                  <a:lnTo>
                    <a:pt x="50" y="30"/>
                  </a:lnTo>
                  <a:lnTo>
                    <a:pt x="50" y="34"/>
                  </a:lnTo>
                  <a:lnTo>
                    <a:pt x="49" y="38"/>
                  </a:lnTo>
                  <a:lnTo>
                    <a:pt x="48" y="42"/>
                  </a:lnTo>
                  <a:lnTo>
                    <a:pt x="45" y="46"/>
                  </a:lnTo>
                  <a:lnTo>
                    <a:pt x="41" y="49"/>
                  </a:lnTo>
                  <a:lnTo>
                    <a:pt x="37" y="50"/>
                  </a:lnTo>
                  <a:lnTo>
                    <a:pt x="33" y="52"/>
                  </a:lnTo>
                  <a:lnTo>
                    <a:pt x="29" y="53"/>
                  </a:lnTo>
                  <a:close/>
                </a:path>
              </a:pathLst>
            </a:custGeom>
            <a:solidFill>
              <a:schemeClr val="bg1">
                <a:alpha val="100000"/>
              </a:schemeClr>
            </a:solidFill>
            <a:ln w="9525">
              <a:noFill/>
            </a:ln>
          </p:spPr>
          <p:txBody>
            <a:bodyPr/>
            <a:lstStyle/>
            <a:p>
              <a:endParaRPr lang="zh-CN" altLang="en-US" sz="2400" dirty="0">
                <a:cs typeface="+mn-ea"/>
                <a:sym typeface="+mn-lt"/>
              </a:endParaRPr>
            </a:p>
          </p:txBody>
        </p:sp>
        <p:sp>
          <p:nvSpPr>
            <p:cNvPr id="21" name="Freeform 350"/>
            <p:cNvSpPr/>
            <p:nvPr/>
          </p:nvSpPr>
          <p:spPr>
            <a:xfrm>
              <a:off x="0" y="54128"/>
              <a:ext cx="39696" cy="50523"/>
            </a:xfrm>
            <a:custGeom>
              <a:avLst/>
              <a:gdLst>
                <a:gd name="txL" fmla="*/ 0 w 45"/>
                <a:gd name="txT" fmla="*/ 0 h 56"/>
                <a:gd name="txR" fmla="*/ 45 w 45"/>
                <a:gd name="txB" fmla="*/ 56 h 56"/>
              </a:gdLst>
              <a:ahLst/>
              <a:cxnLst>
                <a:cxn ang="0">
                  <a:pos x="30348033" y="13023205"/>
                </a:cxn>
                <a:cxn ang="0">
                  <a:pos x="30348033" y="13023205"/>
                </a:cxn>
                <a:cxn ang="0">
                  <a:pos x="31904116" y="9767179"/>
                </a:cxn>
                <a:cxn ang="0">
                  <a:pos x="33461082" y="7325835"/>
                </a:cxn>
                <a:cxn ang="0">
                  <a:pos x="33461082" y="7325835"/>
                </a:cxn>
                <a:cxn ang="0">
                  <a:pos x="33461082" y="6512054"/>
                </a:cxn>
                <a:cxn ang="0">
                  <a:pos x="33461082" y="6512054"/>
                </a:cxn>
                <a:cxn ang="0">
                  <a:pos x="32683040" y="4883589"/>
                </a:cxn>
                <a:cxn ang="0">
                  <a:pos x="32683040" y="4883589"/>
                </a:cxn>
                <a:cxn ang="0">
                  <a:pos x="27235867" y="3256027"/>
                </a:cxn>
                <a:cxn ang="0">
                  <a:pos x="23344777" y="0"/>
                </a:cxn>
                <a:cxn ang="0">
                  <a:pos x="23344777" y="0"/>
                </a:cxn>
                <a:cxn ang="0">
                  <a:pos x="21788693" y="0"/>
                </a:cxn>
                <a:cxn ang="0">
                  <a:pos x="21788693" y="0"/>
                </a:cxn>
                <a:cxn ang="0">
                  <a:pos x="17119562" y="3256027"/>
                </a:cxn>
                <a:cxn ang="0">
                  <a:pos x="12450430" y="7325835"/>
                </a:cxn>
                <a:cxn ang="0">
                  <a:pos x="9338263" y="12209424"/>
                </a:cxn>
                <a:cxn ang="0">
                  <a:pos x="6225215" y="17093014"/>
                </a:cxn>
                <a:cxn ang="0">
                  <a:pos x="3113049" y="22791286"/>
                </a:cxn>
                <a:cxn ang="0">
                  <a:pos x="2334125" y="29302438"/>
                </a:cxn>
                <a:cxn ang="0">
                  <a:pos x="0" y="36628273"/>
                </a:cxn>
                <a:cxn ang="0">
                  <a:pos x="0" y="43954108"/>
                </a:cxn>
                <a:cxn ang="0">
                  <a:pos x="0" y="43954108"/>
                </a:cxn>
                <a:cxn ang="0">
                  <a:pos x="0" y="45581670"/>
                </a:cxn>
                <a:cxn ang="0">
                  <a:pos x="0" y="45581670"/>
                </a:cxn>
                <a:cxn ang="0">
                  <a:pos x="778042" y="45581670"/>
                </a:cxn>
                <a:cxn ang="0">
                  <a:pos x="29569991" y="45581670"/>
                </a:cxn>
                <a:cxn ang="0">
                  <a:pos x="29569991" y="45581670"/>
                </a:cxn>
                <a:cxn ang="0">
                  <a:pos x="30348033" y="43954108"/>
                </a:cxn>
                <a:cxn ang="0">
                  <a:pos x="35017165" y="19535259"/>
                </a:cxn>
                <a:cxn ang="0">
                  <a:pos x="35017165" y="19535259"/>
                </a:cxn>
                <a:cxn ang="0">
                  <a:pos x="33461082" y="18721478"/>
                </a:cxn>
                <a:cxn ang="0">
                  <a:pos x="33461082" y="18721478"/>
                </a:cxn>
                <a:cxn ang="0">
                  <a:pos x="31904116" y="16279232"/>
                </a:cxn>
                <a:cxn ang="0">
                  <a:pos x="30348033" y="13023205"/>
                </a:cxn>
                <a:cxn ang="0">
                  <a:pos x="30348033" y="13023205"/>
                </a:cxn>
              </a:cxnLst>
              <a:rect l="txL" t="txT" r="txR" b="txB"/>
              <a:pathLst>
                <a:path w="45" h="56">
                  <a:moveTo>
                    <a:pt x="39" y="16"/>
                  </a:moveTo>
                  <a:lnTo>
                    <a:pt x="39" y="16"/>
                  </a:lnTo>
                  <a:lnTo>
                    <a:pt x="41" y="12"/>
                  </a:lnTo>
                  <a:lnTo>
                    <a:pt x="43" y="9"/>
                  </a:lnTo>
                  <a:lnTo>
                    <a:pt x="43" y="8"/>
                  </a:lnTo>
                  <a:lnTo>
                    <a:pt x="42" y="6"/>
                  </a:lnTo>
                  <a:lnTo>
                    <a:pt x="35" y="4"/>
                  </a:lnTo>
                  <a:lnTo>
                    <a:pt x="30" y="0"/>
                  </a:lnTo>
                  <a:lnTo>
                    <a:pt x="28" y="0"/>
                  </a:lnTo>
                  <a:lnTo>
                    <a:pt x="22" y="4"/>
                  </a:lnTo>
                  <a:lnTo>
                    <a:pt x="16" y="9"/>
                  </a:lnTo>
                  <a:lnTo>
                    <a:pt x="12" y="15"/>
                  </a:lnTo>
                  <a:lnTo>
                    <a:pt x="8" y="21"/>
                  </a:lnTo>
                  <a:lnTo>
                    <a:pt x="4" y="28"/>
                  </a:lnTo>
                  <a:lnTo>
                    <a:pt x="3" y="36"/>
                  </a:lnTo>
                  <a:lnTo>
                    <a:pt x="0" y="45"/>
                  </a:lnTo>
                  <a:lnTo>
                    <a:pt x="0" y="54"/>
                  </a:lnTo>
                  <a:lnTo>
                    <a:pt x="0" y="56"/>
                  </a:lnTo>
                  <a:lnTo>
                    <a:pt x="1" y="56"/>
                  </a:lnTo>
                  <a:lnTo>
                    <a:pt x="38" y="56"/>
                  </a:lnTo>
                  <a:lnTo>
                    <a:pt x="39" y="54"/>
                  </a:lnTo>
                  <a:lnTo>
                    <a:pt x="45" y="24"/>
                  </a:lnTo>
                  <a:lnTo>
                    <a:pt x="43" y="23"/>
                  </a:lnTo>
                  <a:lnTo>
                    <a:pt x="41" y="20"/>
                  </a:lnTo>
                  <a:lnTo>
                    <a:pt x="39" y="16"/>
                  </a:lnTo>
                  <a:close/>
                </a:path>
              </a:pathLst>
            </a:custGeom>
            <a:solidFill>
              <a:schemeClr val="bg1">
                <a:alpha val="100000"/>
              </a:schemeClr>
            </a:solidFill>
            <a:ln w="9525">
              <a:noFill/>
            </a:ln>
          </p:spPr>
          <p:txBody>
            <a:bodyPr/>
            <a:lstStyle/>
            <a:p>
              <a:endParaRPr lang="zh-CN" altLang="en-US" sz="2400" dirty="0">
                <a:cs typeface="+mn-ea"/>
                <a:sym typeface="+mn-lt"/>
              </a:endParaRPr>
            </a:p>
          </p:txBody>
        </p:sp>
        <p:sp>
          <p:nvSpPr>
            <p:cNvPr id="22" name="Freeform 351"/>
            <p:cNvSpPr/>
            <p:nvPr/>
          </p:nvSpPr>
          <p:spPr>
            <a:xfrm>
              <a:off x="48730" y="54128"/>
              <a:ext cx="32479" cy="50523"/>
            </a:xfrm>
            <a:custGeom>
              <a:avLst/>
              <a:gdLst>
                <a:gd name="txL" fmla="*/ 0 w 37"/>
                <a:gd name="txT" fmla="*/ 0 h 56"/>
                <a:gd name="txR" fmla="*/ 37 w 37"/>
                <a:gd name="txB" fmla="*/ 56 h 56"/>
              </a:gdLst>
              <a:ahLst/>
              <a:cxnLst>
                <a:cxn ang="0">
                  <a:pos x="28510417" y="16279232"/>
                </a:cxn>
                <a:cxn ang="0">
                  <a:pos x="28510417" y="16279232"/>
                </a:cxn>
                <a:cxn ang="0">
                  <a:pos x="25428424" y="12209424"/>
                </a:cxn>
                <a:cxn ang="0">
                  <a:pos x="20804994" y="7325835"/>
                </a:cxn>
                <a:cxn ang="0">
                  <a:pos x="16952282" y="3256027"/>
                </a:cxn>
                <a:cxn ang="0">
                  <a:pos x="12328853" y="0"/>
                </a:cxn>
                <a:cxn ang="0">
                  <a:pos x="12328853" y="0"/>
                </a:cxn>
                <a:cxn ang="0">
                  <a:pos x="11558135" y="0"/>
                </a:cxn>
                <a:cxn ang="0">
                  <a:pos x="11558135" y="0"/>
                </a:cxn>
                <a:cxn ang="0">
                  <a:pos x="6163988" y="3256027"/>
                </a:cxn>
                <a:cxn ang="0">
                  <a:pos x="770718" y="4883589"/>
                </a:cxn>
                <a:cxn ang="0">
                  <a:pos x="770718" y="4883589"/>
                </a:cxn>
                <a:cxn ang="0">
                  <a:pos x="770718" y="6512054"/>
                </a:cxn>
                <a:cxn ang="0">
                  <a:pos x="770718" y="6512054"/>
                </a:cxn>
                <a:cxn ang="0">
                  <a:pos x="770718" y="7325835"/>
                </a:cxn>
                <a:cxn ang="0">
                  <a:pos x="770718" y="7325835"/>
                </a:cxn>
                <a:cxn ang="0">
                  <a:pos x="3081994" y="9767179"/>
                </a:cxn>
                <a:cxn ang="0">
                  <a:pos x="3081994" y="13023205"/>
                </a:cxn>
                <a:cxn ang="0">
                  <a:pos x="3081994" y="13023205"/>
                </a:cxn>
                <a:cxn ang="0">
                  <a:pos x="3081994" y="16279232"/>
                </a:cxn>
                <a:cxn ang="0">
                  <a:pos x="770718" y="18721478"/>
                </a:cxn>
                <a:cxn ang="0">
                  <a:pos x="770718" y="18721478"/>
                </a:cxn>
                <a:cxn ang="0">
                  <a:pos x="0" y="19535259"/>
                </a:cxn>
                <a:cxn ang="0">
                  <a:pos x="3852712" y="43954108"/>
                </a:cxn>
                <a:cxn ang="0">
                  <a:pos x="3852712" y="43954108"/>
                </a:cxn>
                <a:cxn ang="0">
                  <a:pos x="5394147" y="45581670"/>
                </a:cxn>
                <a:cxn ang="0">
                  <a:pos x="9246859" y="45581670"/>
                </a:cxn>
                <a:cxn ang="0">
                  <a:pos x="9246859" y="45581670"/>
                </a:cxn>
                <a:cxn ang="0">
                  <a:pos x="12328853" y="36628273"/>
                </a:cxn>
                <a:cxn ang="0">
                  <a:pos x="16952282" y="29302438"/>
                </a:cxn>
                <a:cxn ang="0">
                  <a:pos x="22346430" y="22791286"/>
                </a:cxn>
                <a:cxn ang="0">
                  <a:pos x="28510417" y="16279232"/>
                </a:cxn>
                <a:cxn ang="0">
                  <a:pos x="28510417" y="16279232"/>
                </a:cxn>
              </a:cxnLst>
              <a:rect l="txL" t="txT" r="txR" b="txB"/>
              <a:pathLst>
                <a:path w="37" h="56">
                  <a:moveTo>
                    <a:pt x="37" y="20"/>
                  </a:moveTo>
                  <a:lnTo>
                    <a:pt x="37" y="20"/>
                  </a:lnTo>
                  <a:lnTo>
                    <a:pt x="33" y="15"/>
                  </a:lnTo>
                  <a:lnTo>
                    <a:pt x="27" y="9"/>
                  </a:lnTo>
                  <a:lnTo>
                    <a:pt x="22" y="4"/>
                  </a:lnTo>
                  <a:lnTo>
                    <a:pt x="16" y="0"/>
                  </a:lnTo>
                  <a:lnTo>
                    <a:pt x="15" y="0"/>
                  </a:lnTo>
                  <a:lnTo>
                    <a:pt x="8" y="4"/>
                  </a:lnTo>
                  <a:lnTo>
                    <a:pt x="1" y="6"/>
                  </a:lnTo>
                  <a:lnTo>
                    <a:pt x="1" y="8"/>
                  </a:lnTo>
                  <a:lnTo>
                    <a:pt x="1" y="9"/>
                  </a:lnTo>
                  <a:lnTo>
                    <a:pt x="4" y="12"/>
                  </a:lnTo>
                  <a:lnTo>
                    <a:pt x="4" y="16"/>
                  </a:lnTo>
                  <a:lnTo>
                    <a:pt x="4" y="20"/>
                  </a:lnTo>
                  <a:lnTo>
                    <a:pt x="1" y="23"/>
                  </a:lnTo>
                  <a:lnTo>
                    <a:pt x="0" y="24"/>
                  </a:lnTo>
                  <a:lnTo>
                    <a:pt x="5" y="54"/>
                  </a:lnTo>
                  <a:lnTo>
                    <a:pt x="7" y="56"/>
                  </a:lnTo>
                  <a:lnTo>
                    <a:pt x="12" y="56"/>
                  </a:lnTo>
                  <a:lnTo>
                    <a:pt x="16" y="45"/>
                  </a:lnTo>
                  <a:lnTo>
                    <a:pt x="22" y="36"/>
                  </a:lnTo>
                  <a:lnTo>
                    <a:pt x="29" y="28"/>
                  </a:lnTo>
                  <a:lnTo>
                    <a:pt x="37" y="20"/>
                  </a:lnTo>
                  <a:close/>
                </a:path>
              </a:pathLst>
            </a:custGeom>
            <a:solidFill>
              <a:schemeClr val="bg1">
                <a:alpha val="100000"/>
              </a:schemeClr>
            </a:solidFill>
            <a:ln w="9525">
              <a:noFill/>
            </a:ln>
          </p:spPr>
          <p:txBody>
            <a:bodyPr/>
            <a:lstStyle/>
            <a:p>
              <a:endParaRPr lang="zh-CN" altLang="en-US" sz="2400" dirty="0">
                <a:cs typeface="+mn-ea"/>
                <a:sym typeface="+mn-lt"/>
              </a:endParaRPr>
            </a:p>
          </p:txBody>
        </p:sp>
        <p:sp>
          <p:nvSpPr>
            <p:cNvPr id="23" name="Freeform 352"/>
            <p:cNvSpPr>
              <a:spLocks noEditPoints="1"/>
            </p:cNvSpPr>
            <p:nvPr/>
          </p:nvSpPr>
          <p:spPr>
            <a:xfrm>
              <a:off x="18056" y="0"/>
              <a:ext cx="52327" cy="54131"/>
            </a:xfrm>
            <a:custGeom>
              <a:avLst/>
              <a:gdLst>
                <a:gd name="txL" fmla="*/ 0 w 58"/>
                <a:gd name="txT" fmla="*/ 0 h 59"/>
                <a:gd name="txR" fmla="*/ 58 w 58"/>
                <a:gd name="txB" fmla="*/ 59 h 59"/>
              </a:gdLst>
              <a:ahLst/>
              <a:cxnLst>
                <a:cxn ang="0">
                  <a:pos x="47208878" y="25252570"/>
                </a:cxn>
                <a:cxn ang="0">
                  <a:pos x="44766651" y="15993417"/>
                </a:cxn>
                <a:cxn ang="0">
                  <a:pos x="39883098" y="7575588"/>
                </a:cxn>
                <a:cxn ang="0">
                  <a:pos x="32558220" y="2524890"/>
                </a:cxn>
                <a:cxn ang="0">
                  <a:pos x="23604890" y="0"/>
                </a:cxn>
                <a:cxn ang="0">
                  <a:pos x="17906660" y="841324"/>
                </a:cxn>
                <a:cxn ang="0">
                  <a:pos x="8953330" y="5892022"/>
                </a:cxn>
                <a:cxn ang="0">
                  <a:pos x="4883553" y="10101395"/>
                </a:cxn>
                <a:cxn ang="0">
                  <a:pos x="4883553" y="10101395"/>
                </a:cxn>
                <a:cxn ang="0">
                  <a:pos x="4883553" y="11784961"/>
                </a:cxn>
                <a:cxn ang="0">
                  <a:pos x="0" y="25252570"/>
                </a:cxn>
                <a:cxn ang="0">
                  <a:pos x="0" y="29461944"/>
                </a:cxn>
                <a:cxn ang="0">
                  <a:pos x="4883553" y="38721097"/>
                </a:cxn>
                <a:cxn ang="0">
                  <a:pos x="10580880" y="46296685"/>
                </a:cxn>
                <a:cxn ang="0">
                  <a:pos x="18720435" y="49663816"/>
                </a:cxn>
                <a:cxn ang="0">
                  <a:pos x="23604890" y="49663816"/>
                </a:cxn>
                <a:cxn ang="0">
                  <a:pos x="32558220" y="47980250"/>
                </a:cxn>
                <a:cxn ang="0">
                  <a:pos x="39883098" y="42088229"/>
                </a:cxn>
                <a:cxn ang="0">
                  <a:pos x="44766651" y="34511724"/>
                </a:cxn>
                <a:cxn ang="0">
                  <a:pos x="47208878" y="25252570"/>
                </a:cxn>
                <a:cxn ang="0">
                  <a:pos x="23604890" y="5892022"/>
                </a:cxn>
                <a:cxn ang="0">
                  <a:pos x="29302218" y="6734263"/>
                </a:cxn>
                <a:cxn ang="0">
                  <a:pos x="33371995" y="9259153"/>
                </a:cxn>
                <a:cxn ang="0">
                  <a:pos x="22790213" y="12626285"/>
                </a:cxn>
                <a:cxn ang="0">
                  <a:pos x="18720435" y="13468527"/>
                </a:cxn>
                <a:cxn ang="0">
                  <a:pos x="10580880" y="11784961"/>
                </a:cxn>
                <a:cxn ang="0">
                  <a:pos x="12209333" y="9259153"/>
                </a:cxn>
                <a:cxn ang="0">
                  <a:pos x="18720435" y="5892022"/>
                </a:cxn>
                <a:cxn ang="0">
                  <a:pos x="23604890" y="5892022"/>
                </a:cxn>
                <a:cxn ang="0">
                  <a:pos x="23604890" y="44613119"/>
                </a:cxn>
                <a:cxn ang="0">
                  <a:pos x="17092885" y="42088229"/>
                </a:cxn>
                <a:cxn ang="0">
                  <a:pos x="10580880" y="38721097"/>
                </a:cxn>
                <a:cxn ang="0">
                  <a:pos x="6512005" y="31986834"/>
                </a:cxn>
                <a:cxn ang="0">
                  <a:pos x="4883553" y="25252570"/>
                </a:cxn>
                <a:cxn ang="0">
                  <a:pos x="5697328" y="19360549"/>
                </a:cxn>
                <a:cxn ang="0">
                  <a:pos x="8139555" y="15152093"/>
                </a:cxn>
                <a:cxn ang="0">
                  <a:pos x="17906660" y="18518307"/>
                </a:cxn>
                <a:cxn ang="0">
                  <a:pos x="21162663" y="18518307"/>
                </a:cxn>
                <a:cxn ang="0">
                  <a:pos x="24418665" y="16834741"/>
                </a:cxn>
                <a:cxn ang="0">
                  <a:pos x="35813321" y="12626285"/>
                </a:cxn>
                <a:cxn ang="0">
                  <a:pos x="38255548" y="13468527"/>
                </a:cxn>
                <a:cxn ang="0">
                  <a:pos x="38255548" y="13468527"/>
                </a:cxn>
                <a:cxn ang="0">
                  <a:pos x="41511550" y="25252570"/>
                </a:cxn>
                <a:cxn ang="0">
                  <a:pos x="41511550" y="28619702"/>
                </a:cxn>
                <a:cxn ang="0">
                  <a:pos x="38255548" y="35353965"/>
                </a:cxn>
                <a:cxn ang="0">
                  <a:pos x="33371995" y="41245987"/>
                </a:cxn>
                <a:cxn ang="0">
                  <a:pos x="26859990" y="43771795"/>
                </a:cxn>
                <a:cxn ang="0">
                  <a:pos x="23604890" y="44613119"/>
                </a:cxn>
              </a:cxnLst>
              <a:rect l="txL" t="txT" r="txR" b="txB"/>
              <a:pathLst>
                <a:path w="58" h="59">
                  <a:moveTo>
                    <a:pt x="58" y="30"/>
                  </a:moveTo>
                  <a:lnTo>
                    <a:pt x="58" y="30"/>
                  </a:lnTo>
                  <a:lnTo>
                    <a:pt x="56" y="24"/>
                  </a:lnTo>
                  <a:lnTo>
                    <a:pt x="55" y="19"/>
                  </a:lnTo>
                  <a:lnTo>
                    <a:pt x="52" y="14"/>
                  </a:lnTo>
                  <a:lnTo>
                    <a:pt x="49" y="9"/>
                  </a:lnTo>
                  <a:lnTo>
                    <a:pt x="45" y="5"/>
                  </a:lnTo>
                  <a:lnTo>
                    <a:pt x="40" y="3"/>
                  </a:lnTo>
                  <a:lnTo>
                    <a:pt x="34" y="1"/>
                  </a:lnTo>
                  <a:lnTo>
                    <a:pt x="29" y="0"/>
                  </a:lnTo>
                  <a:lnTo>
                    <a:pt x="22" y="1"/>
                  </a:lnTo>
                  <a:lnTo>
                    <a:pt x="17" y="4"/>
                  </a:lnTo>
                  <a:lnTo>
                    <a:pt x="11" y="7"/>
                  </a:lnTo>
                  <a:lnTo>
                    <a:pt x="6" y="12"/>
                  </a:lnTo>
                  <a:lnTo>
                    <a:pt x="6" y="14"/>
                  </a:lnTo>
                  <a:lnTo>
                    <a:pt x="2" y="20"/>
                  </a:lnTo>
                  <a:lnTo>
                    <a:pt x="0" y="30"/>
                  </a:lnTo>
                  <a:lnTo>
                    <a:pt x="0" y="35"/>
                  </a:lnTo>
                  <a:lnTo>
                    <a:pt x="3" y="41"/>
                  </a:lnTo>
                  <a:lnTo>
                    <a:pt x="6" y="46"/>
                  </a:lnTo>
                  <a:lnTo>
                    <a:pt x="8" y="50"/>
                  </a:lnTo>
                  <a:lnTo>
                    <a:pt x="13" y="55"/>
                  </a:lnTo>
                  <a:lnTo>
                    <a:pt x="18" y="57"/>
                  </a:lnTo>
                  <a:lnTo>
                    <a:pt x="23" y="59"/>
                  </a:lnTo>
                  <a:lnTo>
                    <a:pt x="29" y="59"/>
                  </a:lnTo>
                  <a:lnTo>
                    <a:pt x="34" y="59"/>
                  </a:lnTo>
                  <a:lnTo>
                    <a:pt x="40" y="57"/>
                  </a:lnTo>
                  <a:lnTo>
                    <a:pt x="45" y="55"/>
                  </a:lnTo>
                  <a:lnTo>
                    <a:pt x="49" y="50"/>
                  </a:lnTo>
                  <a:lnTo>
                    <a:pt x="52" y="46"/>
                  </a:lnTo>
                  <a:lnTo>
                    <a:pt x="55" y="41"/>
                  </a:lnTo>
                  <a:lnTo>
                    <a:pt x="56" y="35"/>
                  </a:lnTo>
                  <a:lnTo>
                    <a:pt x="58" y="30"/>
                  </a:lnTo>
                  <a:close/>
                  <a:moveTo>
                    <a:pt x="29" y="7"/>
                  </a:moveTo>
                  <a:lnTo>
                    <a:pt x="29" y="7"/>
                  </a:lnTo>
                  <a:lnTo>
                    <a:pt x="36" y="8"/>
                  </a:lnTo>
                  <a:lnTo>
                    <a:pt x="41" y="11"/>
                  </a:lnTo>
                  <a:lnTo>
                    <a:pt x="36" y="12"/>
                  </a:lnTo>
                  <a:lnTo>
                    <a:pt x="28" y="15"/>
                  </a:lnTo>
                  <a:lnTo>
                    <a:pt x="23" y="16"/>
                  </a:lnTo>
                  <a:lnTo>
                    <a:pt x="19" y="16"/>
                  </a:lnTo>
                  <a:lnTo>
                    <a:pt x="13" y="14"/>
                  </a:lnTo>
                  <a:lnTo>
                    <a:pt x="15" y="11"/>
                  </a:lnTo>
                  <a:lnTo>
                    <a:pt x="19" y="8"/>
                  </a:lnTo>
                  <a:lnTo>
                    <a:pt x="23" y="7"/>
                  </a:lnTo>
                  <a:lnTo>
                    <a:pt x="29" y="7"/>
                  </a:lnTo>
                  <a:close/>
                  <a:moveTo>
                    <a:pt x="29" y="53"/>
                  </a:moveTo>
                  <a:lnTo>
                    <a:pt x="29" y="53"/>
                  </a:lnTo>
                  <a:lnTo>
                    <a:pt x="25" y="52"/>
                  </a:lnTo>
                  <a:lnTo>
                    <a:pt x="21" y="50"/>
                  </a:lnTo>
                  <a:lnTo>
                    <a:pt x="17" y="49"/>
                  </a:lnTo>
                  <a:lnTo>
                    <a:pt x="13" y="46"/>
                  </a:lnTo>
                  <a:lnTo>
                    <a:pt x="10" y="42"/>
                  </a:lnTo>
                  <a:lnTo>
                    <a:pt x="8" y="38"/>
                  </a:lnTo>
                  <a:lnTo>
                    <a:pt x="7" y="34"/>
                  </a:lnTo>
                  <a:lnTo>
                    <a:pt x="6" y="30"/>
                  </a:lnTo>
                  <a:lnTo>
                    <a:pt x="7" y="23"/>
                  </a:lnTo>
                  <a:lnTo>
                    <a:pt x="10" y="18"/>
                  </a:lnTo>
                  <a:lnTo>
                    <a:pt x="15" y="20"/>
                  </a:lnTo>
                  <a:lnTo>
                    <a:pt x="22" y="22"/>
                  </a:lnTo>
                  <a:lnTo>
                    <a:pt x="26" y="22"/>
                  </a:lnTo>
                  <a:lnTo>
                    <a:pt x="30" y="20"/>
                  </a:lnTo>
                  <a:lnTo>
                    <a:pt x="41" y="15"/>
                  </a:lnTo>
                  <a:lnTo>
                    <a:pt x="44" y="15"/>
                  </a:lnTo>
                  <a:lnTo>
                    <a:pt x="47" y="16"/>
                  </a:lnTo>
                  <a:lnTo>
                    <a:pt x="49" y="23"/>
                  </a:lnTo>
                  <a:lnTo>
                    <a:pt x="51" y="30"/>
                  </a:lnTo>
                  <a:lnTo>
                    <a:pt x="51" y="34"/>
                  </a:lnTo>
                  <a:lnTo>
                    <a:pt x="49" y="38"/>
                  </a:lnTo>
                  <a:lnTo>
                    <a:pt x="47" y="42"/>
                  </a:lnTo>
                  <a:lnTo>
                    <a:pt x="44" y="46"/>
                  </a:lnTo>
                  <a:lnTo>
                    <a:pt x="41" y="49"/>
                  </a:lnTo>
                  <a:lnTo>
                    <a:pt x="37" y="50"/>
                  </a:lnTo>
                  <a:lnTo>
                    <a:pt x="33" y="52"/>
                  </a:lnTo>
                  <a:lnTo>
                    <a:pt x="29" y="53"/>
                  </a:lnTo>
                  <a:close/>
                </a:path>
              </a:pathLst>
            </a:custGeom>
            <a:solidFill>
              <a:schemeClr val="bg1">
                <a:alpha val="100000"/>
              </a:schemeClr>
            </a:solidFill>
            <a:ln w="9525">
              <a:noFill/>
            </a:ln>
          </p:spPr>
          <p:txBody>
            <a:bodyPr/>
            <a:lstStyle/>
            <a:p>
              <a:endParaRPr lang="zh-CN" altLang="en-US" sz="2400" dirty="0">
                <a:cs typeface="+mn-ea"/>
                <a:sym typeface="+mn-lt"/>
              </a:endParaRPr>
            </a:p>
          </p:txBody>
        </p:sp>
        <p:sp>
          <p:nvSpPr>
            <p:cNvPr id="24" name="Freeform 353"/>
            <p:cNvSpPr/>
            <p:nvPr/>
          </p:nvSpPr>
          <p:spPr>
            <a:xfrm>
              <a:off x="63161" y="75783"/>
              <a:ext cx="52327" cy="64957"/>
            </a:xfrm>
            <a:custGeom>
              <a:avLst/>
              <a:gdLst>
                <a:gd name="txL" fmla="*/ 0 w 57"/>
                <a:gd name="txT" fmla="*/ 0 h 72"/>
                <a:gd name="txR" fmla="*/ 57 w 57"/>
                <a:gd name="txB" fmla="*/ 72 h 72"/>
              </a:gdLst>
              <a:ahLst/>
              <a:cxnLst>
                <a:cxn ang="0">
                  <a:pos x="43823403" y="17092713"/>
                </a:cxn>
                <a:cxn ang="0">
                  <a:pos x="43823403" y="17092713"/>
                </a:cxn>
                <a:cxn ang="0">
                  <a:pos x="43823403" y="13836743"/>
                </a:cxn>
                <a:cxn ang="0">
                  <a:pos x="47194364" y="9767007"/>
                </a:cxn>
                <a:cxn ang="0">
                  <a:pos x="47194364" y="9767007"/>
                </a:cxn>
                <a:cxn ang="0">
                  <a:pos x="47194364" y="8139473"/>
                </a:cxn>
                <a:cxn ang="0">
                  <a:pos x="47194364" y="8139473"/>
                </a:cxn>
                <a:cxn ang="0">
                  <a:pos x="45508884" y="8139473"/>
                </a:cxn>
                <a:cxn ang="0">
                  <a:pos x="45508884" y="8139473"/>
                </a:cxn>
                <a:cxn ang="0">
                  <a:pos x="38766963" y="4883503"/>
                </a:cxn>
                <a:cxn ang="0">
                  <a:pos x="32025042" y="0"/>
                </a:cxn>
                <a:cxn ang="0">
                  <a:pos x="32025042" y="0"/>
                </a:cxn>
                <a:cxn ang="0">
                  <a:pos x="29496822" y="0"/>
                </a:cxn>
                <a:cxn ang="0">
                  <a:pos x="29496822" y="0"/>
                </a:cxn>
                <a:cxn ang="0">
                  <a:pos x="23596723" y="4883503"/>
                </a:cxn>
                <a:cxn ang="0">
                  <a:pos x="18540282" y="8953240"/>
                </a:cxn>
                <a:cxn ang="0">
                  <a:pos x="12641102" y="15464277"/>
                </a:cxn>
                <a:cxn ang="0">
                  <a:pos x="7584661" y="21976216"/>
                </a:cxn>
                <a:cxn ang="0">
                  <a:pos x="4213701" y="30115689"/>
                </a:cxn>
                <a:cxn ang="0">
                  <a:pos x="2528220" y="39068929"/>
                </a:cxn>
                <a:cxn ang="0">
                  <a:pos x="0" y="48022169"/>
                </a:cxn>
                <a:cxn ang="0">
                  <a:pos x="0" y="56975409"/>
                </a:cxn>
                <a:cxn ang="0">
                  <a:pos x="0" y="56975409"/>
                </a:cxn>
                <a:cxn ang="0">
                  <a:pos x="0" y="57789175"/>
                </a:cxn>
                <a:cxn ang="0">
                  <a:pos x="0" y="57789175"/>
                </a:cxn>
                <a:cxn ang="0">
                  <a:pos x="842740" y="58602942"/>
                </a:cxn>
                <a:cxn ang="0">
                  <a:pos x="41295183" y="58602942"/>
                </a:cxn>
                <a:cxn ang="0">
                  <a:pos x="41295183" y="58602942"/>
                </a:cxn>
                <a:cxn ang="0">
                  <a:pos x="42137923" y="57789175"/>
                </a:cxn>
                <a:cxn ang="0">
                  <a:pos x="48037104" y="26045953"/>
                </a:cxn>
                <a:cxn ang="0">
                  <a:pos x="48037104" y="26045953"/>
                </a:cxn>
                <a:cxn ang="0">
                  <a:pos x="47194364" y="24417517"/>
                </a:cxn>
                <a:cxn ang="0">
                  <a:pos x="47194364" y="24417517"/>
                </a:cxn>
                <a:cxn ang="0">
                  <a:pos x="44666144" y="21162449"/>
                </a:cxn>
                <a:cxn ang="0">
                  <a:pos x="43823403" y="17092713"/>
                </a:cxn>
                <a:cxn ang="0">
                  <a:pos x="43823403" y="17092713"/>
                </a:cxn>
              </a:cxnLst>
              <a:rect l="txL" t="txT" r="txR" b="txB"/>
              <a:pathLst>
                <a:path w="57" h="72">
                  <a:moveTo>
                    <a:pt x="52" y="21"/>
                  </a:moveTo>
                  <a:lnTo>
                    <a:pt x="52" y="21"/>
                  </a:lnTo>
                  <a:lnTo>
                    <a:pt x="52" y="17"/>
                  </a:lnTo>
                  <a:lnTo>
                    <a:pt x="56" y="12"/>
                  </a:lnTo>
                  <a:lnTo>
                    <a:pt x="56" y="10"/>
                  </a:lnTo>
                  <a:lnTo>
                    <a:pt x="54" y="10"/>
                  </a:lnTo>
                  <a:lnTo>
                    <a:pt x="46" y="6"/>
                  </a:lnTo>
                  <a:lnTo>
                    <a:pt x="38" y="0"/>
                  </a:lnTo>
                  <a:lnTo>
                    <a:pt x="35" y="0"/>
                  </a:lnTo>
                  <a:lnTo>
                    <a:pt x="28" y="6"/>
                  </a:lnTo>
                  <a:lnTo>
                    <a:pt x="22" y="11"/>
                  </a:lnTo>
                  <a:lnTo>
                    <a:pt x="15" y="19"/>
                  </a:lnTo>
                  <a:lnTo>
                    <a:pt x="9" y="27"/>
                  </a:lnTo>
                  <a:lnTo>
                    <a:pt x="5" y="37"/>
                  </a:lnTo>
                  <a:lnTo>
                    <a:pt x="3" y="48"/>
                  </a:lnTo>
                  <a:lnTo>
                    <a:pt x="0" y="59"/>
                  </a:lnTo>
                  <a:lnTo>
                    <a:pt x="0" y="70"/>
                  </a:lnTo>
                  <a:lnTo>
                    <a:pt x="0" y="71"/>
                  </a:lnTo>
                  <a:lnTo>
                    <a:pt x="1" y="72"/>
                  </a:lnTo>
                  <a:lnTo>
                    <a:pt x="49" y="72"/>
                  </a:lnTo>
                  <a:lnTo>
                    <a:pt x="50" y="71"/>
                  </a:lnTo>
                  <a:lnTo>
                    <a:pt x="57" y="32"/>
                  </a:lnTo>
                  <a:lnTo>
                    <a:pt x="56" y="30"/>
                  </a:lnTo>
                  <a:lnTo>
                    <a:pt x="53" y="26"/>
                  </a:lnTo>
                  <a:lnTo>
                    <a:pt x="52" y="21"/>
                  </a:lnTo>
                  <a:close/>
                </a:path>
              </a:pathLst>
            </a:custGeom>
            <a:solidFill>
              <a:schemeClr val="bg1">
                <a:alpha val="100000"/>
              </a:schemeClr>
            </a:solidFill>
            <a:ln w="9525">
              <a:noFill/>
            </a:ln>
          </p:spPr>
          <p:txBody>
            <a:bodyPr/>
            <a:lstStyle/>
            <a:p>
              <a:endParaRPr lang="zh-CN" altLang="en-US" sz="2400" dirty="0">
                <a:cs typeface="+mn-ea"/>
                <a:sym typeface="+mn-lt"/>
              </a:endParaRPr>
            </a:p>
          </p:txBody>
        </p:sp>
        <p:sp>
          <p:nvSpPr>
            <p:cNvPr id="25" name="Freeform 354"/>
            <p:cNvSpPr/>
            <p:nvPr/>
          </p:nvSpPr>
          <p:spPr>
            <a:xfrm>
              <a:off x="126306" y="75783"/>
              <a:ext cx="50522" cy="64957"/>
            </a:xfrm>
            <a:custGeom>
              <a:avLst/>
              <a:gdLst>
                <a:gd name="txL" fmla="*/ 0 w 57"/>
                <a:gd name="txT" fmla="*/ 0 h 72"/>
                <a:gd name="txR" fmla="*/ 57 w 57"/>
                <a:gd name="txB" fmla="*/ 72 h 72"/>
              </a:gdLst>
              <a:ahLst/>
              <a:cxnLst>
                <a:cxn ang="0">
                  <a:pos x="16497649" y="0"/>
                </a:cxn>
                <a:cxn ang="0">
                  <a:pos x="16497649" y="0"/>
                </a:cxn>
                <a:cxn ang="0">
                  <a:pos x="14927035" y="0"/>
                </a:cxn>
                <a:cxn ang="0">
                  <a:pos x="14927035" y="0"/>
                </a:cxn>
                <a:cxn ang="0">
                  <a:pos x="8641921" y="4883503"/>
                </a:cxn>
                <a:cxn ang="0">
                  <a:pos x="2356807" y="8139473"/>
                </a:cxn>
                <a:cxn ang="0">
                  <a:pos x="2356807" y="8139473"/>
                </a:cxn>
                <a:cxn ang="0">
                  <a:pos x="785307" y="8139473"/>
                </a:cxn>
                <a:cxn ang="0">
                  <a:pos x="785307" y="8139473"/>
                </a:cxn>
                <a:cxn ang="0">
                  <a:pos x="785307" y="9767007"/>
                </a:cxn>
                <a:cxn ang="0">
                  <a:pos x="785307" y="9767007"/>
                </a:cxn>
                <a:cxn ang="0">
                  <a:pos x="3142114" y="13836743"/>
                </a:cxn>
                <a:cxn ang="0">
                  <a:pos x="3928307" y="17092713"/>
                </a:cxn>
                <a:cxn ang="0">
                  <a:pos x="3928307" y="17092713"/>
                </a:cxn>
                <a:cxn ang="0">
                  <a:pos x="3142114" y="21162449"/>
                </a:cxn>
                <a:cxn ang="0">
                  <a:pos x="785307" y="24417517"/>
                </a:cxn>
                <a:cxn ang="0">
                  <a:pos x="785307" y="24417517"/>
                </a:cxn>
                <a:cxn ang="0">
                  <a:pos x="0" y="26045953"/>
                </a:cxn>
                <a:cxn ang="0">
                  <a:pos x="5498921" y="57789175"/>
                </a:cxn>
                <a:cxn ang="0">
                  <a:pos x="5498921" y="57789175"/>
                </a:cxn>
                <a:cxn ang="0">
                  <a:pos x="6285114" y="58602942"/>
                </a:cxn>
                <a:cxn ang="0">
                  <a:pos x="43994912" y="58602942"/>
                </a:cxn>
                <a:cxn ang="0">
                  <a:pos x="43994912" y="58602942"/>
                </a:cxn>
                <a:cxn ang="0">
                  <a:pos x="44780219" y="57789175"/>
                </a:cxn>
                <a:cxn ang="0">
                  <a:pos x="44780219" y="57789175"/>
                </a:cxn>
                <a:cxn ang="0">
                  <a:pos x="44780219" y="56975409"/>
                </a:cxn>
                <a:cxn ang="0">
                  <a:pos x="44780219" y="56975409"/>
                </a:cxn>
                <a:cxn ang="0">
                  <a:pos x="43994912" y="48022169"/>
                </a:cxn>
                <a:cxn ang="0">
                  <a:pos x="43208719" y="39068929"/>
                </a:cxn>
                <a:cxn ang="0">
                  <a:pos x="40851912" y="30115689"/>
                </a:cxn>
                <a:cxn ang="0">
                  <a:pos x="37709798" y="21976216"/>
                </a:cxn>
                <a:cxn ang="0">
                  <a:pos x="32996184" y="15464277"/>
                </a:cxn>
                <a:cxn ang="0">
                  <a:pos x="28282570" y="8953240"/>
                </a:cxn>
                <a:cxn ang="0">
                  <a:pos x="22782763" y="4883503"/>
                </a:cxn>
                <a:cxn ang="0">
                  <a:pos x="16497649" y="0"/>
                </a:cxn>
                <a:cxn ang="0">
                  <a:pos x="16497649" y="0"/>
                </a:cxn>
              </a:cxnLst>
              <a:rect l="txL" t="txT" r="txR" b="txB"/>
              <a:pathLst>
                <a:path w="57" h="72">
                  <a:moveTo>
                    <a:pt x="21" y="0"/>
                  </a:moveTo>
                  <a:lnTo>
                    <a:pt x="21" y="0"/>
                  </a:lnTo>
                  <a:lnTo>
                    <a:pt x="19" y="0"/>
                  </a:lnTo>
                  <a:lnTo>
                    <a:pt x="11" y="6"/>
                  </a:lnTo>
                  <a:lnTo>
                    <a:pt x="3" y="10"/>
                  </a:lnTo>
                  <a:lnTo>
                    <a:pt x="1" y="10"/>
                  </a:lnTo>
                  <a:lnTo>
                    <a:pt x="1" y="12"/>
                  </a:lnTo>
                  <a:lnTo>
                    <a:pt x="4" y="17"/>
                  </a:lnTo>
                  <a:lnTo>
                    <a:pt x="5" y="21"/>
                  </a:lnTo>
                  <a:lnTo>
                    <a:pt x="4" y="26"/>
                  </a:lnTo>
                  <a:lnTo>
                    <a:pt x="1" y="30"/>
                  </a:lnTo>
                  <a:lnTo>
                    <a:pt x="0" y="32"/>
                  </a:lnTo>
                  <a:lnTo>
                    <a:pt x="7" y="71"/>
                  </a:lnTo>
                  <a:lnTo>
                    <a:pt x="8" y="72"/>
                  </a:lnTo>
                  <a:lnTo>
                    <a:pt x="56" y="72"/>
                  </a:lnTo>
                  <a:lnTo>
                    <a:pt x="57" y="71"/>
                  </a:lnTo>
                  <a:lnTo>
                    <a:pt x="57" y="70"/>
                  </a:lnTo>
                  <a:lnTo>
                    <a:pt x="56" y="59"/>
                  </a:lnTo>
                  <a:lnTo>
                    <a:pt x="55" y="48"/>
                  </a:lnTo>
                  <a:lnTo>
                    <a:pt x="52" y="37"/>
                  </a:lnTo>
                  <a:lnTo>
                    <a:pt x="48" y="27"/>
                  </a:lnTo>
                  <a:lnTo>
                    <a:pt x="42" y="19"/>
                  </a:lnTo>
                  <a:lnTo>
                    <a:pt x="36" y="11"/>
                  </a:lnTo>
                  <a:lnTo>
                    <a:pt x="29" y="6"/>
                  </a:lnTo>
                  <a:lnTo>
                    <a:pt x="21" y="0"/>
                  </a:lnTo>
                  <a:close/>
                </a:path>
              </a:pathLst>
            </a:custGeom>
            <a:solidFill>
              <a:schemeClr val="bg1">
                <a:alpha val="100000"/>
              </a:schemeClr>
            </a:solidFill>
            <a:ln w="9525">
              <a:noFill/>
            </a:ln>
          </p:spPr>
          <p:txBody>
            <a:bodyPr/>
            <a:lstStyle/>
            <a:p>
              <a:endParaRPr lang="zh-CN" altLang="en-US" sz="2400" dirty="0">
                <a:cs typeface="+mn-ea"/>
                <a:sym typeface="+mn-lt"/>
              </a:endParaRPr>
            </a:p>
          </p:txBody>
        </p:sp>
      </p:grpSp>
      <p:sp>
        <p:nvSpPr>
          <p:cNvPr id="27" name="TextBox 45"/>
          <p:cNvSpPr/>
          <p:nvPr/>
        </p:nvSpPr>
        <p:spPr>
          <a:xfrm>
            <a:off x="5300345" y="2742565"/>
            <a:ext cx="2755900" cy="106138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indent="0" algn="l">
              <a:lnSpc>
                <a:spcPct val="120000"/>
              </a:lnSpc>
              <a:spcBef>
                <a:spcPct val="0"/>
              </a:spcBef>
              <a:buNone/>
            </a:pPr>
            <a:r>
              <a:rPr lang="zh-CN" altLang="en-US" sz="1800" dirty="0">
                <a:solidFill>
                  <a:schemeClr val="bg1"/>
                </a:solidFill>
                <a:cs typeface="+mn-ea"/>
                <a:sym typeface="+mn-lt"/>
              </a:rPr>
              <a:t>完成剩下的讨论区、后台管理页面，后端完成大部分接口实现和数据库搭建</a:t>
            </a:r>
            <a:endParaRPr lang="en-US" altLang="zh-CN" sz="1800" dirty="0">
              <a:solidFill>
                <a:schemeClr val="bg1"/>
              </a:solidFill>
              <a:cs typeface="+mn-ea"/>
              <a:sym typeface="+mn-lt"/>
            </a:endParaRPr>
          </a:p>
        </p:txBody>
      </p:sp>
      <p:sp>
        <p:nvSpPr>
          <p:cNvPr id="28" name="TextBox 46"/>
          <p:cNvSpPr/>
          <p:nvPr/>
        </p:nvSpPr>
        <p:spPr>
          <a:xfrm>
            <a:off x="5327650" y="2162810"/>
            <a:ext cx="2781300"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eaLnBrk="1" hangingPunct="1">
              <a:spcBef>
                <a:spcPct val="0"/>
              </a:spcBef>
              <a:buNone/>
            </a:pPr>
            <a:r>
              <a:rPr lang="zh-CN" altLang="en-US" sz="1800" dirty="0">
                <a:solidFill>
                  <a:schemeClr val="bg1"/>
                </a:solidFill>
                <a:cs typeface="+mn-ea"/>
                <a:sym typeface="+mn-lt"/>
              </a:rPr>
              <a:t>基本页面开发完成</a:t>
            </a:r>
            <a:endParaRPr lang="en-US" altLang="zh-CN" sz="1800" dirty="0">
              <a:solidFill>
                <a:schemeClr val="bg1"/>
              </a:solidFill>
              <a:cs typeface="+mn-ea"/>
              <a:sym typeface="+mn-lt"/>
            </a:endParaRPr>
          </a:p>
        </p:txBody>
      </p:sp>
      <p:sp>
        <p:nvSpPr>
          <p:cNvPr id="29" name="直接连接符 47"/>
          <p:cNvSpPr/>
          <p:nvPr/>
        </p:nvSpPr>
        <p:spPr>
          <a:xfrm>
            <a:off x="5439410" y="2573020"/>
            <a:ext cx="2616835" cy="0"/>
          </a:xfrm>
          <a:prstGeom prst="line">
            <a:avLst/>
          </a:prstGeom>
          <a:ln w="9525" cap="flat" cmpd="sng">
            <a:solidFill>
              <a:schemeClr val="bg1"/>
            </a:solidFill>
            <a:prstDash val="solid"/>
            <a:bevel/>
            <a:headEnd type="none" w="med" len="med"/>
            <a:tailEnd type="none" w="med" len="med"/>
          </a:ln>
        </p:spPr>
        <p:txBody>
          <a:bodyPr/>
          <a:lstStyle/>
          <a:p>
            <a:endParaRPr lang="zh-CN" altLang="en-US">
              <a:cs typeface="+mn-ea"/>
              <a:sym typeface="+mn-lt"/>
            </a:endParaRPr>
          </a:p>
        </p:txBody>
      </p:sp>
      <p:sp>
        <p:nvSpPr>
          <p:cNvPr id="30" name="椭圆 48"/>
          <p:cNvSpPr/>
          <p:nvPr/>
        </p:nvSpPr>
        <p:spPr>
          <a:xfrm>
            <a:off x="4710430" y="2285365"/>
            <a:ext cx="384810" cy="384810"/>
          </a:xfrm>
          <a:prstGeom prst="ellipse">
            <a:avLst/>
          </a:prstGeom>
          <a:noFill/>
          <a:ln w="25400" cap="flat" cmpd="sng">
            <a:solidFill>
              <a:schemeClr val="bg1"/>
            </a:solidFill>
            <a:prstDash val="solid"/>
            <a:bevel/>
            <a:headEnd type="none" w="med" len="med"/>
            <a:tailEnd type="none" w="med" len="med"/>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spcBef>
                <a:spcPct val="0"/>
              </a:spcBef>
              <a:buNone/>
            </a:pPr>
            <a:r>
              <a:rPr lang="en-US" altLang="zh-CN" sz="2400" dirty="0">
                <a:solidFill>
                  <a:srgbClr val="FFFFFF"/>
                </a:solidFill>
                <a:cs typeface="+mn-ea"/>
                <a:sym typeface="+mn-lt"/>
              </a:rPr>
              <a:t>1</a:t>
            </a:r>
          </a:p>
        </p:txBody>
      </p:sp>
      <p:sp>
        <p:nvSpPr>
          <p:cNvPr id="32" name="TextBox 50"/>
          <p:cNvSpPr/>
          <p:nvPr/>
        </p:nvSpPr>
        <p:spPr>
          <a:xfrm>
            <a:off x="5300345" y="5075555"/>
            <a:ext cx="2755900" cy="65825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indent="0" algn="l">
              <a:lnSpc>
                <a:spcPct val="120000"/>
              </a:lnSpc>
              <a:spcBef>
                <a:spcPct val="0"/>
              </a:spcBef>
              <a:buNone/>
            </a:pPr>
            <a:r>
              <a:rPr lang="zh-CN" altLang="en-US" sz="1600" dirty="0">
                <a:solidFill>
                  <a:schemeClr val="bg1"/>
                </a:solidFill>
                <a:cs typeface="+mn-ea"/>
                <a:sym typeface="+mn-lt"/>
              </a:rPr>
              <a:t>攻坚完成文件在线浏览等功能</a:t>
            </a:r>
            <a:endParaRPr lang="en-US" altLang="zh-CN" sz="1600" dirty="0">
              <a:solidFill>
                <a:schemeClr val="bg1"/>
              </a:solidFill>
              <a:cs typeface="+mn-ea"/>
              <a:sym typeface="+mn-lt"/>
            </a:endParaRPr>
          </a:p>
        </p:txBody>
      </p:sp>
      <p:sp>
        <p:nvSpPr>
          <p:cNvPr id="33" name="TextBox 51"/>
          <p:cNvSpPr/>
          <p:nvPr/>
        </p:nvSpPr>
        <p:spPr>
          <a:xfrm>
            <a:off x="5327650" y="4495800"/>
            <a:ext cx="2781300"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eaLnBrk="1" hangingPunct="1">
              <a:spcBef>
                <a:spcPct val="0"/>
              </a:spcBef>
              <a:buNone/>
            </a:pPr>
            <a:r>
              <a:rPr lang="zh-CN" altLang="en-US" sz="1800" dirty="0">
                <a:solidFill>
                  <a:schemeClr val="bg1"/>
                </a:solidFill>
                <a:cs typeface="+mn-ea"/>
                <a:sym typeface="+mn-lt"/>
              </a:rPr>
              <a:t>在线浏览模块攻坚</a:t>
            </a:r>
            <a:endParaRPr lang="en-US" altLang="zh-CN" sz="1800" dirty="0">
              <a:solidFill>
                <a:schemeClr val="bg1"/>
              </a:solidFill>
              <a:cs typeface="+mn-ea"/>
              <a:sym typeface="+mn-lt"/>
            </a:endParaRPr>
          </a:p>
        </p:txBody>
      </p:sp>
      <p:sp>
        <p:nvSpPr>
          <p:cNvPr id="34" name="直接连接符 52"/>
          <p:cNvSpPr/>
          <p:nvPr/>
        </p:nvSpPr>
        <p:spPr>
          <a:xfrm>
            <a:off x="5439410" y="4906010"/>
            <a:ext cx="2616835" cy="0"/>
          </a:xfrm>
          <a:prstGeom prst="line">
            <a:avLst/>
          </a:prstGeom>
          <a:ln w="9525" cap="flat" cmpd="sng">
            <a:solidFill>
              <a:schemeClr val="bg1"/>
            </a:solidFill>
            <a:prstDash val="solid"/>
            <a:bevel/>
            <a:headEnd type="none" w="med" len="med"/>
            <a:tailEnd type="none" w="med" len="med"/>
          </a:ln>
        </p:spPr>
        <p:txBody>
          <a:bodyPr/>
          <a:lstStyle/>
          <a:p>
            <a:endParaRPr lang="zh-CN" altLang="en-US">
              <a:cs typeface="+mn-ea"/>
              <a:sym typeface="+mn-lt"/>
            </a:endParaRPr>
          </a:p>
        </p:txBody>
      </p:sp>
      <p:sp>
        <p:nvSpPr>
          <p:cNvPr id="35" name="椭圆 53"/>
          <p:cNvSpPr/>
          <p:nvPr/>
        </p:nvSpPr>
        <p:spPr>
          <a:xfrm>
            <a:off x="4710430" y="4624705"/>
            <a:ext cx="384810" cy="382905"/>
          </a:xfrm>
          <a:prstGeom prst="ellipse">
            <a:avLst/>
          </a:prstGeom>
          <a:noFill/>
          <a:ln w="25400" cap="flat" cmpd="sng">
            <a:solidFill>
              <a:schemeClr val="bg1"/>
            </a:solidFill>
            <a:prstDash val="solid"/>
            <a:bevel/>
            <a:headEnd type="none" w="med" len="med"/>
            <a:tailEnd type="none" w="med" len="med"/>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spcBef>
                <a:spcPct val="0"/>
              </a:spcBef>
              <a:buNone/>
            </a:pPr>
            <a:r>
              <a:rPr lang="en-US" altLang="zh-CN" sz="2400" dirty="0">
                <a:solidFill>
                  <a:srgbClr val="FFFFFF"/>
                </a:solidFill>
                <a:cs typeface="+mn-ea"/>
                <a:sym typeface="+mn-lt"/>
              </a:rPr>
              <a:t>2</a:t>
            </a:r>
          </a:p>
        </p:txBody>
      </p:sp>
      <p:sp>
        <p:nvSpPr>
          <p:cNvPr id="38" name="TextBox 81"/>
          <p:cNvSpPr/>
          <p:nvPr/>
        </p:nvSpPr>
        <p:spPr>
          <a:xfrm>
            <a:off x="8876030" y="2139950"/>
            <a:ext cx="2780030" cy="36933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eaLnBrk="1" hangingPunct="1">
              <a:spcBef>
                <a:spcPct val="0"/>
              </a:spcBef>
              <a:buNone/>
            </a:pPr>
            <a:r>
              <a:rPr lang="zh-CN" altLang="en-US" sz="1800" dirty="0">
                <a:solidFill>
                  <a:schemeClr val="bg1"/>
                </a:solidFill>
                <a:cs typeface="+mn-ea"/>
                <a:sym typeface="+mn-lt"/>
              </a:rPr>
              <a:t>加入文件共享，移动适配</a:t>
            </a:r>
            <a:endParaRPr lang="en-US" altLang="zh-CN" sz="1800" dirty="0">
              <a:solidFill>
                <a:schemeClr val="bg1"/>
              </a:solidFill>
              <a:cs typeface="+mn-ea"/>
              <a:sym typeface="+mn-lt"/>
            </a:endParaRPr>
          </a:p>
        </p:txBody>
      </p:sp>
      <p:sp>
        <p:nvSpPr>
          <p:cNvPr id="39" name="直接连接符 82"/>
          <p:cNvSpPr/>
          <p:nvPr/>
        </p:nvSpPr>
        <p:spPr>
          <a:xfrm>
            <a:off x="8988425" y="2550160"/>
            <a:ext cx="2614930" cy="0"/>
          </a:xfrm>
          <a:prstGeom prst="line">
            <a:avLst/>
          </a:prstGeom>
          <a:ln w="9525" cap="flat" cmpd="sng">
            <a:solidFill>
              <a:schemeClr val="bg1"/>
            </a:solidFill>
            <a:prstDash val="solid"/>
            <a:bevel/>
            <a:headEnd type="none" w="med" len="med"/>
            <a:tailEnd type="none" w="med" len="med"/>
          </a:ln>
        </p:spPr>
        <p:txBody>
          <a:bodyPr/>
          <a:lstStyle/>
          <a:p>
            <a:endParaRPr lang="zh-CN" altLang="en-US">
              <a:cs typeface="+mn-ea"/>
              <a:sym typeface="+mn-lt"/>
            </a:endParaRPr>
          </a:p>
        </p:txBody>
      </p:sp>
      <p:sp>
        <p:nvSpPr>
          <p:cNvPr id="40" name="椭圆 83"/>
          <p:cNvSpPr/>
          <p:nvPr/>
        </p:nvSpPr>
        <p:spPr>
          <a:xfrm>
            <a:off x="8347710" y="2285365"/>
            <a:ext cx="382905" cy="384810"/>
          </a:xfrm>
          <a:prstGeom prst="ellipse">
            <a:avLst/>
          </a:prstGeom>
          <a:noFill/>
          <a:ln w="25400" cap="flat" cmpd="sng">
            <a:solidFill>
              <a:schemeClr val="bg1"/>
            </a:solidFill>
            <a:prstDash val="solid"/>
            <a:bevel/>
            <a:headEnd type="none" w="med" len="med"/>
            <a:tailEnd type="none" w="med" len="med"/>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spcBef>
                <a:spcPct val="0"/>
              </a:spcBef>
              <a:buNone/>
            </a:pPr>
            <a:r>
              <a:rPr lang="en-US" altLang="zh-CN" sz="2400" dirty="0">
                <a:solidFill>
                  <a:srgbClr val="FFFFFF"/>
                </a:solidFill>
                <a:cs typeface="+mn-ea"/>
                <a:sym typeface="+mn-lt"/>
              </a:rPr>
              <a:t>3</a:t>
            </a:r>
          </a:p>
        </p:txBody>
      </p:sp>
      <p:sp>
        <p:nvSpPr>
          <p:cNvPr id="42" name="TextBox 85"/>
          <p:cNvSpPr/>
          <p:nvPr/>
        </p:nvSpPr>
        <p:spPr>
          <a:xfrm>
            <a:off x="8849360" y="5075555"/>
            <a:ext cx="2753995" cy="95372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indent="0" algn="l">
              <a:lnSpc>
                <a:spcPct val="120000"/>
              </a:lnSpc>
              <a:spcBef>
                <a:spcPct val="0"/>
              </a:spcBef>
              <a:buNone/>
            </a:pPr>
            <a:r>
              <a:rPr lang="zh-CN" altLang="en-US" sz="1600" dirty="0">
                <a:solidFill>
                  <a:schemeClr val="bg1"/>
                </a:solidFill>
                <a:cs typeface="+mn-ea"/>
                <a:sym typeface="+mn-lt"/>
              </a:rPr>
              <a:t>项目开发告于段落，总结心得和作品并准备汇报展示文档</a:t>
            </a:r>
            <a:endParaRPr lang="en-US" altLang="zh-CN" sz="1600" dirty="0">
              <a:solidFill>
                <a:schemeClr val="bg1"/>
              </a:solidFill>
              <a:cs typeface="+mn-ea"/>
              <a:sym typeface="+mn-lt"/>
            </a:endParaRPr>
          </a:p>
        </p:txBody>
      </p:sp>
      <p:sp>
        <p:nvSpPr>
          <p:cNvPr id="43" name="TextBox 86"/>
          <p:cNvSpPr/>
          <p:nvPr/>
        </p:nvSpPr>
        <p:spPr>
          <a:xfrm>
            <a:off x="8876030" y="4495800"/>
            <a:ext cx="2780030"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eaLnBrk="1" hangingPunct="1">
              <a:spcBef>
                <a:spcPct val="0"/>
              </a:spcBef>
              <a:buNone/>
            </a:pPr>
            <a:r>
              <a:rPr lang="zh-CN" altLang="en-US" sz="1800" dirty="0">
                <a:solidFill>
                  <a:schemeClr val="bg1"/>
                </a:solidFill>
                <a:cs typeface="+mn-ea"/>
                <a:sym typeface="+mn-lt"/>
              </a:rPr>
              <a:t>总结项目开发心得和汇报</a:t>
            </a:r>
            <a:endParaRPr lang="en-US" altLang="zh-CN" sz="1800" dirty="0">
              <a:solidFill>
                <a:schemeClr val="bg1"/>
              </a:solidFill>
              <a:cs typeface="+mn-ea"/>
              <a:sym typeface="+mn-lt"/>
            </a:endParaRPr>
          </a:p>
        </p:txBody>
      </p:sp>
      <p:sp>
        <p:nvSpPr>
          <p:cNvPr id="44" name="直接连接符 87"/>
          <p:cNvSpPr/>
          <p:nvPr/>
        </p:nvSpPr>
        <p:spPr>
          <a:xfrm>
            <a:off x="8988425" y="4906010"/>
            <a:ext cx="2614930" cy="0"/>
          </a:xfrm>
          <a:prstGeom prst="line">
            <a:avLst/>
          </a:prstGeom>
          <a:ln w="9525" cap="flat" cmpd="sng">
            <a:solidFill>
              <a:schemeClr val="bg1"/>
            </a:solidFill>
            <a:prstDash val="solid"/>
            <a:bevel/>
            <a:headEnd type="none" w="med" len="med"/>
            <a:tailEnd type="none" w="med" len="med"/>
          </a:ln>
        </p:spPr>
        <p:txBody>
          <a:bodyPr/>
          <a:lstStyle/>
          <a:p>
            <a:endParaRPr lang="zh-CN" altLang="en-US">
              <a:cs typeface="+mn-ea"/>
              <a:sym typeface="+mn-lt"/>
            </a:endParaRPr>
          </a:p>
        </p:txBody>
      </p:sp>
      <p:sp>
        <p:nvSpPr>
          <p:cNvPr id="45" name="椭圆 88"/>
          <p:cNvSpPr/>
          <p:nvPr/>
        </p:nvSpPr>
        <p:spPr>
          <a:xfrm>
            <a:off x="8347710" y="4641850"/>
            <a:ext cx="382905" cy="384810"/>
          </a:xfrm>
          <a:prstGeom prst="ellipse">
            <a:avLst/>
          </a:prstGeom>
          <a:noFill/>
          <a:ln w="25400" cap="flat" cmpd="sng">
            <a:solidFill>
              <a:schemeClr val="bg1"/>
            </a:solidFill>
            <a:prstDash val="solid"/>
            <a:bevel/>
            <a:headEnd type="none" w="med" len="med"/>
            <a:tailEnd type="none" w="med" len="med"/>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spcBef>
                <a:spcPct val="0"/>
              </a:spcBef>
              <a:buNone/>
            </a:pPr>
            <a:r>
              <a:rPr lang="en-US" altLang="zh-CN" sz="2400" dirty="0">
                <a:solidFill>
                  <a:srgbClr val="FFFFFF"/>
                </a:solidFill>
                <a:cs typeface="+mn-ea"/>
                <a:sym typeface="+mn-lt"/>
              </a:rPr>
              <a:t>4</a:t>
            </a:r>
          </a:p>
        </p:txBody>
      </p:sp>
      <p:sp>
        <p:nvSpPr>
          <p:cNvPr id="26" name="文本框 25">
            <a:extLst>
              <a:ext uri="{FF2B5EF4-FFF2-40B4-BE49-F238E27FC236}">
                <a16:creationId xmlns:a16="http://schemas.microsoft.com/office/drawing/2014/main" id="{BD5A6D6D-0510-4C26-A91D-1351B131F886}"/>
              </a:ext>
            </a:extLst>
          </p:cNvPr>
          <p:cNvSpPr txBox="1"/>
          <p:nvPr/>
        </p:nvSpPr>
        <p:spPr>
          <a:xfrm>
            <a:off x="8988425" y="2742565"/>
            <a:ext cx="2055495" cy="1323439"/>
          </a:xfrm>
          <a:prstGeom prst="rect">
            <a:avLst/>
          </a:prstGeom>
          <a:noFill/>
        </p:spPr>
        <p:txBody>
          <a:bodyPr wrap="square" rtlCol="0">
            <a:spAutoFit/>
          </a:bodyPr>
          <a:lstStyle/>
          <a:p>
            <a:r>
              <a:rPr lang="zh-CN" altLang="en-US" sz="1600" dirty="0">
                <a:solidFill>
                  <a:schemeClr val="bg1"/>
                </a:solidFill>
              </a:rPr>
              <a:t>尝试完成文件链接，二维码分享以及弹幕、热度排行功能，对页面加入移动适配并部署项目</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14:pan dir="u"/>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8" name="矩形 27"/>
          <p:cNvSpPr/>
          <p:nvPr/>
        </p:nvSpPr>
        <p:spPr>
          <a:xfrm>
            <a:off x="425450" y="2648585"/>
            <a:ext cx="7523480" cy="82994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indent="0" algn="l">
              <a:buNone/>
            </a:pPr>
            <a:r>
              <a:rPr lang="zh-CN" altLang="en-US" sz="4800" dirty="0">
                <a:solidFill>
                  <a:schemeClr val="bg1"/>
                </a:solidFill>
                <a:cs typeface="+mn-ea"/>
                <a:sym typeface="+mn-lt"/>
              </a:rPr>
              <a:t>感谢您的观看</a:t>
            </a:r>
          </a:p>
        </p:txBody>
      </p:sp>
      <p:sp>
        <p:nvSpPr>
          <p:cNvPr id="11" name="矩形 52"/>
          <p:cNvSpPr/>
          <p:nvPr/>
        </p:nvSpPr>
        <p:spPr>
          <a:xfrm>
            <a:off x="473075" y="3380105"/>
            <a:ext cx="734441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indent="0" algn="l">
              <a:buNone/>
            </a:pPr>
            <a:r>
              <a:rPr lang="zh-CN" altLang="en-US" sz="1600" dirty="0">
                <a:solidFill>
                  <a:schemeClr val="bg1"/>
                </a:solidFill>
                <a:cs typeface="+mn-ea"/>
                <a:sym typeface="+mn-lt"/>
              </a:rPr>
              <a:t>具体的项目成果以及开发流程会根据具体的开发进度有所变动，本文档仅提供参考作用。</a:t>
            </a:r>
            <a:r>
              <a:rPr lang="en-US" altLang="zh-CN" sz="1600" dirty="0" err="1">
                <a:solidFill>
                  <a:schemeClr val="bg1"/>
                </a:solidFill>
                <a:cs typeface="+mn-ea"/>
                <a:sym typeface="+mn-lt"/>
              </a:rPr>
              <a:t>Love&amp;Peace</a:t>
            </a:r>
            <a:endParaRPr lang="en-US" altLang="zh-CN" sz="1600" dirty="0">
              <a:solidFill>
                <a:schemeClr val="bg1"/>
              </a:solidFill>
              <a:cs typeface="+mn-ea"/>
              <a:sym typeface="+mn-lt"/>
            </a:endParaRPr>
          </a:p>
        </p:txBody>
      </p:sp>
      <p:sp>
        <p:nvSpPr>
          <p:cNvPr id="12" name="矩形 53"/>
          <p:cNvSpPr/>
          <p:nvPr/>
        </p:nvSpPr>
        <p:spPr>
          <a:xfrm>
            <a:off x="492125" y="2252345"/>
            <a:ext cx="2915285" cy="4616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l" eaLnBrk="1" hangingPunct="1">
              <a:spcBef>
                <a:spcPct val="0"/>
              </a:spcBef>
              <a:buNone/>
            </a:pPr>
            <a:r>
              <a:rPr lang="zh-CN" altLang="en-US" sz="2400" dirty="0">
                <a:solidFill>
                  <a:srgbClr val="FFFFFF"/>
                </a:solidFill>
                <a:cs typeface="+mn-ea"/>
                <a:sym typeface="+mn-lt"/>
              </a:rPr>
              <a:t>软件工程综合实践</a:t>
            </a:r>
            <a:endParaRPr lang="en-US" altLang="zh-CN" sz="2400" dirty="0">
              <a:solidFill>
                <a:srgbClr val="FFFFFF"/>
              </a:solidFill>
              <a:cs typeface="+mn-ea"/>
              <a:sym typeface="+mn-lt"/>
            </a:endParaRPr>
          </a:p>
        </p:txBody>
      </p:sp>
      <p:sp>
        <p:nvSpPr>
          <p:cNvPr id="16" name="TextBox 47"/>
          <p:cNvSpPr/>
          <p:nvPr/>
        </p:nvSpPr>
        <p:spPr>
          <a:xfrm>
            <a:off x="501650" y="1635760"/>
            <a:ext cx="4714752" cy="6463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l" eaLnBrk="1" hangingPunct="1">
              <a:spcBef>
                <a:spcPct val="0"/>
              </a:spcBef>
              <a:buNone/>
            </a:pPr>
            <a:r>
              <a:rPr lang="zh-CN" altLang="en-US" sz="3600" dirty="0">
                <a:solidFill>
                  <a:schemeClr val="bg1"/>
                </a:solidFill>
                <a:latin typeface="Agency FB" panose="020B0503020202020204" pitchFamily="34" charset="0"/>
                <a:cs typeface="+mn-ea"/>
                <a:sym typeface="+mn-lt"/>
              </a:rPr>
              <a:t>高级</a:t>
            </a:r>
            <a:r>
              <a:rPr lang="en-US" altLang="zh-CN" sz="3600" dirty="0">
                <a:solidFill>
                  <a:schemeClr val="bg1"/>
                </a:solidFill>
                <a:latin typeface="Agency FB" panose="020B0503020202020204" pitchFamily="34" charset="0"/>
                <a:cs typeface="+mn-ea"/>
                <a:sym typeface="+mn-lt"/>
              </a:rPr>
              <a:t>CV</a:t>
            </a:r>
            <a:r>
              <a:rPr lang="zh-CN" altLang="en-US" sz="3600" dirty="0">
                <a:solidFill>
                  <a:schemeClr val="bg1"/>
                </a:solidFill>
                <a:latin typeface="Agency FB" panose="020B0503020202020204" pitchFamily="34" charset="0"/>
                <a:cs typeface="+mn-ea"/>
                <a:sym typeface="+mn-lt"/>
              </a:rPr>
              <a:t>开发工程师团队</a:t>
            </a:r>
            <a:endParaRPr lang="en-US" altLang="zh-CN" sz="3600" dirty="0">
              <a:solidFill>
                <a:schemeClr val="bg1"/>
              </a:solidFill>
              <a:latin typeface="Agency FB" panose="020B0503020202020204" pitchFamily="34" charset="0"/>
              <a:cs typeface="+mn-ea"/>
              <a:sym typeface="+mn-lt"/>
            </a:endParaRPr>
          </a:p>
        </p:txBody>
      </p:sp>
      <p:grpSp>
        <p:nvGrpSpPr>
          <p:cNvPr id="17" name="组合 16"/>
          <p:cNvGrpSpPr/>
          <p:nvPr/>
        </p:nvGrpSpPr>
        <p:grpSpPr>
          <a:xfrm>
            <a:off x="530214" y="4515432"/>
            <a:ext cx="3123395" cy="380573"/>
            <a:chOff x="4356" y="7358"/>
            <a:chExt cx="4919" cy="599"/>
          </a:xfrm>
        </p:grpSpPr>
        <p:sp>
          <p:nvSpPr>
            <p:cNvPr id="56" name="Rectangle 4"/>
            <p:cNvSpPr txBox="1">
              <a:spLocks noChangeArrowheads="1"/>
            </p:cNvSpPr>
            <p:nvPr/>
          </p:nvSpPr>
          <p:spPr bwMode="auto">
            <a:xfrm>
              <a:off x="4944" y="7409"/>
              <a:ext cx="4331" cy="5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b="0" dirty="0">
                  <a:solidFill>
                    <a:schemeClr val="bg1"/>
                  </a:solidFill>
                  <a:latin typeface="+mn-lt"/>
                  <a:ea typeface="+mn-ea"/>
                  <a:cs typeface="+mn-ea"/>
                  <a:sym typeface="+mn-lt"/>
                </a:rPr>
                <a:t>汇报人：郎文翀</a:t>
              </a:r>
            </a:p>
          </p:txBody>
        </p:sp>
        <p:sp>
          <p:nvSpPr>
            <p:cNvPr id="57" name="Freeform 9"/>
            <p:cNvSpPr>
              <a:spLocks noEditPoints="1"/>
            </p:cNvSpPr>
            <p:nvPr/>
          </p:nvSpPr>
          <p:spPr bwMode="auto">
            <a:xfrm>
              <a:off x="4356" y="7358"/>
              <a:ext cx="588" cy="590"/>
            </a:xfrm>
            <a:custGeom>
              <a:avLst/>
              <a:gdLst>
                <a:gd name="T0" fmla="*/ 358 w 490"/>
                <a:gd name="T1" fmla="*/ 250 h 490"/>
                <a:gd name="T2" fmla="*/ 358 w 490"/>
                <a:gd name="T3" fmla="*/ 183 h 490"/>
                <a:gd name="T4" fmla="*/ 328 w 490"/>
                <a:gd name="T5" fmla="*/ 183 h 490"/>
                <a:gd name="T6" fmla="*/ 328 w 490"/>
                <a:gd name="T7" fmla="*/ 250 h 490"/>
                <a:gd name="T8" fmla="*/ 247 w 490"/>
                <a:gd name="T9" fmla="*/ 330 h 490"/>
                <a:gd name="T10" fmla="*/ 246 w 490"/>
                <a:gd name="T11" fmla="*/ 330 h 490"/>
                <a:gd name="T12" fmla="*/ 245 w 490"/>
                <a:gd name="T13" fmla="*/ 330 h 490"/>
                <a:gd name="T14" fmla="*/ 245 w 490"/>
                <a:gd name="T15" fmla="*/ 330 h 490"/>
                <a:gd name="T16" fmla="*/ 243 w 490"/>
                <a:gd name="T17" fmla="*/ 330 h 490"/>
                <a:gd name="T18" fmla="*/ 162 w 490"/>
                <a:gd name="T19" fmla="*/ 250 h 490"/>
                <a:gd name="T20" fmla="*/ 162 w 490"/>
                <a:gd name="T21" fmla="*/ 183 h 490"/>
                <a:gd name="T22" fmla="*/ 132 w 490"/>
                <a:gd name="T23" fmla="*/ 183 h 490"/>
                <a:gd name="T24" fmla="*/ 132 w 490"/>
                <a:gd name="T25" fmla="*/ 250 h 490"/>
                <a:gd name="T26" fmla="*/ 227 w 490"/>
                <a:gd name="T27" fmla="*/ 359 h 490"/>
                <a:gd name="T28" fmla="*/ 227 w 490"/>
                <a:gd name="T29" fmla="*/ 407 h 490"/>
                <a:gd name="T30" fmla="*/ 160 w 490"/>
                <a:gd name="T31" fmla="*/ 426 h 490"/>
                <a:gd name="T32" fmla="*/ 331 w 490"/>
                <a:gd name="T33" fmla="*/ 426 h 490"/>
                <a:gd name="T34" fmla="*/ 263 w 490"/>
                <a:gd name="T35" fmla="*/ 407 h 490"/>
                <a:gd name="T36" fmla="*/ 263 w 490"/>
                <a:gd name="T37" fmla="*/ 360 h 490"/>
                <a:gd name="T38" fmla="*/ 358 w 490"/>
                <a:gd name="T39" fmla="*/ 250 h 490"/>
                <a:gd name="T40" fmla="*/ 244 w 490"/>
                <a:gd name="T41" fmla="*/ 302 h 490"/>
                <a:gd name="T42" fmla="*/ 245 w 490"/>
                <a:gd name="T43" fmla="*/ 302 h 490"/>
                <a:gd name="T44" fmla="*/ 246 w 490"/>
                <a:gd name="T45" fmla="*/ 302 h 490"/>
                <a:gd name="T46" fmla="*/ 300 w 490"/>
                <a:gd name="T47" fmla="*/ 248 h 490"/>
                <a:gd name="T48" fmla="*/ 300 w 490"/>
                <a:gd name="T49" fmla="*/ 118 h 490"/>
                <a:gd name="T50" fmla="*/ 246 w 490"/>
                <a:gd name="T51" fmla="*/ 64 h 490"/>
                <a:gd name="T52" fmla="*/ 245 w 490"/>
                <a:gd name="T53" fmla="*/ 64 h 490"/>
                <a:gd name="T54" fmla="*/ 244 w 490"/>
                <a:gd name="T55" fmla="*/ 64 h 490"/>
                <a:gd name="T56" fmla="*/ 190 w 490"/>
                <a:gd name="T57" fmla="*/ 118 h 490"/>
                <a:gd name="T58" fmla="*/ 190 w 490"/>
                <a:gd name="T59" fmla="*/ 248 h 490"/>
                <a:gd name="T60" fmla="*/ 244 w 490"/>
                <a:gd name="T61" fmla="*/ 302 h 490"/>
                <a:gd name="T62" fmla="*/ 245 w 490"/>
                <a:gd name="T63" fmla="*/ 0 h 490"/>
                <a:gd name="T64" fmla="*/ 490 w 490"/>
                <a:gd name="T65" fmla="*/ 245 h 490"/>
                <a:gd name="T66" fmla="*/ 245 w 490"/>
                <a:gd name="T67" fmla="*/ 490 h 490"/>
                <a:gd name="T68" fmla="*/ 0 w 490"/>
                <a:gd name="T69" fmla="*/ 245 h 490"/>
                <a:gd name="T70" fmla="*/ 245 w 490"/>
                <a:gd name="T71"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0" h="490">
                  <a:moveTo>
                    <a:pt x="358" y="250"/>
                  </a:moveTo>
                  <a:lnTo>
                    <a:pt x="358" y="183"/>
                  </a:lnTo>
                  <a:cubicBezTo>
                    <a:pt x="358" y="165"/>
                    <a:pt x="328" y="164"/>
                    <a:pt x="328" y="183"/>
                  </a:cubicBezTo>
                  <a:lnTo>
                    <a:pt x="328" y="250"/>
                  </a:lnTo>
                  <a:cubicBezTo>
                    <a:pt x="328" y="294"/>
                    <a:pt x="292" y="330"/>
                    <a:pt x="247" y="330"/>
                  </a:cubicBezTo>
                  <a:cubicBezTo>
                    <a:pt x="247" y="330"/>
                    <a:pt x="246" y="330"/>
                    <a:pt x="246" y="330"/>
                  </a:cubicBezTo>
                  <a:lnTo>
                    <a:pt x="245" y="330"/>
                  </a:lnTo>
                  <a:lnTo>
                    <a:pt x="245" y="330"/>
                  </a:lnTo>
                  <a:cubicBezTo>
                    <a:pt x="244" y="330"/>
                    <a:pt x="244" y="330"/>
                    <a:pt x="243" y="330"/>
                  </a:cubicBezTo>
                  <a:cubicBezTo>
                    <a:pt x="198" y="330"/>
                    <a:pt x="162" y="294"/>
                    <a:pt x="162" y="250"/>
                  </a:cubicBezTo>
                  <a:lnTo>
                    <a:pt x="162" y="183"/>
                  </a:lnTo>
                  <a:cubicBezTo>
                    <a:pt x="162" y="165"/>
                    <a:pt x="132" y="164"/>
                    <a:pt x="132" y="183"/>
                  </a:cubicBezTo>
                  <a:cubicBezTo>
                    <a:pt x="132" y="192"/>
                    <a:pt x="132" y="250"/>
                    <a:pt x="132" y="250"/>
                  </a:cubicBezTo>
                  <a:cubicBezTo>
                    <a:pt x="132" y="306"/>
                    <a:pt x="173" y="352"/>
                    <a:pt x="227" y="359"/>
                  </a:cubicBezTo>
                  <a:lnTo>
                    <a:pt x="227" y="407"/>
                  </a:lnTo>
                  <a:lnTo>
                    <a:pt x="160" y="426"/>
                  </a:lnTo>
                  <a:lnTo>
                    <a:pt x="331" y="426"/>
                  </a:lnTo>
                  <a:lnTo>
                    <a:pt x="263" y="407"/>
                  </a:lnTo>
                  <a:lnTo>
                    <a:pt x="263" y="360"/>
                  </a:lnTo>
                  <a:cubicBezTo>
                    <a:pt x="317" y="352"/>
                    <a:pt x="358" y="306"/>
                    <a:pt x="358" y="250"/>
                  </a:cubicBezTo>
                  <a:close/>
                  <a:moveTo>
                    <a:pt x="244" y="302"/>
                  </a:moveTo>
                  <a:cubicBezTo>
                    <a:pt x="244" y="302"/>
                    <a:pt x="245" y="302"/>
                    <a:pt x="245" y="302"/>
                  </a:cubicBezTo>
                  <a:cubicBezTo>
                    <a:pt x="245" y="302"/>
                    <a:pt x="246" y="302"/>
                    <a:pt x="246" y="302"/>
                  </a:cubicBezTo>
                  <a:cubicBezTo>
                    <a:pt x="276" y="302"/>
                    <a:pt x="300" y="278"/>
                    <a:pt x="300" y="248"/>
                  </a:cubicBezTo>
                  <a:lnTo>
                    <a:pt x="300" y="118"/>
                  </a:lnTo>
                  <a:cubicBezTo>
                    <a:pt x="300" y="88"/>
                    <a:pt x="276" y="64"/>
                    <a:pt x="246" y="64"/>
                  </a:cubicBezTo>
                  <a:cubicBezTo>
                    <a:pt x="246" y="64"/>
                    <a:pt x="245" y="64"/>
                    <a:pt x="245" y="64"/>
                  </a:cubicBezTo>
                  <a:cubicBezTo>
                    <a:pt x="245" y="64"/>
                    <a:pt x="244" y="64"/>
                    <a:pt x="244" y="64"/>
                  </a:cubicBezTo>
                  <a:cubicBezTo>
                    <a:pt x="214" y="64"/>
                    <a:pt x="190" y="88"/>
                    <a:pt x="190" y="118"/>
                  </a:cubicBezTo>
                  <a:lnTo>
                    <a:pt x="190" y="248"/>
                  </a:lnTo>
                  <a:cubicBezTo>
                    <a:pt x="190" y="278"/>
                    <a:pt x="214" y="302"/>
                    <a:pt x="244" y="302"/>
                  </a:cubicBezTo>
                  <a:close/>
                  <a:moveTo>
                    <a:pt x="245" y="0"/>
                  </a:moveTo>
                  <a:cubicBezTo>
                    <a:pt x="381" y="0"/>
                    <a:pt x="490" y="110"/>
                    <a:pt x="490" y="245"/>
                  </a:cubicBezTo>
                  <a:cubicBezTo>
                    <a:pt x="490" y="381"/>
                    <a:pt x="381" y="490"/>
                    <a:pt x="245" y="490"/>
                  </a:cubicBezTo>
                  <a:cubicBezTo>
                    <a:pt x="110" y="490"/>
                    <a:pt x="0" y="381"/>
                    <a:pt x="0" y="245"/>
                  </a:cubicBezTo>
                  <a:cubicBezTo>
                    <a:pt x="0" y="110"/>
                    <a:pt x="110" y="0"/>
                    <a:pt x="245" y="0"/>
                  </a:cubicBezTo>
                  <a:close/>
                </a:path>
              </a:pathLst>
            </a:custGeom>
            <a:solidFill>
              <a:srgbClr val="FFFFFF"/>
            </a:solidFill>
            <a:ln>
              <a:noFill/>
            </a:ln>
          </p:spPr>
          <p:txBody>
            <a:bodyPr vert="horz" wrap="square" lIns="91440" tIns="45720" rIns="91440" bIns="45720" numCol="1" anchor="t" anchorCtr="0" compatLnSpc="1"/>
            <a:lstStyle/>
            <a:p>
              <a:pPr algn="l"/>
              <a:endParaRPr lang="zh-CN" altLang="en-US" dirty="0">
                <a:solidFill>
                  <a:schemeClr val="accent1"/>
                </a:solidFill>
                <a:cs typeface="+mn-ea"/>
                <a:sym typeface="+mn-lt"/>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10"/>
          <p:cNvGrpSpPr/>
          <p:nvPr/>
        </p:nvGrpSpPr>
        <p:grpSpPr bwMode="auto">
          <a:xfrm>
            <a:off x="4378821" y="1836931"/>
            <a:ext cx="5413729" cy="630978"/>
            <a:chOff x="2979323" y="1026214"/>
            <a:chExt cx="4060212" cy="473133"/>
          </a:xfrm>
        </p:grpSpPr>
        <p:sp>
          <p:nvSpPr>
            <p:cNvPr id="6" name="TextBox 5"/>
            <p:cNvSpPr txBox="1"/>
            <p:nvPr/>
          </p:nvSpPr>
          <p:spPr>
            <a:xfrm>
              <a:off x="2979323" y="1026214"/>
              <a:ext cx="1514246" cy="288479"/>
            </a:xfrm>
            <a:prstGeom prst="rect">
              <a:avLst/>
            </a:prstGeom>
            <a:noFill/>
          </p:spPr>
          <p:txBody>
            <a:bodyPr lIns="27000" rIns="27000">
              <a:spAutoFit/>
            </a:bodyPr>
            <a:lstStyle/>
            <a:p>
              <a:pPr defTabSz="914377" fontAlgn="auto">
                <a:spcBef>
                  <a:spcPts val="0"/>
                </a:spcBef>
                <a:spcAft>
                  <a:spcPts val="0"/>
                </a:spcAft>
                <a:buFont typeface="Arial" panose="020B0604020202020204" pitchFamily="34" charset="0"/>
                <a:buNone/>
                <a:defRPr/>
              </a:pPr>
              <a:r>
                <a:rPr lang="zh-CN" altLang="en-US" sz="1900" b="1" dirty="0">
                  <a:solidFill>
                    <a:prstClr val="white"/>
                  </a:solidFill>
                  <a:latin typeface="微软雅黑"/>
                  <a:ea typeface="微软雅黑"/>
                  <a:cs typeface="+mn-ea"/>
                  <a:sym typeface="+mn-lt"/>
                </a:rPr>
                <a:t>需求分析</a:t>
              </a:r>
              <a:endParaRPr lang="en-AU" sz="1900" b="1" dirty="0">
                <a:solidFill>
                  <a:prstClr val="white"/>
                </a:solidFill>
                <a:latin typeface="微软雅黑"/>
                <a:ea typeface="微软雅黑"/>
                <a:cs typeface="+mn-ea"/>
                <a:sym typeface="+mn-lt"/>
              </a:endParaRPr>
            </a:p>
          </p:txBody>
        </p:sp>
        <p:sp>
          <p:nvSpPr>
            <p:cNvPr id="7" name="TextBox 29"/>
            <p:cNvSpPr txBox="1">
              <a:spLocks noChangeArrowheads="1"/>
            </p:cNvSpPr>
            <p:nvPr/>
          </p:nvSpPr>
          <p:spPr bwMode="auto">
            <a:xfrm>
              <a:off x="2985672" y="1246880"/>
              <a:ext cx="4053863" cy="252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000" rIns="27000">
              <a:spAutoFit/>
            </a:bodyPr>
            <a:lstStyle>
              <a:lvl1pPr eaLnBrk="0" hangingPunct="0">
                <a:defRPr sz="1300">
                  <a:solidFill>
                    <a:schemeClr val="tx1"/>
                  </a:solidFill>
                  <a:latin typeface="Lao UI" panose="020B0502040204020203" pitchFamily="34" charset="0"/>
                  <a:ea typeface="华康少女文字W5(P)" panose="040F0500000000000000" pitchFamily="82" charset="-122"/>
                </a:defRPr>
              </a:lvl1pPr>
              <a:lvl2pPr eaLnBrk="0" hangingPunct="0">
                <a:defRPr sz="1300">
                  <a:solidFill>
                    <a:schemeClr val="tx1"/>
                  </a:solidFill>
                  <a:latin typeface="Lao UI" panose="020B0502040204020203" pitchFamily="34" charset="0"/>
                  <a:ea typeface="华康少女文字W5(P)" panose="040F0500000000000000" pitchFamily="82" charset="-122"/>
                </a:defRPr>
              </a:lvl2pPr>
              <a:lvl3pPr eaLnBrk="0" hangingPunct="0">
                <a:defRPr sz="1300">
                  <a:solidFill>
                    <a:schemeClr val="tx1"/>
                  </a:solidFill>
                  <a:latin typeface="Lao UI" panose="020B0502040204020203" pitchFamily="34" charset="0"/>
                  <a:ea typeface="华康少女文字W5(P)" panose="040F0500000000000000" pitchFamily="82" charset="-122"/>
                </a:defRPr>
              </a:lvl3pPr>
              <a:lvl4pPr eaLnBrk="0" hangingPunct="0">
                <a:defRPr sz="1300">
                  <a:solidFill>
                    <a:schemeClr val="tx1"/>
                  </a:solidFill>
                  <a:latin typeface="Lao UI" panose="020B0502040204020203" pitchFamily="34" charset="0"/>
                  <a:ea typeface="华康少女文字W5(P)" panose="040F0500000000000000" pitchFamily="82" charset="-122"/>
                </a:defRPr>
              </a:lvl4pPr>
              <a:lvl5pPr eaLnBrk="0" hangingPunct="0">
                <a:defRPr sz="1300">
                  <a:solidFill>
                    <a:schemeClr val="tx1"/>
                  </a:solidFill>
                  <a:latin typeface="Lao UI" panose="020B0502040204020203" pitchFamily="34" charset="0"/>
                  <a:ea typeface="华康少女文字W5(P)" panose="040F0500000000000000" pitchFamily="82" charset="-122"/>
                </a:defRPr>
              </a:lvl5pPr>
              <a:lvl6pPr marL="1828800" indent="457200" defTabSz="685800" eaLnBrk="0" fontAlgn="base" hangingPunct="0">
                <a:spcBef>
                  <a:spcPct val="0"/>
                </a:spcBef>
                <a:spcAft>
                  <a:spcPct val="0"/>
                </a:spcAft>
                <a:buFont typeface="Arial" panose="020B0604020202020204" pitchFamily="34" charset="0"/>
                <a:defRPr sz="1300">
                  <a:solidFill>
                    <a:schemeClr val="tx1"/>
                  </a:solidFill>
                  <a:latin typeface="Lao UI" panose="020B0502040204020203" pitchFamily="34" charset="0"/>
                  <a:ea typeface="华康少女文字W5(P)" panose="040F0500000000000000" pitchFamily="82" charset="-122"/>
                </a:defRPr>
              </a:lvl6pPr>
              <a:lvl7pPr marL="2286000" indent="457200" defTabSz="685800" eaLnBrk="0" fontAlgn="base" hangingPunct="0">
                <a:spcBef>
                  <a:spcPct val="0"/>
                </a:spcBef>
                <a:spcAft>
                  <a:spcPct val="0"/>
                </a:spcAft>
                <a:buFont typeface="Arial" panose="020B0604020202020204" pitchFamily="34" charset="0"/>
                <a:defRPr sz="1300">
                  <a:solidFill>
                    <a:schemeClr val="tx1"/>
                  </a:solidFill>
                  <a:latin typeface="Lao UI" panose="020B0502040204020203" pitchFamily="34" charset="0"/>
                  <a:ea typeface="华康少女文字W5(P)" panose="040F0500000000000000" pitchFamily="82" charset="-122"/>
                </a:defRPr>
              </a:lvl7pPr>
              <a:lvl8pPr marL="2743200" indent="457200" defTabSz="685800" eaLnBrk="0" fontAlgn="base" hangingPunct="0">
                <a:spcBef>
                  <a:spcPct val="0"/>
                </a:spcBef>
                <a:spcAft>
                  <a:spcPct val="0"/>
                </a:spcAft>
                <a:buFont typeface="Arial" panose="020B0604020202020204" pitchFamily="34" charset="0"/>
                <a:defRPr sz="1300">
                  <a:solidFill>
                    <a:schemeClr val="tx1"/>
                  </a:solidFill>
                  <a:latin typeface="Lao UI" panose="020B0502040204020203" pitchFamily="34" charset="0"/>
                  <a:ea typeface="华康少女文字W5(P)" panose="040F0500000000000000" pitchFamily="82" charset="-122"/>
                </a:defRPr>
              </a:lvl8pPr>
              <a:lvl9pPr marL="3200400" indent="457200" defTabSz="685800" eaLnBrk="0" fontAlgn="base" hangingPunct="0">
                <a:spcBef>
                  <a:spcPct val="0"/>
                </a:spcBef>
                <a:spcAft>
                  <a:spcPct val="0"/>
                </a:spcAft>
                <a:buFont typeface="Arial" panose="020B0604020202020204" pitchFamily="34" charset="0"/>
                <a:defRPr sz="1300">
                  <a:solidFill>
                    <a:schemeClr val="tx1"/>
                  </a:solidFill>
                  <a:latin typeface="Lao UI" panose="020B0502040204020203" pitchFamily="34" charset="0"/>
                  <a:ea typeface="华康少女文字W5(P)" panose="040F0500000000000000" pitchFamily="82" charset="-122"/>
                </a:defRPr>
              </a:lvl9pPr>
            </a:lstStyle>
            <a:p>
              <a:pPr defTabSz="914377" eaLnBrk="1" hangingPunct="1">
                <a:lnSpc>
                  <a:spcPct val="150000"/>
                </a:lnSpc>
                <a:buFont typeface="Arial" panose="020B0604020202020204" pitchFamily="34" charset="0"/>
                <a:buNone/>
              </a:pPr>
              <a:r>
                <a:rPr lang="zh-CN" altLang="en-US" sz="1200" dirty="0">
                  <a:solidFill>
                    <a:prstClr val="white"/>
                  </a:solidFill>
                  <a:latin typeface="微软雅黑"/>
                  <a:ea typeface="微软雅黑"/>
                  <a:cs typeface="+mn-ea"/>
                  <a:sym typeface="+mn-lt"/>
                </a:rPr>
                <a:t>简单介绍对虚拟教研室的项目概念、需求分析和整体任务模块的划分</a:t>
              </a:r>
              <a:endParaRPr lang="id-ID" altLang="zh-CN" sz="1200" dirty="0">
                <a:solidFill>
                  <a:prstClr val="white"/>
                </a:solidFill>
                <a:latin typeface="微软雅黑"/>
                <a:ea typeface="微软雅黑"/>
                <a:cs typeface="+mn-ea"/>
                <a:sym typeface="+mn-lt"/>
              </a:endParaRPr>
            </a:p>
          </p:txBody>
        </p:sp>
      </p:grpSp>
      <p:sp>
        <p:nvSpPr>
          <p:cNvPr id="8" name="Chevron 36"/>
          <p:cNvSpPr/>
          <p:nvPr/>
        </p:nvSpPr>
        <p:spPr>
          <a:xfrm>
            <a:off x="2617984" y="1927967"/>
            <a:ext cx="1517452" cy="791817"/>
          </a:xfrm>
          <a:prstGeom prst="chevron">
            <a:avLst>
              <a:gd name="adj" fmla="val 27026"/>
            </a:avLst>
          </a:prstGeom>
          <a:noFill/>
          <a:ln w="12700" cap="flat" cmpd="sng" algn="ctr">
            <a:solidFill>
              <a:sysClr val="window" lastClr="FFFFFF"/>
            </a:solidFill>
            <a:prstDash val="solid"/>
            <a:miter lim="800000"/>
          </a:ln>
          <a:effectLst/>
        </p:spPr>
        <p:txBody>
          <a:bodyPr lIns="91438" tIns="45719" rIns="91438" bIns="45719" anchor="ctr"/>
          <a:lstStyle/>
          <a:p>
            <a:pPr marL="0" marR="0" lvl="0" indent="0" algn="ctr" defTabSz="914377"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AU" sz="2800" b="0" i="0" u="none" strike="noStrike" kern="0" cap="none" spc="0" normalizeH="0" baseline="0" noProof="0" dirty="0">
                <a:ln>
                  <a:noFill/>
                </a:ln>
                <a:solidFill>
                  <a:prstClr val="white"/>
                </a:solidFill>
                <a:effectLst/>
                <a:uLnTx/>
                <a:uFillTx/>
                <a:latin typeface="微软雅黑"/>
                <a:ea typeface="微软雅黑"/>
                <a:cs typeface="+mn-ea"/>
                <a:sym typeface="+mn-lt"/>
              </a:rPr>
              <a:t></a:t>
            </a:r>
            <a:endParaRPr kumimoji="0" lang="en-US" sz="2800" b="0" i="0" u="none" strike="noStrike" kern="0" cap="none" spc="0" normalizeH="0" baseline="0" noProof="0" dirty="0">
              <a:ln>
                <a:noFill/>
              </a:ln>
              <a:solidFill>
                <a:prstClr val="white"/>
              </a:solidFill>
              <a:effectLst/>
              <a:uLnTx/>
              <a:uFillTx/>
              <a:latin typeface="微软雅黑"/>
              <a:ea typeface="微软雅黑"/>
              <a:cs typeface="+mn-ea"/>
              <a:sym typeface="+mn-lt"/>
            </a:endParaRPr>
          </a:p>
        </p:txBody>
      </p:sp>
      <p:pic>
        <p:nvPicPr>
          <p:cNvPr id="9" name="图片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8193" y="2095224"/>
            <a:ext cx="590472" cy="467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hevron 38"/>
          <p:cNvSpPr/>
          <p:nvPr/>
        </p:nvSpPr>
        <p:spPr>
          <a:xfrm>
            <a:off x="2617984" y="4182740"/>
            <a:ext cx="1517452" cy="791817"/>
          </a:xfrm>
          <a:prstGeom prst="chevron">
            <a:avLst>
              <a:gd name="adj" fmla="val 27026"/>
            </a:avLst>
          </a:prstGeom>
          <a:noFill/>
          <a:ln w="12700" cap="flat" cmpd="sng" algn="ctr">
            <a:solidFill>
              <a:sysClr val="window" lastClr="FFFFFF"/>
            </a:solidFill>
            <a:prstDash val="solid"/>
            <a:miter lim="800000"/>
          </a:ln>
          <a:effectLst/>
        </p:spPr>
        <p:txBody>
          <a:bodyPr lIns="91438" tIns="45719" rIns="91438" bIns="45719" anchor="ctr"/>
          <a:lstStyle/>
          <a:p>
            <a:pPr marL="0" marR="0" lvl="0" indent="0" algn="ctr" defTabSz="914377"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AU" sz="2800" b="0" i="0" u="none" strike="noStrike" kern="0" cap="none" spc="0" normalizeH="0" baseline="0" noProof="0" dirty="0">
                <a:ln>
                  <a:noFill/>
                </a:ln>
                <a:solidFill>
                  <a:prstClr val="white"/>
                </a:solidFill>
                <a:effectLst/>
                <a:uLnTx/>
                <a:uFillTx/>
                <a:latin typeface="微软雅黑"/>
                <a:ea typeface="微软雅黑"/>
                <a:cs typeface="+mn-ea"/>
                <a:sym typeface="+mn-lt"/>
              </a:rPr>
              <a:t></a:t>
            </a:r>
            <a:endParaRPr kumimoji="0" lang="en-US" sz="2800" b="0" i="0" u="none" strike="noStrike" kern="0" cap="none" spc="0" normalizeH="0" baseline="0" noProof="0" dirty="0">
              <a:ln>
                <a:noFill/>
              </a:ln>
              <a:solidFill>
                <a:prstClr val="white"/>
              </a:solidFill>
              <a:effectLst/>
              <a:uLnTx/>
              <a:uFillTx/>
              <a:latin typeface="微软雅黑"/>
              <a:ea typeface="微软雅黑"/>
              <a:cs typeface="+mn-ea"/>
              <a:sym typeface="+mn-lt"/>
            </a:endParaRPr>
          </a:p>
        </p:txBody>
      </p:sp>
      <p:pic>
        <p:nvPicPr>
          <p:cNvPr id="11" name="图片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8193" y="4347879"/>
            <a:ext cx="734387" cy="461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hevron 37"/>
          <p:cNvSpPr/>
          <p:nvPr/>
        </p:nvSpPr>
        <p:spPr>
          <a:xfrm>
            <a:off x="2617984" y="3052178"/>
            <a:ext cx="1517452" cy="789699"/>
          </a:xfrm>
          <a:prstGeom prst="chevron">
            <a:avLst>
              <a:gd name="adj" fmla="val 27026"/>
            </a:avLst>
          </a:prstGeom>
          <a:noFill/>
          <a:ln w="12700" cap="flat" cmpd="sng" algn="ctr">
            <a:solidFill>
              <a:sysClr val="window" lastClr="FFFFFF"/>
            </a:solidFill>
            <a:prstDash val="solid"/>
            <a:miter lim="800000"/>
          </a:ln>
          <a:effectLst/>
        </p:spPr>
        <p:txBody>
          <a:bodyPr lIns="91438" tIns="45719" rIns="91438" bIns="45719" anchor="ctr"/>
          <a:lstStyle/>
          <a:p>
            <a:pPr marL="0" marR="0" lvl="0" indent="0" algn="ctr" defTabSz="914377"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AU" sz="2800" b="0" i="0" u="none" strike="noStrike" kern="0" cap="none" spc="0" normalizeH="0" baseline="0" noProof="0" dirty="0">
                <a:ln>
                  <a:noFill/>
                </a:ln>
                <a:solidFill>
                  <a:prstClr val="white"/>
                </a:solidFill>
                <a:effectLst/>
                <a:uLnTx/>
                <a:uFillTx/>
                <a:latin typeface="微软雅黑"/>
                <a:ea typeface="微软雅黑"/>
                <a:cs typeface="+mn-ea"/>
                <a:sym typeface="+mn-lt"/>
              </a:rPr>
              <a:t></a:t>
            </a:r>
            <a:endParaRPr kumimoji="0" lang="en-US" sz="2800" b="0" i="0" u="none" strike="noStrike" kern="0" cap="none" spc="0" normalizeH="0" baseline="0" noProof="0" dirty="0">
              <a:ln>
                <a:noFill/>
              </a:ln>
              <a:solidFill>
                <a:prstClr val="white"/>
              </a:solidFill>
              <a:effectLst/>
              <a:uLnTx/>
              <a:uFillTx/>
              <a:latin typeface="微软雅黑"/>
              <a:ea typeface="微软雅黑"/>
              <a:cs typeface="+mn-ea"/>
              <a:sym typeface="+mn-lt"/>
            </a:endParaRPr>
          </a:p>
        </p:txBody>
      </p:sp>
      <p:pic>
        <p:nvPicPr>
          <p:cNvPr id="13" name="图片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23801" y="3179208"/>
            <a:ext cx="505818" cy="53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hevron 39"/>
          <p:cNvSpPr/>
          <p:nvPr/>
        </p:nvSpPr>
        <p:spPr>
          <a:xfrm>
            <a:off x="2617984" y="5300599"/>
            <a:ext cx="1517452" cy="791817"/>
          </a:xfrm>
          <a:prstGeom prst="chevron">
            <a:avLst>
              <a:gd name="adj" fmla="val 27026"/>
            </a:avLst>
          </a:prstGeom>
          <a:noFill/>
          <a:ln w="12700" cap="flat" cmpd="sng" algn="ctr">
            <a:solidFill>
              <a:sysClr val="window" lastClr="FFFFFF"/>
            </a:solidFill>
            <a:prstDash val="solid"/>
            <a:miter lim="800000"/>
          </a:ln>
          <a:effectLst/>
        </p:spPr>
        <p:txBody>
          <a:bodyPr lIns="91438" tIns="45719" rIns="91438" bIns="45719" anchor="ctr"/>
          <a:lstStyle/>
          <a:p>
            <a:pPr marL="0" marR="0" lvl="0" indent="0" algn="ctr" defTabSz="914377"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AU" sz="2800" b="0" i="0" u="none" strike="noStrike" kern="0" cap="none" spc="0" normalizeH="0" baseline="0" noProof="0" dirty="0">
                <a:ln>
                  <a:noFill/>
                </a:ln>
                <a:solidFill>
                  <a:prstClr val="white"/>
                </a:solidFill>
                <a:effectLst/>
                <a:uLnTx/>
                <a:uFillTx/>
                <a:latin typeface="微软雅黑"/>
                <a:ea typeface="微软雅黑"/>
                <a:cs typeface="+mn-ea"/>
                <a:sym typeface="+mn-lt"/>
              </a:rPr>
              <a:t></a:t>
            </a:r>
            <a:endParaRPr kumimoji="0" lang="en-US" sz="2800" b="0" i="0" u="none" strike="noStrike" kern="0" cap="none" spc="0" normalizeH="0" baseline="0" noProof="0" dirty="0">
              <a:ln>
                <a:noFill/>
              </a:ln>
              <a:solidFill>
                <a:prstClr val="white"/>
              </a:solidFill>
              <a:effectLst/>
              <a:uLnTx/>
              <a:uFillTx/>
              <a:latin typeface="微软雅黑"/>
              <a:ea typeface="微软雅黑"/>
              <a:cs typeface="+mn-ea"/>
              <a:sym typeface="+mn-lt"/>
            </a:endParaRPr>
          </a:p>
        </p:txBody>
      </p:sp>
      <p:pic>
        <p:nvPicPr>
          <p:cNvPr id="15" name="图片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58193" y="5351410"/>
            <a:ext cx="546029" cy="70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23"/>
          <p:cNvGrpSpPr/>
          <p:nvPr/>
        </p:nvGrpSpPr>
        <p:grpSpPr bwMode="auto">
          <a:xfrm>
            <a:off x="4387287" y="2961138"/>
            <a:ext cx="5413729" cy="630981"/>
            <a:chOff x="2979323" y="1026214"/>
            <a:chExt cx="4060212" cy="473135"/>
          </a:xfrm>
        </p:grpSpPr>
        <p:sp>
          <p:nvSpPr>
            <p:cNvPr id="17" name="TextBox 28"/>
            <p:cNvSpPr txBox="1"/>
            <p:nvPr/>
          </p:nvSpPr>
          <p:spPr>
            <a:xfrm>
              <a:off x="2979323" y="1026214"/>
              <a:ext cx="1514246" cy="288479"/>
            </a:xfrm>
            <a:prstGeom prst="rect">
              <a:avLst/>
            </a:prstGeom>
            <a:noFill/>
          </p:spPr>
          <p:txBody>
            <a:bodyPr lIns="27000" rIns="27000">
              <a:spAutoFit/>
            </a:bodyPr>
            <a:lstStyle/>
            <a:p>
              <a:pPr defTabSz="914377" fontAlgn="auto">
                <a:spcBef>
                  <a:spcPts val="0"/>
                </a:spcBef>
                <a:spcAft>
                  <a:spcPts val="0"/>
                </a:spcAft>
                <a:buFont typeface="Arial" panose="020B0604020202020204" pitchFamily="34" charset="0"/>
                <a:buNone/>
                <a:defRPr/>
              </a:pPr>
              <a:r>
                <a:rPr lang="zh-CN" altLang="en-US" sz="1900" b="1" dirty="0">
                  <a:solidFill>
                    <a:prstClr val="white"/>
                  </a:solidFill>
                  <a:latin typeface="微软雅黑"/>
                  <a:ea typeface="微软雅黑"/>
                  <a:cs typeface="+mn-ea"/>
                  <a:sym typeface="+mn-lt"/>
                </a:rPr>
                <a:t>成员分工</a:t>
              </a:r>
              <a:endParaRPr lang="en-AU" sz="1900" b="1" dirty="0">
                <a:solidFill>
                  <a:prstClr val="white"/>
                </a:solidFill>
                <a:latin typeface="微软雅黑"/>
                <a:ea typeface="微软雅黑"/>
                <a:cs typeface="+mn-ea"/>
                <a:sym typeface="+mn-lt"/>
              </a:endParaRPr>
            </a:p>
          </p:txBody>
        </p:sp>
        <p:sp>
          <p:nvSpPr>
            <p:cNvPr id="18" name="TextBox 29"/>
            <p:cNvSpPr txBox="1">
              <a:spLocks noChangeArrowheads="1"/>
            </p:cNvSpPr>
            <p:nvPr/>
          </p:nvSpPr>
          <p:spPr bwMode="auto">
            <a:xfrm>
              <a:off x="2985672" y="1246881"/>
              <a:ext cx="4053863" cy="252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000" rIns="27000">
              <a:spAutoFit/>
            </a:bodyPr>
            <a:lstStyle>
              <a:lvl1pPr eaLnBrk="0" hangingPunct="0">
                <a:defRPr sz="1300">
                  <a:solidFill>
                    <a:schemeClr val="tx1"/>
                  </a:solidFill>
                  <a:latin typeface="Lao UI" panose="020B0502040204020203" pitchFamily="34" charset="0"/>
                  <a:ea typeface="华康少女文字W5(P)" panose="040F0500000000000000" pitchFamily="82" charset="-122"/>
                </a:defRPr>
              </a:lvl1pPr>
              <a:lvl2pPr eaLnBrk="0" hangingPunct="0">
                <a:defRPr sz="1300">
                  <a:solidFill>
                    <a:schemeClr val="tx1"/>
                  </a:solidFill>
                  <a:latin typeface="Lao UI" panose="020B0502040204020203" pitchFamily="34" charset="0"/>
                  <a:ea typeface="华康少女文字W5(P)" panose="040F0500000000000000" pitchFamily="82" charset="-122"/>
                </a:defRPr>
              </a:lvl2pPr>
              <a:lvl3pPr eaLnBrk="0" hangingPunct="0">
                <a:defRPr sz="1300">
                  <a:solidFill>
                    <a:schemeClr val="tx1"/>
                  </a:solidFill>
                  <a:latin typeface="Lao UI" panose="020B0502040204020203" pitchFamily="34" charset="0"/>
                  <a:ea typeface="华康少女文字W5(P)" panose="040F0500000000000000" pitchFamily="82" charset="-122"/>
                </a:defRPr>
              </a:lvl3pPr>
              <a:lvl4pPr eaLnBrk="0" hangingPunct="0">
                <a:defRPr sz="1300">
                  <a:solidFill>
                    <a:schemeClr val="tx1"/>
                  </a:solidFill>
                  <a:latin typeface="Lao UI" panose="020B0502040204020203" pitchFamily="34" charset="0"/>
                  <a:ea typeface="华康少女文字W5(P)" panose="040F0500000000000000" pitchFamily="82" charset="-122"/>
                </a:defRPr>
              </a:lvl4pPr>
              <a:lvl5pPr eaLnBrk="0" hangingPunct="0">
                <a:defRPr sz="1300">
                  <a:solidFill>
                    <a:schemeClr val="tx1"/>
                  </a:solidFill>
                  <a:latin typeface="Lao UI" panose="020B0502040204020203" pitchFamily="34" charset="0"/>
                  <a:ea typeface="华康少女文字W5(P)" panose="040F0500000000000000" pitchFamily="82" charset="-122"/>
                </a:defRPr>
              </a:lvl5pPr>
              <a:lvl6pPr marL="1828800" indent="457200" defTabSz="685800" eaLnBrk="0" fontAlgn="base" hangingPunct="0">
                <a:spcBef>
                  <a:spcPct val="0"/>
                </a:spcBef>
                <a:spcAft>
                  <a:spcPct val="0"/>
                </a:spcAft>
                <a:buFont typeface="Arial" panose="020B0604020202020204" pitchFamily="34" charset="0"/>
                <a:defRPr sz="1300">
                  <a:solidFill>
                    <a:schemeClr val="tx1"/>
                  </a:solidFill>
                  <a:latin typeface="Lao UI" panose="020B0502040204020203" pitchFamily="34" charset="0"/>
                  <a:ea typeface="华康少女文字W5(P)" panose="040F0500000000000000" pitchFamily="82" charset="-122"/>
                </a:defRPr>
              </a:lvl6pPr>
              <a:lvl7pPr marL="2286000" indent="457200" defTabSz="685800" eaLnBrk="0" fontAlgn="base" hangingPunct="0">
                <a:spcBef>
                  <a:spcPct val="0"/>
                </a:spcBef>
                <a:spcAft>
                  <a:spcPct val="0"/>
                </a:spcAft>
                <a:buFont typeface="Arial" panose="020B0604020202020204" pitchFamily="34" charset="0"/>
                <a:defRPr sz="1300">
                  <a:solidFill>
                    <a:schemeClr val="tx1"/>
                  </a:solidFill>
                  <a:latin typeface="Lao UI" panose="020B0502040204020203" pitchFamily="34" charset="0"/>
                  <a:ea typeface="华康少女文字W5(P)" panose="040F0500000000000000" pitchFamily="82" charset="-122"/>
                </a:defRPr>
              </a:lvl7pPr>
              <a:lvl8pPr marL="2743200" indent="457200" defTabSz="685800" eaLnBrk="0" fontAlgn="base" hangingPunct="0">
                <a:spcBef>
                  <a:spcPct val="0"/>
                </a:spcBef>
                <a:spcAft>
                  <a:spcPct val="0"/>
                </a:spcAft>
                <a:buFont typeface="Arial" panose="020B0604020202020204" pitchFamily="34" charset="0"/>
                <a:defRPr sz="1300">
                  <a:solidFill>
                    <a:schemeClr val="tx1"/>
                  </a:solidFill>
                  <a:latin typeface="Lao UI" panose="020B0502040204020203" pitchFamily="34" charset="0"/>
                  <a:ea typeface="华康少女文字W5(P)" panose="040F0500000000000000" pitchFamily="82" charset="-122"/>
                </a:defRPr>
              </a:lvl8pPr>
              <a:lvl9pPr marL="3200400" indent="457200" defTabSz="685800" eaLnBrk="0" fontAlgn="base" hangingPunct="0">
                <a:spcBef>
                  <a:spcPct val="0"/>
                </a:spcBef>
                <a:spcAft>
                  <a:spcPct val="0"/>
                </a:spcAft>
                <a:buFont typeface="Arial" panose="020B0604020202020204" pitchFamily="34" charset="0"/>
                <a:defRPr sz="1300">
                  <a:solidFill>
                    <a:schemeClr val="tx1"/>
                  </a:solidFill>
                  <a:latin typeface="Lao UI" panose="020B0502040204020203" pitchFamily="34" charset="0"/>
                  <a:ea typeface="华康少女文字W5(P)" panose="040F0500000000000000" pitchFamily="82" charset="-122"/>
                </a:defRPr>
              </a:lvl9pPr>
            </a:lstStyle>
            <a:p>
              <a:pPr defTabSz="914377" eaLnBrk="1" hangingPunct="1">
                <a:lnSpc>
                  <a:spcPct val="150000"/>
                </a:lnSpc>
                <a:buFont typeface="Arial" panose="020B0604020202020204" pitchFamily="34" charset="0"/>
                <a:buNone/>
              </a:pPr>
              <a:r>
                <a:rPr lang="zh-CN" altLang="en-US" sz="1200" dirty="0">
                  <a:solidFill>
                    <a:prstClr val="white"/>
                  </a:solidFill>
                  <a:latin typeface="微软雅黑"/>
                  <a:ea typeface="微软雅黑"/>
                  <a:cs typeface="+mn-ea"/>
                  <a:sym typeface="+mn-lt"/>
                </a:rPr>
                <a:t>介绍团队</a:t>
              </a:r>
              <a:r>
                <a:rPr lang="en-US" altLang="zh-CN" sz="1200" dirty="0">
                  <a:solidFill>
                    <a:prstClr val="white"/>
                  </a:solidFill>
                  <a:latin typeface="微软雅黑"/>
                  <a:ea typeface="微软雅黑"/>
                  <a:cs typeface="+mn-ea"/>
                  <a:sym typeface="+mn-lt"/>
                </a:rPr>
                <a:t>4</a:t>
              </a:r>
              <a:r>
                <a:rPr lang="zh-CN" altLang="en-US" sz="1200" dirty="0">
                  <a:solidFill>
                    <a:prstClr val="white"/>
                  </a:solidFill>
                  <a:latin typeface="微软雅黑"/>
                  <a:ea typeface="微软雅黑"/>
                  <a:cs typeface="+mn-ea"/>
                  <a:sym typeface="+mn-lt"/>
                </a:rPr>
                <a:t>名成员各自承担的任务，具体开发中会动态调整</a:t>
              </a:r>
              <a:endParaRPr lang="id-ID" altLang="zh-CN" sz="1200" dirty="0">
                <a:solidFill>
                  <a:prstClr val="white"/>
                </a:solidFill>
                <a:latin typeface="微软雅黑"/>
                <a:ea typeface="微软雅黑"/>
                <a:cs typeface="+mn-ea"/>
                <a:sym typeface="+mn-lt"/>
              </a:endParaRPr>
            </a:p>
          </p:txBody>
        </p:sp>
      </p:grpSp>
      <p:grpSp>
        <p:nvGrpSpPr>
          <p:cNvPr id="19" name="组合 26"/>
          <p:cNvGrpSpPr/>
          <p:nvPr/>
        </p:nvGrpSpPr>
        <p:grpSpPr bwMode="auto">
          <a:xfrm>
            <a:off x="4383054" y="4091701"/>
            <a:ext cx="5413729" cy="630980"/>
            <a:chOff x="2979323" y="1026214"/>
            <a:chExt cx="4060212" cy="472106"/>
          </a:xfrm>
        </p:grpSpPr>
        <p:sp>
          <p:nvSpPr>
            <p:cNvPr id="20" name="TextBox 28"/>
            <p:cNvSpPr txBox="1"/>
            <p:nvPr/>
          </p:nvSpPr>
          <p:spPr>
            <a:xfrm>
              <a:off x="2979323" y="1026214"/>
              <a:ext cx="1514246" cy="287852"/>
            </a:xfrm>
            <a:prstGeom prst="rect">
              <a:avLst/>
            </a:prstGeom>
            <a:noFill/>
          </p:spPr>
          <p:txBody>
            <a:bodyPr lIns="27000" rIns="27000">
              <a:spAutoFit/>
            </a:bodyPr>
            <a:lstStyle/>
            <a:p>
              <a:pPr defTabSz="914377" fontAlgn="auto">
                <a:spcBef>
                  <a:spcPts val="0"/>
                </a:spcBef>
                <a:spcAft>
                  <a:spcPts val="0"/>
                </a:spcAft>
                <a:buFont typeface="Arial" panose="020B0604020202020204" pitchFamily="34" charset="0"/>
                <a:buNone/>
                <a:defRPr/>
              </a:pPr>
              <a:r>
                <a:rPr lang="zh-CN" altLang="en-US" sz="1900" b="1" dirty="0">
                  <a:solidFill>
                    <a:prstClr val="white"/>
                  </a:solidFill>
                  <a:latin typeface="微软雅黑"/>
                  <a:ea typeface="微软雅黑"/>
                  <a:cs typeface="+mn-ea"/>
                  <a:sym typeface="+mn-lt"/>
                </a:rPr>
                <a:t>项目设计</a:t>
              </a:r>
              <a:endParaRPr lang="en-AU" sz="1900" b="1" dirty="0">
                <a:solidFill>
                  <a:prstClr val="white"/>
                </a:solidFill>
                <a:latin typeface="微软雅黑"/>
                <a:ea typeface="微软雅黑"/>
                <a:cs typeface="+mn-ea"/>
                <a:sym typeface="+mn-lt"/>
              </a:endParaRPr>
            </a:p>
          </p:txBody>
        </p:sp>
        <p:sp>
          <p:nvSpPr>
            <p:cNvPr id="21" name="TextBox 29"/>
            <p:cNvSpPr txBox="1">
              <a:spLocks noChangeArrowheads="1"/>
            </p:cNvSpPr>
            <p:nvPr/>
          </p:nvSpPr>
          <p:spPr bwMode="auto">
            <a:xfrm>
              <a:off x="2985672" y="1246401"/>
              <a:ext cx="4053863" cy="251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000" rIns="27000">
              <a:spAutoFit/>
            </a:bodyPr>
            <a:lstStyle>
              <a:lvl1pPr eaLnBrk="0" hangingPunct="0">
                <a:defRPr sz="1300">
                  <a:solidFill>
                    <a:schemeClr val="tx1"/>
                  </a:solidFill>
                  <a:latin typeface="Lao UI" panose="020B0502040204020203" pitchFamily="34" charset="0"/>
                  <a:ea typeface="华康少女文字W5(P)" panose="040F0500000000000000" pitchFamily="82" charset="-122"/>
                </a:defRPr>
              </a:lvl1pPr>
              <a:lvl2pPr eaLnBrk="0" hangingPunct="0">
                <a:defRPr sz="1300">
                  <a:solidFill>
                    <a:schemeClr val="tx1"/>
                  </a:solidFill>
                  <a:latin typeface="Lao UI" panose="020B0502040204020203" pitchFamily="34" charset="0"/>
                  <a:ea typeface="华康少女文字W5(P)" panose="040F0500000000000000" pitchFamily="82" charset="-122"/>
                </a:defRPr>
              </a:lvl2pPr>
              <a:lvl3pPr eaLnBrk="0" hangingPunct="0">
                <a:defRPr sz="1300">
                  <a:solidFill>
                    <a:schemeClr val="tx1"/>
                  </a:solidFill>
                  <a:latin typeface="Lao UI" panose="020B0502040204020203" pitchFamily="34" charset="0"/>
                  <a:ea typeface="华康少女文字W5(P)" panose="040F0500000000000000" pitchFamily="82" charset="-122"/>
                </a:defRPr>
              </a:lvl3pPr>
              <a:lvl4pPr eaLnBrk="0" hangingPunct="0">
                <a:defRPr sz="1300">
                  <a:solidFill>
                    <a:schemeClr val="tx1"/>
                  </a:solidFill>
                  <a:latin typeface="Lao UI" panose="020B0502040204020203" pitchFamily="34" charset="0"/>
                  <a:ea typeface="华康少女文字W5(P)" panose="040F0500000000000000" pitchFamily="82" charset="-122"/>
                </a:defRPr>
              </a:lvl4pPr>
              <a:lvl5pPr eaLnBrk="0" hangingPunct="0">
                <a:defRPr sz="1300">
                  <a:solidFill>
                    <a:schemeClr val="tx1"/>
                  </a:solidFill>
                  <a:latin typeface="Lao UI" panose="020B0502040204020203" pitchFamily="34" charset="0"/>
                  <a:ea typeface="华康少女文字W5(P)" panose="040F0500000000000000" pitchFamily="82" charset="-122"/>
                </a:defRPr>
              </a:lvl5pPr>
              <a:lvl6pPr marL="1828800" indent="457200" defTabSz="685800" eaLnBrk="0" fontAlgn="base" hangingPunct="0">
                <a:spcBef>
                  <a:spcPct val="0"/>
                </a:spcBef>
                <a:spcAft>
                  <a:spcPct val="0"/>
                </a:spcAft>
                <a:buFont typeface="Arial" panose="020B0604020202020204" pitchFamily="34" charset="0"/>
                <a:defRPr sz="1300">
                  <a:solidFill>
                    <a:schemeClr val="tx1"/>
                  </a:solidFill>
                  <a:latin typeface="Lao UI" panose="020B0502040204020203" pitchFamily="34" charset="0"/>
                  <a:ea typeface="华康少女文字W5(P)" panose="040F0500000000000000" pitchFamily="82" charset="-122"/>
                </a:defRPr>
              </a:lvl6pPr>
              <a:lvl7pPr marL="2286000" indent="457200" defTabSz="685800" eaLnBrk="0" fontAlgn="base" hangingPunct="0">
                <a:spcBef>
                  <a:spcPct val="0"/>
                </a:spcBef>
                <a:spcAft>
                  <a:spcPct val="0"/>
                </a:spcAft>
                <a:buFont typeface="Arial" panose="020B0604020202020204" pitchFamily="34" charset="0"/>
                <a:defRPr sz="1300">
                  <a:solidFill>
                    <a:schemeClr val="tx1"/>
                  </a:solidFill>
                  <a:latin typeface="Lao UI" panose="020B0502040204020203" pitchFamily="34" charset="0"/>
                  <a:ea typeface="华康少女文字W5(P)" panose="040F0500000000000000" pitchFamily="82" charset="-122"/>
                </a:defRPr>
              </a:lvl7pPr>
              <a:lvl8pPr marL="2743200" indent="457200" defTabSz="685800" eaLnBrk="0" fontAlgn="base" hangingPunct="0">
                <a:spcBef>
                  <a:spcPct val="0"/>
                </a:spcBef>
                <a:spcAft>
                  <a:spcPct val="0"/>
                </a:spcAft>
                <a:buFont typeface="Arial" panose="020B0604020202020204" pitchFamily="34" charset="0"/>
                <a:defRPr sz="1300">
                  <a:solidFill>
                    <a:schemeClr val="tx1"/>
                  </a:solidFill>
                  <a:latin typeface="Lao UI" panose="020B0502040204020203" pitchFamily="34" charset="0"/>
                  <a:ea typeface="华康少女文字W5(P)" panose="040F0500000000000000" pitchFamily="82" charset="-122"/>
                </a:defRPr>
              </a:lvl8pPr>
              <a:lvl9pPr marL="3200400" indent="457200" defTabSz="685800" eaLnBrk="0" fontAlgn="base" hangingPunct="0">
                <a:spcBef>
                  <a:spcPct val="0"/>
                </a:spcBef>
                <a:spcAft>
                  <a:spcPct val="0"/>
                </a:spcAft>
                <a:buFont typeface="Arial" panose="020B0604020202020204" pitchFamily="34" charset="0"/>
                <a:defRPr sz="1300">
                  <a:solidFill>
                    <a:schemeClr val="tx1"/>
                  </a:solidFill>
                  <a:latin typeface="Lao UI" panose="020B0502040204020203" pitchFamily="34" charset="0"/>
                  <a:ea typeface="华康少女文字W5(P)" panose="040F0500000000000000" pitchFamily="82" charset="-122"/>
                </a:defRPr>
              </a:lvl9pPr>
            </a:lstStyle>
            <a:p>
              <a:pPr defTabSz="914377" eaLnBrk="1" hangingPunct="1">
                <a:lnSpc>
                  <a:spcPct val="150000"/>
                </a:lnSpc>
                <a:buFont typeface="Arial" panose="020B0604020202020204" pitchFamily="34" charset="0"/>
                <a:buNone/>
              </a:pPr>
              <a:r>
                <a:rPr lang="zh-CN" altLang="en-US" sz="1200" dirty="0">
                  <a:solidFill>
                    <a:prstClr val="white"/>
                  </a:solidFill>
                  <a:latin typeface="微软雅黑"/>
                  <a:ea typeface="微软雅黑"/>
                  <a:cs typeface="+mn-ea"/>
                  <a:sym typeface="+mn-lt"/>
                </a:rPr>
                <a:t>给出项目开发的技术栈以及项目整体的概念设计图</a:t>
              </a:r>
              <a:endParaRPr lang="id-ID" altLang="zh-CN" sz="1200" dirty="0">
                <a:solidFill>
                  <a:prstClr val="white"/>
                </a:solidFill>
                <a:latin typeface="微软雅黑"/>
                <a:ea typeface="微软雅黑"/>
                <a:cs typeface="+mn-ea"/>
                <a:sym typeface="+mn-lt"/>
              </a:endParaRPr>
            </a:p>
          </p:txBody>
        </p:sp>
      </p:grpSp>
      <p:grpSp>
        <p:nvGrpSpPr>
          <p:cNvPr id="22" name="组合 41"/>
          <p:cNvGrpSpPr/>
          <p:nvPr/>
        </p:nvGrpSpPr>
        <p:grpSpPr bwMode="auto">
          <a:xfrm>
            <a:off x="4395752" y="5209559"/>
            <a:ext cx="5413729" cy="630981"/>
            <a:chOff x="2979323" y="1026214"/>
            <a:chExt cx="4060212" cy="473135"/>
          </a:xfrm>
        </p:grpSpPr>
        <p:sp>
          <p:nvSpPr>
            <p:cNvPr id="23" name="TextBox 28"/>
            <p:cNvSpPr txBox="1"/>
            <p:nvPr/>
          </p:nvSpPr>
          <p:spPr>
            <a:xfrm>
              <a:off x="2979323" y="1026214"/>
              <a:ext cx="1514246" cy="288479"/>
            </a:xfrm>
            <a:prstGeom prst="rect">
              <a:avLst/>
            </a:prstGeom>
            <a:noFill/>
          </p:spPr>
          <p:txBody>
            <a:bodyPr lIns="27000" rIns="27000">
              <a:spAutoFit/>
            </a:bodyPr>
            <a:lstStyle/>
            <a:p>
              <a:pPr defTabSz="914377" fontAlgn="auto">
                <a:spcBef>
                  <a:spcPts val="0"/>
                </a:spcBef>
                <a:spcAft>
                  <a:spcPts val="0"/>
                </a:spcAft>
                <a:buFont typeface="Arial" panose="020B0604020202020204" pitchFamily="34" charset="0"/>
                <a:buNone/>
                <a:defRPr/>
              </a:pPr>
              <a:r>
                <a:rPr lang="zh-CN" altLang="en-US" sz="1900" b="1" dirty="0">
                  <a:solidFill>
                    <a:prstClr val="white"/>
                  </a:solidFill>
                  <a:latin typeface="微软雅黑"/>
                  <a:ea typeface="微软雅黑"/>
                  <a:cs typeface="+mn-ea"/>
                  <a:sym typeface="+mn-lt"/>
                </a:rPr>
                <a:t>工作流程</a:t>
              </a:r>
              <a:endParaRPr lang="en-AU" sz="1900" b="1" dirty="0">
                <a:solidFill>
                  <a:prstClr val="white"/>
                </a:solidFill>
                <a:latin typeface="微软雅黑"/>
                <a:ea typeface="微软雅黑"/>
                <a:cs typeface="+mn-ea"/>
                <a:sym typeface="+mn-lt"/>
              </a:endParaRPr>
            </a:p>
          </p:txBody>
        </p:sp>
        <p:sp>
          <p:nvSpPr>
            <p:cNvPr id="24" name="TextBox 29"/>
            <p:cNvSpPr txBox="1">
              <a:spLocks noChangeArrowheads="1"/>
            </p:cNvSpPr>
            <p:nvPr/>
          </p:nvSpPr>
          <p:spPr bwMode="auto">
            <a:xfrm>
              <a:off x="2985672" y="1246881"/>
              <a:ext cx="4053863" cy="252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000" rIns="27000">
              <a:spAutoFit/>
            </a:bodyPr>
            <a:lstStyle>
              <a:lvl1pPr eaLnBrk="0" hangingPunct="0">
                <a:defRPr sz="1300">
                  <a:solidFill>
                    <a:schemeClr val="tx1"/>
                  </a:solidFill>
                  <a:latin typeface="Lao UI" panose="020B0502040204020203" pitchFamily="34" charset="0"/>
                  <a:ea typeface="华康少女文字W5(P)" panose="040F0500000000000000" pitchFamily="82" charset="-122"/>
                </a:defRPr>
              </a:lvl1pPr>
              <a:lvl2pPr eaLnBrk="0" hangingPunct="0">
                <a:defRPr sz="1300">
                  <a:solidFill>
                    <a:schemeClr val="tx1"/>
                  </a:solidFill>
                  <a:latin typeface="Lao UI" panose="020B0502040204020203" pitchFamily="34" charset="0"/>
                  <a:ea typeface="华康少女文字W5(P)" panose="040F0500000000000000" pitchFamily="82" charset="-122"/>
                </a:defRPr>
              </a:lvl2pPr>
              <a:lvl3pPr eaLnBrk="0" hangingPunct="0">
                <a:defRPr sz="1300">
                  <a:solidFill>
                    <a:schemeClr val="tx1"/>
                  </a:solidFill>
                  <a:latin typeface="Lao UI" panose="020B0502040204020203" pitchFamily="34" charset="0"/>
                  <a:ea typeface="华康少女文字W5(P)" panose="040F0500000000000000" pitchFamily="82" charset="-122"/>
                </a:defRPr>
              </a:lvl3pPr>
              <a:lvl4pPr eaLnBrk="0" hangingPunct="0">
                <a:defRPr sz="1300">
                  <a:solidFill>
                    <a:schemeClr val="tx1"/>
                  </a:solidFill>
                  <a:latin typeface="Lao UI" panose="020B0502040204020203" pitchFamily="34" charset="0"/>
                  <a:ea typeface="华康少女文字W5(P)" panose="040F0500000000000000" pitchFamily="82" charset="-122"/>
                </a:defRPr>
              </a:lvl4pPr>
              <a:lvl5pPr eaLnBrk="0" hangingPunct="0">
                <a:defRPr sz="1300">
                  <a:solidFill>
                    <a:schemeClr val="tx1"/>
                  </a:solidFill>
                  <a:latin typeface="Lao UI" panose="020B0502040204020203" pitchFamily="34" charset="0"/>
                  <a:ea typeface="华康少女文字W5(P)" panose="040F0500000000000000" pitchFamily="82" charset="-122"/>
                </a:defRPr>
              </a:lvl5pPr>
              <a:lvl6pPr marL="1828800" indent="457200" defTabSz="685800" eaLnBrk="0" fontAlgn="base" hangingPunct="0">
                <a:spcBef>
                  <a:spcPct val="0"/>
                </a:spcBef>
                <a:spcAft>
                  <a:spcPct val="0"/>
                </a:spcAft>
                <a:buFont typeface="Arial" panose="020B0604020202020204" pitchFamily="34" charset="0"/>
                <a:defRPr sz="1300">
                  <a:solidFill>
                    <a:schemeClr val="tx1"/>
                  </a:solidFill>
                  <a:latin typeface="Lao UI" panose="020B0502040204020203" pitchFamily="34" charset="0"/>
                  <a:ea typeface="华康少女文字W5(P)" panose="040F0500000000000000" pitchFamily="82" charset="-122"/>
                </a:defRPr>
              </a:lvl6pPr>
              <a:lvl7pPr marL="2286000" indent="457200" defTabSz="685800" eaLnBrk="0" fontAlgn="base" hangingPunct="0">
                <a:spcBef>
                  <a:spcPct val="0"/>
                </a:spcBef>
                <a:spcAft>
                  <a:spcPct val="0"/>
                </a:spcAft>
                <a:buFont typeface="Arial" panose="020B0604020202020204" pitchFamily="34" charset="0"/>
                <a:defRPr sz="1300">
                  <a:solidFill>
                    <a:schemeClr val="tx1"/>
                  </a:solidFill>
                  <a:latin typeface="Lao UI" panose="020B0502040204020203" pitchFamily="34" charset="0"/>
                  <a:ea typeface="华康少女文字W5(P)" panose="040F0500000000000000" pitchFamily="82" charset="-122"/>
                </a:defRPr>
              </a:lvl7pPr>
              <a:lvl8pPr marL="2743200" indent="457200" defTabSz="685800" eaLnBrk="0" fontAlgn="base" hangingPunct="0">
                <a:spcBef>
                  <a:spcPct val="0"/>
                </a:spcBef>
                <a:spcAft>
                  <a:spcPct val="0"/>
                </a:spcAft>
                <a:buFont typeface="Arial" panose="020B0604020202020204" pitchFamily="34" charset="0"/>
                <a:defRPr sz="1300">
                  <a:solidFill>
                    <a:schemeClr val="tx1"/>
                  </a:solidFill>
                  <a:latin typeface="Lao UI" panose="020B0502040204020203" pitchFamily="34" charset="0"/>
                  <a:ea typeface="华康少女文字W5(P)" panose="040F0500000000000000" pitchFamily="82" charset="-122"/>
                </a:defRPr>
              </a:lvl8pPr>
              <a:lvl9pPr marL="3200400" indent="457200" defTabSz="685800" eaLnBrk="0" fontAlgn="base" hangingPunct="0">
                <a:spcBef>
                  <a:spcPct val="0"/>
                </a:spcBef>
                <a:spcAft>
                  <a:spcPct val="0"/>
                </a:spcAft>
                <a:buFont typeface="Arial" panose="020B0604020202020204" pitchFamily="34" charset="0"/>
                <a:defRPr sz="1300">
                  <a:solidFill>
                    <a:schemeClr val="tx1"/>
                  </a:solidFill>
                  <a:latin typeface="Lao UI" panose="020B0502040204020203" pitchFamily="34" charset="0"/>
                  <a:ea typeface="华康少女文字W5(P)" panose="040F0500000000000000" pitchFamily="82" charset="-122"/>
                </a:defRPr>
              </a:lvl9pPr>
            </a:lstStyle>
            <a:p>
              <a:pPr defTabSz="914377" eaLnBrk="1" hangingPunct="1">
                <a:lnSpc>
                  <a:spcPct val="150000"/>
                </a:lnSpc>
                <a:buFont typeface="Arial" panose="020B0604020202020204" pitchFamily="34" charset="0"/>
                <a:buNone/>
              </a:pPr>
              <a:r>
                <a:rPr lang="zh-CN" altLang="en-US" sz="1200" dirty="0">
                  <a:solidFill>
                    <a:prstClr val="white"/>
                  </a:solidFill>
                  <a:latin typeface="微软雅黑"/>
                  <a:ea typeface="微软雅黑"/>
                  <a:cs typeface="+mn-ea"/>
                  <a:sym typeface="+mn-lt"/>
                </a:rPr>
                <a:t>明确团队开发每个开发周期具体的工作任务</a:t>
              </a:r>
              <a:endParaRPr lang="id-ID" altLang="zh-CN" sz="1200" dirty="0">
                <a:solidFill>
                  <a:prstClr val="white"/>
                </a:solidFill>
                <a:latin typeface="微软雅黑"/>
                <a:ea typeface="微软雅黑"/>
                <a:cs typeface="+mn-ea"/>
                <a:sym typeface="+mn-lt"/>
              </a:endParaRPr>
            </a:p>
          </p:txBody>
        </p:sp>
      </p:grpSp>
      <p:grpSp>
        <p:nvGrpSpPr>
          <p:cNvPr id="25" name="组合 24">
            <a:extLst>
              <a:ext uri="{FF2B5EF4-FFF2-40B4-BE49-F238E27FC236}">
                <a16:creationId xmlns:a16="http://schemas.microsoft.com/office/drawing/2014/main" id="{5E9EA110-88E1-48B5-8701-71DE69DDEC83}"/>
              </a:ext>
            </a:extLst>
          </p:cNvPr>
          <p:cNvGrpSpPr/>
          <p:nvPr/>
        </p:nvGrpSpPr>
        <p:grpSpPr>
          <a:xfrm>
            <a:off x="408305" y="366748"/>
            <a:ext cx="4039589" cy="1370280"/>
            <a:chOff x="735" y="355"/>
            <a:chExt cx="5358" cy="1818"/>
          </a:xfrm>
        </p:grpSpPr>
        <p:sp>
          <p:nvSpPr>
            <p:cNvPr id="26" name="TextBox 23">
              <a:extLst>
                <a:ext uri="{FF2B5EF4-FFF2-40B4-BE49-F238E27FC236}">
                  <a16:creationId xmlns:a16="http://schemas.microsoft.com/office/drawing/2014/main" id="{1AE97D34-C7AF-4B1F-81C4-DA82AA4376AA}"/>
                </a:ext>
              </a:extLst>
            </p:cNvPr>
            <p:cNvSpPr/>
            <p:nvPr/>
          </p:nvSpPr>
          <p:spPr>
            <a:xfrm>
              <a:off x="2659" y="919"/>
              <a:ext cx="3434" cy="856"/>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eaLnBrk="1" hangingPunct="1">
                <a:spcBef>
                  <a:spcPct val="0"/>
                </a:spcBef>
                <a:buNone/>
              </a:pPr>
              <a:r>
                <a:rPr lang="en-US" altLang="zh-CN" sz="3600" dirty="0">
                  <a:solidFill>
                    <a:schemeClr val="bg1"/>
                  </a:solidFill>
                  <a:cs typeface="+mn-ea"/>
                  <a:sym typeface="+mn-lt"/>
                </a:rPr>
                <a:t>ONTENTS</a:t>
              </a:r>
            </a:p>
          </p:txBody>
        </p:sp>
        <p:sp>
          <p:nvSpPr>
            <p:cNvPr id="27" name="矩形 24">
              <a:extLst>
                <a:ext uri="{FF2B5EF4-FFF2-40B4-BE49-F238E27FC236}">
                  <a16:creationId xmlns:a16="http://schemas.microsoft.com/office/drawing/2014/main" id="{A06B8F5C-CE6F-49DF-9056-470FC1FAB19B}"/>
                </a:ext>
              </a:extLst>
            </p:cNvPr>
            <p:cNvSpPr/>
            <p:nvPr/>
          </p:nvSpPr>
          <p:spPr>
            <a:xfrm>
              <a:off x="1014" y="387"/>
              <a:ext cx="1263" cy="1754"/>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eaLnBrk="1" hangingPunct="1">
                <a:spcBef>
                  <a:spcPct val="0"/>
                </a:spcBef>
                <a:buNone/>
              </a:pPr>
              <a:r>
                <a:rPr lang="en-US" altLang="zh-CN" sz="8000" dirty="0">
                  <a:solidFill>
                    <a:srgbClr val="FFFFFF"/>
                  </a:solidFill>
                  <a:cs typeface="+mn-ea"/>
                  <a:sym typeface="+mn-lt"/>
                </a:rPr>
                <a:t>C</a:t>
              </a:r>
            </a:p>
          </p:txBody>
        </p:sp>
        <p:sp>
          <p:nvSpPr>
            <p:cNvPr id="28" name="椭圆 25">
              <a:extLst>
                <a:ext uri="{FF2B5EF4-FFF2-40B4-BE49-F238E27FC236}">
                  <a16:creationId xmlns:a16="http://schemas.microsoft.com/office/drawing/2014/main" id="{F5A30DDE-02CE-437A-B6BA-042DAD938333}"/>
                </a:ext>
              </a:extLst>
            </p:cNvPr>
            <p:cNvSpPr/>
            <p:nvPr/>
          </p:nvSpPr>
          <p:spPr>
            <a:xfrm>
              <a:off x="735" y="355"/>
              <a:ext cx="1820" cy="1818"/>
            </a:xfrm>
            <a:prstGeom prst="ellipse">
              <a:avLst/>
            </a:prstGeom>
            <a:noFill/>
            <a:ln w="25400" cap="flat" cmpd="sng">
              <a:solidFill>
                <a:schemeClr val="bg1"/>
              </a:solidFill>
              <a:prstDash val="solid"/>
              <a:bevel/>
              <a:headEnd type="none" w="med" len="med"/>
              <a:tailEnd type="none" w="med" len="med"/>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spcBef>
                  <a:spcPct val="0"/>
                </a:spcBef>
                <a:buNone/>
              </a:pPr>
              <a:endParaRPr lang="zh-CN" altLang="zh-CN" sz="2000" dirty="0">
                <a:solidFill>
                  <a:srgbClr val="FFFFFF"/>
                </a:solidFill>
                <a:cs typeface="+mn-ea"/>
                <a:sym typeface="+mn-lt"/>
              </a:endParaRPr>
            </a:p>
          </p:txBody>
        </p:sp>
      </p:grpSp>
    </p:spTree>
    <p:extLst>
      <p:ext uri="{BB962C8B-B14F-4D97-AF65-F5344CB8AC3E}">
        <p14:creationId xmlns:p14="http://schemas.microsoft.com/office/powerpoint/2010/main" val="13370041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5122" name="矩形 5"/>
          <p:cNvSpPr/>
          <p:nvPr/>
        </p:nvSpPr>
        <p:spPr>
          <a:xfrm>
            <a:off x="1812290" y="3033078"/>
            <a:ext cx="4549775" cy="792162"/>
          </a:xfrm>
          <a:prstGeom prst="rect">
            <a:avLst/>
          </a:prstGeom>
          <a:noFill/>
          <a:ln w="25400" cap="flat" cmpd="sng">
            <a:solidFill>
              <a:schemeClr val="bg1"/>
            </a:solidFill>
            <a:prstDash val="solid"/>
            <a:bevel/>
            <a:headEnd type="none" w="med" len="med"/>
            <a:tailEnd type="none" w="med" len="med"/>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spcBef>
                <a:spcPct val="0"/>
              </a:spcBef>
              <a:buNone/>
            </a:pPr>
            <a:endParaRPr lang="zh-CN" altLang="zh-CN" sz="1800" dirty="0">
              <a:solidFill>
                <a:srgbClr val="FFFFFF"/>
              </a:solidFill>
              <a:cs typeface="+mn-ea"/>
              <a:sym typeface="+mn-lt"/>
            </a:endParaRPr>
          </a:p>
        </p:txBody>
      </p:sp>
      <p:sp>
        <p:nvSpPr>
          <p:cNvPr id="5123" name="TextBox 6"/>
          <p:cNvSpPr/>
          <p:nvPr/>
        </p:nvSpPr>
        <p:spPr>
          <a:xfrm>
            <a:off x="1667510" y="1738630"/>
            <a:ext cx="4968668" cy="1200329"/>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eaLnBrk="1" hangingPunct="1">
              <a:spcBef>
                <a:spcPct val="0"/>
              </a:spcBef>
              <a:buNone/>
            </a:pPr>
            <a:r>
              <a:rPr lang="en-US" altLang="zh-CN" sz="7200" b="1" dirty="0">
                <a:solidFill>
                  <a:schemeClr val="bg1"/>
                </a:solidFill>
                <a:cs typeface="+mn-ea"/>
                <a:sym typeface="+mn-lt"/>
              </a:rPr>
              <a:t>PART ONE</a:t>
            </a:r>
          </a:p>
        </p:txBody>
      </p:sp>
      <p:sp>
        <p:nvSpPr>
          <p:cNvPr id="5124" name="椭圆 7"/>
          <p:cNvSpPr/>
          <p:nvPr/>
        </p:nvSpPr>
        <p:spPr>
          <a:xfrm>
            <a:off x="3799047" y="4214178"/>
            <a:ext cx="576262" cy="576262"/>
          </a:xfrm>
          <a:prstGeom prst="ellipse">
            <a:avLst/>
          </a:prstGeom>
          <a:noFill/>
          <a:ln w="25400" cap="flat" cmpd="sng">
            <a:solidFill>
              <a:schemeClr val="bg1"/>
            </a:solidFill>
            <a:prstDash val="solid"/>
            <a:bevel/>
            <a:headEnd type="none" w="med" len="med"/>
            <a:tailEnd type="none" w="med" len="med"/>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spcBef>
                <a:spcPct val="0"/>
              </a:spcBef>
              <a:buNone/>
            </a:pPr>
            <a:r>
              <a:rPr lang="en-US" altLang="zh-CN" sz="3600" dirty="0">
                <a:solidFill>
                  <a:srgbClr val="FFFFFF"/>
                </a:solidFill>
                <a:cs typeface="+mn-ea"/>
                <a:sym typeface="+mn-lt"/>
              </a:rPr>
              <a:t>1</a:t>
            </a:r>
            <a:endParaRPr lang="zh-CN" altLang="en-US" sz="3600" dirty="0">
              <a:solidFill>
                <a:srgbClr val="FFFFFF"/>
              </a:solidFill>
              <a:cs typeface="+mn-ea"/>
              <a:sym typeface="+mn-lt"/>
            </a:endParaRPr>
          </a:p>
        </p:txBody>
      </p:sp>
      <p:sp>
        <p:nvSpPr>
          <p:cNvPr id="5125" name="矩形 9"/>
          <p:cNvSpPr/>
          <p:nvPr/>
        </p:nvSpPr>
        <p:spPr>
          <a:xfrm>
            <a:off x="2171065" y="3045460"/>
            <a:ext cx="3832225" cy="7683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dist" eaLnBrk="1" hangingPunct="1">
              <a:spcBef>
                <a:spcPct val="0"/>
              </a:spcBef>
              <a:buNone/>
            </a:pPr>
            <a:r>
              <a:rPr lang="zh-CN" altLang="en-US" sz="4400" dirty="0">
                <a:solidFill>
                  <a:srgbClr val="FFFFFF"/>
                </a:solidFill>
                <a:cs typeface="+mn-ea"/>
                <a:sym typeface="+mn-lt"/>
              </a:rPr>
              <a:t>需求分析</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51E3D"/>
        </a:solidFill>
        <a:effectLst/>
      </p:bgPr>
    </p:bg>
    <p:spTree>
      <p:nvGrpSpPr>
        <p:cNvPr id="1" name=""/>
        <p:cNvGrpSpPr/>
        <p:nvPr/>
      </p:nvGrpSpPr>
      <p:grpSpPr>
        <a:xfrm>
          <a:off x="0" y="0"/>
          <a:ext cx="0" cy="0"/>
          <a:chOff x="0" y="0"/>
          <a:chExt cx="0" cy="0"/>
        </a:xfrm>
      </p:grpSpPr>
      <p:sp>
        <p:nvSpPr>
          <p:cNvPr id="3" name="文本框 2"/>
          <p:cNvSpPr txBox="1"/>
          <p:nvPr/>
        </p:nvSpPr>
        <p:spPr>
          <a:xfrm>
            <a:off x="2631281" y="292167"/>
            <a:ext cx="6929438" cy="583565"/>
          </a:xfrm>
          <a:prstGeom prst="rect">
            <a:avLst/>
          </a:prstGeom>
          <a:noFill/>
        </p:spPr>
        <p:txBody>
          <a:bodyPr wrap="square" rtlCol="0">
            <a:spAutoFit/>
          </a:bodyPr>
          <a:lstStyle/>
          <a:p>
            <a:pPr algn="ctr"/>
            <a:r>
              <a:rPr lang="en-US" altLang="zh-CN" sz="3200" dirty="0">
                <a:solidFill>
                  <a:schemeClr val="bg1"/>
                </a:solidFill>
                <a:cs typeface="+mn-ea"/>
                <a:sym typeface="+mn-lt"/>
              </a:rPr>
              <a:t>《</a:t>
            </a:r>
            <a:r>
              <a:rPr lang="zh-CN" altLang="en-US" sz="3200" dirty="0">
                <a:solidFill>
                  <a:schemeClr val="bg1"/>
                </a:solidFill>
                <a:cs typeface="+mn-ea"/>
                <a:sym typeface="+mn-lt"/>
              </a:rPr>
              <a:t>计算机系统基础</a:t>
            </a:r>
            <a:r>
              <a:rPr lang="en-US" altLang="zh-CN" sz="3200" dirty="0">
                <a:solidFill>
                  <a:schemeClr val="bg1"/>
                </a:solidFill>
                <a:cs typeface="+mn-ea"/>
                <a:sym typeface="+mn-lt"/>
              </a:rPr>
              <a:t>》</a:t>
            </a:r>
            <a:r>
              <a:rPr lang="zh-CN" altLang="en-US" sz="3200" dirty="0">
                <a:solidFill>
                  <a:schemeClr val="bg1"/>
                </a:solidFill>
                <a:cs typeface="+mn-ea"/>
                <a:sym typeface="+mn-lt"/>
              </a:rPr>
              <a:t>虚拟教研室功能</a:t>
            </a:r>
          </a:p>
        </p:txBody>
      </p:sp>
      <p:grpSp>
        <p:nvGrpSpPr>
          <p:cNvPr id="6146" name="Group 2"/>
          <p:cNvGrpSpPr/>
          <p:nvPr/>
        </p:nvGrpSpPr>
        <p:grpSpPr>
          <a:xfrm>
            <a:off x="1057275" y="1757045"/>
            <a:ext cx="1877695" cy="1877695"/>
            <a:chOff x="0" y="0"/>
            <a:chExt cx="1368152" cy="1368152"/>
          </a:xfrm>
        </p:grpSpPr>
        <p:sp>
          <p:nvSpPr>
            <p:cNvPr id="6173" name="椭圆 8"/>
            <p:cNvSpPr/>
            <p:nvPr/>
          </p:nvSpPr>
          <p:spPr>
            <a:xfrm>
              <a:off x="0" y="0"/>
              <a:ext cx="1368152" cy="1368152"/>
            </a:xfrm>
            <a:prstGeom prst="ellipse">
              <a:avLst/>
            </a:prstGeom>
            <a:noFill/>
            <a:ln w="19050" cap="flat" cmpd="sng">
              <a:solidFill>
                <a:schemeClr val="bg1"/>
              </a:solidFill>
              <a:prstDash val="solid"/>
              <a:bevel/>
              <a:headEnd type="none" w="med" len="med"/>
              <a:tailEnd type="none" w="med" len="med"/>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spcBef>
                  <a:spcPct val="0"/>
                </a:spcBef>
                <a:buNone/>
              </a:pPr>
              <a:endParaRPr lang="zh-CN" altLang="zh-CN" sz="2400" dirty="0">
                <a:solidFill>
                  <a:srgbClr val="FFFFFF"/>
                </a:solidFill>
                <a:cs typeface="+mn-ea"/>
                <a:sym typeface="+mn-lt"/>
              </a:endParaRPr>
            </a:p>
          </p:txBody>
        </p:sp>
        <p:sp>
          <p:nvSpPr>
            <p:cNvPr id="6174" name="椭圆 11"/>
            <p:cNvSpPr/>
            <p:nvPr/>
          </p:nvSpPr>
          <p:spPr>
            <a:xfrm>
              <a:off x="144016" y="144016"/>
              <a:ext cx="1080120" cy="1080120"/>
            </a:xfrm>
            <a:prstGeom prst="ellipse">
              <a:avLst/>
            </a:prstGeom>
            <a:noFill/>
            <a:ln w="19050" cap="flat" cmpd="sng">
              <a:solidFill>
                <a:schemeClr val="bg1"/>
              </a:solidFill>
              <a:prstDash val="solid"/>
              <a:bevel/>
              <a:headEnd type="none" w="med" len="med"/>
              <a:tailEnd type="none" w="med" len="med"/>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spcBef>
                  <a:spcPct val="0"/>
                </a:spcBef>
                <a:buNone/>
              </a:pPr>
              <a:endParaRPr lang="zh-CN" altLang="zh-CN" sz="2400" dirty="0">
                <a:solidFill>
                  <a:srgbClr val="FFFFFF"/>
                </a:solidFill>
                <a:cs typeface="+mn-ea"/>
                <a:sym typeface="+mn-lt"/>
              </a:endParaRPr>
            </a:p>
          </p:txBody>
        </p:sp>
      </p:grpSp>
      <p:grpSp>
        <p:nvGrpSpPr>
          <p:cNvPr id="6147" name="Group 5"/>
          <p:cNvGrpSpPr/>
          <p:nvPr/>
        </p:nvGrpSpPr>
        <p:grpSpPr>
          <a:xfrm>
            <a:off x="5090795" y="1757045"/>
            <a:ext cx="1877695" cy="1877695"/>
            <a:chOff x="0" y="0"/>
            <a:chExt cx="1368152" cy="1368152"/>
          </a:xfrm>
        </p:grpSpPr>
        <p:sp>
          <p:nvSpPr>
            <p:cNvPr id="6171" name="椭圆 18"/>
            <p:cNvSpPr/>
            <p:nvPr/>
          </p:nvSpPr>
          <p:spPr>
            <a:xfrm>
              <a:off x="0" y="0"/>
              <a:ext cx="1368152" cy="1368152"/>
            </a:xfrm>
            <a:prstGeom prst="ellipse">
              <a:avLst/>
            </a:prstGeom>
            <a:noFill/>
            <a:ln w="19050" cap="flat" cmpd="sng">
              <a:solidFill>
                <a:schemeClr val="bg1"/>
              </a:solidFill>
              <a:prstDash val="solid"/>
              <a:bevel/>
              <a:headEnd type="none" w="med" len="med"/>
              <a:tailEnd type="none" w="med" len="med"/>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spcBef>
                  <a:spcPct val="0"/>
                </a:spcBef>
                <a:buNone/>
              </a:pPr>
              <a:endParaRPr lang="zh-CN" altLang="zh-CN" sz="2400" dirty="0">
                <a:solidFill>
                  <a:srgbClr val="FFFFFF"/>
                </a:solidFill>
                <a:cs typeface="+mn-ea"/>
                <a:sym typeface="+mn-lt"/>
              </a:endParaRPr>
            </a:p>
          </p:txBody>
        </p:sp>
        <p:sp>
          <p:nvSpPr>
            <p:cNvPr id="6172" name="椭圆 19"/>
            <p:cNvSpPr/>
            <p:nvPr/>
          </p:nvSpPr>
          <p:spPr>
            <a:xfrm>
              <a:off x="144016" y="144016"/>
              <a:ext cx="1080120" cy="1080120"/>
            </a:xfrm>
            <a:prstGeom prst="ellipse">
              <a:avLst/>
            </a:prstGeom>
            <a:noFill/>
            <a:ln w="19050" cap="flat" cmpd="sng">
              <a:solidFill>
                <a:schemeClr val="bg1"/>
              </a:solidFill>
              <a:prstDash val="solid"/>
              <a:bevel/>
              <a:headEnd type="none" w="med" len="med"/>
              <a:tailEnd type="none" w="med" len="med"/>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spcBef>
                  <a:spcPct val="0"/>
                </a:spcBef>
                <a:buNone/>
              </a:pPr>
              <a:endParaRPr lang="zh-CN" altLang="zh-CN" sz="2400" dirty="0">
                <a:solidFill>
                  <a:srgbClr val="FFFFFF"/>
                </a:solidFill>
                <a:cs typeface="+mn-ea"/>
                <a:sym typeface="+mn-lt"/>
              </a:endParaRPr>
            </a:p>
          </p:txBody>
        </p:sp>
      </p:grpSp>
      <p:grpSp>
        <p:nvGrpSpPr>
          <p:cNvPr id="6148" name="Group 8"/>
          <p:cNvGrpSpPr/>
          <p:nvPr/>
        </p:nvGrpSpPr>
        <p:grpSpPr>
          <a:xfrm>
            <a:off x="9122410" y="1757045"/>
            <a:ext cx="1877695" cy="1877695"/>
            <a:chOff x="0" y="0"/>
            <a:chExt cx="1368152" cy="1368152"/>
          </a:xfrm>
        </p:grpSpPr>
        <p:sp>
          <p:nvSpPr>
            <p:cNvPr id="6169" name="椭圆 21"/>
            <p:cNvSpPr/>
            <p:nvPr/>
          </p:nvSpPr>
          <p:spPr>
            <a:xfrm>
              <a:off x="0" y="0"/>
              <a:ext cx="1368152" cy="1368152"/>
            </a:xfrm>
            <a:prstGeom prst="ellipse">
              <a:avLst/>
            </a:prstGeom>
            <a:noFill/>
            <a:ln w="19050" cap="flat" cmpd="sng">
              <a:solidFill>
                <a:schemeClr val="bg1"/>
              </a:solidFill>
              <a:prstDash val="solid"/>
              <a:bevel/>
              <a:headEnd type="none" w="med" len="med"/>
              <a:tailEnd type="none" w="med" len="med"/>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spcBef>
                  <a:spcPct val="0"/>
                </a:spcBef>
                <a:buNone/>
              </a:pPr>
              <a:endParaRPr lang="zh-CN" altLang="zh-CN" sz="2400" dirty="0">
                <a:solidFill>
                  <a:srgbClr val="FFFFFF"/>
                </a:solidFill>
                <a:cs typeface="+mn-ea"/>
                <a:sym typeface="+mn-lt"/>
              </a:endParaRPr>
            </a:p>
          </p:txBody>
        </p:sp>
        <p:sp>
          <p:nvSpPr>
            <p:cNvPr id="6170" name="椭圆 22"/>
            <p:cNvSpPr/>
            <p:nvPr/>
          </p:nvSpPr>
          <p:spPr>
            <a:xfrm>
              <a:off x="144016" y="144016"/>
              <a:ext cx="1080120" cy="1080120"/>
            </a:xfrm>
            <a:prstGeom prst="ellipse">
              <a:avLst/>
            </a:prstGeom>
            <a:noFill/>
            <a:ln w="19050" cap="flat" cmpd="sng">
              <a:solidFill>
                <a:schemeClr val="bg1"/>
              </a:solidFill>
              <a:prstDash val="solid"/>
              <a:bevel/>
              <a:headEnd type="none" w="med" len="med"/>
              <a:tailEnd type="none" w="med" len="med"/>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spcBef>
                  <a:spcPct val="0"/>
                </a:spcBef>
                <a:buNone/>
              </a:pPr>
              <a:endParaRPr lang="zh-CN" altLang="zh-CN" sz="2400" dirty="0">
                <a:solidFill>
                  <a:srgbClr val="FFFFFF"/>
                </a:solidFill>
                <a:cs typeface="+mn-ea"/>
                <a:sym typeface="+mn-lt"/>
              </a:endParaRPr>
            </a:p>
          </p:txBody>
        </p:sp>
      </p:grpSp>
      <p:grpSp>
        <p:nvGrpSpPr>
          <p:cNvPr id="6149" name="Group 11"/>
          <p:cNvGrpSpPr/>
          <p:nvPr/>
        </p:nvGrpSpPr>
        <p:grpSpPr>
          <a:xfrm>
            <a:off x="1558290" y="2341245"/>
            <a:ext cx="875665" cy="708025"/>
            <a:chOff x="0" y="0"/>
            <a:chExt cx="245393" cy="198480"/>
          </a:xfrm>
        </p:grpSpPr>
        <p:sp>
          <p:nvSpPr>
            <p:cNvPr id="6166" name="Freeform 90"/>
            <p:cNvSpPr>
              <a:spLocks noEditPoints="1"/>
            </p:cNvSpPr>
            <p:nvPr/>
          </p:nvSpPr>
          <p:spPr>
            <a:xfrm>
              <a:off x="0" y="128109"/>
              <a:ext cx="245393" cy="70371"/>
            </a:xfrm>
            <a:custGeom>
              <a:avLst/>
              <a:gdLst>
                <a:gd name="txL" fmla="*/ 0 w 273"/>
                <a:gd name="txT" fmla="*/ 0 h 79"/>
                <a:gd name="txR" fmla="*/ 273 w 273"/>
                <a:gd name="txB" fmla="*/ 79 h 79"/>
              </a:gdLst>
              <a:ahLst/>
              <a:cxnLst>
                <a:cxn ang="0">
                  <a:pos x="219769656" y="52369386"/>
                </a:cxn>
                <a:cxn ang="0">
                  <a:pos x="219769656" y="52369386"/>
                </a:cxn>
                <a:cxn ang="0">
                  <a:pos x="214922021" y="43640709"/>
                </a:cxn>
                <a:cxn ang="0">
                  <a:pos x="206033940" y="28565281"/>
                </a:cxn>
                <a:cxn ang="0">
                  <a:pos x="188258678" y="1587356"/>
                </a:cxn>
                <a:cxn ang="0">
                  <a:pos x="188258678" y="1587356"/>
                </a:cxn>
                <a:cxn ang="0">
                  <a:pos x="187450589" y="0"/>
                </a:cxn>
                <a:cxn ang="0">
                  <a:pos x="186642500" y="0"/>
                </a:cxn>
                <a:cxn ang="0">
                  <a:pos x="35551423" y="0"/>
                </a:cxn>
                <a:cxn ang="0">
                  <a:pos x="35551423" y="0"/>
                </a:cxn>
                <a:cxn ang="0">
                  <a:pos x="33127156" y="0"/>
                </a:cxn>
                <a:cxn ang="0">
                  <a:pos x="31510978" y="1587356"/>
                </a:cxn>
                <a:cxn ang="0">
                  <a:pos x="31510978" y="1587356"/>
                </a:cxn>
                <a:cxn ang="0">
                  <a:pos x="14543805" y="28565281"/>
                </a:cxn>
                <a:cxn ang="0">
                  <a:pos x="5655724" y="43640709"/>
                </a:cxn>
                <a:cxn ang="0">
                  <a:pos x="808089" y="52369386"/>
                </a:cxn>
                <a:cxn ang="0">
                  <a:pos x="808089" y="52369386"/>
                </a:cxn>
                <a:cxn ang="0">
                  <a:pos x="0" y="56336885"/>
                </a:cxn>
                <a:cxn ang="0">
                  <a:pos x="808089" y="58717028"/>
                </a:cxn>
                <a:cxn ang="0">
                  <a:pos x="808089" y="58717028"/>
                </a:cxn>
                <a:cxn ang="0">
                  <a:pos x="3232356" y="61097171"/>
                </a:cxn>
                <a:cxn ang="0">
                  <a:pos x="6463813" y="61890849"/>
                </a:cxn>
                <a:cxn ang="0">
                  <a:pos x="15351894" y="62684527"/>
                </a:cxn>
                <a:cxn ang="0">
                  <a:pos x="206033940" y="62684527"/>
                </a:cxn>
                <a:cxn ang="0">
                  <a:pos x="206033940" y="62684527"/>
                </a:cxn>
                <a:cxn ang="0">
                  <a:pos x="214922021" y="61890849"/>
                </a:cxn>
                <a:cxn ang="0">
                  <a:pos x="217345389" y="61097171"/>
                </a:cxn>
                <a:cxn ang="0">
                  <a:pos x="219769656" y="58717028"/>
                </a:cxn>
                <a:cxn ang="0">
                  <a:pos x="219769656" y="58717028"/>
                </a:cxn>
                <a:cxn ang="0">
                  <a:pos x="220577745" y="56336885"/>
                </a:cxn>
                <a:cxn ang="0">
                  <a:pos x="219769656" y="52369386"/>
                </a:cxn>
                <a:cxn ang="0">
                  <a:pos x="219769656" y="52369386"/>
                </a:cxn>
                <a:cxn ang="0">
                  <a:pos x="214922021" y="55543207"/>
                </a:cxn>
                <a:cxn ang="0">
                  <a:pos x="214922021" y="55543207"/>
                </a:cxn>
                <a:cxn ang="0">
                  <a:pos x="212497754" y="56336885"/>
                </a:cxn>
                <a:cxn ang="0">
                  <a:pos x="206033940" y="56336885"/>
                </a:cxn>
                <a:cxn ang="0">
                  <a:pos x="15351894" y="56336885"/>
                </a:cxn>
                <a:cxn ang="0">
                  <a:pos x="15351894" y="56336885"/>
                </a:cxn>
                <a:cxn ang="0">
                  <a:pos x="7271902" y="56336885"/>
                </a:cxn>
                <a:cxn ang="0">
                  <a:pos x="6463813" y="55543207"/>
                </a:cxn>
                <a:cxn ang="0">
                  <a:pos x="6463813" y="55543207"/>
                </a:cxn>
                <a:cxn ang="0">
                  <a:pos x="6463813" y="53956742"/>
                </a:cxn>
                <a:cxn ang="0">
                  <a:pos x="6463813" y="53956742"/>
                </a:cxn>
                <a:cxn ang="0">
                  <a:pos x="6463813" y="53956742"/>
                </a:cxn>
                <a:cxn ang="0">
                  <a:pos x="6463813" y="53956742"/>
                </a:cxn>
                <a:cxn ang="0">
                  <a:pos x="12119538" y="42054244"/>
                </a:cxn>
                <a:cxn ang="0">
                  <a:pos x="25047165" y="23010426"/>
                </a:cxn>
                <a:cxn ang="0">
                  <a:pos x="194722492" y="23010426"/>
                </a:cxn>
                <a:cxn ang="0">
                  <a:pos x="194722492" y="23010426"/>
                </a:cxn>
                <a:cxn ang="0">
                  <a:pos x="208458207" y="42054244"/>
                </a:cxn>
                <a:cxn ang="0">
                  <a:pos x="214113932" y="53956742"/>
                </a:cxn>
                <a:cxn ang="0">
                  <a:pos x="214113932" y="53956742"/>
                </a:cxn>
                <a:cxn ang="0">
                  <a:pos x="214113932" y="53956742"/>
                </a:cxn>
                <a:cxn ang="0">
                  <a:pos x="214113932" y="53956742"/>
                </a:cxn>
                <a:cxn ang="0">
                  <a:pos x="214922021" y="55543207"/>
                </a:cxn>
                <a:cxn ang="0">
                  <a:pos x="214922021" y="55543207"/>
                </a:cxn>
              </a:cxnLst>
              <a:rect l="txL" t="txT" r="txR" b="txB"/>
              <a:pathLst>
                <a:path w="273" h="79">
                  <a:moveTo>
                    <a:pt x="272" y="66"/>
                  </a:moveTo>
                  <a:lnTo>
                    <a:pt x="272" y="66"/>
                  </a:lnTo>
                  <a:lnTo>
                    <a:pt x="266" y="55"/>
                  </a:lnTo>
                  <a:lnTo>
                    <a:pt x="255" y="36"/>
                  </a:lnTo>
                  <a:lnTo>
                    <a:pt x="233" y="2"/>
                  </a:lnTo>
                  <a:lnTo>
                    <a:pt x="232" y="0"/>
                  </a:lnTo>
                  <a:lnTo>
                    <a:pt x="231" y="0"/>
                  </a:lnTo>
                  <a:lnTo>
                    <a:pt x="44" y="0"/>
                  </a:lnTo>
                  <a:lnTo>
                    <a:pt x="41" y="0"/>
                  </a:lnTo>
                  <a:lnTo>
                    <a:pt x="39" y="2"/>
                  </a:lnTo>
                  <a:lnTo>
                    <a:pt x="18" y="36"/>
                  </a:lnTo>
                  <a:lnTo>
                    <a:pt x="7" y="55"/>
                  </a:lnTo>
                  <a:lnTo>
                    <a:pt x="1" y="66"/>
                  </a:lnTo>
                  <a:lnTo>
                    <a:pt x="0" y="71"/>
                  </a:lnTo>
                  <a:lnTo>
                    <a:pt x="1" y="74"/>
                  </a:lnTo>
                  <a:lnTo>
                    <a:pt x="4" y="77"/>
                  </a:lnTo>
                  <a:lnTo>
                    <a:pt x="8" y="78"/>
                  </a:lnTo>
                  <a:lnTo>
                    <a:pt x="19" y="79"/>
                  </a:lnTo>
                  <a:lnTo>
                    <a:pt x="255" y="79"/>
                  </a:lnTo>
                  <a:lnTo>
                    <a:pt x="266" y="78"/>
                  </a:lnTo>
                  <a:lnTo>
                    <a:pt x="269" y="77"/>
                  </a:lnTo>
                  <a:lnTo>
                    <a:pt x="272" y="74"/>
                  </a:lnTo>
                  <a:lnTo>
                    <a:pt x="273" y="71"/>
                  </a:lnTo>
                  <a:lnTo>
                    <a:pt x="272" y="66"/>
                  </a:lnTo>
                  <a:close/>
                  <a:moveTo>
                    <a:pt x="266" y="70"/>
                  </a:moveTo>
                  <a:lnTo>
                    <a:pt x="266" y="70"/>
                  </a:lnTo>
                  <a:lnTo>
                    <a:pt x="263" y="71"/>
                  </a:lnTo>
                  <a:lnTo>
                    <a:pt x="255" y="71"/>
                  </a:lnTo>
                  <a:lnTo>
                    <a:pt x="19" y="71"/>
                  </a:lnTo>
                  <a:lnTo>
                    <a:pt x="9" y="71"/>
                  </a:lnTo>
                  <a:lnTo>
                    <a:pt x="8" y="70"/>
                  </a:lnTo>
                  <a:lnTo>
                    <a:pt x="8" y="68"/>
                  </a:lnTo>
                  <a:lnTo>
                    <a:pt x="15" y="53"/>
                  </a:lnTo>
                  <a:lnTo>
                    <a:pt x="31" y="29"/>
                  </a:lnTo>
                  <a:lnTo>
                    <a:pt x="241" y="29"/>
                  </a:lnTo>
                  <a:lnTo>
                    <a:pt x="258" y="53"/>
                  </a:lnTo>
                  <a:lnTo>
                    <a:pt x="265" y="68"/>
                  </a:lnTo>
                  <a:lnTo>
                    <a:pt x="266" y="70"/>
                  </a:lnTo>
                  <a:close/>
                </a:path>
              </a:pathLst>
            </a:custGeom>
            <a:solidFill>
              <a:schemeClr val="bg1">
                <a:alpha val="100000"/>
              </a:schemeClr>
            </a:solidFill>
            <a:ln w="9525">
              <a:noFill/>
            </a:ln>
          </p:spPr>
          <p:txBody>
            <a:bodyPr/>
            <a:lstStyle/>
            <a:p>
              <a:endParaRPr lang="zh-CN" altLang="en-US" sz="2400" dirty="0">
                <a:cs typeface="+mn-ea"/>
                <a:sym typeface="+mn-lt"/>
              </a:endParaRPr>
            </a:p>
          </p:txBody>
        </p:sp>
        <p:sp>
          <p:nvSpPr>
            <p:cNvPr id="6167" name="Freeform 91"/>
            <p:cNvSpPr/>
            <p:nvPr/>
          </p:nvSpPr>
          <p:spPr>
            <a:xfrm>
              <a:off x="110065" y="160587"/>
              <a:ext cx="27066" cy="18044"/>
            </a:xfrm>
            <a:custGeom>
              <a:avLst/>
              <a:gdLst>
                <a:gd name="txL" fmla="*/ 0 w 32"/>
                <a:gd name="txT" fmla="*/ 0 h 21"/>
                <a:gd name="txR" fmla="*/ 32 w 32"/>
                <a:gd name="txB" fmla="*/ 21 h 21"/>
              </a:gdLst>
              <a:ahLst/>
              <a:cxnLst>
                <a:cxn ang="0">
                  <a:pos x="20746935" y="0"/>
                </a:cxn>
                <a:cxn ang="0">
                  <a:pos x="2145826" y="0"/>
                </a:cxn>
                <a:cxn ang="0">
                  <a:pos x="2145826" y="0"/>
                </a:cxn>
                <a:cxn ang="0">
                  <a:pos x="0" y="738086"/>
                </a:cxn>
                <a:cxn ang="0">
                  <a:pos x="0" y="2215116"/>
                </a:cxn>
                <a:cxn ang="0">
                  <a:pos x="0" y="14027921"/>
                </a:cxn>
                <a:cxn ang="0">
                  <a:pos x="0" y="14027921"/>
                </a:cxn>
                <a:cxn ang="0">
                  <a:pos x="0" y="15504092"/>
                </a:cxn>
                <a:cxn ang="0">
                  <a:pos x="2145826" y="15504092"/>
                </a:cxn>
                <a:cxn ang="0">
                  <a:pos x="20746935" y="15504092"/>
                </a:cxn>
                <a:cxn ang="0">
                  <a:pos x="20746935" y="15504092"/>
                </a:cxn>
                <a:cxn ang="0">
                  <a:pos x="22892761" y="15504092"/>
                </a:cxn>
                <a:cxn ang="0">
                  <a:pos x="22892761" y="14027921"/>
                </a:cxn>
                <a:cxn ang="0">
                  <a:pos x="22892761" y="2215116"/>
                </a:cxn>
                <a:cxn ang="0">
                  <a:pos x="22892761" y="2215116"/>
                </a:cxn>
                <a:cxn ang="0">
                  <a:pos x="22892761" y="738086"/>
                </a:cxn>
                <a:cxn ang="0">
                  <a:pos x="20746935" y="0"/>
                </a:cxn>
                <a:cxn ang="0">
                  <a:pos x="20746935" y="0"/>
                </a:cxn>
              </a:cxnLst>
              <a:rect l="txL" t="txT" r="txR" b="txB"/>
              <a:pathLst>
                <a:path w="32" h="21">
                  <a:moveTo>
                    <a:pt x="29" y="0"/>
                  </a:moveTo>
                  <a:lnTo>
                    <a:pt x="3" y="0"/>
                  </a:lnTo>
                  <a:lnTo>
                    <a:pt x="0" y="1"/>
                  </a:lnTo>
                  <a:lnTo>
                    <a:pt x="0" y="3"/>
                  </a:lnTo>
                  <a:lnTo>
                    <a:pt x="0" y="19"/>
                  </a:lnTo>
                  <a:lnTo>
                    <a:pt x="0" y="21"/>
                  </a:lnTo>
                  <a:lnTo>
                    <a:pt x="3" y="21"/>
                  </a:lnTo>
                  <a:lnTo>
                    <a:pt x="29" y="21"/>
                  </a:lnTo>
                  <a:lnTo>
                    <a:pt x="32" y="21"/>
                  </a:lnTo>
                  <a:lnTo>
                    <a:pt x="32" y="19"/>
                  </a:lnTo>
                  <a:lnTo>
                    <a:pt x="32" y="3"/>
                  </a:lnTo>
                  <a:lnTo>
                    <a:pt x="32" y="1"/>
                  </a:lnTo>
                  <a:lnTo>
                    <a:pt x="29" y="0"/>
                  </a:lnTo>
                  <a:close/>
                </a:path>
              </a:pathLst>
            </a:custGeom>
            <a:solidFill>
              <a:schemeClr val="bg1">
                <a:alpha val="100000"/>
              </a:schemeClr>
            </a:solidFill>
            <a:ln w="9525">
              <a:noFill/>
            </a:ln>
          </p:spPr>
          <p:txBody>
            <a:bodyPr/>
            <a:lstStyle/>
            <a:p>
              <a:endParaRPr lang="zh-CN" altLang="en-US" sz="2400" dirty="0">
                <a:cs typeface="+mn-ea"/>
                <a:sym typeface="+mn-lt"/>
              </a:endParaRPr>
            </a:p>
          </p:txBody>
        </p:sp>
        <p:sp>
          <p:nvSpPr>
            <p:cNvPr id="6168" name="Freeform 92"/>
            <p:cNvSpPr>
              <a:spLocks noEditPoints="1"/>
            </p:cNvSpPr>
            <p:nvPr/>
          </p:nvSpPr>
          <p:spPr>
            <a:xfrm>
              <a:off x="37891" y="0"/>
              <a:ext cx="169610" cy="120893"/>
            </a:xfrm>
            <a:custGeom>
              <a:avLst/>
              <a:gdLst>
                <a:gd name="txL" fmla="*/ 0 w 189"/>
                <a:gd name="txT" fmla="*/ 0 h 132"/>
                <a:gd name="txR" fmla="*/ 189 w 189"/>
                <a:gd name="txB" fmla="*/ 132 h 132"/>
              </a:gdLst>
              <a:ahLst/>
              <a:cxnLst>
                <a:cxn ang="0">
                  <a:pos x="141740116" y="110720587"/>
                </a:cxn>
                <a:cxn ang="0">
                  <a:pos x="152209270" y="110720587"/>
                </a:cxn>
                <a:cxn ang="0">
                  <a:pos x="152209270" y="98977480"/>
                </a:cxn>
                <a:cxn ang="0">
                  <a:pos x="152209270" y="98977480"/>
                </a:cxn>
                <a:cxn ang="0">
                  <a:pos x="152209270" y="10065258"/>
                </a:cxn>
                <a:cxn ang="0">
                  <a:pos x="152209270" y="10065258"/>
                </a:cxn>
                <a:cxn ang="0">
                  <a:pos x="152209270" y="6710477"/>
                </a:cxn>
                <a:cxn ang="0">
                  <a:pos x="149793450" y="1677848"/>
                </a:cxn>
                <a:cxn ang="0">
                  <a:pos x="144960911" y="0"/>
                </a:cxn>
                <a:cxn ang="0">
                  <a:pos x="141740116" y="0"/>
                </a:cxn>
                <a:cxn ang="0">
                  <a:pos x="9664180" y="0"/>
                </a:cxn>
                <a:cxn ang="0">
                  <a:pos x="9664180" y="0"/>
                </a:cxn>
                <a:cxn ang="0">
                  <a:pos x="6442488" y="0"/>
                </a:cxn>
                <a:cxn ang="0">
                  <a:pos x="2415821" y="1677848"/>
                </a:cxn>
                <a:cxn ang="0">
                  <a:pos x="0" y="6710477"/>
                </a:cxn>
                <a:cxn ang="0">
                  <a:pos x="0" y="10065258"/>
                </a:cxn>
                <a:cxn ang="0">
                  <a:pos x="0" y="98977480"/>
                </a:cxn>
                <a:cxn ang="0">
                  <a:pos x="0" y="98977480"/>
                </a:cxn>
                <a:cxn ang="0">
                  <a:pos x="0" y="98977480"/>
                </a:cxn>
                <a:cxn ang="0">
                  <a:pos x="0" y="110720587"/>
                </a:cxn>
                <a:cxn ang="0">
                  <a:pos x="9664180" y="110720587"/>
                </a:cxn>
                <a:cxn ang="0">
                  <a:pos x="141740116" y="110720587"/>
                </a:cxn>
                <a:cxn ang="0">
                  <a:pos x="8053334" y="6710477"/>
                </a:cxn>
                <a:cxn ang="0">
                  <a:pos x="144155936" y="6710477"/>
                </a:cxn>
                <a:cxn ang="0">
                  <a:pos x="144155936" y="98977480"/>
                </a:cxn>
                <a:cxn ang="0">
                  <a:pos x="8053334" y="98977480"/>
                </a:cxn>
                <a:cxn ang="0">
                  <a:pos x="8053334" y="6710477"/>
                </a:cxn>
              </a:cxnLst>
              <a:rect l="txL" t="txT" r="txR" b="txB"/>
              <a:pathLst>
                <a:path w="189" h="132">
                  <a:moveTo>
                    <a:pt x="176" y="132"/>
                  </a:moveTo>
                  <a:lnTo>
                    <a:pt x="189" y="132"/>
                  </a:lnTo>
                  <a:lnTo>
                    <a:pt x="189" y="118"/>
                  </a:lnTo>
                  <a:lnTo>
                    <a:pt x="189" y="12"/>
                  </a:lnTo>
                  <a:lnTo>
                    <a:pt x="189" y="8"/>
                  </a:lnTo>
                  <a:lnTo>
                    <a:pt x="186" y="2"/>
                  </a:lnTo>
                  <a:lnTo>
                    <a:pt x="180" y="0"/>
                  </a:lnTo>
                  <a:lnTo>
                    <a:pt x="176" y="0"/>
                  </a:lnTo>
                  <a:lnTo>
                    <a:pt x="12" y="0"/>
                  </a:lnTo>
                  <a:lnTo>
                    <a:pt x="8" y="0"/>
                  </a:lnTo>
                  <a:lnTo>
                    <a:pt x="3" y="2"/>
                  </a:lnTo>
                  <a:lnTo>
                    <a:pt x="0" y="8"/>
                  </a:lnTo>
                  <a:lnTo>
                    <a:pt x="0" y="12"/>
                  </a:lnTo>
                  <a:lnTo>
                    <a:pt x="0" y="118"/>
                  </a:lnTo>
                  <a:lnTo>
                    <a:pt x="0" y="132"/>
                  </a:lnTo>
                  <a:lnTo>
                    <a:pt x="12" y="132"/>
                  </a:lnTo>
                  <a:lnTo>
                    <a:pt x="176" y="132"/>
                  </a:lnTo>
                  <a:close/>
                  <a:moveTo>
                    <a:pt x="10" y="8"/>
                  </a:moveTo>
                  <a:lnTo>
                    <a:pt x="179" y="8"/>
                  </a:lnTo>
                  <a:lnTo>
                    <a:pt x="179" y="118"/>
                  </a:lnTo>
                  <a:lnTo>
                    <a:pt x="10" y="118"/>
                  </a:lnTo>
                  <a:lnTo>
                    <a:pt x="10" y="8"/>
                  </a:lnTo>
                  <a:close/>
                </a:path>
              </a:pathLst>
            </a:custGeom>
            <a:solidFill>
              <a:schemeClr val="bg1">
                <a:alpha val="100000"/>
              </a:schemeClr>
            </a:solidFill>
            <a:ln w="9525">
              <a:noFill/>
            </a:ln>
          </p:spPr>
          <p:txBody>
            <a:bodyPr/>
            <a:lstStyle/>
            <a:p>
              <a:endParaRPr lang="zh-CN" altLang="en-US" sz="2400" dirty="0">
                <a:cs typeface="+mn-ea"/>
                <a:sym typeface="+mn-lt"/>
              </a:endParaRPr>
            </a:p>
          </p:txBody>
        </p:sp>
      </p:grpSp>
      <p:sp>
        <p:nvSpPr>
          <p:cNvPr id="6150" name="Freeform 54"/>
          <p:cNvSpPr>
            <a:spLocks noEditPoints="1"/>
          </p:cNvSpPr>
          <p:nvPr/>
        </p:nvSpPr>
        <p:spPr>
          <a:xfrm>
            <a:off x="5829300" y="2327910"/>
            <a:ext cx="398780" cy="734060"/>
          </a:xfrm>
          <a:custGeom>
            <a:avLst/>
            <a:gdLst>
              <a:gd name="txL" fmla="*/ 0 w 144"/>
              <a:gd name="txT" fmla="*/ 0 h 270"/>
              <a:gd name="txR" fmla="*/ 144 w 144"/>
              <a:gd name="txB" fmla="*/ 270 h 270"/>
            </a:gdLst>
            <a:ahLst/>
            <a:cxnLst>
              <a:cxn ang="0">
                <a:pos x="93611440" y="0"/>
              </a:cxn>
              <a:cxn ang="0">
                <a:pos x="77330663" y="0"/>
              </a:cxn>
              <a:cxn ang="0">
                <a:pos x="44771127" y="11777640"/>
              </a:cxn>
              <a:cxn ang="0">
                <a:pos x="16280777" y="35334901"/>
              </a:cxn>
              <a:cxn ang="0">
                <a:pos x="4069185" y="70669801"/>
              </a:cxn>
              <a:cxn ang="0">
                <a:pos x="0" y="973666433"/>
              </a:cxn>
              <a:cxn ang="0">
                <a:pos x="4069185" y="989371273"/>
              </a:cxn>
              <a:cxn ang="0">
                <a:pos x="16280777" y="1020780955"/>
              </a:cxn>
              <a:cxn ang="0">
                <a:pos x="44771127" y="1044336234"/>
              </a:cxn>
              <a:cxn ang="0">
                <a:pos x="77330663" y="1060041075"/>
              </a:cxn>
              <a:cxn ang="0">
                <a:pos x="496549566" y="1060041075"/>
              </a:cxn>
              <a:cxn ang="0">
                <a:pos x="516899528" y="1060041075"/>
              </a:cxn>
              <a:cxn ang="0">
                <a:pos x="549461082" y="1044336234"/>
              </a:cxn>
              <a:cxn ang="0">
                <a:pos x="569811044" y="1020780955"/>
              </a:cxn>
              <a:cxn ang="0">
                <a:pos x="586091820" y="989371273"/>
              </a:cxn>
              <a:cxn ang="0">
                <a:pos x="586091820" y="86374642"/>
              </a:cxn>
              <a:cxn ang="0">
                <a:pos x="586091820" y="70669801"/>
              </a:cxn>
              <a:cxn ang="0">
                <a:pos x="569811044" y="35334901"/>
              </a:cxn>
              <a:cxn ang="0">
                <a:pos x="549461082" y="11777640"/>
              </a:cxn>
              <a:cxn ang="0">
                <a:pos x="516899528" y="0"/>
              </a:cxn>
              <a:cxn ang="0">
                <a:pos x="496549566" y="0"/>
              </a:cxn>
              <a:cxn ang="0">
                <a:pos x="350026611" y="70669801"/>
              </a:cxn>
              <a:cxn ang="0">
                <a:pos x="366307388" y="74595021"/>
              </a:cxn>
              <a:cxn ang="0">
                <a:pos x="366307388" y="86374642"/>
              </a:cxn>
              <a:cxn ang="0">
                <a:pos x="350026611" y="102077501"/>
              </a:cxn>
              <a:cxn ang="0">
                <a:pos x="236065209" y="102077501"/>
              </a:cxn>
              <a:cxn ang="0">
                <a:pos x="219784433" y="86374642"/>
              </a:cxn>
              <a:cxn ang="0">
                <a:pos x="227924821" y="74595021"/>
              </a:cxn>
              <a:cxn ang="0">
                <a:pos x="236065209" y="70669801"/>
              </a:cxn>
              <a:cxn ang="0">
                <a:pos x="293045910" y="1028633375"/>
              </a:cxn>
              <a:cxn ang="0">
                <a:pos x="252345986" y="1012928534"/>
              </a:cxn>
              <a:cxn ang="0">
                <a:pos x="236065209" y="973666433"/>
              </a:cxn>
              <a:cxn ang="0">
                <a:pos x="244205598" y="954036373"/>
              </a:cxn>
              <a:cxn ang="0">
                <a:pos x="268624745" y="918701472"/>
              </a:cxn>
              <a:cxn ang="0">
                <a:pos x="293045910" y="918701472"/>
              </a:cxn>
              <a:cxn ang="0">
                <a:pos x="329676649" y="938333514"/>
              </a:cxn>
              <a:cxn ang="0">
                <a:pos x="350026611" y="973666433"/>
              </a:cxn>
              <a:cxn ang="0">
                <a:pos x="341886223" y="989371273"/>
              </a:cxn>
              <a:cxn ang="0">
                <a:pos x="313395872" y="1020780955"/>
              </a:cxn>
              <a:cxn ang="0">
                <a:pos x="293045910" y="1028633375"/>
              </a:cxn>
              <a:cxn ang="0">
                <a:pos x="36630739" y="883368553"/>
              </a:cxn>
              <a:cxn ang="0">
                <a:pos x="553530267" y="176674503"/>
              </a:cxn>
            </a:cxnLst>
            <a:rect l="txL" t="txT" r="txR" b="txB"/>
            <a:pathLst>
              <a:path w="144" h="270">
                <a:moveTo>
                  <a:pt x="122" y="0"/>
                </a:moveTo>
                <a:lnTo>
                  <a:pt x="23" y="0"/>
                </a:lnTo>
                <a:lnTo>
                  <a:pt x="19" y="0"/>
                </a:lnTo>
                <a:lnTo>
                  <a:pt x="13" y="1"/>
                </a:lnTo>
                <a:lnTo>
                  <a:pt x="11" y="3"/>
                </a:lnTo>
                <a:lnTo>
                  <a:pt x="6" y="5"/>
                </a:lnTo>
                <a:lnTo>
                  <a:pt x="4" y="9"/>
                </a:lnTo>
                <a:lnTo>
                  <a:pt x="2" y="13"/>
                </a:lnTo>
                <a:lnTo>
                  <a:pt x="1" y="18"/>
                </a:lnTo>
                <a:lnTo>
                  <a:pt x="0" y="22"/>
                </a:lnTo>
                <a:lnTo>
                  <a:pt x="0" y="248"/>
                </a:lnTo>
                <a:lnTo>
                  <a:pt x="1" y="252"/>
                </a:lnTo>
                <a:lnTo>
                  <a:pt x="2" y="256"/>
                </a:lnTo>
                <a:lnTo>
                  <a:pt x="4" y="260"/>
                </a:lnTo>
                <a:lnTo>
                  <a:pt x="6" y="263"/>
                </a:lnTo>
                <a:lnTo>
                  <a:pt x="11" y="266"/>
                </a:lnTo>
                <a:lnTo>
                  <a:pt x="13" y="269"/>
                </a:lnTo>
                <a:lnTo>
                  <a:pt x="19" y="270"/>
                </a:lnTo>
                <a:lnTo>
                  <a:pt x="23" y="270"/>
                </a:lnTo>
                <a:lnTo>
                  <a:pt x="122" y="270"/>
                </a:lnTo>
                <a:lnTo>
                  <a:pt x="127" y="270"/>
                </a:lnTo>
                <a:lnTo>
                  <a:pt x="131" y="269"/>
                </a:lnTo>
                <a:lnTo>
                  <a:pt x="135" y="266"/>
                </a:lnTo>
                <a:lnTo>
                  <a:pt x="137" y="263"/>
                </a:lnTo>
                <a:lnTo>
                  <a:pt x="140" y="260"/>
                </a:lnTo>
                <a:lnTo>
                  <a:pt x="143" y="256"/>
                </a:lnTo>
                <a:lnTo>
                  <a:pt x="144" y="252"/>
                </a:lnTo>
                <a:lnTo>
                  <a:pt x="144" y="248"/>
                </a:lnTo>
                <a:lnTo>
                  <a:pt x="144" y="22"/>
                </a:lnTo>
                <a:lnTo>
                  <a:pt x="144" y="18"/>
                </a:lnTo>
                <a:lnTo>
                  <a:pt x="143" y="13"/>
                </a:lnTo>
                <a:lnTo>
                  <a:pt x="140" y="9"/>
                </a:lnTo>
                <a:lnTo>
                  <a:pt x="137" y="5"/>
                </a:lnTo>
                <a:lnTo>
                  <a:pt x="135" y="3"/>
                </a:lnTo>
                <a:lnTo>
                  <a:pt x="131" y="1"/>
                </a:lnTo>
                <a:lnTo>
                  <a:pt x="127" y="0"/>
                </a:lnTo>
                <a:lnTo>
                  <a:pt x="122" y="0"/>
                </a:lnTo>
                <a:close/>
                <a:moveTo>
                  <a:pt x="58" y="18"/>
                </a:moveTo>
                <a:lnTo>
                  <a:pt x="86" y="18"/>
                </a:lnTo>
                <a:lnTo>
                  <a:pt x="90" y="19"/>
                </a:lnTo>
                <a:lnTo>
                  <a:pt x="90" y="22"/>
                </a:lnTo>
                <a:lnTo>
                  <a:pt x="90" y="24"/>
                </a:lnTo>
                <a:lnTo>
                  <a:pt x="86" y="26"/>
                </a:lnTo>
                <a:lnTo>
                  <a:pt x="58" y="26"/>
                </a:lnTo>
                <a:lnTo>
                  <a:pt x="56" y="24"/>
                </a:lnTo>
                <a:lnTo>
                  <a:pt x="54" y="22"/>
                </a:lnTo>
                <a:lnTo>
                  <a:pt x="56" y="19"/>
                </a:lnTo>
                <a:lnTo>
                  <a:pt x="58" y="18"/>
                </a:lnTo>
                <a:close/>
                <a:moveTo>
                  <a:pt x="72" y="262"/>
                </a:moveTo>
                <a:lnTo>
                  <a:pt x="72" y="262"/>
                </a:lnTo>
                <a:lnTo>
                  <a:pt x="66" y="260"/>
                </a:lnTo>
                <a:lnTo>
                  <a:pt x="62" y="258"/>
                </a:lnTo>
                <a:lnTo>
                  <a:pt x="60" y="252"/>
                </a:lnTo>
                <a:lnTo>
                  <a:pt x="58" y="248"/>
                </a:lnTo>
                <a:lnTo>
                  <a:pt x="60" y="243"/>
                </a:lnTo>
                <a:lnTo>
                  <a:pt x="62" y="239"/>
                </a:lnTo>
                <a:lnTo>
                  <a:pt x="66" y="234"/>
                </a:lnTo>
                <a:lnTo>
                  <a:pt x="72" y="234"/>
                </a:lnTo>
                <a:lnTo>
                  <a:pt x="77" y="234"/>
                </a:lnTo>
                <a:lnTo>
                  <a:pt x="81" y="239"/>
                </a:lnTo>
                <a:lnTo>
                  <a:pt x="84" y="243"/>
                </a:lnTo>
                <a:lnTo>
                  <a:pt x="86" y="248"/>
                </a:lnTo>
                <a:lnTo>
                  <a:pt x="84" y="252"/>
                </a:lnTo>
                <a:lnTo>
                  <a:pt x="81" y="258"/>
                </a:lnTo>
                <a:lnTo>
                  <a:pt x="77" y="260"/>
                </a:lnTo>
                <a:lnTo>
                  <a:pt x="72" y="262"/>
                </a:lnTo>
                <a:close/>
                <a:moveTo>
                  <a:pt x="136" y="225"/>
                </a:moveTo>
                <a:lnTo>
                  <a:pt x="9" y="225"/>
                </a:lnTo>
                <a:lnTo>
                  <a:pt x="9" y="45"/>
                </a:lnTo>
                <a:lnTo>
                  <a:pt x="136" y="45"/>
                </a:lnTo>
                <a:lnTo>
                  <a:pt x="136" y="225"/>
                </a:lnTo>
                <a:close/>
              </a:path>
            </a:pathLst>
          </a:custGeom>
          <a:solidFill>
            <a:schemeClr val="bg1">
              <a:alpha val="100000"/>
            </a:schemeClr>
          </a:solidFill>
          <a:ln w="9525">
            <a:noFill/>
          </a:ln>
        </p:spPr>
        <p:txBody>
          <a:bodyPr/>
          <a:lstStyle/>
          <a:p>
            <a:endParaRPr lang="zh-CN" altLang="en-US" sz="2400" dirty="0">
              <a:cs typeface="+mn-ea"/>
              <a:sym typeface="+mn-lt"/>
            </a:endParaRPr>
          </a:p>
        </p:txBody>
      </p:sp>
      <p:grpSp>
        <p:nvGrpSpPr>
          <p:cNvPr id="6151" name="Group 16"/>
          <p:cNvGrpSpPr/>
          <p:nvPr/>
        </p:nvGrpSpPr>
        <p:grpSpPr>
          <a:xfrm>
            <a:off x="9684385" y="2332355"/>
            <a:ext cx="753745" cy="725170"/>
            <a:chOff x="0" y="0"/>
            <a:chExt cx="245393" cy="236363"/>
          </a:xfrm>
        </p:grpSpPr>
        <p:sp>
          <p:nvSpPr>
            <p:cNvPr id="6164" name="Freeform 226"/>
            <p:cNvSpPr>
              <a:spLocks noEditPoints="1"/>
            </p:cNvSpPr>
            <p:nvPr/>
          </p:nvSpPr>
          <p:spPr>
            <a:xfrm>
              <a:off x="25261" y="0"/>
              <a:ext cx="194871" cy="166001"/>
            </a:xfrm>
            <a:custGeom>
              <a:avLst/>
              <a:gdLst>
                <a:gd name="txL" fmla="*/ 0 w 215"/>
                <a:gd name="txT" fmla="*/ 0 h 183"/>
                <a:gd name="txR" fmla="*/ 215 w 215"/>
                <a:gd name="txB" fmla="*/ 183 h 183"/>
              </a:gdLst>
              <a:ahLst/>
              <a:cxnLst>
                <a:cxn ang="0">
                  <a:pos x="12323098" y="134947021"/>
                </a:cxn>
                <a:cxn ang="0">
                  <a:pos x="68185816" y="134947021"/>
                </a:cxn>
                <a:cxn ang="0">
                  <a:pos x="65721378" y="150581049"/>
                </a:cxn>
                <a:cxn ang="0">
                  <a:pos x="110905165" y="150581049"/>
                </a:cxn>
                <a:cxn ang="0">
                  <a:pos x="108440726" y="134947021"/>
                </a:cxn>
                <a:cxn ang="0">
                  <a:pos x="164303444" y="134947021"/>
                </a:cxn>
                <a:cxn ang="0">
                  <a:pos x="164303444" y="134947021"/>
                </a:cxn>
                <a:cxn ang="0">
                  <a:pos x="169233227" y="134124272"/>
                </a:cxn>
                <a:cxn ang="0">
                  <a:pos x="173340020" y="131655121"/>
                </a:cxn>
                <a:cxn ang="0">
                  <a:pos x="175805365" y="127541380"/>
                </a:cxn>
                <a:cxn ang="0">
                  <a:pos x="176626543" y="122603984"/>
                </a:cxn>
                <a:cxn ang="0">
                  <a:pos x="176626543" y="12343036"/>
                </a:cxn>
                <a:cxn ang="0">
                  <a:pos x="176626543" y="12343036"/>
                </a:cxn>
                <a:cxn ang="0">
                  <a:pos x="175805365" y="8228388"/>
                </a:cxn>
                <a:cxn ang="0">
                  <a:pos x="173340020" y="3290993"/>
                </a:cxn>
                <a:cxn ang="0">
                  <a:pos x="169233227" y="1645496"/>
                </a:cxn>
                <a:cxn ang="0">
                  <a:pos x="164303444" y="0"/>
                </a:cxn>
                <a:cxn ang="0">
                  <a:pos x="12323098" y="0"/>
                </a:cxn>
                <a:cxn ang="0">
                  <a:pos x="12323098" y="0"/>
                </a:cxn>
                <a:cxn ang="0">
                  <a:pos x="7393315" y="1645496"/>
                </a:cxn>
                <a:cxn ang="0">
                  <a:pos x="3286522" y="3290993"/>
                </a:cxn>
                <a:cxn ang="0">
                  <a:pos x="821177" y="8228388"/>
                </a:cxn>
                <a:cxn ang="0">
                  <a:pos x="0" y="12343036"/>
                </a:cxn>
                <a:cxn ang="0">
                  <a:pos x="0" y="122603984"/>
                </a:cxn>
                <a:cxn ang="0">
                  <a:pos x="0" y="122603984"/>
                </a:cxn>
                <a:cxn ang="0">
                  <a:pos x="821177" y="127541380"/>
                </a:cxn>
                <a:cxn ang="0">
                  <a:pos x="3286522" y="131655121"/>
                </a:cxn>
                <a:cxn ang="0">
                  <a:pos x="7393315" y="134124272"/>
                </a:cxn>
                <a:cxn ang="0">
                  <a:pos x="12323098" y="134947021"/>
                </a:cxn>
                <a:cxn ang="0">
                  <a:pos x="12323098" y="134947021"/>
                </a:cxn>
                <a:cxn ang="0">
                  <a:pos x="9036576" y="8228388"/>
                </a:cxn>
                <a:cxn ang="0">
                  <a:pos x="166767883" y="8228388"/>
                </a:cxn>
                <a:cxn ang="0">
                  <a:pos x="166767883" y="122603984"/>
                </a:cxn>
                <a:cxn ang="0">
                  <a:pos x="9036576" y="122603984"/>
                </a:cxn>
                <a:cxn ang="0">
                  <a:pos x="9036576" y="8228388"/>
                </a:cxn>
              </a:cxnLst>
              <a:rect l="txL" t="txT" r="txR" b="txB"/>
              <a:pathLst>
                <a:path w="215" h="183">
                  <a:moveTo>
                    <a:pt x="15" y="164"/>
                  </a:moveTo>
                  <a:lnTo>
                    <a:pt x="83" y="164"/>
                  </a:lnTo>
                  <a:lnTo>
                    <a:pt x="80" y="183"/>
                  </a:lnTo>
                  <a:lnTo>
                    <a:pt x="135" y="183"/>
                  </a:lnTo>
                  <a:lnTo>
                    <a:pt x="132" y="164"/>
                  </a:lnTo>
                  <a:lnTo>
                    <a:pt x="200" y="164"/>
                  </a:lnTo>
                  <a:lnTo>
                    <a:pt x="206" y="163"/>
                  </a:lnTo>
                  <a:lnTo>
                    <a:pt x="211" y="160"/>
                  </a:lnTo>
                  <a:lnTo>
                    <a:pt x="214" y="155"/>
                  </a:lnTo>
                  <a:lnTo>
                    <a:pt x="215" y="149"/>
                  </a:lnTo>
                  <a:lnTo>
                    <a:pt x="215" y="15"/>
                  </a:lnTo>
                  <a:lnTo>
                    <a:pt x="214" y="10"/>
                  </a:lnTo>
                  <a:lnTo>
                    <a:pt x="211" y="4"/>
                  </a:lnTo>
                  <a:lnTo>
                    <a:pt x="206" y="2"/>
                  </a:lnTo>
                  <a:lnTo>
                    <a:pt x="200" y="0"/>
                  </a:lnTo>
                  <a:lnTo>
                    <a:pt x="15" y="0"/>
                  </a:lnTo>
                  <a:lnTo>
                    <a:pt x="9" y="2"/>
                  </a:lnTo>
                  <a:lnTo>
                    <a:pt x="4" y="4"/>
                  </a:lnTo>
                  <a:lnTo>
                    <a:pt x="1" y="10"/>
                  </a:lnTo>
                  <a:lnTo>
                    <a:pt x="0" y="15"/>
                  </a:lnTo>
                  <a:lnTo>
                    <a:pt x="0" y="149"/>
                  </a:lnTo>
                  <a:lnTo>
                    <a:pt x="1" y="155"/>
                  </a:lnTo>
                  <a:lnTo>
                    <a:pt x="4" y="160"/>
                  </a:lnTo>
                  <a:lnTo>
                    <a:pt x="9" y="163"/>
                  </a:lnTo>
                  <a:lnTo>
                    <a:pt x="15" y="164"/>
                  </a:lnTo>
                  <a:close/>
                  <a:moveTo>
                    <a:pt x="11" y="10"/>
                  </a:moveTo>
                  <a:lnTo>
                    <a:pt x="203" y="10"/>
                  </a:lnTo>
                  <a:lnTo>
                    <a:pt x="203" y="149"/>
                  </a:lnTo>
                  <a:lnTo>
                    <a:pt x="11" y="149"/>
                  </a:lnTo>
                  <a:lnTo>
                    <a:pt x="11" y="10"/>
                  </a:lnTo>
                  <a:close/>
                </a:path>
              </a:pathLst>
            </a:custGeom>
            <a:solidFill>
              <a:schemeClr val="bg1">
                <a:alpha val="100000"/>
              </a:schemeClr>
            </a:solidFill>
            <a:ln w="9525">
              <a:noFill/>
            </a:ln>
          </p:spPr>
          <p:txBody>
            <a:bodyPr/>
            <a:lstStyle/>
            <a:p>
              <a:endParaRPr lang="zh-CN" altLang="en-US" sz="2400" dirty="0">
                <a:cs typeface="+mn-ea"/>
                <a:sym typeface="+mn-lt"/>
              </a:endParaRPr>
            </a:p>
          </p:txBody>
        </p:sp>
        <p:sp>
          <p:nvSpPr>
            <p:cNvPr id="6165" name="Freeform 227"/>
            <p:cNvSpPr>
              <a:spLocks noEditPoints="1"/>
            </p:cNvSpPr>
            <p:nvPr/>
          </p:nvSpPr>
          <p:spPr>
            <a:xfrm>
              <a:off x="0" y="175015"/>
              <a:ext cx="245393" cy="61348"/>
            </a:xfrm>
            <a:custGeom>
              <a:avLst/>
              <a:gdLst>
                <a:gd name="txL" fmla="*/ 0 w 273"/>
                <a:gd name="txT" fmla="*/ 0 h 68"/>
                <a:gd name="txR" fmla="*/ 273 w 273"/>
                <a:gd name="txB" fmla="*/ 68 h 68"/>
              </a:gdLst>
              <a:ahLst/>
              <a:cxnLst>
                <a:cxn ang="0">
                  <a:pos x="219769656" y="45579760"/>
                </a:cxn>
                <a:cxn ang="0">
                  <a:pos x="219769656" y="45579760"/>
                </a:cxn>
                <a:cxn ang="0">
                  <a:pos x="218153478" y="41510042"/>
                </a:cxn>
                <a:cxn ang="0">
                  <a:pos x="214922021" y="36626560"/>
                </a:cxn>
                <a:cxn ang="0">
                  <a:pos x="206033940" y="24417406"/>
                </a:cxn>
                <a:cxn ang="0">
                  <a:pos x="188258678" y="813763"/>
                </a:cxn>
                <a:cxn ang="0">
                  <a:pos x="188258678" y="813763"/>
                </a:cxn>
                <a:cxn ang="0">
                  <a:pos x="187450589" y="813763"/>
                </a:cxn>
                <a:cxn ang="0">
                  <a:pos x="185026322" y="0"/>
                </a:cxn>
                <a:cxn ang="0">
                  <a:pos x="35551423" y="0"/>
                </a:cxn>
                <a:cxn ang="0">
                  <a:pos x="35551423" y="0"/>
                </a:cxn>
                <a:cxn ang="0">
                  <a:pos x="33127156" y="813763"/>
                </a:cxn>
                <a:cxn ang="0">
                  <a:pos x="32319067" y="813763"/>
                </a:cxn>
                <a:cxn ang="0">
                  <a:pos x="32319067" y="813763"/>
                </a:cxn>
                <a:cxn ang="0">
                  <a:pos x="24239076" y="12209154"/>
                </a:cxn>
                <a:cxn ang="0">
                  <a:pos x="14543805" y="24417406"/>
                </a:cxn>
                <a:cxn ang="0">
                  <a:pos x="5655724" y="36626560"/>
                </a:cxn>
                <a:cxn ang="0">
                  <a:pos x="2424267" y="41510042"/>
                </a:cxn>
                <a:cxn ang="0">
                  <a:pos x="808089" y="45579760"/>
                </a:cxn>
                <a:cxn ang="0">
                  <a:pos x="808089" y="45579760"/>
                </a:cxn>
                <a:cxn ang="0">
                  <a:pos x="0" y="48835715"/>
                </a:cxn>
                <a:cxn ang="0">
                  <a:pos x="808089" y="51277004"/>
                </a:cxn>
                <a:cxn ang="0">
                  <a:pos x="808089" y="51277004"/>
                </a:cxn>
                <a:cxn ang="0">
                  <a:pos x="3232356" y="53719196"/>
                </a:cxn>
                <a:cxn ang="0">
                  <a:pos x="6463813" y="54532959"/>
                </a:cxn>
                <a:cxn ang="0">
                  <a:pos x="15351894" y="55346722"/>
                </a:cxn>
                <a:cxn ang="0">
                  <a:pos x="206033940" y="55346722"/>
                </a:cxn>
                <a:cxn ang="0">
                  <a:pos x="206033940" y="55346722"/>
                </a:cxn>
                <a:cxn ang="0">
                  <a:pos x="214113932" y="54532959"/>
                </a:cxn>
                <a:cxn ang="0">
                  <a:pos x="217345389" y="53719196"/>
                </a:cxn>
                <a:cxn ang="0">
                  <a:pos x="219769656" y="51277004"/>
                </a:cxn>
                <a:cxn ang="0">
                  <a:pos x="219769656" y="51277004"/>
                </a:cxn>
                <a:cxn ang="0">
                  <a:pos x="220577745" y="48835715"/>
                </a:cxn>
                <a:cxn ang="0">
                  <a:pos x="219769656" y="45579760"/>
                </a:cxn>
                <a:cxn ang="0">
                  <a:pos x="219769656" y="45579760"/>
                </a:cxn>
                <a:cxn ang="0">
                  <a:pos x="214113932" y="48021049"/>
                </a:cxn>
                <a:cxn ang="0">
                  <a:pos x="214113932" y="48021049"/>
                </a:cxn>
                <a:cxn ang="0">
                  <a:pos x="212497754" y="48835715"/>
                </a:cxn>
                <a:cxn ang="0">
                  <a:pos x="206033940" y="48835715"/>
                </a:cxn>
                <a:cxn ang="0">
                  <a:pos x="15351894" y="48835715"/>
                </a:cxn>
                <a:cxn ang="0">
                  <a:pos x="15351894" y="48835715"/>
                </a:cxn>
                <a:cxn ang="0">
                  <a:pos x="8888081" y="48835715"/>
                </a:cxn>
                <a:cxn ang="0">
                  <a:pos x="6463813" y="48835715"/>
                </a:cxn>
                <a:cxn ang="0">
                  <a:pos x="6463813" y="48835715"/>
                </a:cxn>
                <a:cxn ang="0">
                  <a:pos x="6463813" y="46393523"/>
                </a:cxn>
                <a:cxn ang="0">
                  <a:pos x="6463813" y="46393523"/>
                </a:cxn>
                <a:cxn ang="0">
                  <a:pos x="6463813" y="46393523"/>
                </a:cxn>
                <a:cxn ang="0">
                  <a:pos x="6463813" y="46393523"/>
                </a:cxn>
                <a:cxn ang="0">
                  <a:pos x="9696170" y="39882515"/>
                </a:cxn>
                <a:cxn ang="0">
                  <a:pos x="17775262" y="29300887"/>
                </a:cxn>
                <a:cxn ang="0">
                  <a:pos x="202802483" y="29300887"/>
                </a:cxn>
                <a:cxn ang="0">
                  <a:pos x="202802483" y="29300887"/>
                </a:cxn>
                <a:cxn ang="0">
                  <a:pos x="210881576" y="39882515"/>
                </a:cxn>
                <a:cxn ang="0">
                  <a:pos x="214113932" y="46393523"/>
                </a:cxn>
                <a:cxn ang="0">
                  <a:pos x="214113932" y="46393523"/>
                </a:cxn>
                <a:cxn ang="0">
                  <a:pos x="214113932" y="46393523"/>
                </a:cxn>
                <a:cxn ang="0">
                  <a:pos x="214113932" y="46393523"/>
                </a:cxn>
                <a:cxn ang="0">
                  <a:pos x="214113932" y="48021049"/>
                </a:cxn>
                <a:cxn ang="0">
                  <a:pos x="214113932" y="48021049"/>
                </a:cxn>
              </a:cxnLst>
              <a:rect l="txL" t="txT" r="txR" b="txB"/>
              <a:pathLst>
                <a:path w="273" h="68">
                  <a:moveTo>
                    <a:pt x="272" y="56"/>
                  </a:moveTo>
                  <a:lnTo>
                    <a:pt x="272" y="56"/>
                  </a:lnTo>
                  <a:lnTo>
                    <a:pt x="270" y="51"/>
                  </a:lnTo>
                  <a:lnTo>
                    <a:pt x="266" y="45"/>
                  </a:lnTo>
                  <a:lnTo>
                    <a:pt x="255" y="30"/>
                  </a:lnTo>
                  <a:lnTo>
                    <a:pt x="233" y="1"/>
                  </a:lnTo>
                  <a:lnTo>
                    <a:pt x="232" y="1"/>
                  </a:lnTo>
                  <a:lnTo>
                    <a:pt x="229" y="0"/>
                  </a:lnTo>
                  <a:lnTo>
                    <a:pt x="44" y="0"/>
                  </a:lnTo>
                  <a:lnTo>
                    <a:pt x="41" y="1"/>
                  </a:lnTo>
                  <a:lnTo>
                    <a:pt x="40" y="1"/>
                  </a:lnTo>
                  <a:lnTo>
                    <a:pt x="30" y="15"/>
                  </a:lnTo>
                  <a:lnTo>
                    <a:pt x="18" y="30"/>
                  </a:lnTo>
                  <a:lnTo>
                    <a:pt x="7" y="45"/>
                  </a:lnTo>
                  <a:lnTo>
                    <a:pt x="3" y="51"/>
                  </a:lnTo>
                  <a:lnTo>
                    <a:pt x="1" y="56"/>
                  </a:lnTo>
                  <a:lnTo>
                    <a:pt x="0" y="60"/>
                  </a:lnTo>
                  <a:lnTo>
                    <a:pt x="1" y="63"/>
                  </a:lnTo>
                  <a:lnTo>
                    <a:pt x="4" y="66"/>
                  </a:lnTo>
                  <a:lnTo>
                    <a:pt x="8" y="67"/>
                  </a:lnTo>
                  <a:lnTo>
                    <a:pt x="19" y="68"/>
                  </a:lnTo>
                  <a:lnTo>
                    <a:pt x="255" y="68"/>
                  </a:lnTo>
                  <a:lnTo>
                    <a:pt x="265" y="67"/>
                  </a:lnTo>
                  <a:lnTo>
                    <a:pt x="269" y="66"/>
                  </a:lnTo>
                  <a:lnTo>
                    <a:pt x="272" y="63"/>
                  </a:lnTo>
                  <a:lnTo>
                    <a:pt x="273" y="60"/>
                  </a:lnTo>
                  <a:lnTo>
                    <a:pt x="272" y="56"/>
                  </a:lnTo>
                  <a:close/>
                  <a:moveTo>
                    <a:pt x="265" y="59"/>
                  </a:moveTo>
                  <a:lnTo>
                    <a:pt x="265" y="59"/>
                  </a:lnTo>
                  <a:lnTo>
                    <a:pt x="263" y="60"/>
                  </a:lnTo>
                  <a:lnTo>
                    <a:pt x="255" y="60"/>
                  </a:lnTo>
                  <a:lnTo>
                    <a:pt x="19" y="60"/>
                  </a:lnTo>
                  <a:lnTo>
                    <a:pt x="11" y="60"/>
                  </a:lnTo>
                  <a:lnTo>
                    <a:pt x="8" y="60"/>
                  </a:lnTo>
                  <a:lnTo>
                    <a:pt x="8" y="57"/>
                  </a:lnTo>
                  <a:lnTo>
                    <a:pt x="12" y="49"/>
                  </a:lnTo>
                  <a:lnTo>
                    <a:pt x="22" y="36"/>
                  </a:lnTo>
                  <a:lnTo>
                    <a:pt x="251" y="36"/>
                  </a:lnTo>
                  <a:lnTo>
                    <a:pt x="261" y="49"/>
                  </a:lnTo>
                  <a:lnTo>
                    <a:pt x="265" y="57"/>
                  </a:lnTo>
                  <a:lnTo>
                    <a:pt x="265" y="59"/>
                  </a:lnTo>
                  <a:close/>
                </a:path>
              </a:pathLst>
            </a:custGeom>
            <a:solidFill>
              <a:schemeClr val="bg1">
                <a:alpha val="100000"/>
              </a:schemeClr>
            </a:solidFill>
            <a:ln w="9525">
              <a:noFill/>
            </a:ln>
          </p:spPr>
          <p:txBody>
            <a:bodyPr/>
            <a:lstStyle/>
            <a:p>
              <a:endParaRPr lang="zh-CN" altLang="en-US" sz="2400" dirty="0">
                <a:cs typeface="+mn-ea"/>
                <a:sym typeface="+mn-lt"/>
              </a:endParaRPr>
            </a:p>
          </p:txBody>
        </p:sp>
      </p:grpSp>
      <p:sp>
        <p:nvSpPr>
          <p:cNvPr id="6161" name="TextBox 38"/>
          <p:cNvSpPr/>
          <p:nvPr/>
        </p:nvSpPr>
        <p:spPr>
          <a:xfrm>
            <a:off x="577215" y="4519930"/>
            <a:ext cx="2835910" cy="95372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indent="0" algn="l">
              <a:lnSpc>
                <a:spcPct val="120000"/>
              </a:lnSpc>
              <a:spcBef>
                <a:spcPct val="0"/>
              </a:spcBef>
              <a:buNone/>
            </a:pPr>
            <a:r>
              <a:rPr lang="zh-CN" altLang="en-US" sz="1600" b="1" dirty="0">
                <a:solidFill>
                  <a:schemeClr val="bg1"/>
                </a:solidFill>
                <a:cs typeface="+mn-ea"/>
                <a:sym typeface="+mn-lt"/>
              </a:rPr>
              <a:t>师生可以在线针对某个知识点话题展开讨论并且使用富文本形式编辑内容</a:t>
            </a:r>
          </a:p>
        </p:txBody>
      </p:sp>
      <p:sp>
        <p:nvSpPr>
          <p:cNvPr id="6162" name="TextBox 39"/>
          <p:cNvSpPr/>
          <p:nvPr/>
        </p:nvSpPr>
        <p:spPr>
          <a:xfrm>
            <a:off x="605155" y="3922395"/>
            <a:ext cx="2862580" cy="36933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spcBef>
                <a:spcPct val="0"/>
              </a:spcBef>
              <a:buNone/>
            </a:pPr>
            <a:r>
              <a:rPr lang="zh-CN" altLang="en-US" sz="1800" dirty="0">
                <a:solidFill>
                  <a:schemeClr val="bg1"/>
                </a:solidFill>
                <a:cs typeface="+mn-ea"/>
                <a:sym typeface="+mn-lt"/>
              </a:rPr>
              <a:t>信息交流</a:t>
            </a:r>
            <a:endParaRPr lang="en-US" altLang="zh-CN" sz="1800" dirty="0">
              <a:solidFill>
                <a:schemeClr val="bg1"/>
              </a:solidFill>
              <a:cs typeface="+mn-ea"/>
              <a:sym typeface="+mn-lt"/>
            </a:endParaRPr>
          </a:p>
        </p:txBody>
      </p:sp>
      <p:sp>
        <p:nvSpPr>
          <p:cNvPr id="6163" name="直接连接符 40"/>
          <p:cNvSpPr/>
          <p:nvPr/>
        </p:nvSpPr>
        <p:spPr>
          <a:xfrm>
            <a:off x="720090" y="4420870"/>
            <a:ext cx="2693035" cy="0"/>
          </a:xfrm>
          <a:prstGeom prst="line">
            <a:avLst/>
          </a:prstGeom>
          <a:ln w="9525" cap="flat" cmpd="sng">
            <a:solidFill>
              <a:schemeClr val="bg1"/>
            </a:solidFill>
            <a:prstDash val="solid"/>
            <a:bevel/>
            <a:headEnd type="none" w="med" len="med"/>
            <a:tailEnd type="none" w="med" len="med"/>
          </a:ln>
        </p:spPr>
        <p:txBody>
          <a:bodyPr/>
          <a:lstStyle/>
          <a:p>
            <a:endParaRPr lang="zh-CN" altLang="en-US">
              <a:cs typeface="+mn-ea"/>
              <a:sym typeface="+mn-lt"/>
            </a:endParaRPr>
          </a:p>
        </p:txBody>
      </p:sp>
      <p:sp>
        <p:nvSpPr>
          <p:cNvPr id="6158" name="TextBox 41"/>
          <p:cNvSpPr/>
          <p:nvPr/>
        </p:nvSpPr>
        <p:spPr>
          <a:xfrm>
            <a:off x="4595495" y="4519930"/>
            <a:ext cx="2835910" cy="106138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indent="0" algn="l">
              <a:lnSpc>
                <a:spcPct val="120000"/>
              </a:lnSpc>
              <a:spcBef>
                <a:spcPct val="0"/>
              </a:spcBef>
              <a:buNone/>
            </a:pPr>
            <a:r>
              <a:rPr lang="zh-CN" altLang="en-US" sz="1800" b="1" dirty="0">
                <a:solidFill>
                  <a:schemeClr val="bg1"/>
                </a:solidFill>
                <a:cs typeface="+mn-ea"/>
                <a:sym typeface="+mn-lt"/>
              </a:rPr>
              <a:t>提供教学资源上传、下载并且支持云平台在线预览功能</a:t>
            </a:r>
            <a:endParaRPr lang="en-US" altLang="zh-CN" sz="1800" b="1" dirty="0">
              <a:solidFill>
                <a:schemeClr val="bg1"/>
              </a:solidFill>
              <a:cs typeface="+mn-ea"/>
              <a:sym typeface="+mn-lt"/>
            </a:endParaRPr>
          </a:p>
        </p:txBody>
      </p:sp>
      <p:sp>
        <p:nvSpPr>
          <p:cNvPr id="6159" name="TextBox 42"/>
          <p:cNvSpPr/>
          <p:nvPr/>
        </p:nvSpPr>
        <p:spPr>
          <a:xfrm>
            <a:off x="4623435" y="3922395"/>
            <a:ext cx="2862580"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spcBef>
                <a:spcPct val="0"/>
              </a:spcBef>
              <a:buNone/>
            </a:pPr>
            <a:r>
              <a:rPr lang="zh-CN" altLang="en-US" sz="1800" dirty="0">
                <a:solidFill>
                  <a:schemeClr val="bg1"/>
                </a:solidFill>
                <a:cs typeface="+mn-ea"/>
                <a:sym typeface="+mn-lt"/>
              </a:rPr>
              <a:t>资源共享</a:t>
            </a:r>
            <a:endParaRPr lang="en-US" altLang="zh-CN" sz="1800" dirty="0">
              <a:solidFill>
                <a:schemeClr val="bg1"/>
              </a:solidFill>
              <a:cs typeface="+mn-ea"/>
              <a:sym typeface="+mn-lt"/>
            </a:endParaRPr>
          </a:p>
        </p:txBody>
      </p:sp>
      <p:sp>
        <p:nvSpPr>
          <p:cNvPr id="6160" name="直接连接符 43"/>
          <p:cNvSpPr/>
          <p:nvPr/>
        </p:nvSpPr>
        <p:spPr>
          <a:xfrm>
            <a:off x="4738370" y="4420870"/>
            <a:ext cx="2693035" cy="0"/>
          </a:xfrm>
          <a:prstGeom prst="line">
            <a:avLst/>
          </a:prstGeom>
          <a:ln w="9525" cap="flat" cmpd="sng">
            <a:solidFill>
              <a:schemeClr val="bg1"/>
            </a:solidFill>
            <a:prstDash val="solid"/>
            <a:bevel/>
            <a:headEnd type="none" w="med" len="med"/>
            <a:tailEnd type="none" w="med" len="med"/>
          </a:ln>
        </p:spPr>
        <p:txBody>
          <a:bodyPr/>
          <a:lstStyle/>
          <a:p>
            <a:endParaRPr lang="zh-CN" altLang="en-US">
              <a:cs typeface="+mn-ea"/>
              <a:sym typeface="+mn-lt"/>
            </a:endParaRPr>
          </a:p>
        </p:txBody>
      </p:sp>
      <p:sp>
        <p:nvSpPr>
          <p:cNvPr id="6155" name="TextBox 46"/>
          <p:cNvSpPr/>
          <p:nvPr/>
        </p:nvSpPr>
        <p:spPr>
          <a:xfrm>
            <a:off x="8614410" y="4519930"/>
            <a:ext cx="2837815" cy="106138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indent="0" algn="l">
              <a:lnSpc>
                <a:spcPct val="120000"/>
              </a:lnSpc>
              <a:spcBef>
                <a:spcPct val="0"/>
              </a:spcBef>
              <a:buNone/>
            </a:pPr>
            <a:r>
              <a:rPr lang="zh-CN" altLang="en-US" sz="1800" b="1" dirty="0">
                <a:solidFill>
                  <a:schemeClr val="bg1"/>
                </a:solidFill>
                <a:cs typeface="+mn-ea"/>
                <a:sym typeface="+mn-lt"/>
              </a:rPr>
              <a:t>支持根据章节、知识点类型、文件类型等多元形式筛选教学资源</a:t>
            </a:r>
            <a:endParaRPr lang="en-US" altLang="zh-CN" sz="1800" b="1" dirty="0">
              <a:solidFill>
                <a:schemeClr val="bg1"/>
              </a:solidFill>
              <a:cs typeface="+mn-ea"/>
              <a:sym typeface="+mn-lt"/>
            </a:endParaRPr>
          </a:p>
        </p:txBody>
      </p:sp>
      <p:sp>
        <p:nvSpPr>
          <p:cNvPr id="6156" name="TextBox 47"/>
          <p:cNvSpPr/>
          <p:nvPr/>
        </p:nvSpPr>
        <p:spPr>
          <a:xfrm>
            <a:off x="8642350" y="3922395"/>
            <a:ext cx="286448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spcBef>
                <a:spcPct val="0"/>
              </a:spcBef>
              <a:buNone/>
            </a:pPr>
            <a:r>
              <a:rPr lang="zh-CN" altLang="en-US" sz="1800" dirty="0">
                <a:solidFill>
                  <a:schemeClr val="bg1"/>
                </a:solidFill>
                <a:cs typeface="+mn-ea"/>
                <a:sym typeface="+mn-lt"/>
              </a:rPr>
              <a:t>信息筛选</a:t>
            </a:r>
            <a:endParaRPr lang="en-US" altLang="zh-CN" sz="1800" dirty="0">
              <a:solidFill>
                <a:schemeClr val="bg1"/>
              </a:solidFill>
              <a:cs typeface="+mn-ea"/>
              <a:sym typeface="+mn-lt"/>
            </a:endParaRPr>
          </a:p>
        </p:txBody>
      </p:sp>
      <p:sp>
        <p:nvSpPr>
          <p:cNvPr id="6157" name="直接连接符 48"/>
          <p:cNvSpPr/>
          <p:nvPr/>
        </p:nvSpPr>
        <p:spPr>
          <a:xfrm>
            <a:off x="8757285" y="4420870"/>
            <a:ext cx="2694940" cy="0"/>
          </a:xfrm>
          <a:prstGeom prst="line">
            <a:avLst/>
          </a:prstGeom>
          <a:ln w="9525" cap="flat" cmpd="sng">
            <a:solidFill>
              <a:schemeClr val="bg1"/>
            </a:solidFill>
            <a:prstDash val="solid"/>
            <a:bevel/>
            <a:headEnd type="none" w="med" len="med"/>
            <a:tailEnd type="none" w="med" len="med"/>
          </a:ln>
        </p:spPr>
        <p:txBody>
          <a:bodyPr/>
          <a:lstStyle/>
          <a:p>
            <a:endParaRPr lang="zh-CN" altLang="en-US">
              <a:cs typeface="+mn-ea"/>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14:pan dir="u"/>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51E3D"/>
        </a:solidFill>
        <a:effectLst/>
      </p:bgPr>
    </p:bg>
    <p:spTree>
      <p:nvGrpSpPr>
        <p:cNvPr id="1" name=""/>
        <p:cNvGrpSpPr/>
        <p:nvPr/>
      </p:nvGrpSpPr>
      <p:grpSpPr>
        <a:xfrm>
          <a:off x="0" y="0"/>
          <a:ext cx="0" cy="0"/>
          <a:chOff x="0" y="0"/>
          <a:chExt cx="0" cy="0"/>
        </a:xfrm>
      </p:grpSpPr>
      <p:sp>
        <p:nvSpPr>
          <p:cNvPr id="33" name="Freeform 4">
            <a:extLst>
              <a:ext uri="{FF2B5EF4-FFF2-40B4-BE49-F238E27FC236}">
                <a16:creationId xmlns:a16="http://schemas.microsoft.com/office/drawing/2014/main" id="{CDFD60C0-273D-46E7-AFBE-3BADF3F90BA7}"/>
              </a:ext>
            </a:extLst>
          </p:cNvPr>
          <p:cNvSpPr/>
          <p:nvPr/>
        </p:nvSpPr>
        <p:spPr>
          <a:xfrm>
            <a:off x="-1389912" y="812969"/>
            <a:ext cx="6024056" cy="5720656"/>
          </a:xfrm>
          <a:custGeom>
            <a:avLst/>
            <a:gdLst>
              <a:gd name="txL" fmla="*/ 0 w 1269"/>
              <a:gd name="txT" fmla="*/ 0 h 1250"/>
              <a:gd name="txR" fmla="*/ 1269 w 1269"/>
              <a:gd name="txB" fmla="*/ 1250 h 1250"/>
            </a:gdLst>
            <a:ahLst/>
            <a:cxnLst>
              <a:cxn ang="0">
                <a:pos x="1121291375" y="869545990"/>
              </a:cxn>
              <a:cxn ang="0">
                <a:pos x="1493542410" y="578180989"/>
              </a:cxn>
              <a:cxn ang="0">
                <a:pos x="1443604398" y="368760062"/>
              </a:cxn>
              <a:cxn ang="0">
                <a:pos x="1956584405" y="136577010"/>
              </a:cxn>
              <a:cxn ang="0">
                <a:pos x="2088234707" y="332340237"/>
              </a:cxn>
              <a:cxn ang="0">
                <a:pos x="2147483647" y="223076495"/>
              </a:cxn>
              <a:cxn ang="0">
                <a:pos x="2147483647" y="4553278"/>
              </a:cxn>
              <a:cxn ang="0">
                <a:pos x="2147483647" y="0"/>
              </a:cxn>
              <a:cxn ang="0">
                <a:pos x="2147483647" y="223076495"/>
              </a:cxn>
              <a:cxn ang="0">
                <a:pos x="2147483647" y="314129258"/>
              </a:cxn>
              <a:cxn ang="0">
                <a:pos x="2147483647" y="136577010"/>
              </a:cxn>
              <a:cxn ang="0">
                <a:pos x="2147483647" y="359655639"/>
              </a:cxn>
              <a:cxn ang="0">
                <a:pos x="2147483647" y="573627711"/>
              </a:cxn>
              <a:cxn ang="0">
                <a:pos x="2147483647" y="842230587"/>
              </a:cxn>
              <a:cxn ang="0">
                <a:pos x="2147483647" y="737522257"/>
              </a:cxn>
              <a:cxn ang="0">
                <a:pos x="2147483647" y="1147255422"/>
              </a:cxn>
              <a:cxn ang="0">
                <a:pos x="2147483647" y="1311149968"/>
              </a:cxn>
              <a:cxn ang="0">
                <a:pos x="2147483647" y="1725436412"/>
              </a:cxn>
              <a:cxn ang="0">
                <a:pos x="2147483647" y="1693567731"/>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020139356" y="2147483647"/>
              </a:cxn>
              <a:cxn ang="0">
                <a:pos x="2024679756" y="2147483647"/>
              </a:cxn>
              <a:cxn ang="0">
                <a:pos x="1593414171" y="2147483647"/>
              </a:cxn>
              <a:cxn ang="0">
                <a:pos x="1425447059" y="2147483647"/>
              </a:cxn>
              <a:cxn ang="0">
                <a:pos x="962402932" y="2147483647"/>
              </a:cxn>
              <a:cxn ang="0">
                <a:pos x="1075893764" y="2147483647"/>
              </a:cxn>
              <a:cxn ang="0">
                <a:pos x="758119010" y="2147483647"/>
              </a:cxn>
              <a:cxn ang="0">
                <a:pos x="531137347" y="2147483647"/>
              </a:cxn>
              <a:cxn ang="0">
                <a:pos x="249679403" y="2147483647"/>
              </a:cxn>
              <a:cxn ang="0">
                <a:pos x="431265586" y="2147483647"/>
              </a:cxn>
              <a:cxn ang="0">
                <a:pos x="285998344" y="2147483647"/>
              </a:cxn>
              <a:cxn ang="0">
                <a:pos x="63554951" y="2147483647"/>
              </a:cxn>
              <a:cxn ang="0">
                <a:pos x="0" y="2147483647"/>
              </a:cxn>
              <a:cxn ang="0">
                <a:pos x="213362593" y="2147483647"/>
              </a:cxn>
              <a:cxn ang="0">
                <a:pos x="263298473" y="2147483647"/>
              </a:cxn>
              <a:cxn ang="0">
                <a:pos x="63554951" y="2147483647"/>
              </a:cxn>
              <a:cxn ang="0">
                <a:pos x="231522063" y="1707225432"/>
              </a:cxn>
              <a:cxn ang="0">
                <a:pos x="458503726" y="1743645257"/>
              </a:cxn>
              <a:cxn ang="0">
                <a:pos x="685485389" y="1333912092"/>
              </a:cxn>
              <a:cxn ang="0">
                <a:pos x="549296817" y="1156359845"/>
              </a:cxn>
              <a:cxn ang="0">
                <a:pos x="926086122" y="737522257"/>
              </a:cxn>
              <a:cxn ang="0">
                <a:pos x="1121291375" y="869545990"/>
              </a:cxn>
            </a:cxnLst>
            <a:rect l="txL" t="txT" r="txR" b="txB"/>
            <a:pathLst>
              <a:path w="1269" h="1250">
                <a:moveTo>
                  <a:pt x="247" y="191"/>
                </a:moveTo>
                <a:lnTo>
                  <a:pt x="329" y="127"/>
                </a:lnTo>
                <a:lnTo>
                  <a:pt x="318" y="81"/>
                </a:lnTo>
                <a:lnTo>
                  <a:pt x="431" y="30"/>
                </a:lnTo>
                <a:lnTo>
                  <a:pt x="460" y="73"/>
                </a:lnTo>
                <a:lnTo>
                  <a:pt x="562" y="49"/>
                </a:lnTo>
                <a:lnTo>
                  <a:pt x="573" y="1"/>
                </a:lnTo>
                <a:lnTo>
                  <a:pt x="692" y="0"/>
                </a:lnTo>
                <a:lnTo>
                  <a:pt x="701" y="49"/>
                </a:lnTo>
                <a:lnTo>
                  <a:pt x="801" y="69"/>
                </a:lnTo>
                <a:lnTo>
                  <a:pt x="833" y="30"/>
                </a:lnTo>
                <a:lnTo>
                  <a:pt x="945" y="79"/>
                </a:lnTo>
                <a:lnTo>
                  <a:pt x="932" y="126"/>
                </a:lnTo>
                <a:lnTo>
                  <a:pt x="1016" y="185"/>
                </a:lnTo>
                <a:lnTo>
                  <a:pt x="1059" y="162"/>
                </a:lnTo>
                <a:lnTo>
                  <a:pt x="1141" y="252"/>
                </a:lnTo>
                <a:lnTo>
                  <a:pt x="1111" y="288"/>
                </a:lnTo>
                <a:lnTo>
                  <a:pt x="1163" y="379"/>
                </a:lnTo>
                <a:lnTo>
                  <a:pt x="1214" y="372"/>
                </a:lnTo>
                <a:lnTo>
                  <a:pt x="1253" y="488"/>
                </a:lnTo>
                <a:lnTo>
                  <a:pt x="1206" y="512"/>
                </a:lnTo>
                <a:lnTo>
                  <a:pt x="1220" y="612"/>
                </a:lnTo>
                <a:lnTo>
                  <a:pt x="1268" y="631"/>
                </a:lnTo>
                <a:lnTo>
                  <a:pt x="1257" y="748"/>
                </a:lnTo>
                <a:lnTo>
                  <a:pt x="1206" y="751"/>
                </a:lnTo>
                <a:lnTo>
                  <a:pt x="1173" y="852"/>
                </a:lnTo>
                <a:lnTo>
                  <a:pt x="1211" y="885"/>
                </a:lnTo>
                <a:lnTo>
                  <a:pt x="1150" y="990"/>
                </a:lnTo>
                <a:lnTo>
                  <a:pt x="1103" y="970"/>
                </a:lnTo>
                <a:lnTo>
                  <a:pt x="1035" y="1048"/>
                </a:lnTo>
                <a:lnTo>
                  <a:pt x="1054" y="1097"/>
                </a:lnTo>
                <a:lnTo>
                  <a:pt x="955" y="1167"/>
                </a:lnTo>
                <a:lnTo>
                  <a:pt x="920" y="1130"/>
                </a:lnTo>
                <a:lnTo>
                  <a:pt x="826" y="1174"/>
                </a:lnTo>
                <a:lnTo>
                  <a:pt x="826" y="1224"/>
                </a:lnTo>
                <a:lnTo>
                  <a:pt x="705" y="1249"/>
                </a:lnTo>
                <a:lnTo>
                  <a:pt x="687" y="1201"/>
                </a:lnTo>
                <a:lnTo>
                  <a:pt x="585" y="1203"/>
                </a:lnTo>
                <a:lnTo>
                  <a:pt x="564" y="1249"/>
                </a:lnTo>
                <a:lnTo>
                  <a:pt x="445" y="1224"/>
                </a:lnTo>
                <a:lnTo>
                  <a:pt x="446" y="1174"/>
                </a:lnTo>
                <a:lnTo>
                  <a:pt x="351" y="1135"/>
                </a:lnTo>
                <a:lnTo>
                  <a:pt x="314" y="1167"/>
                </a:lnTo>
                <a:lnTo>
                  <a:pt x="212" y="1097"/>
                </a:lnTo>
                <a:lnTo>
                  <a:pt x="237" y="1051"/>
                </a:lnTo>
                <a:lnTo>
                  <a:pt x="167" y="978"/>
                </a:lnTo>
                <a:lnTo>
                  <a:pt x="117" y="990"/>
                </a:lnTo>
                <a:lnTo>
                  <a:pt x="55" y="885"/>
                </a:lnTo>
                <a:lnTo>
                  <a:pt x="95" y="856"/>
                </a:lnTo>
                <a:lnTo>
                  <a:pt x="63" y="759"/>
                </a:lnTo>
                <a:lnTo>
                  <a:pt x="14" y="751"/>
                </a:lnTo>
                <a:lnTo>
                  <a:pt x="0" y="631"/>
                </a:lnTo>
                <a:lnTo>
                  <a:pt x="47" y="620"/>
                </a:lnTo>
                <a:lnTo>
                  <a:pt x="58" y="517"/>
                </a:lnTo>
                <a:lnTo>
                  <a:pt x="14" y="491"/>
                </a:lnTo>
                <a:lnTo>
                  <a:pt x="51" y="375"/>
                </a:lnTo>
                <a:lnTo>
                  <a:pt x="101" y="383"/>
                </a:lnTo>
                <a:lnTo>
                  <a:pt x="151" y="293"/>
                </a:lnTo>
                <a:lnTo>
                  <a:pt x="121" y="254"/>
                </a:lnTo>
                <a:lnTo>
                  <a:pt x="204" y="162"/>
                </a:lnTo>
                <a:lnTo>
                  <a:pt x="247" y="191"/>
                </a:lnTo>
              </a:path>
            </a:pathLst>
          </a:custGeom>
          <a:ln/>
        </p:spPr>
        <p:style>
          <a:lnRef idx="1">
            <a:schemeClr val="accent4"/>
          </a:lnRef>
          <a:fillRef idx="0">
            <a:schemeClr val="accent4"/>
          </a:fillRef>
          <a:effectRef idx="0">
            <a:schemeClr val="accent4"/>
          </a:effectRef>
          <a:fontRef idx="minor">
            <a:schemeClr val="tx1"/>
          </a:fontRef>
        </p:style>
        <p:txBody>
          <a:bodyPr/>
          <a:lstStyle/>
          <a:p>
            <a:endParaRPr lang="en-US" altLang="zh-CN" sz="2400" dirty="0"/>
          </a:p>
          <a:p>
            <a:endParaRPr lang="en-US" altLang="zh-CN" sz="2400" dirty="0"/>
          </a:p>
        </p:txBody>
      </p:sp>
      <p:sp>
        <p:nvSpPr>
          <p:cNvPr id="3" name="文本框 2"/>
          <p:cNvSpPr txBox="1"/>
          <p:nvPr/>
        </p:nvSpPr>
        <p:spPr>
          <a:xfrm>
            <a:off x="2631281" y="292167"/>
            <a:ext cx="6929438" cy="583565"/>
          </a:xfrm>
          <a:prstGeom prst="rect">
            <a:avLst/>
          </a:prstGeom>
          <a:noFill/>
        </p:spPr>
        <p:txBody>
          <a:bodyPr wrap="square" rtlCol="0">
            <a:spAutoFit/>
          </a:bodyPr>
          <a:lstStyle/>
          <a:p>
            <a:pPr algn="ctr"/>
            <a:r>
              <a:rPr lang="zh-CN" altLang="en-US" sz="3200" dirty="0">
                <a:solidFill>
                  <a:schemeClr val="bg1"/>
                </a:solidFill>
                <a:cs typeface="+mn-ea"/>
                <a:sym typeface="+mn-lt"/>
              </a:rPr>
              <a:t>产品需求分析图</a:t>
            </a:r>
          </a:p>
        </p:txBody>
      </p:sp>
      <p:sp>
        <p:nvSpPr>
          <p:cNvPr id="5" name="文本框 4">
            <a:extLst>
              <a:ext uri="{FF2B5EF4-FFF2-40B4-BE49-F238E27FC236}">
                <a16:creationId xmlns:a16="http://schemas.microsoft.com/office/drawing/2014/main" id="{0DF54009-E93D-40F8-B09C-44BA4CF5CDB7}"/>
              </a:ext>
            </a:extLst>
          </p:cNvPr>
          <p:cNvSpPr txBox="1"/>
          <p:nvPr/>
        </p:nvSpPr>
        <p:spPr>
          <a:xfrm>
            <a:off x="193993" y="2550516"/>
            <a:ext cx="3223910" cy="2308324"/>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rtlCol="0">
            <a:spAutoFit/>
          </a:bodyPr>
          <a:lstStyle/>
          <a:p>
            <a:endParaRPr lang="en-US" altLang="zh-CN" sz="1600" dirty="0"/>
          </a:p>
          <a:p>
            <a:pPr marL="285750" indent="-285750">
              <a:buFont typeface="Arial" panose="020B0604020202020204" pitchFamily="34" charset="0"/>
              <a:buChar char="•"/>
            </a:pPr>
            <a:r>
              <a:rPr lang="zh-CN" altLang="en-US" sz="1600" dirty="0">
                <a:solidFill>
                  <a:srgbClr val="FAFAFA"/>
                </a:solidFill>
              </a:rPr>
              <a:t>功能页：学生与教师平级权限均参与的功能模块</a:t>
            </a:r>
            <a:endParaRPr lang="en-US" altLang="zh-CN" sz="1600" dirty="0">
              <a:solidFill>
                <a:srgbClr val="FAFAFA"/>
              </a:solidFill>
            </a:endParaRPr>
          </a:p>
          <a:p>
            <a:pPr marL="285750" indent="-285750">
              <a:buFont typeface="Arial" panose="020B0604020202020204" pitchFamily="34" charset="0"/>
              <a:buChar char="•"/>
            </a:pPr>
            <a:r>
              <a:rPr lang="zh-CN" altLang="en-US" sz="1600" dirty="0">
                <a:solidFill>
                  <a:srgbClr val="FAFAFA"/>
                </a:solidFill>
              </a:rPr>
              <a:t>后台管理：教师权限可进入管理的后台模块</a:t>
            </a:r>
            <a:endParaRPr lang="en-US" altLang="zh-CN" sz="1600" dirty="0">
              <a:solidFill>
                <a:srgbClr val="FAFAFA"/>
              </a:solidFill>
            </a:endParaRPr>
          </a:p>
          <a:p>
            <a:pPr marL="285750" indent="-285750">
              <a:buFont typeface="Arial" panose="020B0604020202020204" pitchFamily="34" charset="0"/>
              <a:buChar char="•"/>
            </a:pPr>
            <a:r>
              <a:rPr lang="zh-CN" altLang="en-US" sz="1600" dirty="0">
                <a:solidFill>
                  <a:srgbClr val="FAFAFA"/>
                </a:solidFill>
              </a:rPr>
              <a:t>个人主页：跳转至各功能页以及个人信息展示与编辑</a:t>
            </a:r>
            <a:endParaRPr lang="en-US" altLang="zh-CN" sz="1600" dirty="0">
              <a:solidFill>
                <a:srgbClr val="FAFAFA"/>
              </a:solidFill>
            </a:endParaRPr>
          </a:p>
          <a:p>
            <a:pPr marL="285750" indent="-285750">
              <a:buFont typeface="Arial" panose="020B0604020202020204" pitchFamily="34" charset="0"/>
              <a:buChar char="•"/>
            </a:pPr>
            <a:r>
              <a:rPr lang="zh-CN" altLang="en-US" sz="1600" dirty="0">
                <a:solidFill>
                  <a:srgbClr val="FAFAFA"/>
                </a:solidFill>
              </a:rPr>
              <a:t>序号标明各模块开发实现优先级</a:t>
            </a:r>
          </a:p>
        </p:txBody>
      </p:sp>
      <p:sp>
        <p:nvSpPr>
          <p:cNvPr id="34" name="Freeform 5">
            <a:extLst>
              <a:ext uri="{FF2B5EF4-FFF2-40B4-BE49-F238E27FC236}">
                <a16:creationId xmlns:a16="http://schemas.microsoft.com/office/drawing/2014/main" id="{A4C3300D-07A1-495D-B4EA-A90FC325DBC9}"/>
              </a:ext>
            </a:extLst>
          </p:cNvPr>
          <p:cNvSpPr/>
          <p:nvPr/>
        </p:nvSpPr>
        <p:spPr>
          <a:xfrm>
            <a:off x="-690517" y="1417528"/>
            <a:ext cx="4625266" cy="4669654"/>
          </a:xfrm>
          <a:custGeom>
            <a:avLst/>
            <a:gdLst>
              <a:gd name="txL" fmla="*/ 0 w 391"/>
              <a:gd name="txT" fmla="*/ 0 h 401"/>
              <a:gd name="txR" fmla="*/ 391 w 391"/>
              <a:gd name="txB" fmla="*/ 401 h 40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1885665597"/>
              </a:cxn>
              <a:cxn ang="0">
                <a:pos x="2147483647" y="1367105477"/>
              </a:cxn>
              <a:cxn ang="0">
                <a:pos x="2147483647" y="911403651"/>
              </a:cxn>
              <a:cxn ang="0">
                <a:pos x="2147483647" y="518556156"/>
              </a:cxn>
              <a:cxn ang="0">
                <a:pos x="2147483647" y="235707704"/>
              </a:cxn>
              <a:cxn ang="0">
                <a:pos x="2147483647" y="62854331"/>
              </a:cxn>
              <a:cxn ang="0">
                <a:pos x="2147483647" y="0"/>
              </a:cxn>
              <a:cxn ang="0">
                <a:pos x="2147483647" y="62854331"/>
              </a:cxn>
              <a:cxn ang="0">
                <a:pos x="1831162226" y="235707704"/>
              </a:cxn>
              <a:cxn ang="0">
                <a:pos x="1330331937" y="518556156"/>
              </a:cxn>
              <a:cxn ang="0">
                <a:pos x="892103457" y="911403651"/>
              </a:cxn>
              <a:cxn ang="0">
                <a:pos x="532131193" y="1367105477"/>
              </a:cxn>
              <a:cxn ang="0">
                <a:pos x="266065596" y="1885665597"/>
              </a:cxn>
              <a:cxn ang="0">
                <a:pos x="46951356" y="2147483647"/>
              </a:cxn>
              <a:cxn ang="0">
                <a:pos x="0" y="2147483647"/>
              </a:cxn>
              <a:cxn ang="0">
                <a:pos x="46951356" y="2147483647"/>
              </a:cxn>
              <a:cxn ang="0">
                <a:pos x="266065596" y="2147483647"/>
              </a:cxn>
              <a:cxn ang="0">
                <a:pos x="532131193" y="2147483647"/>
              </a:cxn>
              <a:cxn ang="0">
                <a:pos x="892103457" y="2147483647"/>
              </a:cxn>
              <a:cxn ang="0">
                <a:pos x="1330331937" y="2147483647"/>
              </a:cxn>
              <a:cxn ang="0">
                <a:pos x="1831162226" y="2147483647"/>
              </a:cxn>
              <a:cxn ang="0">
                <a:pos x="2147483647" y="2147483647"/>
              </a:cxn>
              <a:cxn ang="0">
                <a:pos x="2147483647" y="2147483647"/>
              </a:cxn>
            </a:cxnLst>
            <a:rect l="txL" t="txT" r="txR" b="txB"/>
            <a:pathLst>
              <a:path w="391" h="401">
                <a:moveTo>
                  <a:pt x="193" y="400"/>
                </a:moveTo>
                <a:lnTo>
                  <a:pt x="193" y="400"/>
                </a:lnTo>
                <a:lnTo>
                  <a:pt x="231" y="393"/>
                </a:lnTo>
                <a:lnTo>
                  <a:pt x="271" y="383"/>
                </a:lnTo>
                <a:lnTo>
                  <a:pt x="304" y="365"/>
                </a:lnTo>
                <a:lnTo>
                  <a:pt x="332" y="341"/>
                </a:lnTo>
                <a:lnTo>
                  <a:pt x="356" y="313"/>
                </a:lnTo>
                <a:lnTo>
                  <a:pt x="374" y="277"/>
                </a:lnTo>
                <a:lnTo>
                  <a:pt x="385" y="240"/>
                </a:lnTo>
                <a:lnTo>
                  <a:pt x="390" y="200"/>
                </a:lnTo>
                <a:lnTo>
                  <a:pt x="385" y="160"/>
                </a:lnTo>
                <a:lnTo>
                  <a:pt x="374" y="120"/>
                </a:lnTo>
                <a:lnTo>
                  <a:pt x="356" y="87"/>
                </a:lnTo>
                <a:lnTo>
                  <a:pt x="332" y="58"/>
                </a:lnTo>
                <a:lnTo>
                  <a:pt x="304" y="33"/>
                </a:lnTo>
                <a:lnTo>
                  <a:pt x="271" y="15"/>
                </a:lnTo>
                <a:lnTo>
                  <a:pt x="231" y="4"/>
                </a:lnTo>
                <a:lnTo>
                  <a:pt x="193" y="0"/>
                </a:lnTo>
                <a:lnTo>
                  <a:pt x="153" y="4"/>
                </a:lnTo>
                <a:lnTo>
                  <a:pt x="117" y="15"/>
                </a:lnTo>
                <a:lnTo>
                  <a:pt x="85" y="33"/>
                </a:lnTo>
                <a:lnTo>
                  <a:pt x="57" y="58"/>
                </a:lnTo>
                <a:lnTo>
                  <a:pt x="34" y="87"/>
                </a:lnTo>
                <a:lnTo>
                  <a:pt x="17" y="120"/>
                </a:lnTo>
                <a:lnTo>
                  <a:pt x="3" y="160"/>
                </a:lnTo>
                <a:lnTo>
                  <a:pt x="0" y="200"/>
                </a:lnTo>
                <a:lnTo>
                  <a:pt x="3" y="240"/>
                </a:lnTo>
                <a:lnTo>
                  <a:pt x="17" y="277"/>
                </a:lnTo>
                <a:lnTo>
                  <a:pt x="34" y="313"/>
                </a:lnTo>
                <a:lnTo>
                  <a:pt x="57" y="341"/>
                </a:lnTo>
                <a:lnTo>
                  <a:pt x="85" y="365"/>
                </a:lnTo>
                <a:lnTo>
                  <a:pt x="117" y="383"/>
                </a:lnTo>
                <a:lnTo>
                  <a:pt x="153" y="393"/>
                </a:lnTo>
                <a:lnTo>
                  <a:pt x="193" y="400"/>
                </a:lnTo>
              </a:path>
            </a:pathLst>
          </a:custGeom>
          <a:noFill/>
          <a:ln w="28575" cap="flat" cmpd="sng">
            <a:solidFill>
              <a:schemeClr val="bg1">
                <a:alpha val="100000"/>
              </a:schemeClr>
            </a:solidFill>
            <a:prstDash val="solid"/>
            <a:round/>
            <a:headEnd type="none" w="med" len="med"/>
            <a:tailEnd type="none" w="med" len="med"/>
          </a:ln>
        </p:spPr>
        <p:txBody>
          <a:bodyPr/>
          <a:lstStyle/>
          <a:p>
            <a:endParaRPr lang="zh-CN" altLang="en-US" sz="2400" dirty="0">
              <a:cs typeface="+mn-ea"/>
              <a:sym typeface="+mn-lt"/>
            </a:endParaRPr>
          </a:p>
        </p:txBody>
      </p:sp>
      <p:pic>
        <p:nvPicPr>
          <p:cNvPr id="6" name="图片 5">
            <a:extLst>
              <a:ext uri="{FF2B5EF4-FFF2-40B4-BE49-F238E27FC236}">
                <a16:creationId xmlns:a16="http://schemas.microsoft.com/office/drawing/2014/main" id="{9B854746-427E-4B31-9A81-89933CFE431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52731" y="875732"/>
            <a:ext cx="5231270" cy="5690101"/>
          </a:xfrm>
          <a:prstGeom prst="rect">
            <a:avLst/>
          </a:prstGeom>
        </p:spPr>
      </p:pic>
    </p:spTree>
    <p:custDataLst>
      <p:tags r:id="rId1"/>
    </p:custDataLst>
    <p:extLst>
      <p:ext uri="{BB962C8B-B14F-4D97-AF65-F5344CB8AC3E}">
        <p14:creationId xmlns:p14="http://schemas.microsoft.com/office/powerpoint/2010/main" val="3747557303"/>
      </p:ext>
    </p:extLst>
  </p:cSld>
  <p:clrMapOvr>
    <a:masterClrMapping/>
  </p:clrMapOvr>
  <mc:AlternateContent xmlns:mc="http://schemas.openxmlformats.org/markup-compatibility/2006" xmlns:p14="http://schemas.microsoft.com/office/powerpoint/2010/main">
    <mc:Choice Requires="p14">
      <p:transition spd="med" p14:dur="700">
        <p14:pan dir="u"/>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51E3D"/>
        </a:solidFill>
        <a:effectLst/>
      </p:bgPr>
    </p:bg>
    <p:spTree>
      <p:nvGrpSpPr>
        <p:cNvPr id="1" name=""/>
        <p:cNvGrpSpPr/>
        <p:nvPr/>
      </p:nvGrpSpPr>
      <p:grpSpPr>
        <a:xfrm>
          <a:off x="0" y="0"/>
          <a:ext cx="0" cy="0"/>
          <a:chOff x="0" y="0"/>
          <a:chExt cx="0" cy="0"/>
        </a:xfrm>
      </p:grpSpPr>
      <p:sp>
        <p:nvSpPr>
          <p:cNvPr id="3" name="文本框 2"/>
          <p:cNvSpPr txBox="1"/>
          <p:nvPr/>
        </p:nvSpPr>
        <p:spPr>
          <a:xfrm>
            <a:off x="2631281" y="292167"/>
            <a:ext cx="6929438" cy="583565"/>
          </a:xfrm>
          <a:prstGeom prst="rect">
            <a:avLst/>
          </a:prstGeom>
          <a:noFill/>
        </p:spPr>
        <p:txBody>
          <a:bodyPr wrap="square" rtlCol="0">
            <a:spAutoFit/>
          </a:bodyPr>
          <a:lstStyle/>
          <a:p>
            <a:pPr algn="ctr"/>
            <a:r>
              <a:rPr lang="zh-CN" altLang="en-US" sz="3200" dirty="0">
                <a:solidFill>
                  <a:schemeClr val="bg1"/>
                </a:solidFill>
                <a:cs typeface="+mn-ea"/>
                <a:sym typeface="+mn-lt"/>
              </a:rPr>
              <a:t>目标</a:t>
            </a:r>
          </a:p>
        </p:txBody>
      </p:sp>
      <p:sp>
        <p:nvSpPr>
          <p:cNvPr id="21506" name="任意多边形 30"/>
          <p:cNvSpPr/>
          <p:nvPr/>
        </p:nvSpPr>
        <p:spPr>
          <a:xfrm rot="3292421">
            <a:off x="1034415" y="3014345"/>
            <a:ext cx="2517140" cy="1679575"/>
          </a:xfrm>
          <a:custGeom>
            <a:avLst/>
            <a:gdLst>
              <a:gd name="txL" fmla="*/ 0 w 1857486"/>
              <a:gd name="txT" fmla="*/ 0 h 1241208"/>
              <a:gd name="txR" fmla="*/ 1857486 w 1857486"/>
              <a:gd name="txB" fmla="*/ 1241208 h 1241208"/>
            </a:gdLst>
            <a:ahLst/>
            <a:cxnLst>
              <a:cxn ang="0">
                <a:pos x="62069" y="25380"/>
              </a:cxn>
              <a:cxn ang="0">
                <a:pos x="66588" y="41803"/>
              </a:cxn>
              <a:cxn ang="0">
                <a:pos x="496502" y="592915"/>
              </a:cxn>
              <a:cxn ang="0">
                <a:pos x="707880" y="711576"/>
              </a:cxn>
              <a:cxn ang="0">
                <a:pos x="759405" y="731004"/>
              </a:cxn>
              <a:cxn ang="0">
                <a:pos x="818718" y="753369"/>
              </a:cxn>
              <a:cxn ang="0">
                <a:pos x="1390834" y="792753"/>
              </a:cxn>
              <a:cxn ang="0">
                <a:pos x="1493475" y="764651"/>
              </a:cxn>
              <a:cxn ang="0">
                <a:pos x="1612396" y="732091"/>
              </a:cxn>
              <a:cxn ang="0">
                <a:pos x="1915966" y="562863"/>
              </a:cxn>
              <a:cxn ang="0">
                <a:pos x="1930778" y="550265"/>
              </a:cxn>
              <a:cxn ang="0">
                <a:pos x="2006130" y="486173"/>
              </a:cxn>
              <a:cxn ang="0">
                <a:pos x="2164883" y="303248"/>
              </a:cxn>
              <a:cxn ang="0">
                <a:pos x="2283843" y="92396"/>
              </a:cxn>
              <a:cxn ang="0">
                <a:pos x="2318855" y="0"/>
              </a:cxn>
              <a:cxn ang="0">
                <a:pos x="2359863" y="114697"/>
              </a:cxn>
              <a:cxn ang="0">
                <a:pos x="2393769" y="457915"/>
              </a:cxn>
              <a:cxn ang="0">
                <a:pos x="2393241" y="463497"/>
              </a:cxn>
              <a:cxn ang="0">
                <a:pos x="2382969" y="572030"/>
              </a:cxn>
              <a:cxn ang="0">
                <a:pos x="2168623" y="1102622"/>
              </a:cxn>
              <a:cxn ang="0">
                <a:pos x="2128973" y="1151979"/>
              </a:cxn>
              <a:cxn ang="0">
                <a:pos x="2094527" y="1194856"/>
              </a:cxn>
              <a:cxn ang="0">
                <a:pos x="1916072" y="1358721"/>
              </a:cxn>
              <a:cxn ang="0">
                <a:pos x="1257773" y="1596272"/>
              </a:cxn>
              <a:cxn ang="0">
                <a:pos x="1241912" y="1596296"/>
              </a:cxn>
              <a:cxn ang="0">
                <a:pos x="1142664" y="1596442"/>
              </a:cxn>
              <a:cxn ang="0">
                <a:pos x="239610" y="1119935"/>
              </a:cxn>
              <a:cxn ang="0">
                <a:pos x="33745" y="121767"/>
              </a:cxn>
            </a:cxnLst>
            <a:rect l="txL" t="txT" r="txR" b="txB"/>
            <a:pathLst>
              <a:path w="1857486" h="1241208">
                <a:moveTo>
                  <a:pt x="48137" y="19733"/>
                </a:moveTo>
                <a:lnTo>
                  <a:pt x="51642" y="32501"/>
                </a:lnTo>
                <a:cubicBezTo>
                  <a:pt x="115253" y="199683"/>
                  <a:pt x="227751" y="350314"/>
                  <a:pt x="385061" y="460981"/>
                </a:cubicBezTo>
                <a:cubicBezTo>
                  <a:pt x="437498" y="497870"/>
                  <a:pt x="492431" y="528573"/>
                  <a:pt x="548995" y="553239"/>
                </a:cubicBezTo>
                <a:lnTo>
                  <a:pt x="588955" y="568344"/>
                </a:lnTo>
                <a:lnTo>
                  <a:pt x="634954" y="585732"/>
                </a:lnTo>
                <a:cubicBezTo>
                  <a:pt x="779895" y="632404"/>
                  <a:pt x="932314" y="641826"/>
                  <a:pt x="1078658" y="616352"/>
                </a:cubicBezTo>
                <a:lnTo>
                  <a:pt x="1158261" y="594503"/>
                </a:lnTo>
                <a:lnTo>
                  <a:pt x="1250490" y="569189"/>
                </a:lnTo>
                <a:cubicBezTo>
                  <a:pt x="1334081" y="537383"/>
                  <a:pt x="1413534" y="493356"/>
                  <a:pt x="1485923" y="437616"/>
                </a:cubicBezTo>
                <a:lnTo>
                  <a:pt x="1497410" y="427822"/>
                </a:lnTo>
                <a:lnTo>
                  <a:pt x="1555849" y="377992"/>
                </a:lnTo>
                <a:cubicBezTo>
                  <a:pt x="1600753" y="335664"/>
                  <a:pt x="1642082" y="288206"/>
                  <a:pt x="1678970" y="235770"/>
                </a:cubicBezTo>
                <a:cubicBezTo>
                  <a:pt x="1715860" y="183333"/>
                  <a:pt x="1746563" y="128400"/>
                  <a:pt x="1771229" y="71836"/>
                </a:cubicBezTo>
                <a:lnTo>
                  <a:pt x="1798383" y="0"/>
                </a:lnTo>
                <a:lnTo>
                  <a:pt x="1830186" y="89175"/>
                </a:lnTo>
                <a:cubicBezTo>
                  <a:pt x="1851994" y="176986"/>
                  <a:pt x="1860619" y="266914"/>
                  <a:pt x="1856482" y="356021"/>
                </a:cubicBezTo>
                <a:lnTo>
                  <a:pt x="1856072" y="360362"/>
                </a:lnTo>
                <a:lnTo>
                  <a:pt x="1848106" y="444744"/>
                </a:lnTo>
                <a:cubicBezTo>
                  <a:pt x="1827108" y="591799"/>
                  <a:pt x="1771049" y="733845"/>
                  <a:pt x="1681871" y="857270"/>
                </a:cubicBezTo>
                <a:lnTo>
                  <a:pt x="1651120" y="895645"/>
                </a:lnTo>
                <a:lnTo>
                  <a:pt x="1624406" y="928981"/>
                </a:lnTo>
                <a:cubicBezTo>
                  <a:pt x="1583468" y="975154"/>
                  <a:pt x="1537292" y="1017912"/>
                  <a:pt x="1486005" y="1056383"/>
                </a:cubicBezTo>
                <a:cubicBezTo>
                  <a:pt x="1332143" y="1171796"/>
                  <a:pt x="1154119" y="1232240"/>
                  <a:pt x="975463" y="1241075"/>
                </a:cubicBezTo>
                <a:lnTo>
                  <a:pt x="963162" y="1241094"/>
                </a:lnTo>
                <a:lnTo>
                  <a:pt x="886191" y="1241208"/>
                </a:lnTo>
                <a:cubicBezTo>
                  <a:pt x="618871" y="1228796"/>
                  <a:pt x="358948" y="1101525"/>
                  <a:pt x="185829" y="870732"/>
                </a:cubicBezTo>
                <a:cubicBezTo>
                  <a:pt x="12710" y="639938"/>
                  <a:pt x="-36730" y="354783"/>
                  <a:pt x="26171" y="94672"/>
                </a:cubicBezTo>
                <a:lnTo>
                  <a:pt x="48137" y="19733"/>
                </a:lnTo>
                <a:close/>
              </a:path>
            </a:pathLst>
          </a:custGeom>
          <a:solidFill>
            <a:schemeClr val="bg1">
              <a:alpha val="27843"/>
            </a:schemeClr>
          </a:solidFill>
          <a:ln w="12700" cap="flat" cmpd="sng">
            <a:solidFill>
              <a:schemeClr val="bg1"/>
            </a:solidFill>
            <a:prstDash val="sysDash"/>
            <a:miter/>
            <a:headEnd type="none" w="med" len="med"/>
            <a:tailEnd type="triangle" w="med" len="med"/>
          </a:ln>
        </p:spPr>
        <p:txBody>
          <a:bodyPr lIns="0" tIns="351000" rIns="0" bIns="0"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lnSpc>
                <a:spcPct val="120000"/>
              </a:lnSpc>
              <a:spcBef>
                <a:spcPct val="0"/>
              </a:spcBef>
              <a:buNone/>
            </a:pPr>
            <a:r>
              <a:rPr lang="zh-CN" altLang="en-US" sz="1800" dirty="0">
                <a:solidFill>
                  <a:schemeClr val="bg1"/>
                </a:solidFill>
                <a:cs typeface="+mn-ea"/>
                <a:sym typeface="+mn-lt"/>
              </a:rPr>
              <a:t>风格美观</a:t>
            </a:r>
          </a:p>
        </p:txBody>
      </p:sp>
      <p:sp>
        <p:nvSpPr>
          <p:cNvPr id="21507" name="任意多边形 31"/>
          <p:cNvSpPr/>
          <p:nvPr/>
        </p:nvSpPr>
        <p:spPr>
          <a:xfrm rot="19588634">
            <a:off x="1993265" y="1906905"/>
            <a:ext cx="2515235" cy="2068830"/>
          </a:xfrm>
          <a:custGeom>
            <a:avLst/>
            <a:gdLst>
              <a:gd name="txL" fmla="*/ 0 w 1856155"/>
              <a:gd name="txT" fmla="*/ 0 h 1526889"/>
              <a:gd name="txR" fmla="*/ 1856155 w 1856155"/>
              <a:gd name="txB" fmla="*/ 1526889 h 1526889"/>
            </a:gdLst>
            <a:ahLst/>
            <a:cxnLst>
              <a:cxn ang="0">
                <a:pos x="1857556" y="199232"/>
              </a:cxn>
              <a:cxn ang="0">
                <a:pos x="2369377" y="958959"/>
              </a:cxn>
              <a:cxn ang="0">
                <a:pos x="2391604" y="1170403"/>
              </a:cxn>
              <a:cxn ang="0">
                <a:pos x="2382795" y="1158995"/>
              </a:cxn>
              <a:cxn ang="0">
                <a:pos x="1792864" y="782912"/>
              </a:cxn>
              <a:cxn ang="0">
                <a:pos x="1554000" y="741784"/>
              </a:cxn>
              <a:cxn ang="0">
                <a:pos x="1497131" y="743495"/>
              </a:cxn>
              <a:cxn ang="0">
                <a:pos x="1318923" y="748855"/>
              </a:cxn>
              <a:cxn ang="0">
                <a:pos x="883815" y="894202"/>
              </a:cxn>
              <a:cxn ang="0">
                <a:pos x="791417" y="952435"/>
              </a:cxn>
              <a:cxn ang="0">
                <a:pos x="786664" y="955429"/>
              </a:cxn>
              <a:cxn ang="0">
                <a:pos x="466751" y="1287348"/>
              </a:cxn>
              <a:cxn ang="0">
                <a:pos x="461115" y="1297138"/>
              </a:cxn>
              <a:cxn ang="0">
                <a:pos x="407652" y="1389984"/>
              </a:cxn>
              <a:cxn ang="0">
                <a:pos x="319689" y="1615916"/>
              </a:cxn>
              <a:cxn ang="0">
                <a:pos x="278573" y="1854863"/>
              </a:cxn>
              <a:cxn ang="0">
                <a:pos x="281977" y="1968046"/>
              </a:cxn>
              <a:cxn ang="0">
                <a:pos x="268948" y="1953600"/>
              </a:cxn>
              <a:cxn ang="0">
                <a:pos x="90998" y="1655009"/>
              </a:cxn>
              <a:cxn ang="0">
                <a:pos x="55068" y="1537091"/>
              </a:cxn>
              <a:cxn ang="0">
                <a:pos x="24057" y="1435318"/>
              </a:cxn>
              <a:cxn ang="0">
                <a:pos x="47497" y="862534"/>
              </a:cxn>
              <a:cxn ang="0">
                <a:pos x="68234" y="802642"/>
              </a:cxn>
              <a:cxn ang="0">
                <a:pos x="86248" y="750612"/>
              </a:cxn>
              <a:cxn ang="0">
                <a:pos x="199161" y="536068"/>
              </a:cxn>
              <a:cxn ang="0">
                <a:pos x="739009" y="91029"/>
              </a:cxn>
              <a:cxn ang="0">
                <a:pos x="755327" y="86054"/>
              </a:cxn>
              <a:cxn ang="0">
                <a:pos x="958624" y="24065"/>
              </a:cxn>
              <a:cxn ang="0">
                <a:pos x="1857556" y="199232"/>
              </a:cxn>
            </a:cxnLst>
            <a:rect l="txL" t="txT" r="txR" b="txB"/>
            <a:pathLst>
              <a:path w="1856155" h="1526889">
                <a:moveTo>
                  <a:pt x="1441673" y="154572"/>
                </a:moveTo>
                <a:cubicBezTo>
                  <a:pt x="1655467" y="296201"/>
                  <a:pt x="1791614" y="511079"/>
                  <a:pt x="1838905" y="743999"/>
                </a:cubicBezTo>
                <a:lnTo>
                  <a:pt x="1856155" y="908045"/>
                </a:lnTo>
                <a:lnTo>
                  <a:pt x="1849318" y="899195"/>
                </a:lnTo>
                <a:cubicBezTo>
                  <a:pt x="1733303" y="763045"/>
                  <a:pt x="1576787" y="658889"/>
                  <a:pt x="1391465" y="607415"/>
                </a:cubicBezTo>
                <a:cubicBezTo>
                  <a:pt x="1329692" y="590257"/>
                  <a:pt x="1267641" y="579765"/>
                  <a:pt x="1206080" y="575506"/>
                </a:cubicBezTo>
                <a:lnTo>
                  <a:pt x="1161943" y="576833"/>
                </a:lnTo>
                <a:lnTo>
                  <a:pt x="1023633" y="580992"/>
                </a:lnTo>
                <a:cubicBezTo>
                  <a:pt x="904002" y="596538"/>
                  <a:pt x="789395" y="635281"/>
                  <a:pt x="685941" y="693758"/>
                </a:cubicBezTo>
                <a:lnTo>
                  <a:pt x="614229" y="738937"/>
                </a:lnTo>
                <a:lnTo>
                  <a:pt x="610540" y="741261"/>
                </a:lnTo>
                <a:cubicBezTo>
                  <a:pt x="513047" y="809388"/>
                  <a:pt x="428241" y="896381"/>
                  <a:pt x="362251" y="998776"/>
                </a:cubicBezTo>
                <a:cubicBezTo>
                  <a:pt x="360793" y="1001308"/>
                  <a:pt x="359335" y="1003839"/>
                  <a:pt x="357877" y="1006371"/>
                </a:cubicBezTo>
                <a:lnTo>
                  <a:pt x="316384" y="1078406"/>
                </a:lnTo>
                <a:cubicBezTo>
                  <a:pt x="288284" y="1133346"/>
                  <a:pt x="265273" y="1191919"/>
                  <a:pt x="248115" y="1253692"/>
                </a:cubicBezTo>
                <a:cubicBezTo>
                  <a:pt x="230957" y="1315467"/>
                  <a:pt x="220465" y="1377517"/>
                  <a:pt x="216205" y="1439077"/>
                </a:cubicBezTo>
                <a:lnTo>
                  <a:pt x="218846" y="1526889"/>
                </a:lnTo>
                <a:lnTo>
                  <a:pt x="208734" y="1515681"/>
                </a:lnTo>
                <a:cubicBezTo>
                  <a:pt x="150990" y="1444880"/>
                  <a:pt x="104757" y="1366689"/>
                  <a:pt x="70625" y="1284022"/>
                </a:cubicBezTo>
                <a:lnTo>
                  <a:pt x="42739" y="1192537"/>
                </a:lnTo>
                <a:lnTo>
                  <a:pt x="18671" y="1113577"/>
                </a:lnTo>
                <a:cubicBezTo>
                  <a:pt x="-10887" y="968003"/>
                  <a:pt x="-5735" y="815380"/>
                  <a:pt x="36863" y="669189"/>
                </a:cubicBezTo>
                <a:lnTo>
                  <a:pt x="52957" y="622722"/>
                </a:lnTo>
                <a:lnTo>
                  <a:pt x="66938" y="582355"/>
                </a:lnTo>
                <a:cubicBezTo>
                  <a:pt x="90012" y="525123"/>
                  <a:pt x="119165" y="469352"/>
                  <a:pt x="154572" y="415903"/>
                </a:cubicBezTo>
                <a:cubicBezTo>
                  <a:pt x="260794" y="255558"/>
                  <a:pt x="408218" y="138889"/>
                  <a:pt x="573555" y="70624"/>
                </a:cubicBezTo>
                <a:lnTo>
                  <a:pt x="586219" y="66764"/>
                </a:lnTo>
                <a:lnTo>
                  <a:pt x="744000" y="18671"/>
                </a:lnTo>
                <a:cubicBezTo>
                  <a:pt x="976919" y="-28621"/>
                  <a:pt x="1227880" y="12943"/>
                  <a:pt x="1441673" y="154572"/>
                </a:cubicBezTo>
                <a:close/>
              </a:path>
            </a:pathLst>
          </a:custGeom>
          <a:solidFill>
            <a:schemeClr val="bg1">
              <a:alpha val="27843"/>
            </a:schemeClr>
          </a:solidFill>
          <a:ln w="12700" cap="flat" cmpd="sng">
            <a:solidFill>
              <a:schemeClr val="bg1"/>
            </a:solidFill>
            <a:prstDash val="sysDash"/>
            <a:miter/>
            <a:headEnd type="none" w="med" len="med"/>
            <a:tailEnd type="triangle" w="med" len="med"/>
          </a:ln>
        </p:spPr>
        <p:txBody>
          <a:bodyPr lIns="0" tIns="81000" rIns="0" bIns="0"/>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lnSpc>
                <a:spcPct val="120000"/>
              </a:lnSpc>
              <a:spcBef>
                <a:spcPct val="0"/>
              </a:spcBef>
              <a:buNone/>
            </a:pPr>
            <a:r>
              <a:rPr lang="zh-CN" altLang="en-US" sz="1800" dirty="0">
                <a:solidFill>
                  <a:schemeClr val="bg1"/>
                </a:solidFill>
                <a:cs typeface="+mn-ea"/>
                <a:sym typeface="+mn-lt"/>
              </a:rPr>
              <a:t>性能优秀</a:t>
            </a:r>
          </a:p>
        </p:txBody>
      </p:sp>
      <p:sp>
        <p:nvSpPr>
          <p:cNvPr id="21508" name="任意多边形 34"/>
          <p:cNvSpPr/>
          <p:nvPr/>
        </p:nvSpPr>
        <p:spPr>
          <a:xfrm rot="974913">
            <a:off x="2831465" y="2372995"/>
            <a:ext cx="2517140" cy="1710055"/>
          </a:xfrm>
          <a:custGeom>
            <a:avLst/>
            <a:gdLst>
              <a:gd name="txL" fmla="*/ 0 w 1857556"/>
              <a:gd name="txT" fmla="*/ 0 h 1261477"/>
              <a:gd name="txR" fmla="*/ 1857556 w 1857556"/>
              <a:gd name="txB" fmla="*/ 1261477 h 1261477"/>
            </a:gdLst>
            <a:ahLst/>
            <a:cxnLst>
              <a:cxn ang="0">
                <a:pos x="848241" y="51864"/>
              </a:cxn>
              <a:cxn ang="0">
                <a:pos x="1192089" y="0"/>
              </a:cxn>
              <a:cxn ang="0">
                <a:pos x="1206492" y="640"/>
              </a:cxn>
              <a:cxn ang="0">
                <a:pos x="1307075" y="5103"/>
              </a:cxn>
              <a:cxn ang="0">
                <a:pos x="2187235" y="523870"/>
              </a:cxn>
              <a:cxn ang="0">
                <a:pos x="2347043" y="1533320"/>
              </a:cxn>
              <a:cxn ang="0">
                <a:pos x="2314794" y="1627225"/>
              </a:cxn>
              <a:cxn ang="0">
                <a:pos x="2310565" y="1611929"/>
              </a:cxn>
              <a:cxn ang="0">
                <a:pos x="1906435" y="1040097"/>
              </a:cxn>
              <a:cxn ang="0">
                <a:pos x="1700744" y="911528"/>
              </a:cxn>
              <a:cxn ang="0">
                <a:pos x="1650169" y="889706"/>
              </a:cxn>
              <a:cxn ang="0">
                <a:pos x="1591950" y="864583"/>
              </a:cxn>
              <a:cxn ang="0">
                <a:pos x="1022285" y="798909"/>
              </a:cxn>
              <a:cxn ang="0">
                <a:pos x="914661" y="817861"/>
              </a:cxn>
              <a:cxn ang="0">
                <a:pos x="909123" y="818836"/>
              </a:cxn>
              <a:cxn ang="0">
                <a:pos x="487190" y="1005164"/>
              </a:cxn>
              <a:cxn ang="0">
                <a:pos x="478261" y="1012100"/>
              </a:cxn>
              <a:cxn ang="0">
                <a:pos x="393607" y="1077866"/>
              </a:cxn>
              <a:cxn ang="0">
                <a:pos x="226633" y="1253855"/>
              </a:cxn>
              <a:cxn ang="0">
                <a:pos x="98127" y="1459646"/>
              </a:cxn>
              <a:cxn ang="0">
                <a:pos x="55680" y="1558106"/>
              </a:cxn>
              <a:cxn ang="0">
                <a:pos x="51845" y="1547471"/>
              </a:cxn>
              <a:cxn ang="0">
                <a:pos x="5109" y="1088415"/>
              </a:cxn>
              <a:cxn ang="0">
                <a:pos x="5892" y="1082845"/>
              </a:cxn>
              <a:cxn ang="0">
                <a:pos x="21132" y="974581"/>
              </a:cxn>
              <a:cxn ang="0">
                <a:pos x="191323" y="548069"/>
              </a:cxn>
              <a:cxn ang="0">
                <a:pos x="302400" y="408391"/>
              </a:cxn>
              <a:cxn ang="0">
                <a:pos x="337846" y="363818"/>
              </a:cxn>
              <a:cxn ang="0">
                <a:pos x="523623" y="207829"/>
              </a:cxn>
              <a:cxn ang="0">
                <a:pos x="848241" y="51864"/>
              </a:cxn>
            </a:cxnLst>
            <a:rect l="txL" t="txT" r="txR" b="txB"/>
            <a:pathLst>
              <a:path w="1857556" h="1261477">
                <a:moveTo>
                  <a:pt x="657901" y="40207"/>
                </a:moveTo>
                <a:cubicBezTo>
                  <a:pt x="745285" y="13540"/>
                  <a:pt x="835154" y="322"/>
                  <a:pt x="924592" y="0"/>
                </a:cubicBezTo>
                <a:lnTo>
                  <a:pt x="935764" y="496"/>
                </a:lnTo>
                <a:lnTo>
                  <a:pt x="1013776" y="3956"/>
                </a:lnTo>
                <a:cubicBezTo>
                  <a:pt x="1280247" y="28598"/>
                  <a:pt x="1534068" y="167641"/>
                  <a:pt x="1696434" y="406121"/>
                </a:cubicBezTo>
                <a:cubicBezTo>
                  <a:pt x="1858802" y="644602"/>
                  <a:pt x="1895129" y="931722"/>
                  <a:pt x="1820382" y="1188679"/>
                </a:cubicBezTo>
                <a:lnTo>
                  <a:pt x="1795369" y="1261477"/>
                </a:lnTo>
                <a:cubicBezTo>
                  <a:pt x="1794275" y="1257524"/>
                  <a:pt x="1793182" y="1253572"/>
                  <a:pt x="1792089" y="1249619"/>
                </a:cubicBezTo>
                <a:cubicBezTo>
                  <a:pt x="1736202" y="1079699"/>
                  <a:pt x="1630721" y="924073"/>
                  <a:pt x="1478644" y="806316"/>
                </a:cubicBezTo>
                <a:cubicBezTo>
                  <a:pt x="1427953" y="767064"/>
                  <a:pt x="1374482" y="733878"/>
                  <a:pt x="1319108" y="706646"/>
                </a:cubicBezTo>
                <a:lnTo>
                  <a:pt x="1279882" y="689728"/>
                </a:lnTo>
                <a:lnTo>
                  <a:pt x="1234727" y="670252"/>
                </a:lnTo>
                <a:cubicBezTo>
                  <a:pt x="1092076" y="616990"/>
                  <a:pt x="940249" y="600598"/>
                  <a:pt x="792891" y="619340"/>
                </a:cubicBezTo>
                <a:lnTo>
                  <a:pt x="709417" y="634032"/>
                </a:lnTo>
                <a:lnTo>
                  <a:pt x="705122" y="634788"/>
                </a:lnTo>
                <a:cubicBezTo>
                  <a:pt x="589103" y="660970"/>
                  <a:pt x="477690" y="709415"/>
                  <a:pt x="377868" y="779235"/>
                </a:cubicBezTo>
                <a:lnTo>
                  <a:pt x="370943" y="784612"/>
                </a:lnTo>
                <a:lnTo>
                  <a:pt x="305284" y="835596"/>
                </a:lnTo>
                <a:cubicBezTo>
                  <a:pt x="258490" y="875822"/>
                  <a:pt x="215030" y="921337"/>
                  <a:pt x="175778" y="972029"/>
                </a:cubicBezTo>
                <a:cubicBezTo>
                  <a:pt x="136526" y="1022722"/>
                  <a:pt x="103340" y="1076191"/>
                  <a:pt x="76108" y="1131565"/>
                </a:cubicBezTo>
                <a:lnTo>
                  <a:pt x="43186" y="1207894"/>
                </a:lnTo>
                <a:cubicBezTo>
                  <a:pt x="42194" y="1205146"/>
                  <a:pt x="41204" y="1202397"/>
                  <a:pt x="40212" y="1199649"/>
                </a:cubicBezTo>
                <a:cubicBezTo>
                  <a:pt x="4655" y="1083137"/>
                  <a:pt x="-6991" y="962206"/>
                  <a:pt x="3962" y="843774"/>
                </a:cubicBezTo>
                <a:lnTo>
                  <a:pt x="4570" y="839456"/>
                </a:lnTo>
                <a:lnTo>
                  <a:pt x="16391" y="755527"/>
                </a:lnTo>
                <a:cubicBezTo>
                  <a:pt x="38560" y="638777"/>
                  <a:pt x="82998" y="526255"/>
                  <a:pt x="148392" y="424881"/>
                </a:cubicBezTo>
                <a:lnTo>
                  <a:pt x="234543" y="316598"/>
                </a:lnTo>
                <a:lnTo>
                  <a:pt x="262035" y="282043"/>
                </a:lnTo>
                <a:cubicBezTo>
                  <a:pt x="305046" y="237794"/>
                  <a:pt x="353131" y="197196"/>
                  <a:pt x="406126" y="161115"/>
                </a:cubicBezTo>
                <a:cubicBezTo>
                  <a:pt x="485620" y="106993"/>
                  <a:pt x="570518" y="66875"/>
                  <a:pt x="657901" y="40207"/>
                </a:cubicBezTo>
                <a:close/>
              </a:path>
            </a:pathLst>
          </a:custGeom>
          <a:solidFill>
            <a:schemeClr val="bg1">
              <a:alpha val="27843"/>
            </a:schemeClr>
          </a:solidFill>
          <a:ln w="12700" cap="flat" cmpd="sng">
            <a:solidFill>
              <a:schemeClr val="bg1"/>
            </a:solidFill>
            <a:prstDash val="sysDash"/>
            <a:miter/>
            <a:headEnd type="none" w="med" len="med"/>
            <a:tailEnd type="triangle" w="med" len="med"/>
          </a:ln>
        </p:spPr>
        <p:txBody>
          <a:bodyPr lIns="54000" tIns="81000" rIns="0" bIns="0"/>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lnSpc>
                <a:spcPct val="120000"/>
              </a:lnSpc>
              <a:spcBef>
                <a:spcPct val="0"/>
              </a:spcBef>
              <a:buNone/>
            </a:pPr>
            <a:r>
              <a:rPr lang="zh-CN" altLang="en-US" sz="1800" dirty="0">
                <a:solidFill>
                  <a:schemeClr val="bg1"/>
                </a:solidFill>
                <a:cs typeface="+mn-ea"/>
                <a:sym typeface="+mn-lt"/>
              </a:rPr>
              <a:t>移动适配</a:t>
            </a:r>
          </a:p>
        </p:txBody>
      </p:sp>
      <p:sp>
        <p:nvSpPr>
          <p:cNvPr id="21509" name="任意多边形 37"/>
          <p:cNvSpPr/>
          <p:nvPr/>
        </p:nvSpPr>
        <p:spPr>
          <a:xfrm rot="16521308">
            <a:off x="2825115" y="3547745"/>
            <a:ext cx="2519680" cy="1781810"/>
          </a:xfrm>
          <a:custGeom>
            <a:avLst/>
            <a:gdLst>
              <a:gd name="txL" fmla="*/ 0 w 1856926"/>
              <a:gd name="txT" fmla="*/ 0 h 1315239"/>
              <a:gd name="txR" fmla="*/ 1856926 w 1856926"/>
              <a:gd name="txB" fmla="*/ 1315239 h 1315239"/>
            </a:gdLst>
            <a:ahLst/>
            <a:cxnLst>
              <a:cxn ang="0">
                <a:pos x="2388678" y="344616"/>
              </a:cxn>
              <a:cxn ang="0">
                <a:pos x="2397855" y="459266"/>
              </a:cxn>
              <a:cxn ang="0">
                <a:pos x="2397766" y="464885"/>
              </a:cxn>
              <a:cxn ang="0">
                <a:pos x="2396026" y="574069"/>
              </a:cxn>
              <a:cxn ang="0">
                <a:pos x="2223646" y="1120664"/>
              </a:cxn>
              <a:cxn ang="0">
                <a:pos x="2187929" y="1173050"/>
              </a:cxn>
              <a:cxn ang="0">
                <a:pos x="2156903" y="1218556"/>
              </a:cxn>
              <a:cxn ang="0">
                <a:pos x="1991586" y="1396127"/>
              </a:cxn>
              <a:cxn ang="0">
                <a:pos x="1352973" y="1684746"/>
              </a:cxn>
              <a:cxn ang="0">
                <a:pos x="1337136" y="1686009"/>
              </a:cxn>
              <a:cxn ang="0">
                <a:pos x="1238062" y="1693906"/>
              </a:cxn>
              <a:cxn ang="0">
                <a:pos x="299066" y="1288557"/>
              </a:cxn>
              <a:cxn ang="0">
                <a:pos x="15224" y="307835"/>
              </a:cxn>
              <a:cxn ang="0">
                <a:pos x="35646" y="210782"/>
              </a:cxn>
              <a:cxn ang="0">
                <a:pos x="41743" y="225418"/>
              </a:cxn>
              <a:cxn ang="0">
                <a:pos x="514205" y="742207"/>
              </a:cxn>
              <a:cxn ang="0">
                <a:pos x="734553" y="844204"/>
              </a:cxn>
              <a:cxn ang="0">
                <a:pos x="787522" y="859583"/>
              </a:cxn>
              <a:cxn ang="0">
                <a:pos x="848494" y="877286"/>
              </a:cxn>
              <a:cxn ang="0">
                <a:pos x="1532787" y="838209"/>
              </a:cxn>
              <a:cxn ang="0">
                <a:pos x="1533039" y="838105"/>
              </a:cxn>
              <a:cxn ang="0">
                <a:pos x="1639236" y="794072"/>
              </a:cxn>
              <a:cxn ang="0">
                <a:pos x="1929048" y="601374"/>
              </a:cxn>
              <a:cxn ang="0">
                <a:pos x="1937061" y="593398"/>
              </a:cxn>
              <a:cxn ang="0">
                <a:pos x="2013050" y="517753"/>
              </a:cxn>
              <a:cxn ang="0">
                <a:pos x="2157203" y="322684"/>
              </a:cxn>
              <a:cxn ang="0">
                <a:pos x="2259432" y="102835"/>
              </a:cxn>
              <a:cxn ang="0">
                <a:pos x="2289426" y="0"/>
              </a:cxn>
              <a:cxn ang="0">
                <a:pos x="2294554" y="10068"/>
              </a:cxn>
              <a:cxn ang="0">
                <a:pos x="2388678" y="344616"/>
              </a:cxn>
            </a:cxnLst>
            <a:rect l="txL" t="txT" r="txR" b="txB"/>
            <a:pathLst>
              <a:path w="1856926" h="1315239">
                <a:moveTo>
                  <a:pt x="1849819" y="267482"/>
                </a:moveTo>
                <a:cubicBezTo>
                  <a:pt x="1853614" y="297053"/>
                  <a:pt x="1855981" y="326752"/>
                  <a:pt x="1856926" y="356471"/>
                </a:cubicBezTo>
                <a:lnTo>
                  <a:pt x="1856857" y="360832"/>
                </a:lnTo>
                <a:lnTo>
                  <a:pt x="1855509" y="445578"/>
                </a:lnTo>
                <a:cubicBezTo>
                  <a:pt x="1846066" y="593823"/>
                  <a:pt x="1801277" y="739816"/>
                  <a:pt x="1722016" y="869831"/>
                </a:cubicBezTo>
                <a:lnTo>
                  <a:pt x="1694357" y="910492"/>
                </a:lnTo>
                <a:lnTo>
                  <a:pt x="1670330" y="945813"/>
                </a:lnTo>
                <a:cubicBezTo>
                  <a:pt x="1633125" y="995043"/>
                  <a:pt x="1590431" y="1041279"/>
                  <a:pt x="1542307" y="1083639"/>
                </a:cubicBezTo>
                <a:cubicBezTo>
                  <a:pt x="1397932" y="1210721"/>
                  <a:pt x="1225176" y="1284891"/>
                  <a:pt x="1047757" y="1307658"/>
                </a:cubicBezTo>
                <a:lnTo>
                  <a:pt x="1035493" y="1308638"/>
                </a:lnTo>
                <a:lnTo>
                  <a:pt x="958769" y="1314767"/>
                </a:lnTo>
                <a:cubicBezTo>
                  <a:pt x="691295" y="1323281"/>
                  <a:pt x="422222" y="1216708"/>
                  <a:pt x="231600" y="1000146"/>
                </a:cubicBezTo>
                <a:cubicBezTo>
                  <a:pt x="40976" y="783585"/>
                  <a:pt x="-30593" y="503165"/>
                  <a:pt x="11790" y="238934"/>
                </a:cubicBezTo>
                <a:lnTo>
                  <a:pt x="27605" y="163603"/>
                </a:lnTo>
                <a:lnTo>
                  <a:pt x="32326" y="174964"/>
                </a:lnTo>
                <a:cubicBezTo>
                  <a:pt x="108805" y="336664"/>
                  <a:pt x="232729" y="478046"/>
                  <a:pt x="398206" y="576083"/>
                </a:cubicBezTo>
                <a:cubicBezTo>
                  <a:pt x="453364" y="608763"/>
                  <a:pt x="510529" y="635079"/>
                  <a:pt x="568847" y="655250"/>
                </a:cubicBezTo>
                <a:lnTo>
                  <a:pt x="609866" y="667187"/>
                </a:lnTo>
                <a:lnTo>
                  <a:pt x="657083" y="680927"/>
                </a:lnTo>
                <a:cubicBezTo>
                  <a:pt x="834856" y="723172"/>
                  <a:pt x="1019173" y="711098"/>
                  <a:pt x="1187007" y="650597"/>
                </a:cubicBezTo>
                <a:lnTo>
                  <a:pt x="1187203" y="650516"/>
                </a:lnTo>
                <a:lnTo>
                  <a:pt x="1269443" y="616338"/>
                </a:lnTo>
                <a:cubicBezTo>
                  <a:pt x="1350293" y="578099"/>
                  <a:pt x="1426064" y="527998"/>
                  <a:pt x="1493876" y="466772"/>
                </a:cubicBezTo>
                <a:lnTo>
                  <a:pt x="1500082" y="460581"/>
                </a:lnTo>
                <a:lnTo>
                  <a:pt x="1558929" y="401867"/>
                </a:lnTo>
                <a:cubicBezTo>
                  <a:pt x="1600388" y="356160"/>
                  <a:pt x="1637882" y="305618"/>
                  <a:pt x="1670562" y="250459"/>
                </a:cubicBezTo>
                <a:cubicBezTo>
                  <a:pt x="1703241" y="195301"/>
                  <a:pt x="1729558" y="138136"/>
                  <a:pt x="1749730" y="79818"/>
                </a:cubicBezTo>
                <a:lnTo>
                  <a:pt x="1772957" y="0"/>
                </a:lnTo>
                <a:lnTo>
                  <a:pt x="1776928" y="7815"/>
                </a:lnTo>
                <a:cubicBezTo>
                  <a:pt x="1814201" y="91229"/>
                  <a:pt x="1838435" y="178772"/>
                  <a:pt x="1849819" y="267482"/>
                </a:cubicBezTo>
                <a:close/>
              </a:path>
            </a:pathLst>
          </a:custGeom>
          <a:solidFill>
            <a:schemeClr val="bg1">
              <a:alpha val="27843"/>
            </a:schemeClr>
          </a:solidFill>
          <a:ln w="12700" cap="flat" cmpd="sng">
            <a:solidFill>
              <a:schemeClr val="bg1"/>
            </a:solidFill>
            <a:prstDash val="sysDash"/>
            <a:miter/>
            <a:headEnd type="none" w="med" len="med"/>
            <a:tailEnd type="triangle" w="med" len="med"/>
          </a:ln>
        </p:spPr>
        <p:txBody>
          <a:bodyPr lIns="0" tIns="432000" rIns="0" bIns="0"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lnSpc>
                <a:spcPct val="120000"/>
              </a:lnSpc>
              <a:spcBef>
                <a:spcPct val="0"/>
              </a:spcBef>
              <a:buNone/>
            </a:pPr>
            <a:r>
              <a:rPr lang="zh-CN" altLang="en-US" sz="1800" dirty="0">
                <a:solidFill>
                  <a:schemeClr val="bg1"/>
                </a:solidFill>
                <a:cs typeface="+mn-ea"/>
                <a:sym typeface="+mn-lt"/>
              </a:rPr>
              <a:t>平稳退化</a:t>
            </a:r>
          </a:p>
        </p:txBody>
      </p:sp>
      <p:sp>
        <p:nvSpPr>
          <p:cNvPr id="21510" name="任意多边形 43"/>
          <p:cNvSpPr/>
          <p:nvPr/>
        </p:nvSpPr>
        <p:spPr>
          <a:xfrm rot="21115618">
            <a:off x="1678305" y="3787140"/>
            <a:ext cx="2517140" cy="1873250"/>
          </a:xfrm>
          <a:custGeom>
            <a:avLst/>
            <a:gdLst>
              <a:gd name="txL" fmla="*/ 0 w 1857377"/>
              <a:gd name="txT" fmla="*/ 0 h 1381292"/>
              <a:gd name="txR" fmla="*/ 1857377 w 1857377"/>
              <a:gd name="txB" fmla="*/ 1381292 h 1381292"/>
            </a:gdLst>
            <a:ahLst/>
            <a:cxnLst>
              <a:cxn ang="0">
                <a:pos x="2243128" y="0"/>
              </a:cxn>
              <a:cxn ang="0">
                <a:pos x="2249035" y="9650"/>
              </a:cxn>
              <a:cxn ang="0">
                <a:pos x="2369425" y="336304"/>
              </a:cxn>
              <a:cxn ang="0">
                <a:pos x="2387666" y="449819"/>
              </a:cxn>
              <a:cxn ang="0">
                <a:pos x="2387710" y="450090"/>
              </a:cxn>
              <a:cxn ang="0">
                <a:pos x="2267056" y="1124598"/>
              </a:cxn>
              <a:cxn ang="0">
                <a:pos x="2235682" y="1179766"/>
              </a:cxn>
              <a:cxn ang="0">
                <a:pos x="2208425" y="1227695"/>
              </a:cxn>
              <a:cxn ang="0">
                <a:pos x="2058023" y="1418231"/>
              </a:cxn>
              <a:cxn ang="0">
                <a:pos x="1445327" y="1757405"/>
              </a:cxn>
              <a:cxn ang="0">
                <a:pos x="1429663" y="1759927"/>
              </a:cxn>
              <a:cxn ang="0">
                <a:pos x="1331665" y="1775709"/>
              </a:cxn>
              <a:cxn ang="0">
                <a:pos x="364580" y="1445661"/>
              </a:cxn>
              <a:cxn ang="0">
                <a:pos x="3780" y="488704"/>
              </a:cxn>
              <a:cxn ang="0">
                <a:pos x="16365" y="390137"/>
              </a:cxn>
              <a:cxn ang="0">
                <a:pos x="23602" y="404269"/>
              </a:cxn>
              <a:cxn ang="0">
                <a:pos x="535156" y="882804"/>
              </a:cxn>
              <a:cxn ang="0">
                <a:pos x="762647" y="967122"/>
              </a:cxn>
              <a:cxn ang="0">
                <a:pos x="816599" y="978262"/>
              </a:cxn>
              <a:cxn ang="0">
                <a:pos x="878708" y="991085"/>
              </a:cxn>
              <a:cxn ang="0">
                <a:pos x="1449978" y="939990"/>
              </a:cxn>
              <a:cxn ang="0">
                <a:pos x="1551560" y="899602"/>
              </a:cxn>
              <a:cxn ang="0">
                <a:pos x="1556787" y="897525"/>
              </a:cxn>
              <a:cxn ang="0">
                <a:pos x="1847826" y="710611"/>
              </a:cxn>
              <a:cxn ang="0">
                <a:pos x="1931587" y="621685"/>
              </a:cxn>
              <a:cxn ang="0">
                <a:pos x="2009312" y="539169"/>
              </a:cxn>
              <a:cxn ang="0">
                <a:pos x="2137249" y="332842"/>
              </a:cxn>
              <a:cxn ang="0">
                <a:pos x="2221474" y="105103"/>
              </a:cxn>
            </a:cxnLst>
            <a:rect l="txL" t="txT" r="txR" b="txB"/>
            <a:pathLst>
              <a:path w="1857377" h="1381292">
                <a:moveTo>
                  <a:pt x="1739448" y="0"/>
                </a:moveTo>
                <a:lnTo>
                  <a:pt x="1744029" y="7475"/>
                </a:lnTo>
                <a:cubicBezTo>
                  <a:pt x="1787833" y="87651"/>
                  <a:pt x="1818968" y="172985"/>
                  <a:pt x="1837386" y="260505"/>
                </a:cubicBezTo>
                <a:lnTo>
                  <a:pt x="1851531" y="348434"/>
                </a:lnTo>
                <a:lnTo>
                  <a:pt x="1851565" y="348644"/>
                </a:lnTo>
                <a:cubicBezTo>
                  <a:pt x="1871437" y="525939"/>
                  <a:pt x="1840377" y="708021"/>
                  <a:pt x="1758003" y="871124"/>
                </a:cubicBezTo>
                <a:lnTo>
                  <a:pt x="1733674" y="913859"/>
                </a:lnTo>
                <a:lnTo>
                  <a:pt x="1712537" y="950985"/>
                </a:lnTo>
                <a:cubicBezTo>
                  <a:pt x="1679375" y="1003024"/>
                  <a:pt x="1640503" y="1052515"/>
                  <a:pt x="1595908" y="1098576"/>
                </a:cubicBezTo>
                <a:cubicBezTo>
                  <a:pt x="1462123" y="1236763"/>
                  <a:pt x="1295828" y="1324466"/>
                  <a:pt x="1120788" y="1361303"/>
                </a:cubicBezTo>
                <a:lnTo>
                  <a:pt x="1108641" y="1363257"/>
                </a:lnTo>
                <a:lnTo>
                  <a:pt x="1032648" y="1375481"/>
                </a:lnTo>
                <a:cubicBezTo>
                  <a:pt x="766706" y="1405288"/>
                  <a:pt x="489995" y="1320501"/>
                  <a:pt x="282716" y="1119823"/>
                </a:cubicBezTo>
                <a:cubicBezTo>
                  <a:pt x="75438" y="919146"/>
                  <a:pt x="-18256" y="645323"/>
                  <a:pt x="2931" y="378555"/>
                </a:cubicBezTo>
                <a:lnTo>
                  <a:pt x="12690" y="302204"/>
                </a:lnTo>
                <a:lnTo>
                  <a:pt x="18302" y="313150"/>
                </a:lnTo>
                <a:cubicBezTo>
                  <a:pt x="107426" y="468240"/>
                  <a:pt x="242225" y="599294"/>
                  <a:pt x="414990" y="683828"/>
                </a:cubicBezTo>
                <a:cubicBezTo>
                  <a:pt x="472578" y="712007"/>
                  <a:pt x="531659" y="733683"/>
                  <a:pt x="591399" y="749142"/>
                </a:cubicBezTo>
                <a:lnTo>
                  <a:pt x="633237" y="757771"/>
                </a:lnTo>
                <a:lnTo>
                  <a:pt x="681400" y="767704"/>
                </a:lnTo>
                <a:cubicBezTo>
                  <a:pt x="831880" y="790988"/>
                  <a:pt x="983881" y="776308"/>
                  <a:pt x="1124395" y="728125"/>
                </a:cubicBezTo>
                <a:lnTo>
                  <a:pt x="1203168" y="696841"/>
                </a:lnTo>
                <a:lnTo>
                  <a:pt x="1207220" y="695232"/>
                </a:lnTo>
                <a:cubicBezTo>
                  <a:pt x="1288460" y="658388"/>
                  <a:pt x="1364625" y="609806"/>
                  <a:pt x="1432909" y="550446"/>
                </a:cubicBezTo>
                <a:lnTo>
                  <a:pt x="1497862" y="481564"/>
                </a:lnTo>
                <a:lnTo>
                  <a:pt x="1558134" y="417646"/>
                </a:lnTo>
                <a:cubicBezTo>
                  <a:pt x="1595818" y="368781"/>
                  <a:pt x="1629164" y="315411"/>
                  <a:pt x="1657343" y="257823"/>
                </a:cubicBezTo>
                <a:cubicBezTo>
                  <a:pt x="1685521" y="200235"/>
                  <a:pt x="1707197" y="141155"/>
                  <a:pt x="1722656" y="81414"/>
                </a:cubicBezTo>
                <a:lnTo>
                  <a:pt x="1739448" y="0"/>
                </a:lnTo>
                <a:close/>
              </a:path>
            </a:pathLst>
          </a:custGeom>
          <a:solidFill>
            <a:schemeClr val="bg1">
              <a:alpha val="27843"/>
            </a:schemeClr>
          </a:solidFill>
          <a:ln w="12700" cap="flat" cmpd="sng">
            <a:solidFill>
              <a:schemeClr val="bg1"/>
            </a:solidFill>
            <a:prstDash val="sysDash"/>
            <a:miter/>
            <a:headEnd type="none" w="med" len="med"/>
            <a:tailEnd type="triangle" w="med" len="med"/>
          </a:ln>
        </p:spPr>
        <p:txBody>
          <a:bodyPr lIns="0" tIns="486000" rIns="0" bIns="0"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lnSpc>
                <a:spcPct val="120000"/>
              </a:lnSpc>
              <a:spcBef>
                <a:spcPct val="0"/>
              </a:spcBef>
              <a:buNone/>
            </a:pPr>
            <a:r>
              <a:rPr lang="zh-CN" altLang="en-US" sz="1800" dirty="0">
                <a:solidFill>
                  <a:schemeClr val="bg1"/>
                </a:solidFill>
                <a:cs typeface="+mn-ea"/>
                <a:sym typeface="+mn-lt"/>
              </a:rPr>
              <a:t>功能齐全</a:t>
            </a:r>
          </a:p>
        </p:txBody>
      </p:sp>
      <p:sp>
        <p:nvSpPr>
          <p:cNvPr id="21512" name="矩形 11"/>
          <p:cNvSpPr/>
          <p:nvPr/>
        </p:nvSpPr>
        <p:spPr>
          <a:xfrm>
            <a:off x="6448425" y="2041525"/>
            <a:ext cx="71755" cy="848360"/>
          </a:xfrm>
          <a:prstGeom prst="rect">
            <a:avLst/>
          </a:prstGeom>
          <a:solidFill>
            <a:schemeClr val="bg1"/>
          </a:solidFill>
          <a:ln w="9525">
            <a:noFill/>
          </a:ln>
        </p:spPr>
        <p:txBody>
          <a:bodyPr lIns="68580" tIns="34290" rIns="68580" bIns="34290"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spcBef>
                <a:spcPct val="0"/>
              </a:spcBef>
              <a:buNone/>
            </a:pPr>
            <a:endParaRPr lang="zh-CN" altLang="en-US" sz="2400" dirty="0">
              <a:solidFill>
                <a:srgbClr val="FFFFFF"/>
              </a:solidFill>
              <a:cs typeface="+mn-ea"/>
              <a:sym typeface="+mn-lt"/>
            </a:endParaRPr>
          </a:p>
        </p:txBody>
      </p:sp>
      <p:sp>
        <p:nvSpPr>
          <p:cNvPr id="21514" name="矩形 70"/>
          <p:cNvSpPr/>
          <p:nvPr/>
        </p:nvSpPr>
        <p:spPr>
          <a:xfrm>
            <a:off x="6448425" y="3299460"/>
            <a:ext cx="71755" cy="848360"/>
          </a:xfrm>
          <a:prstGeom prst="rect">
            <a:avLst/>
          </a:prstGeom>
          <a:solidFill>
            <a:schemeClr val="bg1"/>
          </a:solidFill>
          <a:ln w="9525">
            <a:noFill/>
          </a:ln>
        </p:spPr>
        <p:txBody>
          <a:bodyPr lIns="68580" tIns="34290" rIns="68580" bIns="34290"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spcBef>
                <a:spcPct val="0"/>
              </a:spcBef>
              <a:buNone/>
            </a:pPr>
            <a:endParaRPr lang="zh-CN" altLang="en-US" sz="2400" dirty="0">
              <a:solidFill>
                <a:srgbClr val="FFFFFF"/>
              </a:solidFill>
              <a:cs typeface="+mn-ea"/>
              <a:sym typeface="+mn-lt"/>
            </a:endParaRPr>
          </a:p>
        </p:txBody>
      </p:sp>
      <p:grpSp>
        <p:nvGrpSpPr>
          <p:cNvPr id="4" name="组合 3"/>
          <p:cNvGrpSpPr/>
          <p:nvPr/>
        </p:nvGrpSpPr>
        <p:grpSpPr>
          <a:xfrm>
            <a:off x="6599555" y="1981835"/>
            <a:ext cx="4540250" cy="3724910"/>
            <a:chOff x="10502" y="3295"/>
            <a:chExt cx="7150" cy="5866"/>
          </a:xfrm>
        </p:grpSpPr>
        <p:grpSp>
          <p:nvGrpSpPr>
            <p:cNvPr id="21511" name="Group 15"/>
            <p:cNvGrpSpPr/>
            <p:nvPr/>
          </p:nvGrpSpPr>
          <p:grpSpPr>
            <a:xfrm>
              <a:off x="10502" y="3295"/>
              <a:ext cx="7150" cy="1497"/>
              <a:chOff x="0" y="0"/>
              <a:chExt cx="4417696" cy="924456"/>
            </a:xfrm>
          </p:grpSpPr>
          <p:sp>
            <p:nvSpPr>
              <p:cNvPr id="21521" name="文本框 48"/>
              <p:cNvSpPr txBox="1"/>
              <p:nvPr/>
            </p:nvSpPr>
            <p:spPr>
              <a:xfrm>
                <a:off x="0" y="0"/>
                <a:ext cx="2674843" cy="35910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eaLnBrk="1" hangingPunct="1">
                  <a:spcBef>
                    <a:spcPct val="0"/>
                  </a:spcBef>
                  <a:buNone/>
                </a:pPr>
                <a:r>
                  <a:rPr lang="en-US" altLang="zh-CN" sz="1800" dirty="0">
                    <a:solidFill>
                      <a:schemeClr val="bg1"/>
                    </a:solidFill>
                    <a:cs typeface="+mn-ea"/>
                    <a:sym typeface="+mn-lt"/>
                  </a:rPr>
                  <a:t> </a:t>
                </a:r>
                <a:r>
                  <a:rPr lang="zh-CN" altLang="en-US" sz="1800" dirty="0">
                    <a:solidFill>
                      <a:schemeClr val="bg1"/>
                    </a:solidFill>
                    <a:cs typeface="+mn-ea"/>
                    <a:sym typeface="+mn-lt"/>
                  </a:rPr>
                  <a:t>性能优秀</a:t>
                </a:r>
                <a:r>
                  <a:rPr lang="en-US" altLang="zh-CN" sz="1800" dirty="0">
                    <a:solidFill>
                      <a:schemeClr val="bg1"/>
                    </a:solidFill>
                    <a:cs typeface="+mn-ea"/>
                    <a:sym typeface="+mn-lt"/>
                  </a:rPr>
                  <a:t>/</a:t>
                </a:r>
                <a:r>
                  <a:rPr lang="zh-CN" altLang="en-US" sz="1800" dirty="0">
                    <a:solidFill>
                      <a:schemeClr val="bg1"/>
                    </a:solidFill>
                    <a:cs typeface="+mn-ea"/>
                    <a:sym typeface="+mn-lt"/>
                  </a:rPr>
                  <a:t>功能齐全</a:t>
                </a:r>
                <a:endParaRPr lang="en-US" altLang="zh-CN" sz="1800" dirty="0">
                  <a:solidFill>
                    <a:schemeClr val="bg1"/>
                  </a:solidFill>
                  <a:cs typeface="+mn-ea"/>
                  <a:sym typeface="+mn-lt"/>
                </a:endParaRPr>
              </a:p>
            </p:txBody>
          </p:sp>
          <p:sp>
            <p:nvSpPr>
              <p:cNvPr id="21522" name="文本框 14"/>
              <p:cNvSpPr txBox="1"/>
              <p:nvPr/>
            </p:nvSpPr>
            <p:spPr>
              <a:xfrm>
                <a:off x="0" y="353163"/>
                <a:ext cx="4417696" cy="57129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indent="0" algn="l">
                  <a:lnSpc>
                    <a:spcPct val="120000"/>
                  </a:lnSpc>
                  <a:spcBef>
                    <a:spcPct val="0"/>
                  </a:spcBef>
                  <a:buNone/>
                </a:pPr>
                <a:r>
                  <a:rPr lang="zh-CN" altLang="en-US" sz="1400" dirty="0">
                    <a:solidFill>
                      <a:schemeClr val="bg1"/>
                    </a:solidFill>
                    <a:cs typeface="+mn-ea"/>
                    <a:sym typeface="+mn-lt"/>
                  </a:rPr>
                  <a:t>争取完成信息交流，资源共享基础功能，并且尝试完成视频播放弹幕显示、评论热度排行等附加功能</a:t>
                </a:r>
              </a:p>
            </p:txBody>
          </p:sp>
        </p:grpSp>
        <p:grpSp>
          <p:nvGrpSpPr>
            <p:cNvPr id="21513" name="Group 19"/>
            <p:cNvGrpSpPr/>
            <p:nvPr/>
          </p:nvGrpSpPr>
          <p:grpSpPr>
            <a:xfrm>
              <a:off x="10502" y="5275"/>
              <a:ext cx="7150" cy="1904"/>
              <a:chOff x="0" y="0"/>
              <a:chExt cx="4417696" cy="1176099"/>
            </a:xfrm>
          </p:grpSpPr>
          <p:sp>
            <p:nvSpPr>
              <p:cNvPr id="21519" name="文本框 71"/>
              <p:cNvSpPr txBox="1"/>
              <p:nvPr/>
            </p:nvSpPr>
            <p:spPr>
              <a:xfrm>
                <a:off x="0" y="0"/>
                <a:ext cx="2674843" cy="359116"/>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eaLnBrk="1" hangingPunct="1">
                  <a:spcBef>
                    <a:spcPct val="0"/>
                  </a:spcBef>
                  <a:buNone/>
                </a:pPr>
                <a:r>
                  <a:rPr lang="zh-CN" altLang="en-US" sz="1800" dirty="0">
                    <a:solidFill>
                      <a:schemeClr val="bg1"/>
                    </a:solidFill>
                    <a:cs typeface="+mn-ea"/>
                    <a:sym typeface="+mn-lt"/>
                  </a:rPr>
                  <a:t>风格美观</a:t>
                </a:r>
                <a:r>
                  <a:rPr lang="en-US" altLang="zh-CN" sz="1800" dirty="0">
                    <a:solidFill>
                      <a:schemeClr val="bg1"/>
                    </a:solidFill>
                    <a:cs typeface="+mn-ea"/>
                    <a:sym typeface="+mn-lt"/>
                  </a:rPr>
                  <a:t>/</a:t>
                </a:r>
                <a:r>
                  <a:rPr lang="zh-CN" altLang="en-US" sz="1800" dirty="0">
                    <a:solidFill>
                      <a:schemeClr val="bg1"/>
                    </a:solidFill>
                    <a:cs typeface="+mn-ea"/>
                    <a:sym typeface="+mn-lt"/>
                  </a:rPr>
                  <a:t>移动适配</a:t>
                </a:r>
                <a:endParaRPr lang="en-US" altLang="zh-CN" sz="1800" dirty="0">
                  <a:solidFill>
                    <a:schemeClr val="bg1"/>
                  </a:solidFill>
                  <a:cs typeface="+mn-ea"/>
                  <a:sym typeface="+mn-lt"/>
                </a:endParaRPr>
              </a:p>
            </p:txBody>
          </p:sp>
          <p:sp>
            <p:nvSpPr>
              <p:cNvPr id="21520" name="文本框 14"/>
              <p:cNvSpPr txBox="1"/>
              <p:nvPr/>
            </p:nvSpPr>
            <p:spPr>
              <a:xfrm>
                <a:off x="0" y="353264"/>
                <a:ext cx="4417696" cy="82283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indent="0" algn="l">
                  <a:lnSpc>
                    <a:spcPct val="120000"/>
                  </a:lnSpc>
                  <a:spcBef>
                    <a:spcPct val="0"/>
                  </a:spcBef>
                  <a:buNone/>
                </a:pPr>
                <a:r>
                  <a:rPr lang="en-US" altLang="zh-CN" sz="1400" dirty="0">
                    <a:solidFill>
                      <a:schemeClr val="bg1"/>
                    </a:solidFill>
                    <a:cs typeface="+mn-ea"/>
                    <a:sym typeface="+mn-lt"/>
                  </a:rPr>
                  <a:t>UI</a:t>
                </a:r>
                <a:r>
                  <a:rPr lang="zh-CN" altLang="en-US" sz="1400" dirty="0">
                    <a:solidFill>
                      <a:schemeClr val="bg1"/>
                    </a:solidFill>
                    <a:cs typeface="+mn-ea"/>
                    <a:sym typeface="+mn-lt"/>
                  </a:rPr>
                  <a:t>组件风格一致，整体页面简洁美观，并且争取能够实现移动端设备</a:t>
                </a:r>
                <a:r>
                  <a:rPr lang="en-US" altLang="zh-CN" sz="1400" dirty="0">
                    <a:solidFill>
                      <a:schemeClr val="bg1"/>
                    </a:solidFill>
                    <a:cs typeface="+mn-ea"/>
                    <a:sym typeface="+mn-lt"/>
                  </a:rPr>
                  <a:t>,WEB</a:t>
                </a:r>
                <a:r>
                  <a:rPr lang="zh-CN" altLang="en-US" sz="1400" dirty="0">
                    <a:solidFill>
                      <a:schemeClr val="bg1"/>
                    </a:solidFill>
                    <a:cs typeface="+mn-ea"/>
                    <a:sym typeface="+mn-lt"/>
                  </a:rPr>
                  <a:t>端页面适配，能够在任何尺寸下完美呈现页面</a:t>
                </a:r>
              </a:p>
            </p:txBody>
          </p:sp>
        </p:grpSp>
        <p:grpSp>
          <p:nvGrpSpPr>
            <p:cNvPr id="21515" name="Group 23"/>
            <p:cNvGrpSpPr/>
            <p:nvPr/>
          </p:nvGrpSpPr>
          <p:grpSpPr>
            <a:xfrm>
              <a:off x="10502" y="7259"/>
              <a:ext cx="7150" cy="1902"/>
              <a:chOff x="0" y="0"/>
              <a:chExt cx="4417696" cy="1178659"/>
            </a:xfrm>
          </p:grpSpPr>
          <p:sp>
            <p:nvSpPr>
              <p:cNvPr id="21517" name="文本框 76"/>
              <p:cNvSpPr txBox="1"/>
              <p:nvPr/>
            </p:nvSpPr>
            <p:spPr>
              <a:xfrm>
                <a:off x="0" y="0"/>
                <a:ext cx="2674843" cy="36027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eaLnBrk="1" hangingPunct="1">
                  <a:spcBef>
                    <a:spcPct val="0"/>
                  </a:spcBef>
                  <a:buNone/>
                </a:pPr>
                <a:r>
                  <a:rPr lang="zh-CN" altLang="en-US" sz="1800" dirty="0">
                    <a:solidFill>
                      <a:schemeClr val="bg1"/>
                    </a:solidFill>
                    <a:cs typeface="+mn-ea"/>
                    <a:sym typeface="+mn-lt"/>
                  </a:rPr>
                  <a:t>平稳退化</a:t>
                </a:r>
                <a:endParaRPr lang="en-US" altLang="zh-CN" sz="1800" dirty="0">
                  <a:solidFill>
                    <a:schemeClr val="bg1"/>
                  </a:solidFill>
                  <a:cs typeface="+mn-ea"/>
                  <a:sym typeface="+mn-lt"/>
                </a:endParaRPr>
              </a:p>
            </p:txBody>
          </p:sp>
          <p:sp>
            <p:nvSpPr>
              <p:cNvPr id="21518" name="文本框 14"/>
              <p:cNvSpPr txBox="1"/>
              <p:nvPr/>
            </p:nvSpPr>
            <p:spPr>
              <a:xfrm>
                <a:off x="0" y="353144"/>
                <a:ext cx="4417696" cy="82551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indent="0" algn="l">
                  <a:lnSpc>
                    <a:spcPct val="120000"/>
                  </a:lnSpc>
                  <a:spcBef>
                    <a:spcPct val="0"/>
                  </a:spcBef>
                  <a:buNone/>
                </a:pPr>
                <a:r>
                  <a:rPr lang="zh-CN" altLang="en-US" sz="1400" dirty="0">
                    <a:solidFill>
                      <a:schemeClr val="bg1"/>
                    </a:solidFill>
                    <a:cs typeface="+mn-ea"/>
                    <a:sym typeface="+mn-lt"/>
                  </a:rPr>
                  <a:t>支持在</a:t>
                </a:r>
                <a:r>
                  <a:rPr lang="en-US" altLang="zh-CN" sz="1400" dirty="0" err="1">
                    <a:solidFill>
                      <a:schemeClr val="bg1"/>
                    </a:solidFill>
                    <a:cs typeface="+mn-ea"/>
                    <a:sym typeface="+mn-lt"/>
                  </a:rPr>
                  <a:t>chrome,Edge,FireFox,Sfari</a:t>
                </a:r>
                <a:r>
                  <a:rPr lang="zh-CN" altLang="en-US" sz="1400" dirty="0">
                    <a:solidFill>
                      <a:schemeClr val="bg1"/>
                    </a:solidFill>
                    <a:cs typeface="+mn-ea"/>
                    <a:sym typeface="+mn-lt"/>
                  </a:rPr>
                  <a:t>等主流浏览器上完美运行，即使某些功能被禁止也能显示基本页面并实现基础功能</a:t>
                </a:r>
              </a:p>
            </p:txBody>
          </p:sp>
        </p:grpSp>
      </p:grpSp>
      <p:sp>
        <p:nvSpPr>
          <p:cNvPr id="21516" name="矩形 75"/>
          <p:cNvSpPr/>
          <p:nvPr/>
        </p:nvSpPr>
        <p:spPr>
          <a:xfrm>
            <a:off x="6448425" y="4556760"/>
            <a:ext cx="71755" cy="848360"/>
          </a:xfrm>
          <a:prstGeom prst="rect">
            <a:avLst/>
          </a:prstGeom>
          <a:solidFill>
            <a:schemeClr val="bg1"/>
          </a:solidFill>
          <a:ln w="9525">
            <a:noFill/>
          </a:ln>
        </p:spPr>
        <p:txBody>
          <a:bodyPr lIns="68580" tIns="34290" rIns="68580" bIns="34290"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spcBef>
                <a:spcPct val="0"/>
              </a:spcBef>
              <a:buNone/>
            </a:pPr>
            <a:endParaRPr lang="zh-CN" altLang="en-US" sz="2400" dirty="0">
              <a:solidFill>
                <a:srgbClr val="FFFFFF"/>
              </a:solidFill>
              <a:cs typeface="+mn-ea"/>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14:pan dir="u"/>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51E3D"/>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4"/>
          <a:srcRect l="3401" t="2902" r="7727" b="2902"/>
          <a:stretch>
            <a:fillRect/>
          </a:stretch>
        </p:blipFill>
        <p:spPr>
          <a:xfrm>
            <a:off x="1892360" y="3208662"/>
            <a:ext cx="4330700" cy="2947035"/>
          </a:xfrm>
          <a:custGeom>
            <a:avLst/>
            <a:gdLst/>
            <a:ahLst/>
            <a:cxnLst>
              <a:cxn ang="3cd4">
                <a:pos x="hc" y="t"/>
              </a:cxn>
              <a:cxn ang="cd2">
                <a:pos x="l" y="vc"/>
              </a:cxn>
              <a:cxn ang="cd4">
                <a:pos x="hc" y="b"/>
              </a:cxn>
              <a:cxn ang="0">
                <a:pos x="r" y="vc"/>
              </a:cxn>
            </a:cxnLst>
            <a:rect l="l" t="t" r="r" b="b"/>
            <a:pathLst>
              <a:path w="6820" h="4641">
                <a:moveTo>
                  <a:pt x="0" y="0"/>
                </a:moveTo>
                <a:lnTo>
                  <a:pt x="6820" y="0"/>
                </a:lnTo>
                <a:lnTo>
                  <a:pt x="6820" y="4641"/>
                </a:lnTo>
                <a:lnTo>
                  <a:pt x="0" y="4641"/>
                </a:lnTo>
                <a:lnTo>
                  <a:pt x="0" y="0"/>
                </a:lnTo>
                <a:close/>
              </a:path>
            </a:pathLst>
          </a:custGeom>
        </p:spPr>
      </p:pic>
      <p:grpSp>
        <p:nvGrpSpPr>
          <p:cNvPr id="9218" name="Group 10"/>
          <p:cNvGrpSpPr/>
          <p:nvPr/>
        </p:nvGrpSpPr>
        <p:grpSpPr>
          <a:xfrm>
            <a:off x="5874050" y="2519122"/>
            <a:ext cx="1353820" cy="1266825"/>
            <a:chOff x="0" y="0"/>
            <a:chExt cx="1130424" cy="1060704"/>
          </a:xfrm>
        </p:grpSpPr>
        <p:sp>
          <p:nvSpPr>
            <p:cNvPr id="9222" name="等腰三角形 46"/>
            <p:cNvSpPr/>
            <p:nvPr/>
          </p:nvSpPr>
          <p:spPr>
            <a:xfrm rot="5400000">
              <a:off x="142872" y="73152"/>
              <a:ext cx="1060704" cy="914400"/>
            </a:xfrm>
            <a:prstGeom prst="triangle">
              <a:avLst>
                <a:gd name="adj" fmla="val 50000"/>
              </a:avLst>
            </a:prstGeom>
            <a:solidFill>
              <a:schemeClr val="bg1">
                <a:alpha val="50980"/>
              </a:schemeClr>
            </a:solidFill>
            <a:ln w="9525">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spcBef>
                  <a:spcPct val="0"/>
                </a:spcBef>
                <a:buNone/>
              </a:pPr>
              <a:endParaRPr lang="zh-CN" altLang="en-US" sz="2400" dirty="0">
                <a:solidFill>
                  <a:srgbClr val="FFFFFF"/>
                </a:solidFill>
                <a:cs typeface="+mn-ea"/>
                <a:sym typeface="+mn-lt"/>
              </a:endParaRPr>
            </a:p>
          </p:txBody>
        </p:sp>
        <p:sp>
          <p:nvSpPr>
            <p:cNvPr id="9223" name="等腰三角形 47"/>
            <p:cNvSpPr/>
            <p:nvPr/>
          </p:nvSpPr>
          <p:spPr>
            <a:xfrm rot="5400000">
              <a:off x="-73152" y="73152"/>
              <a:ext cx="1060704" cy="914400"/>
            </a:xfrm>
            <a:prstGeom prst="triangle">
              <a:avLst>
                <a:gd name="adj" fmla="val 50000"/>
              </a:avLst>
            </a:prstGeom>
            <a:solidFill>
              <a:schemeClr val="bg1"/>
            </a:solidFill>
            <a:ln w="9525">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spcBef>
                  <a:spcPct val="0"/>
                </a:spcBef>
                <a:buNone/>
              </a:pPr>
              <a:endParaRPr lang="zh-CN" altLang="en-US" sz="2400" dirty="0">
                <a:solidFill>
                  <a:srgbClr val="FFFFFF"/>
                </a:solidFill>
                <a:cs typeface="+mn-ea"/>
                <a:sym typeface="+mn-lt"/>
              </a:endParaRPr>
            </a:p>
          </p:txBody>
        </p:sp>
      </p:grpSp>
      <p:sp>
        <p:nvSpPr>
          <p:cNvPr id="9220" name="TextBox 7"/>
          <p:cNvSpPr txBox="1"/>
          <p:nvPr/>
        </p:nvSpPr>
        <p:spPr>
          <a:xfrm>
            <a:off x="7652631" y="2519122"/>
            <a:ext cx="4971415" cy="2097818"/>
          </a:xfrm>
          <a:prstGeom prst="rect">
            <a:avLst/>
          </a:prstGeom>
          <a:noFill/>
          <a:ln w="9525">
            <a:noFill/>
          </a:ln>
        </p:spPr>
        <p:txBody>
          <a:bodyPr lIns="68580" tIns="34290" rIns="68580" bIns="3429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eaLnBrk="1" hangingPunct="1">
              <a:lnSpc>
                <a:spcPct val="150000"/>
              </a:lnSpc>
              <a:spcBef>
                <a:spcPct val="0"/>
              </a:spcBef>
              <a:buNone/>
            </a:pPr>
            <a:r>
              <a:rPr lang="en-US" altLang="zh-CN" sz="3600" b="1" dirty="0" err="1">
                <a:solidFill>
                  <a:schemeClr val="bg1"/>
                </a:solidFill>
                <a:cs typeface="+mn-ea"/>
                <a:sym typeface="+mn-lt"/>
              </a:rPr>
              <a:t>Gitee</a:t>
            </a:r>
            <a:r>
              <a:rPr lang="en-US" altLang="zh-CN" sz="3600" b="1" dirty="0">
                <a:solidFill>
                  <a:schemeClr val="bg1"/>
                </a:solidFill>
                <a:cs typeface="+mn-ea"/>
                <a:sym typeface="+mn-lt"/>
              </a:rPr>
              <a:t>-Team:</a:t>
            </a:r>
          </a:p>
          <a:p>
            <a:pPr marL="0" lvl="0" indent="0" eaLnBrk="1" hangingPunct="1">
              <a:lnSpc>
                <a:spcPct val="150000"/>
              </a:lnSpc>
              <a:spcBef>
                <a:spcPct val="0"/>
              </a:spcBef>
              <a:buNone/>
            </a:pPr>
            <a:r>
              <a:rPr lang="en-US" altLang="zh-CN" sz="1800" dirty="0">
                <a:solidFill>
                  <a:schemeClr val="bg1"/>
                </a:solidFill>
                <a:cs typeface="+mn-ea"/>
                <a:sym typeface="+mn-lt"/>
              </a:rPr>
              <a:t>https://gitee.com/TJU-CV-TEAM</a:t>
            </a:r>
          </a:p>
          <a:p>
            <a:pPr marL="0" lvl="0" indent="0" eaLnBrk="1" hangingPunct="1">
              <a:lnSpc>
                <a:spcPct val="150000"/>
              </a:lnSpc>
              <a:spcBef>
                <a:spcPct val="0"/>
              </a:spcBef>
              <a:buNone/>
            </a:pPr>
            <a:endParaRPr lang="en-US" altLang="zh-CN" sz="1800" dirty="0">
              <a:solidFill>
                <a:schemeClr val="bg1"/>
              </a:solidFill>
              <a:cs typeface="+mn-ea"/>
              <a:sym typeface="+mn-lt"/>
            </a:endParaRPr>
          </a:p>
          <a:p>
            <a:pPr marL="0" lvl="0" indent="0" eaLnBrk="1" hangingPunct="1">
              <a:lnSpc>
                <a:spcPct val="150000"/>
              </a:lnSpc>
              <a:spcBef>
                <a:spcPct val="0"/>
              </a:spcBef>
              <a:buNone/>
            </a:pPr>
            <a:endParaRPr lang="zh-CN" altLang="en-US" sz="1800" dirty="0">
              <a:solidFill>
                <a:schemeClr val="bg1"/>
              </a:solidFill>
              <a:cs typeface="+mn-ea"/>
              <a:sym typeface="+mn-lt"/>
            </a:endParaRPr>
          </a:p>
        </p:txBody>
      </p:sp>
      <p:sp>
        <p:nvSpPr>
          <p:cNvPr id="11" name="文本框 10">
            <a:extLst>
              <a:ext uri="{FF2B5EF4-FFF2-40B4-BE49-F238E27FC236}">
                <a16:creationId xmlns:a16="http://schemas.microsoft.com/office/drawing/2014/main" id="{DE0146AC-B3A7-4550-A29F-644D064167AE}"/>
              </a:ext>
            </a:extLst>
          </p:cNvPr>
          <p:cNvSpPr txBox="1"/>
          <p:nvPr/>
        </p:nvSpPr>
        <p:spPr>
          <a:xfrm>
            <a:off x="774576" y="1525125"/>
            <a:ext cx="6094520" cy="1015663"/>
          </a:xfrm>
          <a:prstGeom prst="rect">
            <a:avLst/>
          </a:prstGeom>
          <a:noFill/>
        </p:spPr>
        <p:txBody>
          <a:bodyPr wrap="square">
            <a:spAutoFit/>
          </a:bodyPr>
          <a:lstStyle/>
          <a:p>
            <a:pPr marL="0" lvl="0" indent="0" eaLnBrk="1" hangingPunct="1">
              <a:spcBef>
                <a:spcPct val="0"/>
              </a:spcBef>
              <a:buNone/>
            </a:pPr>
            <a:r>
              <a:rPr lang="en-US" altLang="zh-CN" sz="6000" b="1" dirty="0">
                <a:solidFill>
                  <a:schemeClr val="bg1"/>
                </a:solidFill>
                <a:cs typeface="+mn-ea"/>
                <a:sym typeface="+mn-lt"/>
              </a:rPr>
              <a:t>PART TWO</a:t>
            </a:r>
          </a:p>
        </p:txBody>
      </p:sp>
      <p:sp>
        <p:nvSpPr>
          <p:cNvPr id="12" name="矩形 5">
            <a:extLst>
              <a:ext uri="{FF2B5EF4-FFF2-40B4-BE49-F238E27FC236}">
                <a16:creationId xmlns:a16="http://schemas.microsoft.com/office/drawing/2014/main" id="{235A7737-50F0-469F-B426-B7830C0AA1E6}"/>
              </a:ext>
            </a:extLst>
          </p:cNvPr>
          <p:cNvSpPr/>
          <p:nvPr/>
        </p:nvSpPr>
        <p:spPr>
          <a:xfrm>
            <a:off x="640799" y="2540788"/>
            <a:ext cx="4549775" cy="792162"/>
          </a:xfrm>
          <a:prstGeom prst="rect">
            <a:avLst/>
          </a:prstGeom>
          <a:noFill/>
          <a:ln w="25400" cap="flat" cmpd="sng">
            <a:solidFill>
              <a:schemeClr val="bg1"/>
            </a:solidFill>
            <a:prstDash val="solid"/>
            <a:bevel/>
            <a:headEnd type="none" w="med" len="med"/>
            <a:tailEnd type="none" w="med" len="med"/>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spcBef>
                <a:spcPct val="0"/>
              </a:spcBef>
              <a:buNone/>
            </a:pPr>
            <a:endParaRPr lang="zh-CN" altLang="zh-CN" sz="1800" dirty="0">
              <a:solidFill>
                <a:srgbClr val="FFFFFF"/>
              </a:solidFill>
              <a:cs typeface="+mn-ea"/>
              <a:sym typeface="+mn-lt"/>
            </a:endParaRPr>
          </a:p>
        </p:txBody>
      </p:sp>
      <p:sp>
        <p:nvSpPr>
          <p:cNvPr id="13" name="矩形 9">
            <a:extLst>
              <a:ext uri="{FF2B5EF4-FFF2-40B4-BE49-F238E27FC236}">
                <a16:creationId xmlns:a16="http://schemas.microsoft.com/office/drawing/2014/main" id="{3FBEBCF2-3C0E-4D65-B917-303C90ABB7BD}"/>
              </a:ext>
            </a:extLst>
          </p:cNvPr>
          <p:cNvSpPr/>
          <p:nvPr/>
        </p:nvSpPr>
        <p:spPr>
          <a:xfrm>
            <a:off x="999573" y="2519122"/>
            <a:ext cx="3832225" cy="7683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dist" eaLnBrk="1" hangingPunct="1">
              <a:spcBef>
                <a:spcPct val="0"/>
              </a:spcBef>
              <a:buNone/>
            </a:pPr>
            <a:r>
              <a:rPr lang="zh-CN" altLang="en-US" sz="4400" dirty="0">
                <a:solidFill>
                  <a:srgbClr val="FFFFFF"/>
                </a:solidFill>
                <a:cs typeface="+mn-ea"/>
                <a:sym typeface="+mn-lt"/>
              </a:rPr>
              <a:t>成员分工</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51E3D"/>
        </a:solidFill>
        <a:effectLst/>
      </p:bgPr>
    </p:bg>
    <p:spTree>
      <p:nvGrpSpPr>
        <p:cNvPr id="1" name=""/>
        <p:cNvGrpSpPr/>
        <p:nvPr/>
      </p:nvGrpSpPr>
      <p:grpSpPr>
        <a:xfrm>
          <a:off x="0" y="0"/>
          <a:ext cx="0" cy="0"/>
          <a:chOff x="0" y="0"/>
          <a:chExt cx="0" cy="0"/>
        </a:xfrm>
      </p:grpSpPr>
      <p:sp>
        <p:nvSpPr>
          <p:cNvPr id="9220" name="TextBox 7"/>
          <p:cNvSpPr txBox="1"/>
          <p:nvPr/>
        </p:nvSpPr>
        <p:spPr>
          <a:xfrm>
            <a:off x="7680063" y="2549231"/>
            <a:ext cx="4971415" cy="851323"/>
          </a:xfrm>
          <a:prstGeom prst="rect">
            <a:avLst/>
          </a:prstGeom>
          <a:noFill/>
          <a:ln w="9525">
            <a:noFill/>
          </a:ln>
        </p:spPr>
        <p:txBody>
          <a:bodyPr lIns="68580" tIns="34290" rIns="68580" bIns="3429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eaLnBrk="1" hangingPunct="1">
              <a:lnSpc>
                <a:spcPct val="150000"/>
              </a:lnSpc>
              <a:spcBef>
                <a:spcPct val="0"/>
              </a:spcBef>
              <a:buNone/>
            </a:pPr>
            <a:endParaRPr lang="en-US" altLang="zh-CN" sz="1800" dirty="0">
              <a:solidFill>
                <a:schemeClr val="bg1"/>
              </a:solidFill>
              <a:cs typeface="+mn-ea"/>
              <a:sym typeface="+mn-lt"/>
            </a:endParaRPr>
          </a:p>
          <a:p>
            <a:pPr marL="0" lvl="0" indent="0" eaLnBrk="1" hangingPunct="1">
              <a:lnSpc>
                <a:spcPct val="150000"/>
              </a:lnSpc>
              <a:spcBef>
                <a:spcPct val="0"/>
              </a:spcBef>
              <a:buNone/>
            </a:pPr>
            <a:endParaRPr lang="zh-CN" altLang="en-US" sz="1800" dirty="0">
              <a:solidFill>
                <a:schemeClr val="bg1"/>
              </a:solidFill>
              <a:cs typeface="+mn-ea"/>
              <a:sym typeface="+mn-lt"/>
            </a:endParaRPr>
          </a:p>
        </p:txBody>
      </p:sp>
      <p:sp>
        <p:nvSpPr>
          <p:cNvPr id="12" name="矩形 5">
            <a:extLst>
              <a:ext uri="{FF2B5EF4-FFF2-40B4-BE49-F238E27FC236}">
                <a16:creationId xmlns:a16="http://schemas.microsoft.com/office/drawing/2014/main" id="{235A7737-50F0-469F-B426-B7830C0AA1E6}"/>
              </a:ext>
            </a:extLst>
          </p:cNvPr>
          <p:cNvSpPr/>
          <p:nvPr/>
        </p:nvSpPr>
        <p:spPr>
          <a:xfrm>
            <a:off x="2272685" y="1124027"/>
            <a:ext cx="6532374" cy="792162"/>
          </a:xfrm>
          <a:prstGeom prst="rect">
            <a:avLst/>
          </a:prstGeom>
          <a:noFill/>
          <a:ln w="25400" cap="flat" cmpd="sng">
            <a:solidFill>
              <a:schemeClr val="bg1"/>
            </a:solidFill>
            <a:prstDash val="solid"/>
            <a:bevel/>
            <a:headEnd type="none" w="med" len="med"/>
            <a:tailEnd type="none" w="med" len="med"/>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spcBef>
                <a:spcPct val="0"/>
              </a:spcBef>
              <a:buNone/>
            </a:pPr>
            <a:endParaRPr lang="zh-CN" altLang="zh-CN" sz="1800" dirty="0">
              <a:solidFill>
                <a:srgbClr val="FFFFFF"/>
              </a:solidFill>
              <a:cs typeface="+mn-ea"/>
              <a:sym typeface="+mn-lt"/>
            </a:endParaRPr>
          </a:p>
        </p:txBody>
      </p:sp>
      <p:sp>
        <p:nvSpPr>
          <p:cNvPr id="2" name="文本框 1">
            <a:extLst>
              <a:ext uri="{FF2B5EF4-FFF2-40B4-BE49-F238E27FC236}">
                <a16:creationId xmlns:a16="http://schemas.microsoft.com/office/drawing/2014/main" id="{4E465DAF-A275-46A1-8A74-8A03425F3F3A}"/>
              </a:ext>
            </a:extLst>
          </p:cNvPr>
          <p:cNvSpPr txBox="1"/>
          <p:nvPr/>
        </p:nvSpPr>
        <p:spPr>
          <a:xfrm>
            <a:off x="2432467" y="1162714"/>
            <a:ext cx="6825354" cy="584775"/>
          </a:xfrm>
          <a:prstGeom prst="rect">
            <a:avLst/>
          </a:prstGeom>
          <a:noFill/>
        </p:spPr>
        <p:txBody>
          <a:bodyPr wrap="square" rtlCol="0">
            <a:spAutoFit/>
          </a:bodyPr>
          <a:lstStyle/>
          <a:p>
            <a:r>
              <a:rPr lang="zh-CN" altLang="en-US" sz="3200" dirty="0">
                <a:solidFill>
                  <a:schemeClr val="bg1"/>
                </a:solidFill>
              </a:rPr>
              <a:t>小组负责人</a:t>
            </a:r>
            <a:r>
              <a:rPr lang="en-US" altLang="zh-CN" sz="3200" dirty="0">
                <a:solidFill>
                  <a:schemeClr val="bg1"/>
                </a:solidFill>
              </a:rPr>
              <a:t>/</a:t>
            </a:r>
            <a:r>
              <a:rPr lang="zh-CN" altLang="en-US" sz="3200" dirty="0">
                <a:solidFill>
                  <a:schemeClr val="bg1"/>
                </a:solidFill>
              </a:rPr>
              <a:t>前端开发</a:t>
            </a:r>
            <a:r>
              <a:rPr lang="en-US" altLang="zh-CN" sz="3200" dirty="0">
                <a:solidFill>
                  <a:schemeClr val="bg1"/>
                </a:solidFill>
              </a:rPr>
              <a:t>——</a:t>
            </a:r>
            <a:r>
              <a:rPr lang="zh-CN" altLang="en-US" sz="3200" dirty="0">
                <a:solidFill>
                  <a:schemeClr val="bg1"/>
                </a:solidFill>
              </a:rPr>
              <a:t>郎文翀</a:t>
            </a:r>
          </a:p>
        </p:txBody>
      </p:sp>
      <p:sp>
        <p:nvSpPr>
          <p:cNvPr id="9" name="文本框 8">
            <a:extLst>
              <a:ext uri="{FF2B5EF4-FFF2-40B4-BE49-F238E27FC236}">
                <a16:creationId xmlns:a16="http://schemas.microsoft.com/office/drawing/2014/main" id="{419DB3D0-DC58-485E-ABCE-1D04B6506DD2}"/>
              </a:ext>
            </a:extLst>
          </p:cNvPr>
          <p:cNvSpPr txBox="1"/>
          <p:nvPr/>
        </p:nvSpPr>
        <p:spPr>
          <a:xfrm>
            <a:off x="2430894" y="2163563"/>
            <a:ext cx="6187734" cy="2031325"/>
          </a:xfrm>
          <a:prstGeom prst="rect">
            <a:avLst/>
          </a:prstGeom>
          <a:noFill/>
        </p:spPr>
        <p:txBody>
          <a:bodyPr wrap="square" rtlCol="0">
            <a:spAutoFit/>
          </a:bodyPr>
          <a:lstStyle/>
          <a:p>
            <a:pPr marL="342900" indent="-342900">
              <a:buFont typeface="+mj-lt"/>
              <a:buAutoNum type="arabicPeriod"/>
            </a:pPr>
            <a:r>
              <a:rPr lang="zh-CN" altLang="en-US" sz="1400" dirty="0">
                <a:solidFill>
                  <a:schemeClr val="bg1"/>
                </a:solidFill>
              </a:rPr>
              <a:t>统筹规划小组开发，根据开发进度调整开发重点</a:t>
            </a:r>
            <a:endParaRPr lang="en-US" altLang="zh-CN" sz="1400" dirty="0">
              <a:solidFill>
                <a:schemeClr val="bg1"/>
              </a:solidFill>
            </a:endParaRPr>
          </a:p>
          <a:p>
            <a:pPr marL="342900" indent="-342900">
              <a:buFont typeface="+mj-lt"/>
              <a:buAutoNum type="arabicPeriod"/>
            </a:pPr>
            <a:r>
              <a:rPr lang="zh-CN" altLang="en-US" sz="1400" dirty="0">
                <a:solidFill>
                  <a:schemeClr val="bg1"/>
                </a:solidFill>
              </a:rPr>
              <a:t>分析项目需求并未每名组员分配合理的开发任务</a:t>
            </a:r>
            <a:endParaRPr lang="en-US" altLang="zh-CN" sz="1400" dirty="0">
              <a:solidFill>
                <a:schemeClr val="bg1"/>
              </a:solidFill>
            </a:endParaRPr>
          </a:p>
          <a:p>
            <a:pPr marL="342900" indent="-342900">
              <a:buFont typeface="+mj-lt"/>
              <a:buAutoNum type="arabicPeriod"/>
            </a:pPr>
            <a:r>
              <a:rPr lang="zh-CN" altLang="en-US" sz="1400" dirty="0">
                <a:solidFill>
                  <a:schemeClr val="bg1"/>
                </a:solidFill>
              </a:rPr>
              <a:t>定期开展会议进行全组工作总结，小组汇报人</a:t>
            </a:r>
            <a:endParaRPr lang="en-US" altLang="zh-CN" sz="1400" dirty="0">
              <a:solidFill>
                <a:schemeClr val="bg1"/>
              </a:solidFill>
            </a:endParaRPr>
          </a:p>
          <a:p>
            <a:pPr marL="342900" indent="-342900">
              <a:buFont typeface="+mj-lt"/>
              <a:buAutoNum type="arabicPeriod"/>
            </a:pPr>
            <a:r>
              <a:rPr lang="en-US" altLang="zh-CN" sz="1400" dirty="0" err="1">
                <a:solidFill>
                  <a:schemeClr val="bg1"/>
                </a:solidFill>
              </a:rPr>
              <a:t>Gitee</a:t>
            </a:r>
            <a:r>
              <a:rPr lang="zh-CN" altLang="en-US" sz="1400" dirty="0">
                <a:solidFill>
                  <a:schemeClr val="bg1"/>
                </a:solidFill>
              </a:rPr>
              <a:t>团队仓库</a:t>
            </a:r>
            <a:r>
              <a:rPr lang="en-US" altLang="zh-CN" sz="1400" dirty="0">
                <a:solidFill>
                  <a:schemeClr val="bg1"/>
                </a:solidFill>
              </a:rPr>
              <a:t>pr</a:t>
            </a:r>
            <a:r>
              <a:rPr lang="zh-CN" altLang="en-US" sz="1400" dirty="0">
                <a:solidFill>
                  <a:schemeClr val="bg1"/>
                </a:solidFill>
              </a:rPr>
              <a:t>审核，测试人员，维护</a:t>
            </a:r>
            <a:r>
              <a:rPr lang="en-US" altLang="zh-CN" sz="1400" dirty="0" err="1">
                <a:solidFill>
                  <a:schemeClr val="bg1"/>
                </a:solidFill>
              </a:rPr>
              <a:t>gitee</a:t>
            </a:r>
            <a:r>
              <a:rPr lang="zh-CN" altLang="en-US" sz="1400" dirty="0">
                <a:solidFill>
                  <a:schemeClr val="bg1"/>
                </a:solidFill>
              </a:rPr>
              <a:t>日志</a:t>
            </a:r>
            <a:endParaRPr lang="en-US" altLang="zh-CN" sz="1400" dirty="0">
              <a:solidFill>
                <a:schemeClr val="bg1"/>
              </a:solidFill>
            </a:endParaRPr>
          </a:p>
          <a:p>
            <a:pPr marL="342900" indent="-342900">
              <a:buFont typeface="+mj-lt"/>
              <a:buAutoNum type="arabicPeriod"/>
            </a:pPr>
            <a:r>
              <a:rPr lang="zh-CN" altLang="en-US" sz="1400" dirty="0">
                <a:solidFill>
                  <a:schemeClr val="bg1"/>
                </a:solidFill>
              </a:rPr>
              <a:t>完成前端页面设计，整体代码架构设计</a:t>
            </a:r>
            <a:endParaRPr lang="en-US" altLang="zh-CN" sz="1400" dirty="0">
              <a:solidFill>
                <a:schemeClr val="bg1"/>
              </a:solidFill>
            </a:endParaRPr>
          </a:p>
          <a:p>
            <a:pPr marL="342900" indent="-342900">
              <a:buFont typeface="+mj-lt"/>
              <a:buAutoNum type="arabicPeriod"/>
            </a:pPr>
            <a:r>
              <a:rPr lang="zh-CN" altLang="en-US" sz="1400" dirty="0">
                <a:solidFill>
                  <a:schemeClr val="bg1"/>
                </a:solidFill>
              </a:rPr>
              <a:t>前端负责人，利用组件库完成前端页面整体规划和开发</a:t>
            </a:r>
            <a:endParaRPr lang="en-US" altLang="zh-CN" sz="1400" dirty="0">
              <a:solidFill>
                <a:schemeClr val="bg1"/>
              </a:solidFill>
            </a:endParaRPr>
          </a:p>
          <a:p>
            <a:pPr marL="342900" indent="-342900">
              <a:buFont typeface="+mj-lt"/>
              <a:buAutoNum type="arabicPeriod"/>
            </a:pPr>
            <a:r>
              <a:rPr lang="zh-CN" altLang="en-US" sz="1400" dirty="0">
                <a:solidFill>
                  <a:schemeClr val="bg1"/>
                </a:solidFill>
              </a:rPr>
              <a:t>与后端开发及时对接数据接口</a:t>
            </a:r>
            <a:endParaRPr lang="en-US" altLang="zh-CN" sz="1400" dirty="0">
              <a:solidFill>
                <a:schemeClr val="bg1"/>
              </a:solidFill>
            </a:endParaRPr>
          </a:p>
          <a:p>
            <a:pPr marL="342900" indent="-342900">
              <a:buFont typeface="+mj-lt"/>
              <a:buAutoNum type="arabicPeriod"/>
            </a:pPr>
            <a:endParaRPr lang="en-US" altLang="zh-CN" sz="1400" dirty="0">
              <a:solidFill>
                <a:schemeClr val="bg1"/>
              </a:solidFill>
            </a:endParaRPr>
          </a:p>
          <a:p>
            <a:pPr marL="342900" indent="-342900">
              <a:buFont typeface="+mj-lt"/>
              <a:buAutoNum type="arabicPeriod"/>
            </a:pPr>
            <a:endParaRPr lang="en-US" altLang="zh-CN" sz="1400" dirty="0">
              <a:solidFill>
                <a:schemeClr val="bg1"/>
              </a:solidFill>
            </a:endParaRPr>
          </a:p>
        </p:txBody>
      </p:sp>
      <p:pic>
        <p:nvPicPr>
          <p:cNvPr id="14" name="图形 13">
            <a:extLst>
              <a:ext uri="{FF2B5EF4-FFF2-40B4-BE49-F238E27FC236}">
                <a16:creationId xmlns:a16="http://schemas.microsoft.com/office/drawing/2014/main" id="{696CEEE8-5DA4-4DD1-8150-2495202EF2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27957" y="3493706"/>
            <a:ext cx="2875625" cy="2875625"/>
          </a:xfrm>
          <a:prstGeom prst="rect">
            <a:avLst/>
          </a:prstGeom>
        </p:spPr>
      </p:pic>
      <p:sp>
        <p:nvSpPr>
          <p:cNvPr id="19" name="矩形 5">
            <a:extLst>
              <a:ext uri="{FF2B5EF4-FFF2-40B4-BE49-F238E27FC236}">
                <a16:creationId xmlns:a16="http://schemas.microsoft.com/office/drawing/2014/main" id="{075A5D8C-FCA4-4512-9808-EA3346E40581}"/>
              </a:ext>
            </a:extLst>
          </p:cNvPr>
          <p:cNvSpPr/>
          <p:nvPr/>
        </p:nvSpPr>
        <p:spPr>
          <a:xfrm>
            <a:off x="2098949" y="5330635"/>
            <a:ext cx="6532374" cy="792162"/>
          </a:xfrm>
          <a:prstGeom prst="rect">
            <a:avLst/>
          </a:prstGeom>
          <a:noFill/>
          <a:ln w="25400" cap="flat" cmpd="sng">
            <a:solidFill>
              <a:schemeClr val="bg1"/>
            </a:solidFill>
            <a:prstDash val="solid"/>
            <a:bevel/>
            <a:headEnd type="none" w="med" len="med"/>
            <a:tailEnd type="none" w="med" len="med"/>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spcBef>
                <a:spcPct val="0"/>
              </a:spcBef>
              <a:buNone/>
            </a:pPr>
            <a:endParaRPr lang="zh-CN" altLang="zh-CN" sz="1800" dirty="0">
              <a:solidFill>
                <a:srgbClr val="FFFFFF"/>
              </a:solidFill>
              <a:cs typeface="+mn-ea"/>
              <a:sym typeface="+mn-lt"/>
            </a:endParaRPr>
          </a:p>
        </p:txBody>
      </p:sp>
      <p:sp>
        <p:nvSpPr>
          <p:cNvPr id="20" name="文本框 19">
            <a:extLst>
              <a:ext uri="{FF2B5EF4-FFF2-40B4-BE49-F238E27FC236}">
                <a16:creationId xmlns:a16="http://schemas.microsoft.com/office/drawing/2014/main" id="{E9DA9F0F-3CE1-46F6-B1C9-336385099274}"/>
              </a:ext>
            </a:extLst>
          </p:cNvPr>
          <p:cNvSpPr txBox="1"/>
          <p:nvPr/>
        </p:nvSpPr>
        <p:spPr>
          <a:xfrm>
            <a:off x="2237386" y="5434328"/>
            <a:ext cx="6825354" cy="584775"/>
          </a:xfrm>
          <a:prstGeom prst="rect">
            <a:avLst/>
          </a:prstGeom>
          <a:noFill/>
        </p:spPr>
        <p:txBody>
          <a:bodyPr wrap="square" rtlCol="0">
            <a:spAutoFit/>
          </a:bodyPr>
          <a:lstStyle/>
          <a:p>
            <a:r>
              <a:rPr lang="zh-CN" altLang="en-US" sz="3200" dirty="0">
                <a:solidFill>
                  <a:schemeClr val="bg1"/>
                </a:solidFill>
              </a:rPr>
              <a:t>后端开发</a:t>
            </a:r>
            <a:r>
              <a:rPr lang="en-US" altLang="zh-CN" sz="3200" dirty="0">
                <a:solidFill>
                  <a:schemeClr val="bg1"/>
                </a:solidFill>
              </a:rPr>
              <a:t>/</a:t>
            </a:r>
            <a:r>
              <a:rPr lang="zh-CN" altLang="en-US" sz="3200" dirty="0">
                <a:solidFill>
                  <a:schemeClr val="bg1"/>
                </a:solidFill>
              </a:rPr>
              <a:t>文档维护</a:t>
            </a:r>
            <a:r>
              <a:rPr lang="en-US" altLang="zh-CN" sz="3200" dirty="0">
                <a:solidFill>
                  <a:schemeClr val="bg1"/>
                </a:solidFill>
              </a:rPr>
              <a:t>———</a:t>
            </a:r>
            <a:r>
              <a:rPr lang="zh-CN" altLang="en-US" sz="3200" dirty="0">
                <a:solidFill>
                  <a:schemeClr val="bg1"/>
                </a:solidFill>
              </a:rPr>
              <a:t>潘祎哲</a:t>
            </a:r>
          </a:p>
        </p:txBody>
      </p:sp>
      <p:sp>
        <p:nvSpPr>
          <p:cNvPr id="21" name="文本框 20">
            <a:extLst>
              <a:ext uri="{FF2B5EF4-FFF2-40B4-BE49-F238E27FC236}">
                <a16:creationId xmlns:a16="http://schemas.microsoft.com/office/drawing/2014/main" id="{22594735-FECB-495A-9BF0-FB2F27C3B75E}"/>
              </a:ext>
            </a:extLst>
          </p:cNvPr>
          <p:cNvSpPr txBox="1"/>
          <p:nvPr/>
        </p:nvSpPr>
        <p:spPr>
          <a:xfrm>
            <a:off x="3674782" y="4110621"/>
            <a:ext cx="6187734" cy="1384995"/>
          </a:xfrm>
          <a:prstGeom prst="rect">
            <a:avLst/>
          </a:prstGeom>
          <a:noFill/>
        </p:spPr>
        <p:txBody>
          <a:bodyPr wrap="square" rtlCol="0">
            <a:spAutoFit/>
          </a:bodyPr>
          <a:lstStyle/>
          <a:p>
            <a:pPr marL="342900" indent="-342900">
              <a:buFont typeface="+mj-lt"/>
              <a:buAutoNum type="arabicPeriod"/>
            </a:pPr>
            <a:r>
              <a:rPr lang="zh-CN" altLang="en-US" sz="1400" dirty="0">
                <a:solidFill>
                  <a:schemeClr val="bg1"/>
                </a:solidFill>
              </a:rPr>
              <a:t>整理小组开发遇到的问题并及时提交</a:t>
            </a:r>
            <a:r>
              <a:rPr lang="en-US" altLang="zh-CN" sz="1400" dirty="0">
                <a:solidFill>
                  <a:schemeClr val="bg1"/>
                </a:solidFill>
              </a:rPr>
              <a:t>issue</a:t>
            </a:r>
          </a:p>
          <a:p>
            <a:pPr marL="342900" indent="-342900">
              <a:buFont typeface="+mj-lt"/>
              <a:buAutoNum type="arabicPeriod"/>
            </a:pPr>
            <a:r>
              <a:rPr lang="zh-CN" altLang="en-US" sz="1400" dirty="0">
                <a:solidFill>
                  <a:schemeClr val="bg1"/>
                </a:solidFill>
              </a:rPr>
              <a:t>维护项目需求文档和开发进度统计</a:t>
            </a:r>
            <a:endParaRPr lang="en-US" altLang="zh-CN" sz="1400" dirty="0">
              <a:solidFill>
                <a:schemeClr val="bg1"/>
              </a:solidFill>
            </a:endParaRPr>
          </a:p>
          <a:p>
            <a:pPr marL="342900" indent="-342900">
              <a:buFont typeface="+mj-lt"/>
              <a:buAutoNum type="arabicPeriod"/>
            </a:pPr>
            <a:r>
              <a:rPr lang="en-US" altLang="zh-CN" sz="1400" dirty="0">
                <a:solidFill>
                  <a:schemeClr val="bg1"/>
                </a:solidFill>
              </a:rPr>
              <a:t>Latex</a:t>
            </a:r>
            <a:r>
              <a:rPr lang="zh-CN" altLang="en-US" sz="1400" dirty="0">
                <a:solidFill>
                  <a:schemeClr val="bg1"/>
                </a:solidFill>
              </a:rPr>
              <a:t>撰写工作汇报</a:t>
            </a:r>
            <a:endParaRPr lang="en-US" altLang="zh-CN" sz="1400" dirty="0">
              <a:solidFill>
                <a:schemeClr val="bg1"/>
              </a:solidFill>
            </a:endParaRPr>
          </a:p>
          <a:p>
            <a:pPr marL="342900" indent="-342900">
              <a:buFont typeface="+mj-lt"/>
              <a:buAutoNum type="arabicPeriod"/>
            </a:pPr>
            <a:r>
              <a:rPr lang="zh-CN" altLang="en-US" sz="1400" dirty="0">
                <a:solidFill>
                  <a:schemeClr val="bg1"/>
                </a:solidFill>
              </a:rPr>
              <a:t>后端开发，与前端人员及时对接接口完成前后端对接</a:t>
            </a:r>
            <a:endParaRPr lang="en-US" altLang="zh-CN" sz="1400" dirty="0">
              <a:solidFill>
                <a:schemeClr val="bg1"/>
              </a:solidFill>
            </a:endParaRPr>
          </a:p>
          <a:p>
            <a:pPr marL="342900" indent="-342900">
              <a:buFont typeface="+mj-lt"/>
              <a:buAutoNum type="arabicPeriod"/>
            </a:pPr>
            <a:endParaRPr lang="en-US" altLang="zh-CN" sz="1400" dirty="0">
              <a:solidFill>
                <a:schemeClr val="bg1"/>
              </a:solidFill>
            </a:endParaRPr>
          </a:p>
          <a:p>
            <a:pPr marL="342900" indent="-342900">
              <a:buFont typeface="+mj-lt"/>
              <a:buAutoNum type="arabicPeriod"/>
            </a:pPr>
            <a:endParaRPr lang="en-US" altLang="zh-CN" sz="1400" dirty="0">
              <a:solidFill>
                <a:schemeClr val="bg1"/>
              </a:solidFill>
            </a:endParaRPr>
          </a:p>
        </p:txBody>
      </p:sp>
      <p:pic>
        <p:nvPicPr>
          <p:cNvPr id="16" name="图形 15">
            <a:extLst>
              <a:ext uri="{FF2B5EF4-FFF2-40B4-BE49-F238E27FC236}">
                <a16:creationId xmlns:a16="http://schemas.microsoft.com/office/drawing/2014/main" id="{984FD639-3EAB-4186-89C6-45E19DEEE99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297" y="724122"/>
            <a:ext cx="2878882" cy="2878882"/>
          </a:xfrm>
          <a:prstGeom prst="rect">
            <a:avLst/>
          </a:prstGeom>
        </p:spPr>
      </p:pic>
    </p:spTree>
    <p:custDataLst>
      <p:tags r:id="rId1"/>
    </p:custDataLst>
    <p:extLst>
      <p:ext uri="{BB962C8B-B14F-4D97-AF65-F5344CB8AC3E}">
        <p14:creationId xmlns:p14="http://schemas.microsoft.com/office/powerpoint/2010/main" val="2397393574"/>
      </p:ext>
    </p:extLst>
  </p:cSld>
  <p:clrMapOvr>
    <a:masterClrMapping/>
  </p:clrMapOvr>
  <mc:AlternateContent xmlns:mc="http://schemas.openxmlformats.org/markup-compatibility/2006" xmlns:p14="http://schemas.microsoft.com/office/powerpoint/2010/main">
    <mc:Choice Requires="p14">
      <p:transition spd="med" p14:dur="700">
        <p14:pan dir="u"/>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51E3D"/>
        </a:solidFill>
        <a:effectLst/>
      </p:bgPr>
    </p:bg>
    <p:spTree>
      <p:nvGrpSpPr>
        <p:cNvPr id="1" name=""/>
        <p:cNvGrpSpPr/>
        <p:nvPr/>
      </p:nvGrpSpPr>
      <p:grpSpPr>
        <a:xfrm>
          <a:off x="0" y="0"/>
          <a:ext cx="0" cy="0"/>
          <a:chOff x="0" y="0"/>
          <a:chExt cx="0" cy="0"/>
        </a:xfrm>
      </p:grpSpPr>
      <p:sp>
        <p:nvSpPr>
          <p:cNvPr id="9220" name="TextBox 7"/>
          <p:cNvSpPr txBox="1"/>
          <p:nvPr/>
        </p:nvSpPr>
        <p:spPr>
          <a:xfrm>
            <a:off x="7652631" y="2519122"/>
            <a:ext cx="4971415" cy="851323"/>
          </a:xfrm>
          <a:prstGeom prst="rect">
            <a:avLst/>
          </a:prstGeom>
          <a:noFill/>
          <a:ln w="9525">
            <a:noFill/>
          </a:ln>
        </p:spPr>
        <p:txBody>
          <a:bodyPr lIns="68580" tIns="34290" rIns="68580" bIns="3429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eaLnBrk="1" hangingPunct="1">
              <a:lnSpc>
                <a:spcPct val="150000"/>
              </a:lnSpc>
              <a:spcBef>
                <a:spcPct val="0"/>
              </a:spcBef>
              <a:buNone/>
            </a:pPr>
            <a:endParaRPr lang="en-US" altLang="zh-CN" sz="1800" dirty="0">
              <a:solidFill>
                <a:schemeClr val="bg1"/>
              </a:solidFill>
              <a:cs typeface="+mn-ea"/>
              <a:sym typeface="+mn-lt"/>
            </a:endParaRPr>
          </a:p>
          <a:p>
            <a:pPr marL="0" lvl="0" indent="0" eaLnBrk="1" hangingPunct="1">
              <a:lnSpc>
                <a:spcPct val="150000"/>
              </a:lnSpc>
              <a:spcBef>
                <a:spcPct val="0"/>
              </a:spcBef>
              <a:buNone/>
            </a:pPr>
            <a:endParaRPr lang="zh-CN" altLang="en-US" sz="1800" dirty="0">
              <a:solidFill>
                <a:schemeClr val="bg1"/>
              </a:solidFill>
              <a:cs typeface="+mn-ea"/>
              <a:sym typeface="+mn-lt"/>
            </a:endParaRPr>
          </a:p>
        </p:txBody>
      </p:sp>
      <p:sp>
        <p:nvSpPr>
          <p:cNvPr id="12" name="矩形 5">
            <a:extLst>
              <a:ext uri="{FF2B5EF4-FFF2-40B4-BE49-F238E27FC236}">
                <a16:creationId xmlns:a16="http://schemas.microsoft.com/office/drawing/2014/main" id="{235A7737-50F0-469F-B426-B7830C0AA1E6}"/>
              </a:ext>
            </a:extLst>
          </p:cNvPr>
          <p:cNvSpPr/>
          <p:nvPr/>
        </p:nvSpPr>
        <p:spPr>
          <a:xfrm>
            <a:off x="2924317" y="1503413"/>
            <a:ext cx="5635746" cy="792162"/>
          </a:xfrm>
          <a:prstGeom prst="rect">
            <a:avLst/>
          </a:prstGeom>
          <a:noFill/>
          <a:ln w="25400" cap="flat" cmpd="sng">
            <a:solidFill>
              <a:schemeClr val="bg1"/>
            </a:solidFill>
            <a:prstDash val="solid"/>
            <a:bevel/>
            <a:headEnd type="none" w="med" len="med"/>
            <a:tailEnd type="none" w="med" len="med"/>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spcBef>
                <a:spcPct val="0"/>
              </a:spcBef>
              <a:buNone/>
            </a:pPr>
            <a:endParaRPr lang="zh-CN" altLang="zh-CN" sz="1800" dirty="0">
              <a:solidFill>
                <a:srgbClr val="FFFFFF"/>
              </a:solidFill>
              <a:cs typeface="+mn-ea"/>
              <a:sym typeface="+mn-lt"/>
            </a:endParaRPr>
          </a:p>
        </p:txBody>
      </p:sp>
      <p:sp>
        <p:nvSpPr>
          <p:cNvPr id="2" name="文本框 1">
            <a:extLst>
              <a:ext uri="{FF2B5EF4-FFF2-40B4-BE49-F238E27FC236}">
                <a16:creationId xmlns:a16="http://schemas.microsoft.com/office/drawing/2014/main" id="{4E465DAF-A275-46A1-8A74-8A03425F3F3A}"/>
              </a:ext>
            </a:extLst>
          </p:cNvPr>
          <p:cNvSpPr txBox="1"/>
          <p:nvPr/>
        </p:nvSpPr>
        <p:spPr>
          <a:xfrm>
            <a:off x="3063409" y="1602047"/>
            <a:ext cx="5635746" cy="584775"/>
          </a:xfrm>
          <a:prstGeom prst="rect">
            <a:avLst/>
          </a:prstGeom>
          <a:noFill/>
        </p:spPr>
        <p:txBody>
          <a:bodyPr wrap="square" rtlCol="0">
            <a:spAutoFit/>
          </a:bodyPr>
          <a:lstStyle/>
          <a:p>
            <a:r>
              <a:rPr lang="zh-CN" altLang="en-US" sz="3200" dirty="0">
                <a:solidFill>
                  <a:schemeClr val="bg1"/>
                </a:solidFill>
              </a:rPr>
              <a:t>后端开发</a:t>
            </a:r>
            <a:r>
              <a:rPr lang="en-US" altLang="zh-CN" sz="3200" dirty="0">
                <a:solidFill>
                  <a:schemeClr val="bg1"/>
                </a:solidFill>
              </a:rPr>
              <a:t>/</a:t>
            </a:r>
            <a:r>
              <a:rPr lang="zh-CN" altLang="en-US" sz="3200" dirty="0">
                <a:solidFill>
                  <a:schemeClr val="bg1"/>
                </a:solidFill>
              </a:rPr>
              <a:t>测试人员</a:t>
            </a:r>
            <a:r>
              <a:rPr lang="en-US" altLang="zh-CN" sz="3200" dirty="0">
                <a:solidFill>
                  <a:schemeClr val="bg1"/>
                </a:solidFill>
              </a:rPr>
              <a:t>——</a:t>
            </a:r>
            <a:r>
              <a:rPr lang="zh-CN" altLang="en-US" sz="3200" dirty="0">
                <a:solidFill>
                  <a:schemeClr val="bg1"/>
                </a:solidFill>
              </a:rPr>
              <a:t>黄硕</a:t>
            </a:r>
          </a:p>
        </p:txBody>
      </p:sp>
      <p:sp>
        <p:nvSpPr>
          <p:cNvPr id="9" name="文本框 8">
            <a:extLst>
              <a:ext uri="{FF2B5EF4-FFF2-40B4-BE49-F238E27FC236}">
                <a16:creationId xmlns:a16="http://schemas.microsoft.com/office/drawing/2014/main" id="{419DB3D0-DC58-485E-ABCE-1D04B6506DD2}"/>
              </a:ext>
            </a:extLst>
          </p:cNvPr>
          <p:cNvSpPr txBox="1"/>
          <p:nvPr/>
        </p:nvSpPr>
        <p:spPr>
          <a:xfrm>
            <a:off x="2893953" y="2701754"/>
            <a:ext cx="6187734" cy="954107"/>
          </a:xfrm>
          <a:prstGeom prst="rect">
            <a:avLst/>
          </a:prstGeom>
          <a:noFill/>
        </p:spPr>
        <p:txBody>
          <a:bodyPr wrap="square" rtlCol="0">
            <a:spAutoFit/>
          </a:bodyPr>
          <a:lstStyle/>
          <a:p>
            <a:pPr marL="342900" indent="-342900">
              <a:buFont typeface="+mj-lt"/>
              <a:buAutoNum type="arabicPeriod"/>
            </a:pPr>
            <a:r>
              <a:rPr lang="zh-CN" altLang="en-US" sz="1400" dirty="0">
                <a:solidFill>
                  <a:schemeClr val="bg1"/>
                </a:solidFill>
              </a:rPr>
              <a:t>维护后台信息，及时按照接口文档向前端开发提供</a:t>
            </a:r>
            <a:r>
              <a:rPr lang="en-US" altLang="zh-CN" sz="1400" dirty="0">
                <a:solidFill>
                  <a:schemeClr val="bg1"/>
                </a:solidFill>
              </a:rPr>
              <a:t>API</a:t>
            </a:r>
          </a:p>
          <a:p>
            <a:pPr marL="342900" indent="-342900">
              <a:buFont typeface="+mj-lt"/>
              <a:buAutoNum type="arabicPeriod"/>
            </a:pPr>
            <a:r>
              <a:rPr lang="zh-CN" altLang="en-US" sz="1400" dirty="0">
                <a:solidFill>
                  <a:schemeClr val="bg1"/>
                </a:solidFill>
              </a:rPr>
              <a:t>管理对项目的自动化部署工作</a:t>
            </a:r>
            <a:endParaRPr lang="en-US" altLang="zh-CN" sz="1400" dirty="0">
              <a:solidFill>
                <a:schemeClr val="bg1"/>
              </a:solidFill>
            </a:endParaRPr>
          </a:p>
          <a:p>
            <a:pPr marL="342900" indent="-342900">
              <a:buFont typeface="+mj-lt"/>
              <a:buAutoNum type="arabicPeriod"/>
            </a:pPr>
            <a:r>
              <a:rPr lang="zh-CN" altLang="en-US" sz="1400" dirty="0">
                <a:solidFill>
                  <a:schemeClr val="bg1"/>
                </a:solidFill>
              </a:rPr>
              <a:t>对项目的后台部分进行测试并及时提交</a:t>
            </a:r>
            <a:r>
              <a:rPr lang="en-US" altLang="zh-CN" sz="1400" dirty="0">
                <a:solidFill>
                  <a:schemeClr val="bg1"/>
                </a:solidFill>
              </a:rPr>
              <a:t>issue</a:t>
            </a:r>
            <a:r>
              <a:rPr lang="zh-CN" altLang="en-US" sz="1400" dirty="0">
                <a:solidFill>
                  <a:schemeClr val="bg1"/>
                </a:solidFill>
              </a:rPr>
              <a:t>报告</a:t>
            </a:r>
            <a:r>
              <a:rPr lang="en-US" altLang="zh-CN" sz="1400" dirty="0">
                <a:solidFill>
                  <a:schemeClr val="bg1"/>
                </a:solidFill>
              </a:rPr>
              <a:t>bug</a:t>
            </a:r>
          </a:p>
          <a:p>
            <a:pPr marL="342900" indent="-342900">
              <a:buFont typeface="+mj-lt"/>
              <a:buAutoNum type="arabicPeriod"/>
            </a:pPr>
            <a:r>
              <a:rPr lang="zh-CN" altLang="en-US" sz="1400" dirty="0">
                <a:solidFill>
                  <a:schemeClr val="bg1"/>
                </a:solidFill>
              </a:rPr>
              <a:t>完成项目的最终测试和验收</a:t>
            </a:r>
            <a:endParaRPr lang="en-US" altLang="zh-CN" sz="1400" dirty="0">
              <a:solidFill>
                <a:schemeClr val="bg1"/>
              </a:solidFill>
            </a:endParaRPr>
          </a:p>
        </p:txBody>
      </p:sp>
      <p:sp>
        <p:nvSpPr>
          <p:cNvPr id="19" name="矩形 5">
            <a:extLst>
              <a:ext uri="{FF2B5EF4-FFF2-40B4-BE49-F238E27FC236}">
                <a16:creationId xmlns:a16="http://schemas.microsoft.com/office/drawing/2014/main" id="{075A5D8C-FCA4-4512-9808-EA3346E40581}"/>
              </a:ext>
            </a:extLst>
          </p:cNvPr>
          <p:cNvSpPr/>
          <p:nvPr/>
        </p:nvSpPr>
        <p:spPr>
          <a:xfrm>
            <a:off x="2285230" y="5210801"/>
            <a:ext cx="6532374" cy="792162"/>
          </a:xfrm>
          <a:prstGeom prst="rect">
            <a:avLst/>
          </a:prstGeom>
          <a:noFill/>
          <a:ln w="25400" cap="flat" cmpd="sng">
            <a:solidFill>
              <a:schemeClr val="bg1"/>
            </a:solidFill>
            <a:prstDash val="solid"/>
            <a:bevel/>
            <a:headEnd type="none" w="med" len="med"/>
            <a:tailEnd type="none" w="med" len="med"/>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spcBef>
                <a:spcPct val="0"/>
              </a:spcBef>
              <a:buNone/>
            </a:pPr>
            <a:endParaRPr lang="zh-CN" altLang="zh-CN" sz="1800" dirty="0">
              <a:solidFill>
                <a:srgbClr val="FFFFFF"/>
              </a:solidFill>
              <a:cs typeface="+mn-ea"/>
              <a:sym typeface="+mn-lt"/>
            </a:endParaRPr>
          </a:p>
        </p:txBody>
      </p:sp>
      <p:sp>
        <p:nvSpPr>
          <p:cNvPr id="20" name="文本框 19">
            <a:extLst>
              <a:ext uri="{FF2B5EF4-FFF2-40B4-BE49-F238E27FC236}">
                <a16:creationId xmlns:a16="http://schemas.microsoft.com/office/drawing/2014/main" id="{E9DA9F0F-3CE1-46F6-B1C9-336385099274}"/>
              </a:ext>
            </a:extLst>
          </p:cNvPr>
          <p:cNvSpPr txBox="1"/>
          <p:nvPr/>
        </p:nvSpPr>
        <p:spPr>
          <a:xfrm>
            <a:off x="2585005" y="5308653"/>
            <a:ext cx="5916132" cy="584775"/>
          </a:xfrm>
          <a:prstGeom prst="rect">
            <a:avLst/>
          </a:prstGeom>
          <a:noFill/>
        </p:spPr>
        <p:txBody>
          <a:bodyPr wrap="square" rtlCol="0">
            <a:spAutoFit/>
          </a:bodyPr>
          <a:lstStyle/>
          <a:p>
            <a:r>
              <a:rPr lang="zh-CN" altLang="en-US" sz="3200" dirty="0">
                <a:solidFill>
                  <a:schemeClr val="bg1"/>
                </a:solidFill>
              </a:rPr>
              <a:t>前端开发</a:t>
            </a:r>
            <a:r>
              <a:rPr lang="en-US" altLang="zh-CN" sz="3200" dirty="0">
                <a:solidFill>
                  <a:schemeClr val="bg1"/>
                </a:solidFill>
              </a:rPr>
              <a:t>/</a:t>
            </a:r>
            <a:r>
              <a:rPr lang="zh-CN" altLang="en-US" sz="3200" dirty="0">
                <a:solidFill>
                  <a:schemeClr val="bg1"/>
                </a:solidFill>
              </a:rPr>
              <a:t>测试人员</a:t>
            </a:r>
            <a:r>
              <a:rPr lang="en-US" altLang="zh-CN" sz="3200" dirty="0">
                <a:solidFill>
                  <a:schemeClr val="bg1"/>
                </a:solidFill>
              </a:rPr>
              <a:t>———</a:t>
            </a:r>
            <a:r>
              <a:rPr lang="zh-CN" altLang="en-US" sz="3200" dirty="0">
                <a:solidFill>
                  <a:schemeClr val="bg1"/>
                </a:solidFill>
              </a:rPr>
              <a:t>白杨</a:t>
            </a:r>
          </a:p>
        </p:txBody>
      </p:sp>
      <p:sp>
        <p:nvSpPr>
          <p:cNvPr id="21" name="文本框 20">
            <a:extLst>
              <a:ext uri="{FF2B5EF4-FFF2-40B4-BE49-F238E27FC236}">
                <a16:creationId xmlns:a16="http://schemas.microsoft.com/office/drawing/2014/main" id="{22594735-FECB-495A-9BF0-FB2F27C3B75E}"/>
              </a:ext>
            </a:extLst>
          </p:cNvPr>
          <p:cNvSpPr txBox="1"/>
          <p:nvPr/>
        </p:nvSpPr>
        <p:spPr>
          <a:xfrm>
            <a:off x="3954615" y="4129361"/>
            <a:ext cx="5215583" cy="954107"/>
          </a:xfrm>
          <a:prstGeom prst="rect">
            <a:avLst/>
          </a:prstGeom>
          <a:noFill/>
        </p:spPr>
        <p:txBody>
          <a:bodyPr wrap="square" rtlCol="0">
            <a:spAutoFit/>
          </a:bodyPr>
          <a:lstStyle/>
          <a:p>
            <a:pPr marL="342900" indent="-342900">
              <a:buFont typeface="+mj-lt"/>
              <a:buAutoNum type="arabicPeriod"/>
            </a:pPr>
            <a:r>
              <a:rPr lang="zh-CN" altLang="en-US" sz="1400" dirty="0">
                <a:solidFill>
                  <a:schemeClr val="bg1"/>
                </a:solidFill>
              </a:rPr>
              <a:t>前端开发，调用</a:t>
            </a:r>
            <a:r>
              <a:rPr lang="en-US" altLang="zh-CN" sz="1400" dirty="0">
                <a:solidFill>
                  <a:schemeClr val="bg1"/>
                </a:solidFill>
              </a:rPr>
              <a:t>API</a:t>
            </a:r>
            <a:r>
              <a:rPr lang="zh-CN" altLang="en-US" sz="1400" dirty="0">
                <a:solidFill>
                  <a:schemeClr val="bg1"/>
                </a:solidFill>
              </a:rPr>
              <a:t>完成数据的上传和下载模块</a:t>
            </a:r>
            <a:endParaRPr lang="en-US" altLang="zh-CN" sz="1400" dirty="0">
              <a:solidFill>
                <a:schemeClr val="bg1"/>
              </a:solidFill>
            </a:endParaRPr>
          </a:p>
          <a:p>
            <a:pPr marL="342900" indent="-342900">
              <a:buFont typeface="+mj-lt"/>
              <a:buAutoNum type="arabicPeriod"/>
            </a:pPr>
            <a:r>
              <a:rPr lang="zh-CN" altLang="en-US" sz="1400" dirty="0">
                <a:solidFill>
                  <a:schemeClr val="bg1"/>
                </a:solidFill>
              </a:rPr>
              <a:t>使用</a:t>
            </a:r>
            <a:r>
              <a:rPr lang="en-US" altLang="zh-CN" sz="1400" dirty="0">
                <a:solidFill>
                  <a:schemeClr val="bg1"/>
                </a:solidFill>
              </a:rPr>
              <a:t>jQuery</a:t>
            </a:r>
            <a:r>
              <a:rPr lang="zh-CN" altLang="en-US" sz="1400" dirty="0">
                <a:solidFill>
                  <a:schemeClr val="bg1"/>
                </a:solidFill>
              </a:rPr>
              <a:t>等技术完成页面的交互功能</a:t>
            </a:r>
            <a:endParaRPr lang="en-US" altLang="zh-CN" sz="1400" dirty="0">
              <a:solidFill>
                <a:schemeClr val="bg1"/>
              </a:solidFill>
            </a:endParaRPr>
          </a:p>
          <a:p>
            <a:pPr marL="342900" indent="-342900">
              <a:buFont typeface="+mj-lt"/>
              <a:buAutoNum type="arabicPeriod"/>
            </a:pPr>
            <a:r>
              <a:rPr lang="zh-CN" altLang="en-US" sz="1400" dirty="0">
                <a:solidFill>
                  <a:schemeClr val="bg1"/>
                </a:solidFill>
              </a:rPr>
              <a:t>对页面的前端呈现进行测试并及时提交</a:t>
            </a:r>
            <a:r>
              <a:rPr lang="en-US" altLang="zh-CN" sz="1400" dirty="0">
                <a:solidFill>
                  <a:schemeClr val="bg1"/>
                </a:solidFill>
              </a:rPr>
              <a:t>issue</a:t>
            </a:r>
            <a:r>
              <a:rPr lang="zh-CN" altLang="en-US" sz="1400" dirty="0">
                <a:solidFill>
                  <a:schemeClr val="bg1"/>
                </a:solidFill>
              </a:rPr>
              <a:t>报告</a:t>
            </a:r>
            <a:r>
              <a:rPr lang="en-US" altLang="zh-CN" sz="1400" dirty="0">
                <a:solidFill>
                  <a:schemeClr val="bg1"/>
                </a:solidFill>
              </a:rPr>
              <a:t>bug</a:t>
            </a:r>
          </a:p>
          <a:p>
            <a:pPr marL="342900" indent="-342900">
              <a:buFont typeface="+mj-lt"/>
              <a:buAutoNum type="arabicPeriod"/>
            </a:pPr>
            <a:r>
              <a:rPr lang="zh-CN" altLang="en-US" sz="1400" dirty="0">
                <a:solidFill>
                  <a:schemeClr val="bg1"/>
                </a:solidFill>
              </a:rPr>
              <a:t>文件打包、会议预定等其他所有事务</a:t>
            </a:r>
            <a:endParaRPr lang="en-US" altLang="zh-CN" sz="1400" dirty="0">
              <a:solidFill>
                <a:schemeClr val="bg1"/>
              </a:solidFill>
            </a:endParaRPr>
          </a:p>
        </p:txBody>
      </p:sp>
      <p:pic>
        <p:nvPicPr>
          <p:cNvPr id="4" name="图形 3">
            <a:extLst>
              <a:ext uri="{FF2B5EF4-FFF2-40B4-BE49-F238E27FC236}">
                <a16:creationId xmlns:a16="http://schemas.microsoft.com/office/drawing/2014/main" id="{C818432B-D584-4F1D-A4AA-9A027392A0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1757" y="1055031"/>
            <a:ext cx="2763819" cy="2763819"/>
          </a:xfrm>
          <a:prstGeom prst="rect">
            <a:avLst/>
          </a:prstGeom>
        </p:spPr>
      </p:pic>
      <p:pic>
        <p:nvPicPr>
          <p:cNvPr id="7" name="图形 6">
            <a:extLst>
              <a:ext uri="{FF2B5EF4-FFF2-40B4-BE49-F238E27FC236}">
                <a16:creationId xmlns:a16="http://schemas.microsoft.com/office/drawing/2014/main" id="{2D81333D-1E86-4883-9624-DB256D15D9E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31851" y="3042040"/>
            <a:ext cx="3127899" cy="3127899"/>
          </a:xfrm>
          <a:prstGeom prst="rect">
            <a:avLst/>
          </a:prstGeom>
        </p:spPr>
      </p:pic>
      <mc:AlternateContent xmlns:mc="http://schemas.openxmlformats.org/markup-compatibility/2006" xmlns:p14="http://schemas.microsoft.com/office/powerpoint/2010/main">
        <mc:Choice Requires="p14">
          <p:contentPart p14:bwMode="auto" r:id="rId8">
            <p14:nvContentPartPr>
              <p14:cNvPr id="17" name="墨迹 16">
                <a:extLst>
                  <a:ext uri="{FF2B5EF4-FFF2-40B4-BE49-F238E27FC236}">
                    <a16:creationId xmlns:a16="http://schemas.microsoft.com/office/drawing/2014/main" id="{A5489730-A9D0-498A-AE62-D05B2C467869}"/>
                  </a:ext>
                </a:extLst>
              </p14:cNvPr>
              <p14:cNvContentPartPr/>
              <p14:nvPr/>
            </p14:nvContentPartPr>
            <p14:xfrm>
              <a:off x="5335018" y="4393950"/>
              <a:ext cx="360" cy="360"/>
            </p14:xfrm>
          </p:contentPart>
        </mc:Choice>
        <mc:Fallback xmlns="">
          <p:pic>
            <p:nvPicPr>
              <p:cNvPr id="17" name="墨迹 16">
                <a:extLst>
                  <a:ext uri="{FF2B5EF4-FFF2-40B4-BE49-F238E27FC236}">
                    <a16:creationId xmlns:a16="http://schemas.microsoft.com/office/drawing/2014/main" id="{A5489730-A9D0-498A-AE62-D05B2C467869}"/>
                  </a:ext>
                </a:extLst>
              </p:cNvPr>
              <p:cNvPicPr/>
              <p:nvPr/>
            </p:nvPicPr>
            <p:blipFill>
              <a:blip r:embed="rId21"/>
              <a:stretch>
                <a:fillRect/>
              </a:stretch>
            </p:blipFill>
            <p:spPr>
              <a:xfrm>
                <a:off x="5281378" y="428631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墨迹 21">
                <a:extLst>
                  <a:ext uri="{FF2B5EF4-FFF2-40B4-BE49-F238E27FC236}">
                    <a16:creationId xmlns:a16="http://schemas.microsoft.com/office/drawing/2014/main" id="{B3C297F9-7B1D-4143-9AB1-465920C57A31}"/>
                  </a:ext>
                </a:extLst>
              </p14:cNvPr>
              <p14:cNvContentPartPr/>
              <p14:nvPr/>
            </p14:nvContentPartPr>
            <p14:xfrm>
              <a:off x="10431178" y="3710310"/>
              <a:ext cx="360" cy="360"/>
            </p14:xfrm>
          </p:contentPart>
        </mc:Choice>
        <mc:Fallback xmlns="">
          <p:pic>
            <p:nvPicPr>
              <p:cNvPr id="22" name="墨迹 21">
                <a:extLst>
                  <a:ext uri="{FF2B5EF4-FFF2-40B4-BE49-F238E27FC236}">
                    <a16:creationId xmlns:a16="http://schemas.microsoft.com/office/drawing/2014/main" id="{B3C297F9-7B1D-4143-9AB1-465920C57A31}"/>
                  </a:ext>
                </a:extLst>
              </p:cNvPr>
              <p:cNvPicPr/>
              <p:nvPr/>
            </p:nvPicPr>
            <p:blipFill>
              <a:blip r:embed="rId21"/>
              <a:stretch>
                <a:fillRect/>
              </a:stretch>
            </p:blipFill>
            <p:spPr>
              <a:xfrm>
                <a:off x="10377178" y="3602670"/>
                <a:ext cx="108000" cy="216000"/>
              </a:xfrm>
              <a:prstGeom prst="rect">
                <a:avLst/>
              </a:prstGeom>
            </p:spPr>
          </p:pic>
        </mc:Fallback>
      </mc:AlternateContent>
    </p:spTree>
    <p:custDataLst>
      <p:tags r:id="rId1"/>
    </p:custDataLst>
    <p:extLst>
      <p:ext uri="{BB962C8B-B14F-4D97-AF65-F5344CB8AC3E}">
        <p14:creationId xmlns:p14="http://schemas.microsoft.com/office/powerpoint/2010/main" val="541103739"/>
      </p:ext>
    </p:extLst>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3.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4.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5.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6.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7.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8.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9.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1.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2.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3.xml><?xml version="1.0" encoding="utf-8"?>
<p:tagLst xmlns:a="http://schemas.openxmlformats.org/drawingml/2006/main" xmlns:r="http://schemas.openxmlformats.org/officeDocument/2006/relationships" xmlns:p="http://schemas.openxmlformats.org/presentationml/2006/main">
  <p:tag name="MH" val="20151008135026"/>
  <p:tag name="MH_LIBRARY" val="GRAPHIC"/>
  <p:tag name="MH_TYPE" val="SubTitle"/>
  <p:tag name="MH_ORDER" val="1"/>
</p:tagLst>
</file>

<file path=ppt/tags/tag74.xml><?xml version="1.0" encoding="utf-8"?>
<p:tagLst xmlns:a="http://schemas.openxmlformats.org/drawingml/2006/main" xmlns:r="http://schemas.openxmlformats.org/officeDocument/2006/relationships" xmlns:p="http://schemas.openxmlformats.org/presentationml/2006/main">
  <p:tag name="MH" val="20151008135026"/>
  <p:tag name="MH_LIBRARY" val="GRAPHIC"/>
  <p:tag name="MH_TYPE" val="Other"/>
  <p:tag name="MH_ORDER" val="1"/>
</p:tagLst>
</file>

<file path=ppt/tags/tag75.xml><?xml version="1.0" encoding="utf-8"?>
<p:tagLst xmlns:a="http://schemas.openxmlformats.org/drawingml/2006/main" xmlns:r="http://schemas.openxmlformats.org/officeDocument/2006/relationships" xmlns:p="http://schemas.openxmlformats.org/presentationml/2006/main">
  <p:tag name="MH" val="20151008135026"/>
  <p:tag name="MH_LIBRARY" val="GRAPHIC"/>
  <p:tag name="MH_TYPE" val="SubTitle"/>
  <p:tag name="MH_ORDER" val="2"/>
</p:tagLst>
</file>

<file path=ppt/tags/tag76.xml><?xml version="1.0" encoding="utf-8"?>
<p:tagLst xmlns:a="http://schemas.openxmlformats.org/drawingml/2006/main" xmlns:r="http://schemas.openxmlformats.org/officeDocument/2006/relationships" xmlns:p="http://schemas.openxmlformats.org/presentationml/2006/main">
  <p:tag name="MH" val="20151008135026"/>
  <p:tag name="MH_LIBRARY" val="GRAPHIC"/>
  <p:tag name="MH_TYPE" val="SubTitle"/>
  <p:tag name="MH_ORDER" val="3"/>
</p:tagLst>
</file>

<file path=ppt/tags/tag77.xml><?xml version="1.0" encoding="utf-8"?>
<p:tagLst xmlns:a="http://schemas.openxmlformats.org/drawingml/2006/main" xmlns:r="http://schemas.openxmlformats.org/officeDocument/2006/relationships" xmlns:p="http://schemas.openxmlformats.org/presentationml/2006/main">
  <p:tag name="MH" val="20151008135026"/>
  <p:tag name="MH_LIBRARY" val="GRAPHIC"/>
  <p:tag name="MH_TYPE" val="Other"/>
  <p:tag name="MH_ORDER" val="2"/>
</p:tagLst>
</file>

<file path=ppt/tags/tag78.xml><?xml version="1.0" encoding="utf-8"?>
<p:tagLst xmlns:a="http://schemas.openxmlformats.org/drawingml/2006/main" xmlns:r="http://schemas.openxmlformats.org/officeDocument/2006/relationships" xmlns:p="http://schemas.openxmlformats.org/presentationml/2006/main">
  <p:tag name="MH" val="20151008135026"/>
  <p:tag name="MH_LIBRARY" val="GRAPHIC"/>
  <p:tag name="MH_TYPE" val="SubTitle"/>
  <p:tag name="MH_ORDER" val="4"/>
</p:tagLst>
</file>

<file path=ppt/tags/tag79.xml><?xml version="1.0" encoding="utf-8"?>
<p:tagLst xmlns:a="http://schemas.openxmlformats.org/drawingml/2006/main" xmlns:r="http://schemas.openxmlformats.org/officeDocument/2006/relationships" xmlns:p="http://schemas.openxmlformats.org/presentationml/2006/main">
  <p:tag name="MH" val="20151008135026"/>
  <p:tag name="MH_LIBRARY" val="GRAPHIC"/>
  <p:tag name="MH_TYPE" val="Other"/>
  <p:tag name="MH_ORDER" val="3"/>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MH" val="20151008135026"/>
  <p:tag name="MH_LIBRARY" val="GRAPHIC"/>
  <p:tag name="MH_TYPE" val="Other"/>
  <p:tag name="MH_ORDER" val="4"/>
</p:tagLst>
</file>

<file path=ppt/tags/tag81.xml><?xml version="1.0" encoding="utf-8"?>
<p:tagLst xmlns:a="http://schemas.openxmlformats.org/drawingml/2006/main" xmlns:r="http://schemas.openxmlformats.org/officeDocument/2006/relationships" xmlns:p="http://schemas.openxmlformats.org/presentationml/2006/main">
  <p:tag name="MH" val="20151008135026"/>
  <p:tag name="MH_LIBRARY" val="GRAPHIC"/>
  <p:tag name="MH_TYPE" val="Other"/>
  <p:tag name="MH_ORDER" val="5"/>
</p:tagLst>
</file>

<file path=ppt/tags/tag82.xml><?xml version="1.0" encoding="utf-8"?>
<p:tagLst xmlns:a="http://schemas.openxmlformats.org/drawingml/2006/main" xmlns:r="http://schemas.openxmlformats.org/officeDocument/2006/relationships" xmlns:p="http://schemas.openxmlformats.org/presentationml/2006/main">
  <p:tag name="MH" val="20151008135026"/>
  <p:tag name="MH_LIBRARY" val="GRAPHIC"/>
  <p:tag name="MH_TYPE" val="Other"/>
  <p:tag name="MH_ORDER" val="6"/>
</p:tagLst>
</file>

<file path=ppt/tags/tag83.xml><?xml version="1.0" encoding="utf-8"?>
<p:tagLst xmlns:a="http://schemas.openxmlformats.org/drawingml/2006/main" xmlns:r="http://schemas.openxmlformats.org/officeDocument/2006/relationships" xmlns:p="http://schemas.openxmlformats.org/presentationml/2006/main">
  <p:tag name="MH" val="20151008135026"/>
  <p:tag name="MH_LIBRARY" val="GRAPHIC"/>
  <p:tag name="MH_TYPE" val="Other"/>
  <p:tag name="MH_ORDER" val="7"/>
</p:tagLst>
</file>

<file path=ppt/tags/tag84.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5.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6.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PPT素材网，www.pptsucai.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4i0gdgha">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590</TotalTime>
  <Words>1032</Words>
  <Application>Microsoft Office PowerPoint</Application>
  <PresentationFormat>宽屏</PresentationFormat>
  <Paragraphs>151</Paragraphs>
  <Slides>17</Slides>
  <Notes>17</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17</vt:i4>
      </vt:variant>
    </vt:vector>
  </HeadingPairs>
  <TitlesOfParts>
    <vt:vector size="25" baseType="lpstr">
      <vt:lpstr>等线</vt:lpstr>
      <vt:lpstr>宋体</vt:lpstr>
      <vt:lpstr>微软雅黑</vt:lpstr>
      <vt:lpstr>Agency FB</vt:lpstr>
      <vt:lpstr>Arial</vt:lpstr>
      <vt:lpstr>Calibri</vt:lpstr>
      <vt:lpstr>PPT素材网，www.pptsucai.com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PPT素材网，www.pptsucai.com</Manager>
  <Company>PPT素材网，www.pptsucai.com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PPT素材网，www.pptsucai.com</dc:title>
  <dc:subject>PPT素材网，www.pptsucai.com</dc:subject>
  <dc:creator>PPT素材网</dc:creator>
  <cp:keywords>PPT素材网，www.pptsucai.com</cp:keywords>
  <dc:description>PPT素材网，www.pptsucai.com</dc:description>
  <cp:lastModifiedBy>lang wenchong</cp:lastModifiedBy>
  <cp:revision>10</cp:revision>
  <dcterms:created xsi:type="dcterms:W3CDTF">2019-06-19T02:08:00Z</dcterms:created>
  <dcterms:modified xsi:type="dcterms:W3CDTF">2021-08-24T13:53:43Z</dcterms:modified>
  <cp:category>PPT素材网，www.pptsucai.com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