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2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6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85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32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332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410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44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33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27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12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3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70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88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7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3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2447BF-D34D-41D6-BA8E-C1F662E2924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C4EEDF-67C2-48CA-BCA1-0218D53CE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31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1266" y="-310980"/>
            <a:ext cx="8001000" cy="2971801"/>
          </a:xfrm>
        </p:spPr>
        <p:txBody>
          <a:bodyPr/>
          <a:lstStyle/>
          <a:p>
            <a:pPr algn="ctr"/>
            <a:r>
              <a:rPr lang="en-US" dirty="0" err="1" smtClean="0"/>
              <a:t>Pochta</a:t>
            </a:r>
            <a:r>
              <a:rPr lang="en-US" dirty="0" smtClean="0"/>
              <a:t> bot</a:t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22266" y="6183414"/>
            <a:ext cx="2472694" cy="595194"/>
          </a:xfrm>
        </p:spPr>
        <p:txBody>
          <a:bodyPr/>
          <a:lstStyle/>
          <a:p>
            <a:r>
              <a:rPr lang="en-US" dirty="0" smtClean="0"/>
              <a:t>SAFIULLIN RUSLAN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5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4504" y="170705"/>
            <a:ext cx="8534400" cy="1507067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88" y="1386016"/>
            <a:ext cx="8534400" cy="3615267"/>
          </a:xfrm>
        </p:spPr>
        <p:txBody>
          <a:bodyPr/>
          <a:lstStyle/>
          <a:p>
            <a:r>
              <a:rPr lang="ru-RU" dirty="0" smtClean="0"/>
              <a:t>Изначально возник вопрос, а можно ли отправлять письма с помощью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</a:p>
          <a:p>
            <a:r>
              <a:rPr lang="ru-RU" dirty="0" smtClean="0"/>
              <a:t>А как появился ответ о том, что действительно можно, встал другой: А как удобно настроить это под использование</a:t>
            </a:r>
          </a:p>
          <a:p>
            <a:r>
              <a:rPr lang="ru-RU" dirty="0" smtClean="0"/>
              <a:t>Идея проекта: сделать полноценного Чат-бота в </a:t>
            </a:r>
            <a:r>
              <a:rPr lang="en-US" dirty="0" smtClean="0"/>
              <a:t>Telegram</a:t>
            </a:r>
            <a:r>
              <a:rPr lang="ru-RU" dirty="0" smtClean="0"/>
              <a:t>, который смог бы отправлять сообщения на почту любому человеку, а так же устанавливать напоминания, как будильник</a:t>
            </a:r>
          </a:p>
          <a:p>
            <a:r>
              <a:rPr lang="ru-RU" dirty="0" smtClean="0"/>
              <a:t>Именно об этом </a:t>
            </a:r>
            <a:r>
              <a:rPr lang="en-US" dirty="0" err="1" smtClean="0"/>
              <a:t>Pochta_Bot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3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98115" y="302511"/>
            <a:ext cx="8534400" cy="1507067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6018" y="1303638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Во время выполнения проекта было использовано более 12 библиотек. Начиная от стандартных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datatime</a:t>
            </a:r>
            <a:r>
              <a:rPr lang="ru-RU" dirty="0" smtClean="0"/>
              <a:t>, заканчивая </a:t>
            </a:r>
            <a:r>
              <a:rPr lang="en-US" dirty="0" err="1" smtClean="0"/>
              <a:t>smtplib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ассинхронным</a:t>
            </a:r>
            <a:r>
              <a:rPr lang="ru-RU" dirty="0" smtClean="0"/>
              <a:t> программирование с помощью</a:t>
            </a:r>
            <a:r>
              <a:rPr lang="en-US" dirty="0" smtClean="0"/>
              <a:t> </a:t>
            </a:r>
            <a:r>
              <a:rPr lang="en-US" dirty="0" err="1" smtClean="0"/>
              <a:t>asyncio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 помощью базы данных </a:t>
            </a:r>
            <a:r>
              <a:rPr lang="en-US" dirty="0" err="1" smtClean="0"/>
              <a:t>slalchemy</a:t>
            </a:r>
            <a:r>
              <a:rPr lang="en-US" dirty="0" smtClean="0"/>
              <a:t> </a:t>
            </a:r>
            <a:r>
              <a:rPr lang="ru-RU" dirty="0" smtClean="0"/>
              <a:t>для каждого пользователя была реализована отдельная часть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18029" y="220132"/>
            <a:ext cx="8534400" cy="1507067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6590" y="891746"/>
            <a:ext cx="8534400" cy="3615267"/>
          </a:xfrm>
        </p:spPr>
        <p:txBody>
          <a:bodyPr/>
          <a:lstStyle/>
          <a:p>
            <a:r>
              <a:rPr lang="ru-RU" dirty="0" smtClean="0"/>
              <a:t>В заключении хочется сказать, что данный проект явно можно развивать дальше: загрузить его на хостинг для постоянной работы, улучшить гибкость управления с пользователем и устранить появляющиеся ошибки</a:t>
            </a:r>
          </a:p>
          <a:p>
            <a:r>
              <a:rPr lang="ru-RU" dirty="0" smtClean="0"/>
              <a:t>Однако, то, что получилось, это действительно ценный опыт для будущего</a:t>
            </a:r>
          </a:p>
        </p:txBody>
      </p:sp>
    </p:spTree>
    <p:extLst>
      <p:ext uri="{BB962C8B-B14F-4D97-AF65-F5344CB8AC3E}">
        <p14:creationId xmlns:p14="http://schemas.microsoft.com/office/powerpoint/2010/main" val="16028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471" y="1328352"/>
            <a:ext cx="8534400" cy="3615267"/>
          </a:xfrm>
        </p:spPr>
        <p:txBody>
          <a:bodyPr/>
          <a:lstStyle/>
          <a:p>
            <a:r>
              <a:rPr lang="ru-RU" dirty="0" smtClean="0"/>
              <a:t>Спасибо вам большое, Лариса Александровна, что были с нами все эти 2 года, старались, работали, помогали и поддерживали нас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178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Сектор</vt:lpstr>
      <vt:lpstr>Pochta bot PROJECT</vt:lpstr>
      <vt:lpstr>Идея проекта</vt:lpstr>
      <vt:lpstr>Реализация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Pochta bot PROJECT</dc:title>
  <dc:creator>Руслан Сафиуллин</dc:creator>
  <cp:lastModifiedBy>Руслан Сафиуллин</cp:lastModifiedBy>
  <cp:revision>2</cp:revision>
  <dcterms:created xsi:type="dcterms:W3CDTF">2024-04-25T18:36:02Z</dcterms:created>
  <dcterms:modified xsi:type="dcterms:W3CDTF">2024-04-25T18:50:13Z</dcterms:modified>
</cp:coreProperties>
</file>