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F1EEA-426D-4D48-0069-918DEC27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foundation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667FF-B76A-864D-960B-4551E3F20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Apprendre </a:t>
            </a:r>
            <a:r>
              <a:rPr lang="fr-FR" dirty="0" err="1"/>
              <a:t>foundation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3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8D1177-4723-2B1B-2D70-E214A77C0FA5}"/>
              </a:ext>
            </a:extLst>
          </p:cNvPr>
          <p:cNvSpPr txBox="1"/>
          <p:nvPr/>
        </p:nvSpPr>
        <p:spPr>
          <a:xfrm>
            <a:off x="442649" y="709683"/>
            <a:ext cx="10786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fr-FR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qu’est-ce que c’est?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F0B915-0DE9-E0ED-226E-4096723DD440}"/>
              </a:ext>
            </a:extLst>
          </p:cNvPr>
          <p:cNvSpPr txBox="1"/>
          <p:nvPr/>
        </p:nvSpPr>
        <p:spPr>
          <a:xfrm>
            <a:off x="849554" y="2115402"/>
            <a:ext cx="11166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Foundation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 </a:t>
            </a:r>
            <a:r>
              <a:rPr lang="fr-FR" dirty="0" err="1"/>
              <a:t>css</a:t>
            </a:r>
            <a:r>
              <a:rPr lang="fr-FR" dirty="0"/>
              <a:t> qui va vous permettre de faire une site responsive plus rapidement en utilisant</a:t>
            </a:r>
          </a:p>
          <a:p>
            <a:r>
              <a:rPr lang="fr-FR" dirty="0"/>
              <a:t>tout une </a:t>
            </a:r>
            <a:r>
              <a:rPr lang="fr-FR" dirty="0" err="1"/>
              <a:t>serie</a:t>
            </a:r>
            <a:r>
              <a:rPr lang="fr-FR" dirty="0"/>
              <a:t> de classe et d’éléments préconçus.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Foundation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frontend responsif ,composé d’éléments fonctionnels HTML et CSS pour le design UI,</a:t>
            </a:r>
          </a:p>
          <a:p>
            <a:r>
              <a:rPr lang="fr-FR" dirty="0"/>
              <a:t>Divers </a:t>
            </a:r>
            <a:r>
              <a:rPr lang="fr-FR" dirty="0" err="1"/>
              <a:t>snippets</a:t>
            </a:r>
            <a:r>
              <a:rPr lang="fr-FR" dirty="0"/>
              <a:t> de code , des modèles ,ainsi que des extensions </a:t>
            </a:r>
            <a:r>
              <a:rPr lang="fr-FR" dirty="0" err="1"/>
              <a:t>JavaSript</a:t>
            </a:r>
            <a:r>
              <a:rPr lang="fr-FR" dirty="0"/>
              <a:t> en option</a:t>
            </a:r>
          </a:p>
        </p:txBody>
      </p:sp>
    </p:spTree>
    <p:extLst>
      <p:ext uri="{BB962C8B-B14F-4D97-AF65-F5344CB8AC3E}">
        <p14:creationId xmlns:p14="http://schemas.microsoft.com/office/powerpoint/2010/main" val="2184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9F1CE2-5EB5-EDEE-93F7-7ADD56381335}"/>
              </a:ext>
            </a:extLst>
          </p:cNvPr>
          <p:cNvSpPr txBox="1"/>
          <p:nvPr/>
        </p:nvSpPr>
        <p:spPr>
          <a:xfrm>
            <a:off x="1596788" y="805218"/>
            <a:ext cx="865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Pourquoi utiliser </a:t>
            </a:r>
            <a:r>
              <a:rPr lang="fr-FR" sz="54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fr-FR" sz="5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92F956-C5FB-37DA-2CBA-5E12F2DCE55C}"/>
              </a:ext>
            </a:extLst>
          </p:cNvPr>
          <p:cNvSpPr txBox="1"/>
          <p:nvPr/>
        </p:nvSpPr>
        <p:spPr>
          <a:xfrm>
            <a:off x="996287" y="2690336"/>
            <a:ext cx="925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err="1"/>
              <a:t>Foudation</a:t>
            </a:r>
            <a:r>
              <a:rPr lang="fr-FR" dirty="0"/>
              <a:t> utilise le </a:t>
            </a:r>
            <a:r>
              <a:rPr lang="fr-FR" dirty="0" err="1"/>
              <a:t>préprocessuer</a:t>
            </a:r>
            <a:r>
              <a:rPr lang="fr-FR" dirty="0"/>
              <a:t> </a:t>
            </a:r>
            <a:r>
              <a:rPr lang="fr-FR" dirty="0" err="1"/>
              <a:t>sass</a:t>
            </a:r>
            <a:r>
              <a:rPr lang="fr-FR" dirty="0"/>
              <a:t> et </a:t>
            </a:r>
            <a:r>
              <a:rPr lang="fr-FR" dirty="0" err="1"/>
              <a:t>compass</a:t>
            </a:r>
            <a:r>
              <a:rPr lang="fr-FR" dirty="0"/>
              <a:t> , vous n’aurez pas donc d’adaptation à faire.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err="1"/>
              <a:t>Foundation</a:t>
            </a:r>
            <a:r>
              <a:rPr lang="fr-FR" dirty="0"/>
              <a:t> a été créée dans la création d’une site responsive en premier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err="1"/>
              <a:t>Foundation</a:t>
            </a:r>
            <a:r>
              <a:rPr lang="fr-FR" dirty="0"/>
              <a:t> offre une série de composants préconçus tels que: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Des boutons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Des menu de navigation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Des formulaires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5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7DDD4-F8E6-A5E0-2A5F-3F056297C1ED}"/>
              </a:ext>
            </a:extLst>
          </p:cNvPr>
          <p:cNvSpPr txBox="1"/>
          <p:nvPr/>
        </p:nvSpPr>
        <p:spPr>
          <a:xfrm>
            <a:off x="122947" y="133350"/>
            <a:ext cx="1002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Comment fonctionne </a:t>
            </a:r>
            <a:r>
              <a:rPr lang="fr-FR" sz="5400" dirty="0" err="1">
                <a:solidFill>
                  <a:srgbClr val="FF0000"/>
                </a:solidFill>
              </a:rPr>
              <a:t>Foundation</a:t>
            </a:r>
            <a:r>
              <a:rPr lang="fr-FR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7E1AA5-37D7-E4B1-13D7-C828E13E845D}"/>
              </a:ext>
            </a:extLst>
          </p:cNvPr>
          <p:cNvSpPr txBox="1"/>
          <p:nvPr/>
        </p:nvSpPr>
        <p:spPr>
          <a:xfrm>
            <a:off x="2000250" y="1524000"/>
            <a:ext cx="8245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foundation</a:t>
            </a:r>
            <a:r>
              <a:rPr lang="fr-FR" dirty="0"/>
              <a:t> est </a:t>
            </a:r>
            <a:r>
              <a:rPr lang="fr-FR" dirty="0" err="1"/>
              <a:t>consut</a:t>
            </a:r>
            <a:r>
              <a:rPr lang="fr-FR" dirty="0"/>
              <a:t> comme mobile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Foundation</a:t>
            </a:r>
            <a:r>
              <a:rPr lang="fr-FR" dirty="0"/>
              <a:t> est modulaire et essentiellement en une série de feuilles de style ’SASS’</a:t>
            </a:r>
          </a:p>
          <a:p>
            <a:r>
              <a:rPr lang="fr-FR" dirty="0"/>
              <a:t>qui </a:t>
            </a:r>
            <a:r>
              <a:rPr lang="fr-FR" dirty="0" err="1"/>
              <a:t>implémentement</a:t>
            </a:r>
            <a:r>
              <a:rPr lang="fr-FR" dirty="0"/>
              <a:t> les divers composants de boîte à outils</a:t>
            </a:r>
          </a:p>
        </p:txBody>
      </p:sp>
    </p:spTree>
    <p:extLst>
      <p:ext uri="{BB962C8B-B14F-4D97-AF65-F5344CB8AC3E}">
        <p14:creationId xmlns:p14="http://schemas.microsoft.com/office/powerpoint/2010/main" val="38812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44D3A16-5F9F-1B28-0C43-53C3338C38F0}"/>
              </a:ext>
            </a:extLst>
          </p:cNvPr>
          <p:cNvSpPr txBox="1"/>
          <p:nvPr/>
        </p:nvSpPr>
        <p:spPr>
          <a:xfrm>
            <a:off x="1504950" y="590550"/>
            <a:ext cx="371475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i="1" dirty="0"/>
              <a:t>OBJECTIF DE FOUNDATION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E92523-9C89-AF85-238C-82119389CEDB}"/>
              </a:ext>
            </a:extLst>
          </p:cNvPr>
          <p:cNvSpPr txBox="1"/>
          <p:nvPr/>
        </p:nvSpPr>
        <p:spPr>
          <a:xfrm>
            <a:off x="1009650" y="1238250"/>
            <a:ext cx="9897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Il fournit une grille réactive, ainsi que des composants HTML et CSS, des modèle ,des extraits</a:t>
            </a:r>
          </a:p>
          <a:p>
            <a:r>
              <a:rPr lang="fr-FR" dirty="0"/>
              <a:t>    de  code, une typographie, des boutons, des formulaires, et certaines </a:t>
            </a:r>
            <a:r>
              <a:rPr lang="fr-FR" dirty="0" err="1"/>
              <a:t>fonctionnealités</a:t>
            </a:r>
            <a:r>
              <a:rPr lang="fr-FR" dirty="0"/>
              <a:t> optionnelles </a:t>
            </a:r>
          </a:p>
          <a:p>
            <a:r>
              <a:rPr lang="fr-FR" dirty="0"/>
              <a:t>     fournies par les </a:t>
            </a:r>
            <a:r>
              <a:rPr lang="fr-FR" dirty="0" err="1"/>
              <a:t>extenisions</a:t>
            </a:r>
            <a:r>
              <a:rPr lang="fr-FR" dirty="0"/>
              <a:t> JavaScript,</a:t>
            </a:r>
          </a:p>
          <a:p>
            <a:endParaRPr lang="fr-FR" dirty="0"/>
          </a:p>
          <a:p>
            <a:r>
              <a:rPr lang="fr-FR" dirty="0"/>
              <a:t>Outre le système de grille particulièrement flexible (qui peut également être personnalisé avec </a:t>
            </a:r>
            <a:r>
              <a:rPr lang="fr-FR" dirty="0" err="1"/>
              <a:t>Sass</a:t>
            </a:r>
            <a:r>
              <a:rPr lang="fr-FR" dirty="0"/>
              <a:t>),</a:t>
            </a:r>
          </a:p>
          <a:p>
            <a:r>
              <a:rPr lang="fr-FR" dirty="0"/>
              <a:t>   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est parfait pour développer des frontends responsifs, qui se distinguent par </a:t>
            </a:r>
          </a:p>
          <a:p>
            <a:r>
              <a:rPr lang="fr-FR" dirty="0"/>
              <a:t>    leur rapidité d’affichage et leur adaptabilité à </a:t>
            </a:r>
            <a:r>
              <a:rPr lang="fr-FR" dirty="0" err="1"/>
              <a:t>differente</a:t>
            </a:r>
            <a:r>
              <a:rPr lang="fr-FR" dirty="0"/>
              <a:t> tailles</a:t>
            </a:r>
          </a:p>
        </p:txBody>
      </p:sp>
    </p:spTree>
    <p:extLst>
      <p:ext uri="{BB962C8B-B14F-4D97-AF65-F5344CB8AC3E}">
        <p14:creationId xmlns:p14="http://schemas.microsoft.com/office/powerpoint/2010/main" val="15092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13D3F7D-A39B-9602-0A77-55559770B33C}"/>
              </a:ext>
            </a:extLst>
          </p:cNvPr>
          <p:cNvSpPr txBox="1"/>
          <p:nvPr/>
        </p:nvSpPr>
        <p:spPr>
          <a:xfrm>
            <a:off x="1066800" y="342900"/>
            <a:ext cx="154337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b="1" i="1" dirty="0"/>
              <a:t>REMARQUE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8F4D83-8B9B-BEB5-9F8B-6C5E45D9B36B}"/>
              </a:ext>
            </a:extLst>
          </p:cNvPr>
          <p:cNvSpPr txBox="1"/>
          <p:nvPr/>
        </p:nvSpPr>
        <p:spPr>
          <a:xfrm>
            <a:off x="2796761" y="2038350"/>
            <a:ext cx="862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a été crée par </a:t>
            </a:r>
            <a:r>
              <a:rPr lang="fr-FR" dirty="0" err="1"/>
              <a:t>Zurb,une</a:t>
            </a:r>
            <a:r>
              <a:rPr lang="fr-FR" dirty="0"/>
              <a:t> agence de design web,</a:t>
            </a:r>
          </a:p>
          <a:p>
            <a:r>
              <a:rPr lang="fr-FR" dirty="0"/>
              <a:t>   Ce </a:t>
            </a:r>
            <a:r>
              <a:rPr lang="fr-FR" dirty="0" err="1"/>
              <a:t>framework</a:t>
            </a:r>
            <a:r>
              <a:rPr lang="fr-FR" dirty="0"/>
              <a:t>, qui  a vu  le jour en 2011, est conçu pour faciliter le développement</a:t>
            </a:r>
          </a:p>
          <a:p>
            <a:r>
              <a:rPr lang="fr-FR" dirty="0"/>
              <a:t>    de sites web réactifs et mobiles en fournissant des composants CSS, </a:t>
            </a:r>
            <a:r>
              <a:rPr lang="fr-FR" dirty="0" err="1"/>
              <a:t>JavaSript</a:t>
            </a:r>
            <a:r>
              <a:rPr lang="fr-FR" dirty="0"/>
              <a:t> et des  </a:t>
            </a:r>
          </a:p>
          <a:p>
            <a:r>
              <a:rPr lang="fr-FR" dirty="0"/>
              <a:t>    outils utiles pour la </a:t>
            </a:r>
            <a:r>
              <a:rPr lang="fr-FR" dirty="0" err="1"/>
              <a:t>connception</a:t>
            </a:r>
            <a:r>
              <a:rPr lang="fr-FR" dirty="0"/>
              <a:t>, Il est souvent comparé à d’autres </a:t>
            </a:r>
            <a:r>
              <a:rPr lang="fr-FR" dirty="0" err="1"/>
              <a:t>Frameworks</a:t>
            </a:r>
            <a:r>
              <a:rPr lang="fr-FR" dirty="0"/>
              <a:t> comme</a:t>
            </a:r>
          </a:p>
          <a:p>
            <a:r>
              <a:rPr lang="fr-FR" dirty="0"/>
              <a:t>     Bootstrap, mais avec une approche plus modulaire et flexible,</a:t>
            </a:r>
          </a:p>
        </p:txBody>
      </p:sp>
    </p:spTree>
    <p:extLst>
      <p:ext uri="{BB962C8B-B14F-4D97-AF65-F5344CB8AC3E}">
        <p14:creationId xmlns:p14="http://schemas.microsoft.com/office/powerpoint/2010/main" val="1470718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124</TotalTime>
  <Words>320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 New Roman</vt:lpstr>
      <vt:lpstr>Wingdings</vt:lpstr>
      <vt:lpstr>Galerie</vt:lpstr>
      <vt:lpstr>foundation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</dc:creator>
  <cp:lastModifiedBy>RYAN</cp:lastModifiedBy>
  <cp:revision>2</cp:revision>
  <dcterms:created xsi:type="dcterms:W3CDTF">2024-11-18T03:59:28Z</dcterms:created>
  <dcterms:modified xsi:type="dcterms:W3CDTF">2024-11-18T11:39:59Z</dcterms:modified>
</cp:coreProperties>
</file>