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56" r:id="rId5"/>
    <p:sldId id="257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3D978-F5FE-4C8E-A20D-F0DB06E02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31C9E-E7B1-4A1A-A471-387E92458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CFA7E-5907-457F-BA01-C6CB8B45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CB7-ACDA-4F5E-8072-8FAEEE09F228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315B1-5384-4776-96A9-FA0DF9D5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9F7DE-62D5-4FF2-958C-47A4432F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9036-C966-454B-8A94-16EDC9897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0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537F5-9FF5-4C4F-8724-5DC2AA1E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4A6449-91EE-404C-B1A7-1D8FEC4C1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4B886-A202-4988-9CBA-9EE0A752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CB7-ACDA-4F5E-8072-8FAEEE09F228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6A06E-DE00-4835-B10D-8DA82E28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1F061-2FE4-4D13-BFC4-514C7267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9036-C966-454B-8A94-16EDC9897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9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65C926-B90F-45EB-9A85-998DFF89E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9B7B72-AA70-452A-BA0E-D49EA2762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0A13C-78A0-4D34-9968-65910781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CB7-ACDA-4F5E-8072-8FAEEE09F228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A96C9-2BC9-44BD-98B1-F09B520E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CBECA-A9CD-4D82-B2B7-6A517F4B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9036-C966-454B-8A94-16EDC9897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37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5152-1047-4BFE-A653-8BC85458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B62A0-ABA0-4905-9E45-965FC59F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1AF7A-65AB-4A7E-8C91-69E9668B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CB7-ACDA-4F5E-8072-8FAEEE09F228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062A2-1FA8-46E9-BDB7-D454C1D5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C3281-2F89-4D58-B729-7492CF22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9036-C966-454B-8A94-16EDC9897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0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7E0DE-0940-4A95-86F7-16BCA6F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0AFC0-33C9-4C34-9500-0A9A87DB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62AF4-678C-45B4-9EA6-C3689263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CB7-ACDA-4F5E-8072-8FAEEE09F228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37C76-E1A3-4244-9091-FDE76C0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562D1-B209-40ED-9EC3-6838FD95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9036-C966-454B-8A94-16EDC9897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7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345D4-61B4-460B-8DF0-3CB42545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494D-3183-4477-B86A-5ED1DD89C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F2236A-3006-4F7D-969B-527AE36C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44B38-E8D5-47CF-BDA0-D6C86B9B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CB7-ACDA-4F5E-8072-8FAEEE09F228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113E4B-EF65-4E35-B377-0B9A6E0C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6359B-FF02-4688-B023-E3BD42E9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9036-C966-454B-8A94-16EDC9897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9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B2CBA-D785-42D8-9354-2777B5F2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C9F95-5FD6-48D3-95B8-6D174A26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C5394-C56A-42C4-8D20-E39F66D8E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40929D-BF02-4679-8981-B6E53B62A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E4434F-57DB-4121-8DF0-DD04BED68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933905-1E02-40AD-98AF-A2C20255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CB7-ACDA-4F5E-8072-8FAEEE09F228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C15BEA-875F-4CE7-851E-C9E6F082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CEE0CA-A7E1-44F7-9B8D-489BB458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9036-C966-454B-8A94-16EDC9897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3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257AD-971B-45B2-AF17-EAFF6BFD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2B088C-F470-41E1-927A-71220DA4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CB7-ACDA-4F5E-8072-8FAEEE09F228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752D79-6427-47C0-9997-BDDD67F2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5E0E57-D8D4-4B72-BFE2-43773EF9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9036-C966-454B-8A94-16EDC9897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0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6134E1-3DFC-45F4-B072-C92BEE44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CB7-ACDA-4F5E-8072-8FAEEE09F228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74C875-C70E-44E3-9523-FAA2114C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EE5EF7-C708-45FE-B5FC-EFB32113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9036-C966-454B-8A94-16EDC9897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7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EB2E7-9533-4103-92EF-9EF72030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D873E-0EE8-4ADF-8959-728511E8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F4E24-4A1D-4168-9BC4-97DFD3961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94026-3624-4277-BA65-DAF413C0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CB7-ACDA-4F5E-8072-8FAEEE09F228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D44AE-BDF2-439A-BF19-99DE8A62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969FA-392F-4A3B-BC46-7B53F8AE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9036-C966-454B-8A94-16EDC9897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88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DB6A2-ABBD-4B34-82D7-99B3A91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1E4439-2DEC-4B95-8BF4-5352807CE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DB92C-938F-4A54-BD87-CDF74B6A8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3D740-444A-4BE1-AB97-602B1502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8CB7-ACDA-4F5E-8072-8FAEEE09F228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17D59B-945B-4200-8CBA-34C24FD3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38C71-44C3-4FD2-A3EF-0AB7E2AA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9036-C966-454B-8A94-16EDC9897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9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5C8811-5AFD-47E7-8057-CECDDE0F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FE0ACC-67F8-4B14-B0F1-C9CEA3F24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DAA7D-7048-48FC-923B-DE11280FC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8CB7-ACDA-4F5E-8072-8FAEEE09F228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5CCBB-E40F-4CD3-9247-5BFF0BB09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B4FE6-E959-4669-BD23-83EDF11B5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C9036-C966-454B-8A94-16EDC9897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1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04E13B-6567-44D7-B455-EAACD741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0" y="0"/>
            <a:ext cx="11464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3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18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56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400568-200C-4E66-91E4-934D7722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7" y="0"/>
            <a:ext cx="11656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7AEF92-8D66-4626-A7FF-28427748F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7" y="0"/>
            <a:ext cx="10940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ECCE4A-7137-4119-8454-953C7CC9D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07" y="143855"/>
            <a:ext cx="9072785" cy="64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5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524491-1847-4BFD-847A-FFA63F671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63" y="0"/>
            <a:ext cx="10315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2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D22272-E6A2-4ED8-8F0E-B27859F1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92" y="0"/>
            <a:ext cx="9082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2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9DC94A-4EC1-4F7E-938D-303FF760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56" y="0"/>
            <a:ext cx="9293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1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CFE88C-4914-4D04-B44E-978DD66F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73" y="0"/>
            <a:ext cx="10353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8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6B4EFA-5874-4123-8F9B-2C14CC2D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6" y="0"/>
            <a:ext cx="11364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2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晶晶 兰</dc:creator>
  <cp:lastModifiedBy>晶晶 兰</cp:lastModifiedBy>
  <cp:revision>6</cp:revision>
  <dcterms:created xsi:type="dcterms:W3CDTF">2019-01-12T05:03:54Z</dcterms:created>
  <dcterms:modified xsi:type="dcterms:W3CDTF">2019-01-12T06:33:16Z</dcterms:modified>
</cp:coreProperties>
</file>