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晶晶 兰" initials="晶晶" lastIdx="1" clrIdx="0">
    <p:extLst>
      <p:ext uri="{19B8F6BF-5375-455C-9EA6-DF929625EA0E}">
        <p15:presenceInfo xmlns:p15="http://schemas.microsoft.com/office/powerpoint/2012/main" userId="c46b5ae3b98321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3T23:04:05.763" idx="1">
    <p:pos x="10" y="10"/>
    <p:text>用命令：ulimit -a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7E010-04D2-4BE5-9BDC-3B251EA1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A5A9F-54AD-4CFF-BED8-E13211C15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7D47-E990-4B58-8AC1-3A5A4565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A9226-BAC6-41F0-85FF-C789DE7C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F8957-591F-44E8-8316-FC4A7C05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1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30A68-C2BE-4FA0-960A-A1B92B4D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C8434-141A-4CF0-9994-E4EFB0A4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C791B-F79C-4AE8-8307-11A64E1C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CE1C0-F58C-4B8B-B732-D220B8EE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556B8-FE08-4345-B178-21588F98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7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A2EFC-DF87-4223-A74F-CE229E24D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D0E53-2842-45F5-A646-72A182ED6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84624-39B4-4B79-A446-78C5E13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E29A5-E915-4E2B-8D8B-270F9F0B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85D41-605F-4A41-B346-328032E6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B92AE-A208-47CD-A541-DDE23918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3FC1B-99B8-4B00-A5AB-693C949B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A647-A94E-4A88-A3F3-CD23B1E7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8903C-EC03-4BE7-A046-12CE5FB5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21B3F-F6C0-4765-8CA8-16B317A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D3E6-4F13-4D63-86F3-A83BA710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6970C-F202-43CD-9F09-8DCEF535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21DC0-F9BA-44C9-9398-EF5192F0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642FF-9678-4B4F-86C4-0092DD1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B84B2-70A3-4ABA-B2ED-446F2DA7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52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1F5B3-708C-46BF-A39B-F9D08D8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1FC8F-63AB-48A5-A316-31B6DF809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B74FC8-9AE6-44B5-AE3B-C129B49B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40247-C9FE-453A-9FEF-8447F6D3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D6C3F-BD1E-4B44-B7C7-27528CC7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F418C-EB5F-446C-ADD1-626EEDC0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17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5E149-7DF8-424A-800B-19875F80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7094A-2F13-433D-9031-71A34422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93D149-6E6D-452C-9FF3-5311262E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3CBB9E-901F-420A-BE5C-AF25E2EF7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304EB5-CBE5-4E1E-92B4-C99886052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1A143C-E27C-470B-8CE1-3BA20222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511086-5840-4760-9474-B61D5B2D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14001A-5988-4BF0-93DF-C49574E1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4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C58C-5224-4EE6-A87A-51AF452E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3675AD-468A-4291-ACCA-802B1D79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D72D44-F9BB-4947-8B7B-D180FB19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748DC6-BB32-4935-B0E8-3C816A2D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36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492B95-306A-4383-ADEA-45FF967F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EBC45-56B6-4AA3-B116-9167E284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1F864-CC30-491A-B07D-344B992A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8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2930-408E-4F35-AFD1-C32A0B48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50C98-0AF0-46BF-B5A8-5573F67A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B159F-8A83-44AD-A582-026CDCE5B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7F88B6-250F-4177-B72F-C22A6F3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D2D53-8A97-4D79-9FBB-5A9FA310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B4B05-5392-404D-8514-8A666E93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B7D0C-A848-4875-B2F3-960E65A5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2F36E2-4B49-46F6-A6EF-5B4EDCB35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A9B74-C6ED-479C-B16D-082A5BCF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D08D4-4FA8-44EE-A176-5EC54821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B7B37-BF0F-4B72-A1EC-2FBC1C3C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9FE87-61E1-4487-8B28-ABE7EC89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9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909370-685A-421F-A872-9F8DA5B4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2F285-3B6A-46B8-B11C-B25AF375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1A43A-4F17-4753-A94F-D3C62216B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913C0-A76B-4592-A2BE-4C0B9B4875F7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AD1D4-12B0-4AF3-8924-556517E6C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1567C-D5DB-4F2A-A470-3C895E914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DE7A-AC9F-409D-BFE2-CBD9E5A9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0622E6-036D-4F4C-AC80-E73BC285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61" y="0"/>
            <a:ext cx="9941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18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3574A5-B19F-41A2-8C38-45A4EDB7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8" y="0"/>
            <a:ext cx="11050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5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841A94-64A8-4C7B-A6BF-59BC537E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08" y="0"/>
            <a:ext cx="9575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59A57E-11E5-4AED-9F7E-4FB293C0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49" y="0"/>
            <a:ext cx="10146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8756B8-9B19-406C-8BFF-D9DBD03D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15"/>
            <a:ext cx="10002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9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4CD9DD-6B92-493B-A50D-A3EE658C3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4" y="0"/>
            <a:ext cx="1164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760EDE-136B-4B46-A4FC-2E26F1A8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51" y="0"/>
            <a:ext cx="9776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21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15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晶晶 兰</dc:creator>
  <cp:lastModifiedBy>晶晶 兰</cp:lastModifiedBy>
  <cp:revision>5</cp:revision>
  <dcterms:created xsi:type="dcterms:W3CDTF">2019-01-13T03:26:16Z</dcterms:created>
  <dcterms:modified xsi:type="dcterms:W3CDTF">2019-01-13T17:06:08Z</dcterms:modified>
</cp:coreProperties>
</file>