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Lanke Sravya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u="sng" spc="70" dirty="0">
                <a:solidFill>
                  <a:schemeClr val="accent1"/>
                </a:solidFill>
                <a:latin typeface="Arial"/>
                <a:cs typeface="Arial"/>
              </a:rPr>
              <a:t>https://github.com/LankeSravya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742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lang="en-IN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931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lang="en-IN" sz="2000" spc="-4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sng" dirty="0">
                <a:solidFill>
                  <a:schemeClr val="accent1"/>
                </a:solidFill>
                <a:latin typeface="Carlito"/>
                <a:cs typeface="Carlito"/>
              </a:rPr>
              <a:t>https://github.com/LankeSravya/capstone</a:t>
            </a:r>
            <a:endParaRPr sz="2000" u="sng" dirty="0">
              <a:solidFill>
                <a:schemeClr val="accent1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2613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sravya Lanke</cp:lastModifiedBy>
  <cp:revision>2</cp:revision>
  <dcterms:created xsi:type="dcterms:W3CDTF">2021-08-26T16:53:12Z</dcterms:created>
  <dcterms:modified xsi:type="dcterms:W3CDTF">2024-05-23T17:59:45Z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