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nkesh Naik" initials="LN" lastIdx="1" clrIdx="0">
    <p:extLst>
      <p:ext uri="{19B8F6BF-5375-455C-9EA6-DF929625EA0E}">
        <p15:presenceInfo xmlns:p15="http://schemas.microsoft.com/office/powerpoint/2012/main" userId="1fd6334f4c3b8d8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1-08T08:45:03.630" idx="1">
    <p:pos x="7686" y="6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E8E1-17D0-4EBA-B1AD-E9F2B11BC00D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3A0D-EBE3-4B12-9F9F-02C4ED4721EA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853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E8E1-17D0-4EBA-B1AD-E9F2B11BC00D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3A0D-EBE3-4B12-9F9F-02C4ED472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405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E8E1-17D0-4EBA-B1AD-E9F2B11BC00D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3A0D-EBE3-4B12-9F9F-02C4ED472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224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E8E1-17D0-4EBA-B1AD-E9F2B11BC00D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3A0D-EBE3-4B12-9F9F-02C4ED4721E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8439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E8E1-17D0-4EBA-B1AD-E9F2B11BC00D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3A0D-EBE3-4B12-9F9F-02C4ED472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34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E8E1-17D0-4EBA-B1AD-E9F2B11BC00D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3A0D-EBE3-4B12-9F9F-02C4ED4721EA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6027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E8E1-17D0-4EBA-B1AD-E9F2B11BC00D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3A0D-EBE3-4B12-9F9F-02C4ED472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045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E8E1-17D0-4EBA-B1AD-E9F2B11BC00D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3A0D-EBE3-4B12-9F9F-02C4ED472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397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E8E1-17D0-4EBA-B1AD-E9F2B11BC00D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3A0D-EBE3-4B12-9F9F-02C4ED472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474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E8E1-17D0-4EBA-B1AD-E9F2B11BC00D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3A0D-EBE3-4B12-9F9F-02C4ED472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868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E8E1-17D0-4EBA-B1AD-E9F2B11BC00D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3A0D-EBE3-4B12-9F9F-02C4ED472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94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E8E1-17D0-4EBA-B1AD-E9F2B11BC00D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3A0D-EBE3-4B12-9F9F-02C4ED472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655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E8E1-17D0-4EBA-B1AD-E9F2B11BC00D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3A0D-EBE3-4B12-9F9F-02C4ED472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17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E8E1-17D0-4EBA-B1AD-E9F2B11BC00D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3A0D-EBE3-4B12-9F9F-02C4ED472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852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E8E1-17D0-4EBA-B1AD-E9F2B11BC00D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3A0D-EBE3-4B12-9F9F-02C4ED472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491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E8E1-17D0-4EBA-B1AD-E9F2B11BC00D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3A0D-EBE3-4B12-9F9F-02C4ED472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298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E8E1-17D0-4EBA-B1AD-E9F2B11BC00D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3A0D-EBE3-4B12-9F9F-02C4ED472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705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A88E8E1-17D0-4EBA-B1AD-E9F2B11BC00D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B183A0D-EBE3-4B12-9F9F-02C4ED472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7493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CC6BC-7A1F-2421-84DC-BA1714E309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82ADA1-BA8F-BEA7-BF54-7D08FF18CC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F67FB1-6E7F-45E2-6E1F-01BB7DBAE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" y="9427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F36FFC-BB17-3BCB-7BEA-2AB72CE54E7A}"/>
              </a:ext>
            </a:extLst>
          </p:cNvPr>
          <p:cNvSpPr txBox="1"/>
          <p:nvPr/>
        </p:nvSpPr>
        <p:spPr>
          <a:xfrm>
            <a:off x="6938127" y="5561968"/>
            <a:ext cx="5052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Presented By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Lankesh Naik K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120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A60EB-64D7-47BB-DB2B-2ED797DD3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964B34-D6C2-A59C-D050-7BB5A33D0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2006938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7BEB1-9FAA-F277-167D-93084548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94264F-C672-D0B3-D0A4-D44511AD26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216817"/>
            <a:ext cx="12191999" cy="7084243"/>
          </a:xfrm>
        </p:spPr>
      </p:pic>
    </p:spTree>
    <p:extLst>
      <p:ext uri="{BB962C8B-B14F-4D97-AF65-F5344CB8AC3E}">
        <p14:creationId xmlns:p14="http://schemas.microsoft.com/office/powerpoint/2010/main" val="124464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A64AB-9CB1-58C9-8A60-9056EA7D0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80781E-CAFB-FBEF-AB15-0FD456C3B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415706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B6E0A-AEC8-846F-6537-B75F913B7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171AF-A089-C0C4-329B-AEA8F0072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4B9A8-251F-F098-4512-316C3B35E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692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1CFBB-A26A-896C-BF27-463E56D6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2DFE3-58AE-4C5F-927B-5C2039D1C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46EEDB-56D3-0EE8-0748-AFD44339A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33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3B839-6932-CF21-6B23-AD084C6F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ACCA0-6E9F-06A0-4F0C-0A508D485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FC3DAA-1D2D-E898-C73D-948F2088B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384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DB7CA-F5C6-BB7F-E409-2273E789D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5846" y="5073740"/>
            <a:ext cx="8534400" cy="1507067"/>
          </a:xfrm>
        </p:spPr>
        <p:txBody>
          <a:bodyPr>
            <a:normAutofit/>
          </a:bodyPr>
          <a:lstStyle/>
          <a:p>
            <a:r>
              <a:rPr lang="en-US" sz="5400" dirty="0"/>
              <a:t>Thank You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76469793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806</TotalTime>
  <Words>8</Words>
  <Application>Microsoft Office PowerPoint</Application>
  <PresentationFormat>Widescreen</PresentationFormat>
  <Paragraphs>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Lankesh Naik</dc:creator>
  <cp:lastModifiedBy>Lankesh Naik</cp:lastModifiedBy>
  <cp:revision>4</cp:revision>
  <dcterms:created xsi:type="dcterms:W3CDTF">2024-11-05T03:18:51Z</dcterms:created>
  <dcterms:modified xsi:type="dcterms:W3CDTF">2024-11-08T16:21:46Z</dcterms:modified>
</cp:coreProperties>
</file>