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7" r:id="rId19"/>
    <p:sldId id="276" r:id="rId20"/>
    <p:sldId id="275" r:id="rId21"/>
    <p:sldId id="274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3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65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1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4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0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8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5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7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3F9030-A22A-4042-8501-AA0E4796780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E95BBE-0749-4976-9EC7-0504525DF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AC5-A5E8-14F8-0929-9A421F094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839" y="165099"/>
            <a:ext cx="5432162" cy="26161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6555-983B-F7D1-E3CB-3FD704AA2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760" y="5469466"/>
            <a:ext cx="4572063" cy="138853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Lankesh Naik 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AA54-911C-EC7F-2126-1D14ECC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7199B-E6A8-D41A-D7BA-FF091D01A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9190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2CE3-7FB8-2882-5BBD-8E136A1F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C9019-B010-18C6-D696-42CAD626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7756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C9C7-CE9D-6960-7A71-437EE715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E2079-147C-CD12-2161-E628D3E5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8740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C959-E71D-FB49-AD40-E0D10A9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E9B05-C73B-04A8-351A-F1123312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056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178F-7925-B37A-B179-21124FBF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DCD7D-FCC5-D0AA-90C6-75143EB8D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011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DBC1-8510-0829-A11B-D9560CC8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3AC4D-A014-5987-566A-C25785BC1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176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4881-DCAA-96F8-DE59-A9A4EA19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70683-A5B5-3B15-AA8B-5A3D1ADCA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42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026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DEBF-745D-FEFB-7E76-B301ED0E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1D23E-0F2C-CAF8-9DD0-0D50B0E18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664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9C8-9BB9-FBDF-CE06-FA5B8DEF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60980-66D6-9F5A-EB83-175A55821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0102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23CD-6CFB-3071-7903-FA1E1361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2A792-7739-1462-B95C-7F50D47F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5463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7BBB-AE59-EAE7-9673-28B211A8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0130F-CAEC-5F36-BAE9-1AA3BE1F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4112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A3BB-E6AC-F5B5-C64F-FC7B12A9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6EBF3-BC14-B474-4300-67B03A287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144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6616-49FC-7587-7B9F-029907F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B1AB7-5155-B060-423D-9E990E27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755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7068-0C7B-E8BD-2DBA-5E133D21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CF8BE-F5AB-0C1D-6B7D-FB4B18DC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4014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A5C1-48D1-7184-ADD8-B77A2558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80" y="4777033"/>
            <a:ext cx="10018713" cy="1752599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CB2-DB0F-B634-B830-6C04DA00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D4A6C-5F80-267A-CE81-3E516D62C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336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014-1F0A-0793-3A9F-AC8DA6C0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30555-7959-6EFA-FBC5-D8596BF1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931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CF43-780D-2213-2723-E68B095A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3647D-6E18-250C-A5CE-20E4BD49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86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28A2-9B9E-E04D-955A-5D3E9029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DD47E-CAFD-E57E-CFCD-2B4DEFA3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1612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B3E9-650B-D607-27D3-9C2B023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52C25-07F5-5D0A-6D0A-94B818C4E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775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E9A2-9DB0-3F35-7965-35C8949C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E14EE-CD3A-F17B-146A-5516B15DB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56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CC0-8C84-F17C-346B-3AED69E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E5921-4FA9-F021-91B8-850431CF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5688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</TotalTime>
  <Words>10</Words>
  <Application>Microsoft Office PowerPoint</Application>
  <PresentationFormat>Widescreen</PresentationFormat>
  <Paragraphs>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Times New Roman</vt:lpstr>
      <vt:lpstr>Parallax</vt:lpstr>
      <vt:lpstr>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Lankesh Naik</dc:creator>
  <cp:lastModifiedBy>Lankesh Naik</cp:lastModifiedBy>
  <cp:revision>3</cp:revision>
  <dcterms:created xsi:type="dcterms:W3CDTF">2024-12-02T03:09:49Z</dcterms:created>
  <dcterms:modified xsi:type="dcterms:W3CDTF">2024-12-02T03:55:51Z</dcterms:modified>
</cp:coreProperties>
</file>