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1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6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9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7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0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59FE-FC4D-4F6E-9CD7-9865253AC7D9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8C3915-FAB9-41BD-8E6C-32480819BD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3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FB1-AA47-CA09-AF29-79FD1E55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44" y="942579"/>
            <a:ext cx="9603275" cy="2712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skerville Old Face" panose="02020602080505020303" pitchFamily="18" charset="0"/>
              </a:rPr>
              <a:t>OOPS IN JAWA</a:t>
            </a:r>
            <a:endParaRPr lang="en-IN" sz="48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03B1-4544-73BB-60BC-9FF3F0C0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787" y="4645811"/>
            <a:ext cx="5533987" cy="1764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askerville Old Face" panose="02020602080505020303" pitchFamily="18" charset="0"/>
              </a:rPr>
              <a:t>Presented By:- </a:t>
            </a:r>
          </a:p>
          <a:p>
            <a:pPr marL="0" indent="0">
              <a:buNone/>
            </a:pPr>
            <a:r>
              <a:rPr lang="en-US" sz="3200" dirty="0">
                <a:latin typeface="Baskerville Old Face" panose="02020602080505020303" pitchFamily="18" charset="0"/>
              </a:rPr>
              <a:t>                   Lankesh Naik K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1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F409-86F7-30D9-8314-AF1CD614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18FAF-3246-F272-CC39-C1EFC8332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05728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5578-E7D2-2143-D1A5-ED8B92C0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0468E-6FBB-779B-37C6-156A761E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683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9B9-BB54-9FCE-F5CA-25E7D8A2F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B6757-B556-9CA0-F039-BE5EDC661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D1CB5-638F-1756-E5FA-AA0D8755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3C95-C57B-2795-FB6D-85F6E59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5A1E-1C63-C1BF-A783-844203DF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1357D-05C6-898B-2E2F-2B29BF8E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5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99BA-0C34-B9FF-AB28-2226EDA6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5538D-234D-6E96-3896-69B1FA104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5638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2BD-2B8C-591D-E719-606EDD62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C27D8-A64D-38D6-36FC-D76AFD2FE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4630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CA2E-1F03-0891-426E-6F54CF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297FF-2F8C-143D-D89F-89BB20E50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7010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A0E6-ABD6-B4D8-8AAE-C5F431E2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4E132-41C5-1F5B-E498-51F4575E7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522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416A-F27C-86F9-3350-21B1BFFC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DC113-8100-8A37-F3CE-2B5E23CAE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8861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56C8-9638-5ED8-700F-FADB45FB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5AB11-63D3-05BE-1712-FD74C6544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7444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10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Baskerville Old Face</vt:lpstr>
      <vt:lpstr>Gill Sans MT</vt:lpstr>
      <vt:lpstr>Gallery</vt:lpstr>
      <vt:lpstr>OOPS IN JAWA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Lankesh Naik</dc:creator>
  <cp:lastModifiedBy>Lankesh Naik</cp:lastModifiedBy>
  <cp:revision>1</cp:revision>
  <dcterms:created xsi:type="dcterms:W3CDTF">2024-11-19T15:48:27Z</dcterms:created>
  <dcterms:modified xsi:type="dcterms:W3CDTF">2024-11-19T16:13:59Z</dcterms:modified>
</cp:coreProperties>
</file>