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1A67-920F-423C-B32E-27FF2A9F510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8B6C-1FBE-4112-B0B9-22A89FCE121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Шляпа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Автор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Ланкин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илья</a:t>
            </a:r>
            <a:r>
              <a:rPr lang="ru-RU" dirty="0" smtClean="0">
                <a:solidFill>
                  <a:schemeClr val="tx1"/>
                </a:solidFill>
              </a:rPr>
              <a:t> Сергеевич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Создание игры, повышающей доверие и понимание между участниками коллектива.</a:t>
            </a:r>
          </a:p>
          <a:p>
            <a:pPr>
              <a:buFontTx/>
              <a:buChar char="-"/>
            </a:pPr>
            <a:r>
              <a:rPr lang="ru-RU" dirty="0" smtClean="0"/>
              <a:t>Создание игры, которая будет повышать настроение участников коллектива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ru-RU" sz="2800" dirty="0" smtClean="0"/>
              <a:t>Использованные модули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PyQt5(</a:t>
            </a:r>
            <a:r>
              <a:rPr lang="en-US" sz="2800" dirty="0" err="1" smtClean="0"/>
              <a:t>QtWidgets</a:t>
            </a:r>
            <a:r>
              <a:rPr lang="en-US" sz="2800" dirty="0" smtClean="0"/>
              <a:t>, </a:t>
            </a:r>
            <a:r>
              <a:rPr lang="en-US" sz="2800" dirty="0" err="1" smtClean="0"/>
              <a:t>QtGui</a:t>
            </a:r>
            <a:r>
              <a:rPr lang="en-US" sz="2800" dirty="0" smtClean="0"/>
              <a:t>), sys, random.</a:t>
            </a:r>
          </a:p>
          <a:p>
            <a:pPr>
              <a:buFontTx/>
              <a:buChar char="-"/>
            </a:pPr>
            <a:r>
              <a:rPr lang="ru-RU" sz="2800" dirty="0" smtClean="0"/>
              <a:t>Реализованные функции игры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ru-RU" sz="2800" dirty="0" smtClean="0"/>
              <a:t>Выход из программы</a:t>
            </a:r>
            <a:r>
              <a:rPr lang="en-US" sz="2800" dirty="0" smtClean="0"/>
              <a:t>;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en-US" sz="2800" dirty="0"/>
              <a:t>	</a:t>
            </a:r>
            <a:r>
              <a:rPr lang="ru-RU" sz="2800" dirty="0" smtClean="0"/>
              <a:t>Правила игры</a:t>
            </a:r>
            <a:r>
              <a:rPr lang="en-US" sz="2800" dirty="0" smtClean="0"/>
              <a:t>;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en-US" sz="2800" dirty="0"/>
              <a:t>	</a:t>
            </a:r>
            <a:r>
              <a:rPr lang="ru-RU" sz="2800" dirty="0" smtClean="0"/>
              <a:t>Словарик для добавления слов в игру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>
              <a:buNone/>
            </a:pPr>
            <a:r>
              <a:rPr lang="ru-RU" sz="2800" dirty="0"/>
              <a:t>	</a:t>
            </a:r>
            <a:r>
              <a:rPr lang="ru-RU" sz="2800" dirty="0" smtClean="0"/>
              <a:t>Выбор количества игроков, сложности, слов использующихся в игре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>
              <a:buNone/>
            </a:pPr>
            <a:r>
              <a:rPr lang="ru-RU" sz="2800" dirty="0"/>
              <a:t>	</a:t>
            </a:r>
            <a:r>
              <a:rPr lang="ru-RU" sz="2800" dirty="0" smtClean="0"/>
              <a:t>Сама игра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ru-RU" sz="2800" dirty="0" smtClean="0"/>
              <a:t>Счёт очков для каждого игрока и финальный счёт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ru-RU" sz="2800" dirty="0" smtClean="0"/>
              <a:t>Возможность не выходя из программы вернуться в главное меню.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Возможность выбора между игрой на количество попыток и на количество времени</a:t>
            </a:r>
          </a:p>
          <a:p>
            <a:pPr>
              <a:buFontTx/>
              <a:buChar char="-"/>
            </a:pPr>
            <a:r>
              <a:rPr lang="ru-RU" dirty="0" smtClean="0"/>
              <a:t>Таблица рекордов</a:t>
            </a:r>
          </a:p>
          <a:p>
            <a:pPr>
              <a:buFontTx/>
              <a:buChar char="-"/>
            </a:pPr>
            <a:r>
              <a:rPr lang="ru-RU" dirty="0" smtClean="0"/>
              <a:t>Настройка цветов</a:t>
            </a:r>
          </a:p>
          <a:p>
            <a:pPr>
              <a:buFontTx/>
              <a:buChar char="-"/>
            </a:pPr>
            <a:r>
              <a:rPr lang="ru-RU" dirty="0" smtClean="0"/>
              <a:t>Добавить картинок</a:t>
            </a:r>
          </a:p>
          <a:p>
            <a:pPr>
              <a:buFontTx/>
              <a:buChar char="-"/>
            </a:pPr>
            <a:r>
              <a:rPr lang="ru-RU" dirty="0" smtClean="0"/>
              <a:t>Звуковые сигналы </a:t>
            </a:r>
            <a:r>
              <a:rPr lang="ru-RU" smtClean="0"/>
              <a:t>в процессе игры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64</Words>
  <Application>Microsoft Office PowerPoint</Application>
  <PresentationFormat>Экран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Игра “Шляпа”.</vt:lpstr>
      <vt:lpstr>Цель проекта.</vt:lpstr>
      <vt:lpstr>Реализация.</vt:lpstr>
      <vt:lpstr>Возможности для доработки.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“Шляпа”.</dc:title>
  <dc:creator>west1</dc:creator>
  <cp:lastModifiedBy>west1</cp:lastModifiedBy>
  <cp:revision>4</cp:revision>
  <dcterms:created xsi:type="dcterms:W3CDTF">2018-12-18T11:31:05Z</dcterms:created>
  <dcterms:modified xsi:type="dcterms:W3CDTF">2018-12-18T12:06:29Z</dcterms:modified>
</cp:coreProperties>
</file>