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err="1" smtClean="0"/>
              <a:t>PyGame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WorldOfTanchikov</a:t>
            </a:r>
            <a:endParaRPr lang="ru-RU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82600" y="5237832"/>
            <a:ext cx="5262210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Подготовил</a:t>
            </a:r>
            <a:r>
              <a:rPr kumimoji="0" lang="ru-RU" altLang="ru-RU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Иванов Владислав и </a:t>
            </a:r>
            <a:r>
              <a:rPr kumimoji="0" lang="ru-RU" altLang="ru-RU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Ланкин</a:t>
            </a:r>
            <a:r>
              <a:rPr kumimoji="0" lang="ru-RU" altLang="ru-RU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Михаил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28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WorldOfTanchikov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r>
              <a:rPr lang="en-US" dirty="0" smtClean="0"/>
              <a:t>: </a:t>
            </a:r>
            <a:r>
              <a:rPr lang="ru-RU" dirty="0" smtClean="0"/>
              <a:t>игра про </a:t>
            </a:r>
            <a:r>
              <a:rPr lang="ru-RU" dirty="0" err="1" smtClean="0"/>
              <a:t>танчики</a:t>
            </a:r>
            <a:r>
              <a:rPr lang="ru-RU" dirty="0" smtClean="0"/>
              <a:t> в лабиринте</a:t>
            </a:r>
          </a:p>
          <a:p>
            <a:r>
              <a:rPr lang="ru-RU" dirty="0" smtClean="0"/>
              <a:t>Назначение</a:t>
            </a:r>
            <a:r>
              <a:rPr lang="en-US" dirty="0" smtClean="0"/>
              <a:t>: </a:t>
            </a:r>
            <a:r>
              <a:rPr lang="ru-RU" dirty="0" smtClean="0"/>
              <a:t>создана для игры нескольких людей на одном компьютере</a:t>
            </a:r>
          </a:p>
          <a:p>
            <a:r>
              <a:rPr lang="ru-RU" dirty="0" smtClean="0"/>
              <a:t>Пользовательские группы</a:t>
            </a:r>
            <a:r>
              <a:rPr lang="en-US" dirty="0" smtClean="0"/>
              <a:t>:</a:t>
            </a:r>
            <a:r>
              <a:rPr lang="ru-RU" dirty="0" smtClean="0"/>
              <a:t> геймеры и друзья</a:t>
            </a:r>
          </a:p>
          <a:p>
            <a:r>
              <a:rPr lang="ru-RU" dirty="0" smtClean="0"/>
              <a:t>Обзор содержания</a:t>
            </a:r>
            <a:r>
              <a:rPr lang="en-US" dirty="0" smtClean="0"/>
              <a:t>:</a:t>
            </a:r>
            <a:r>
              <a:rPr lang="ru-RU" dirty="0" smtClean="0"/>
              <a:t> меню с выбором режима игры</a:t>
            </a:r>
            <a:r>
              <a:rPr lang="en-US" dirty="0" smtClean="0"/>
              <a:t>(</a:t>
            </a:r>
            <a:r>
              <a:rPr lang="ru-RU" dirty="0" smtClean="0"/>
              <a:t>2,3,4,2х2</a:t>
            </a:r>
            <a:r>
              <a:rPr lang="en-US" dirty="0" smtClean="0"/>
              <a:t>)</a:t>
            </a:r>
            <a:r>
              <a:rPr lang="ru-RU" dirty="0" smtClean="0"/>
              <a:t> и размера карты. Дальше идет игра представляющая собой неограниченное число раундов, где игроки в процедурно генерируемом лабиринте должны уничтожить другие команды используя выстрелы и пули, отскакивающие от стен.</a:t>
            </a:r>
          </a:p>
          <a:p>
            <a:r>
              <a:rPr lang="ru-RU" dirty="0" smtClean="0"/>
              <a:t>Разработка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Python3, </a:t>
            </a:r>
            <a:r>
              <a:rPr lang="en-US" dirty="0" err="1" smtClean="0"/>
              <a:t>PyGame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39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Классы</a:t>
            </a:r>
            <a:r>
              <a:rPr lang="en-US" dirty="0" smtClean="0"/>
              <a:t>: Player, Bullet, Border, Board</a:t>
            </a:r>
            <a:endParaRPr lang="ru-RU" dirty="0"/>
          </a:p>
          <a:p>
            <a:r>
              <a:rPr lang="ru-RU" dirty="0" smtClean="0"/>
              <a:t>Функции</a:t>
            </a:r>
            <a:r>
              <a:rPr lang="en-US" dirty="0" smtClean="0"/>
              <a:t>: </a:t>
            </a:r>
            <a:r>
              <a:rPr lang="ru-RU" dirty="0" smtClean="0"/>
              <a:t>подсчет очков, генерация карты, генерация местоположения игроков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Внедрены картинки </a:t>
            </a:r>
            <a:r>
              <a:rPr lang="ru-RU" smtClean="0"/>
              <a:t>и анимации.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248596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</TotalTime>
  <Words>107</Words>
  <Application>Microsoft Office PowerPoint</Application>
  <PresentationFormat>Широкоэкранный</PresentationFormat>
  <Paragraphs>14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Аспект</vt:lpstr>
      <vt:lpstr>Проект PyGame</vt:lpstr>
      <vt:lpstr>WorldOfTanchikov</vt:lpstr>
      <vt:lpstr>Структура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PyGame</dc:title>
  <dc:creator>student</dc:creator>
  <cp:lastModifiedBy>student</cp:lastModifiedBy>
  <cp:revision>2</cp:revision>
  <dcterms:created xsi:type="dcterms:W3CDTF">2025-02-20T12:08:39Z</dcterms:created>
  <dcterms:modified xsi:type="dcterms:W3CDTF">2025-02-20T12:19:35Z</dcterms:modified>
</cp:coreProperties>
</file>