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lay"/>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311">
          <p15:clr>
            <a:srgbClr val="EA433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31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lay-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8" name="Shape 2628"/>
        <p:cNvGrpSpPr/>
        <p:nvPr/>
      </p:nvGrpSpPr>
      <p:grpSpPr>
        <a:xfrm>
          <a:off x="0" y="0"/>
          <a:ext cx="0" cy="0"/>
          <a:chOff x="0" y="0"/>
          <a:chExt cx="0" cy="0"/>
        </a:xfrm>
      </p:grpSpPr>
      <p:sp>
        <p:nvSpPr>
          <p:cNvPr id="2629" name="Google Shape;2629;g10b651380e3_0_1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0" name="Google Shape;2630;g10b651380e3_0_1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0" name="Shape 2760"/>
        <p:cNvGrpSpPr/>
        <p:nvPr/>
      </p:nvGrpSpPr>
      <p:grpSpPr>
        <a:xfrm>
          <a:off x="0" y="0"/>
          <a:ext cx="0" cy="0"/>
          <a:chOff x="0" y="0"/>
          <a:chExt cx="0" cy="0"/>
        </a:xfrm>
      </p:grpSpPr>
      <p:sp>
        <p:nvSpPr>
          <p:cNvPr id="2761" name="Google Shape;2761;g10a69f07881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2" name="Google Shape;2762;g10a69f0788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9" name="Shape 2819"/>
        <p:cNvGrpSpPr/>
        <p:nvPr/>
      </p:nvGrpSpPr>
      <p:grpSpPr>
        <a:xfrm>
          <a:off x="0" y="0"/>
          <a:ext cx="0" cy="0"/>
          <a:chOff x="0" y="0"/>
          <a:chExt cx="0" cy="0"/>
        </a:xfrm>
      </p:grpSpPr>
      <p:sp>
        <p:nvSpPr>
          <p:cNvPr id="2820" name="Google Shape;2820;g10a69f07881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1" name="Google Shape;2821;g10a69f07881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8" name="Shape 2828"/>
        <p:cNvGrpSpPr/>
        <p:nvPr/>
      </p:nvGrpSpPr>
      <p:grpSpPr>
        <a:xfrm>
          <a:off x="0" y="0"/>
          <a:ext cx="0" cy="0"/>
          <a:chOff x="0" y="0"/>
          <a:chExt cx="0" cy="0"/>
        </a:xfrm>
      </p:grpSpPr>
      <p:sp>
        <p:nvSpPr>
          <p:cNvPr id="2829" name="Google Shape;2829;g31d2fe10d1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0" name="Google Shape;2830;g31d2fe10d1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6" name="Shape 2836"/>
        <p:cNvGrpSpPr/>
        <p:nvPr/>
      </p:nvGrpSpPr>
      <p:grpSpPr>
        <a:xfrm>
          <a:off x="0" y="0"/>
          <a:ext cx="0" cy="0"/>
          <a:chOff x="0" y="0"/>
          <a:chExt cx="0" cy="0"/>
        </a:xfrm>
      </p:grpSpPr>
      <p:sp>
        <p:nvSpPr>
          <p:cNvPr id="2837" name="Google Shape;2837;g31d2fe10d14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8" name="Google Shape;2838;g31d2fe10d14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9" name="Shape 2859"/>
        <p:cNvGrpSpPr/>
        <p:nvPr/>
      </p:nvGrpSpPr>
      <p:grpSpPr>
        <a:xfrm>
          <a:off x="0" y="0"/>
          <a:ext cx="0" cy="0"/>
          <a:chOff x="0" y="0"/>
          <a:chExt cx="0" cy="0"/>
        </a:xfrm>
      </p:grpSpPr>
      <p:sp>
        <p:nvSpPr>
          <p:cNvPr id="2860" name="Google Shape;2860;g10a69f07881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1" name="Google Shape;2861;g10a69f07881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1" name="Shape 2871"/>
        <p:cNvGrpSpPr/>
        <p:nvPr/>
      </p:nvGrpSpPr>
      <p:grpSpPr>
        <a:xfrm>
          <a:off x="0" y="0"/>
          <a:ext cx="0" cy="0"/>
          <a:chOff x="0" y="0"/>
          <a:chExt cx="0" cy="0"/>
        </a:xfrm>
      </p:grpSpPr>
      <p:sp>
        <p:nvSpPr>
          <p:cNvPr id="2872" name="Google Shape;2872;g321ed7346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3" name="Google Shape;2873;g321ed7346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2" name="Shape 2882"/>
        <p:cNvGrpSpPr/>
        <p:nvPr/>
      </p:nvGrpSpPr>
      <p:grpSpPr>
        <a:xfrm>
          <a:off x="0" y="0"/>
          <a:ext cx="0" cy="0"/>
          <a:chOff x="0" y="0"/>
          <a:chExt cx="0" cy="0"/>
        </a:xfrm>
      </p:grpSpPr>
      <p:sp>
        <p:nvSpPr>
          <p:cNvPr id="2883" name="Google Shape;2883;g31d2fe10d14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4" name="Google Shape;2884;g31d2fe10d14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3" name="Shape 2893"/>
        <p:cNvGrpSpPr/>
        <p:nvPr/>
      </p:nvGrpSpPr>
      <p:grpSpPr>
        <a:xfrm>
          <a:off x="0" y="0"/>
          <a:ext cx="0" cy="0"/>
          <a:chOff x="0" y="0"/>
          <a:chExt cx="0" cy="0"/>
        </a:xfrm>
      </p:grpSpPr>
      <p:sp>
        <p:nvSpPr>
          <p:cNvPr id="2894" name="Google Shape;2894;g10a69f07881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5" name="Google Shape;2895;g10a69f07881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4" name="Shape 2904"/>
        <p:cNvGrpSpPr/>
        <p:nvPr/>
      </p:nvGrpSpPr>
      <p:grpSpPr>
        <a:xfrm>
          <a:off x="0" y="0"/>
          <a:ext cx="0" cy="0"/>
          <a:chOff x="0" y="0"/>
          <a:chExt cx="0" cy="0"/>
        </a:xfrm>
      </p:grpSpPr>
      <p:sp>
        <p:nvSpPr>
          <p:cNvPr id="2905" name="Google Shape;2905;g10a69f07881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6" name="Google Shape;2906;g10a69f07881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0" name="Shape 2640"/>
        <p:cNvGrpSpPr/>
        <p:nvPr/>
      </p:nvGrpSpPr>
      <p:grpSpPr>
        <a:xfrm>
          <a:off x="0" y="0"/>
          <a:ext cx="0" cy="0"/>
          <a:chOff x="0" y="0"/>
          <a:chExt cx="0" cy="0"/>
        </a:xfrm>
      </p:grpSpPr>
      <p:sp>
        <p:nvSpPr>
          <p:cNvPr id="2641" name="Google Shape;2641;g10b651380e3_0_1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2" name="Google Shape;2642;g10b651380e3_0_1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9" name="Shape 2669"/>
        <p:cNvGrpSpPr/>
        <p:nvPr/>
      </p:nvGrpSpPr>
      <p:grpSpPr>
        <a:xfrm>
          <a:off x="0" y="0"/>
          <a:ext cx="0" cy="0"/>
          <a:chOff x="0" y="0"/>
          <a:chExt cx="0" cy="0"/>
        </a:xfrm>
      </p:grpSpPr>
      <p:sp>
        <p:nvSpPr>
          <p:cNvPr id="2670" name="Google Shape;2670;g10b651380e3_0_2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1" name="Google Shape;2671;g10b651380e3_0_2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3" name="Shape 2683"/>
        <p:cNvGrpSpPr/>
        <p:nvPr/>
      </p:nvGrpSpPr>
      <p:grpSpPr>
        <a:xfrm>
          <a:off x="0" y="0"/>
          <a:ext cx="0" cy="0"/>
          <a:chOff x="0" y="0"/>
          <a:chExt cx="0" cy="0"/>
        </a:xfrm>
      </p:grpSpPr>
      <p:sp>
        <p:nvSpPr>
          <p:cNvPr id="2684" name="Google Shape;2684;g10b651380e3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5" name="Google Shape;2685;g10b651380e3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4" name="Shape 2694"/>
        <p:cNvGrpSpPr/>
        <p:nvPr/>
      </p:nvGrpSpPr>
      <p:grpSpPr>
        <a:xfrm>
          <a:off x="0" y="0"/>
          <a:ext cx="0" cy="0"/>
          <a:chOff x="0" y="0"/>
          <a:chExt cx="0" cy="0"/>
        </a:xfrm>
      </p:grpSpPr>
      <p:sp>
        <p:nvSpPr>
          <p:cNvPr id="2695" name="Google Shape;2695;g321d25eca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6" name="Google Shape;2696;g321d25eca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6" name="Shape 2706"/>
        <p:cNvGrpSpPr/>
        <p:nvPr/>
      </p:nvGrpSpPr>
      <p:grpSpPr>
        <a:xfrm>
          <a:off x="0" y="0"/>
          <a:ext cx="0" cy="0"/>
          <a:chOff x="0" y="0"/>
          <a:chExt cx="0" cy="0"/>
        </a:xfrm>
      </p:grpSpPr>
      <p:sp>
        <p:nvSpPr>
          <p:cNvPr id="2707" name="Google Shape;2707;g31d2fe10d14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8" name="Google Shape;2708;g31d2fe10d14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7" name="Shape 2717"/>
        <p:cNvGrpSpPr/>
        <p:nvPr/>
      </p:nvGrpSpPr>
      <p:grpSpPr>
        <a:xfrm>
          <a:off x="0" y="0"/>
          <a:ext cx="0" cy="0"/>
          <a:chOff x="0" y="0"/>
          <a:chExt cx="0" cy="0"/>
        </a:xfrm>
      </p:grpSpPr>
      <p:sp>
        <p:nvSpPr>
          <p:cNvPr id="2718" name="Google Shape;2718;g10a69f0788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9" name="Google Shape;2719;g10a69f0788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8" name="Shape 2728"/>
        <p:cNvGrpSpPr/>
        <p:nvPr/>
      </p:nvGrpSpPr>
      <p:grpSpPr>
        <a:xfrm>
          <a:off x="0" y="0"/>
          <a:ext cx="0" cy="0"/>
          <a:chOff x="0" y="0"/>
          <a:chExt cx="0" cy="0"/>
        </a:xfrm>
      </p:grpSpPr>
      <p:sp>
        <p:nvSpPr>
          <p:cNvPr id="2729" name="Google Shape;2729;g10b651380e3_0_2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0" name="Google Shape;2730;g10b651380e3_0_2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5" name="Shape 2735"/>
        <p:cNvGrpSpPr/>
        <p:nvPr/>
      </p:nvGrpSpPr>
      <p:grpSpPr>
        <a:xfrm>
          <a:off x="0" y="0"/>
          <a:ext cx="0" cy="0"/>
          <a:chOff x="0" y="0"/>
          <a:chExt cx="0" cy="0"/>
        </a:xfrm>
      </p:grpSpPr>
      <p:sp>
        <p:nvSpPr>
          <p:cNvPr id="2736" name="Google Shape;2736;g10a9ee379fb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7" name="Google Shape;2737;g10a9ee379fb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s://flaticon.com/" TargetMode="External"/><Relationship Id="rId4" Type="http://schemas.openxmlformats.org/officeDocument/2006/relationships/hyperlink" Target="https://freepik.com/"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282800" y="1285125"/>
            <a:ext cx="6578400" cy="2223300"/>
          </a:xfrm>
          <a:prstGeom prst="rect">
            <a:avLst/>
          </a:prstGeom>
        </p:spPr>
        <p:txBody>
          <a:bodyPr anchorCtr="0" anchor="t" bIns="91425" lIns="91425" spcFirstLastPara="1" rIns="91425" wrap="square" tIns="91425">
            <a:noAutofit/>
          </a:bodyPr>
          <a:lstStyle>
            <a:lvl1pPr lvl="0" algn="ctr">
              <a:lnSpc>
                <a:spcPct val="85000"/>
              </a:lnSpc>
              <a:spcBef>
                <a:spcPts val="0"/>
              </a:spcBef>
              <a:spcAft>
                <a:spcPts val="0"/>
              </a:spcAft>
              <a:buSzPts val="4300"/>
              <a:buNone/>
              <a:defRPr sz="4300"/>
            </a:lvl1pPr>
            <a:lvl2pPr lvl="1" algn="ctr">
              <a:lnSpc>
                <a:spcPct val="85000"/>
              </a:lnSpc>
              <a:spcBef>
                <a:spcPts val="0"/>
              </a:spcBef>
              <a:spcAft>
                <a:spcPts val="0"/>
              </a:spcAft>
              <a:buSzPts val="4300"/>
              <a:buNone/>
              <a:defRPr sz="4300"/>
            </a:lvl2pPr>
            <a:lvl3pPr lvl="2" algn="ctr">
              <a:lnSpc>
                <a:spcPct val="85000"/>
              </a:lnSpc>
              <a:spcBef>
                <a:spcPts val="0"/>
              </a:spcBef>
              <a:spcAft>
                <a:spcPts val="0"/>
              </a:spcAft>
              <a:buSzPts val="4300"/>
              <a:buNone/>
              <a:defRPr sz="4300"/>
            </a:lvl3pPr>
            <a:lvl4pPr lvl="3" algn="ctr">
              <a:lnSpc>
                <a:spcPct val="85000"/>
              </a:lnSpc>
              <a:spcBef>
                <a:spcPts val="0"/>
              </a:spcBef>
              <a:spcAft>
                <a:spcPts val="0"/>
              </a:spcAft>
              <a:buSzPts val="4300"/>
              <a:buNone/>
              <a:defRPr sz="4300"/>
            </a:lvl4pPr>
            <a:lvl5pPr lvl="4" algn="ctr">
              <a:lnSpc>
                <a:spcPct val="85000"/>
              </a:lnSpc>
              <a:spcBef>
                <a:spcPts val="0"/>
              </a:spcBef>
              <a:spcAft>
                <a:spcPts val="0"/>
              </a:spcAft>
              <a:buSzPts val="4300"/>
              <a:buNone/>
              <a:defRPr sz="4300"/>
            </a:lvl5pPr>
            <a:lvl6pPr lvl="5" algn="ctr">
              <a:lnSpc>
                <a:spcPct val="85000"/>
              </a:lnSpc>
              <a:spcBef>
                <a:spcPts val="0"/>
              </a:spcBef>
              <a:spcAft>
                <a:spcPts val="0"/>
              </a:spcAft>
              <a:buSzPts val="4300"/>
              <a:buNone/>
              <a:defRPr sz="4300"/>
            </a:lvl6pPr>
            <a:lvl7pPr lvl="6" algn="ctr">
              <a:lnSpc>
                <a:spcPct val="85000"/>
              </a:lnSpc>
              <a:spcBef>
                <a:spcPts val="0"/>
              </a:spcBef>
              <a:spcAft>
                <a:spcPts val="0"/>
              </a:spcAft>
              <a:buSzPts val="4300"/>
              <a:buNone/>
              <a:defRPr sz="4300"/>
            </a:lvl7pPr>
            <a:lvl8pPr lvl="7" algn="ctr">
              <a:lnSpc>
                <a:spcPct val="85000"/>
              </a:lnSpc>
              <a:spcBef>
                <a:spcPts val="0"/>
              </a:spcBef>
              <a:spcAft>
                <a:spcPts val="0"/>
              </a:spcAft>
              <a:buSzPts val="4300"/>
              <a:buNone/>
              <a:defRPr sz="4300"/>
            </a:lvl8pPr>
            <a:lvl9pPr lvl="8" algn="ctr">
              <a:lnSpc>
                <a:spcPct val="85000"/>
              </a:lnSpc>
              <a:spcBef>
                <a:spcPts val="0"/>
              </a:spcBef>
              <a:spcAft>
                <a:spcPts val="0"/>
              </a:spcAft>
              <a:buSzPts val="4300"/>
              <a:buNone/>
              <a:defRPr sz="4300"/>
            </a:lvl9pPr>
          </a:lstStyle>
          <a:p/>
        </p:txBody>
      </p:sp>
      <p:sp>
        <p:nvSpPr>
          <p:cNvPr id="10" name="Google Shape;10;p2"/>
          <p:cNvSpPr txBox="1"/>
          <p:nvPr>
            <p:ph idx="1" type="subTitle"/>
          </p:nvPr>
        </p:nvSpPr>
        <p:spPr>
          <a:xfrm>
            <a:off x="2211600" y="3865700"/>
            <a:ext cx="4720800" cy="373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50"/>
              <a:buNone/>
              <a:defRPr sz="170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p:txBody>
      </p:sp>
      <p:grpSp>
        <p:nvGrpSpPr>
          <p:cNvPr id="11" name="Google Shape;11;p2"/>
          <p:cNvGrpSpPr/>
          <p:nvPr/>
        </p:nvGrpSpPr>
        <p:grpSpPr>
          <a:xfrm>
            <a:off x="-3640848" y="2185426"/>
            <a:ext cx="4088811" cy="4088811"/>
            <a:chOff x="-3640848" y="2185426"/>
            <a:chExt cx="4088811" cy="4088811"/>
          </a:xfrm>
        </p:grpSpPr>
        <p:sp>
          <p:nvSpPr>
            <p:cNvPr id="12" name="Google Shape;12;p2"/>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2722250" y="-1079764"/>
            <a:ext cx="3769563" cy="11358057"/>
            <a:chOff x="-2722250" y="-1079764"/>
            <a:chExt cx="3769563" cy="11358057"/>
          </a:xfrm>
        </p:grpSpPr>
        <p:sp>
          <p:nvSpPr>
            <p:cNvPr id="15" name="Google Shape;15;p2"/>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 name="Google Shape;29;p2"/>
          <p:cNvGrpSpPr/>
          <p:nvPr/>
        </p:nvGrpSpPr>
        <p:grpSpPr>
          <a:xfrm>
            <a:off x="746900" y="-550225"/>
            <a:ext cx="1982975" cy="2013575"/>
            <a:chOff x="746900" y="-550225"/>
            <a:chExt cx="1982975" cy="2013575"/>
          </a:xfrm>
        </p:grpSpPr>
        <p:sp>
          <p:nvSpPr>
            <p:cNvPr id="30" name="Google Shape;30;p2"/>
            <p:cNvSpPr/>
            <p:nvPr/>
          </p:nvSpPr>
          <p:spPr>
            <a:xfrm>
              <a:off x="857425" y="-430200"/>
              <a:ext cx="1746850" cy="1775450"/>
            </a:xfrm>
            <a:custGeom>
              <a:rect b="b" l="l" r="r" t="t"/>
              <a:pathLst>
                <a:path extrusionOk="0" h="71018" w="69874">
                  <a:moveTo>
                    <a:pt x="0" y="71018"/>
                  </a:moveTo>
                  <a:lnTo>
                    <a:pt x="23258" y="47640"/>
                  </a:lnTo>
                  <a:lnTo>
                    <a:pt x="21067" y="32258"/>
                  </a:lnTo>
                  <a:lnTo>
                    <a:pt x="36760" y="15827"/>
                  </a:lnTo>
                  <a:lnTo>
                    <a:pt x="53571" y="15803"/>
                  </a:lnTo>
                  <a:lnTo>
                    <a:pt x="69874" y="0"/>
                  </a:lnTo>
                </a:path>
              </a:pathLst>
            </a:custGeom>
            <a:noFill/>
            <a:ln cap="flat" cmpd="sng" w="28575">
              <a:solidFill>
                <a:schemeClr val="accent1"/>
              </a:solidFill>
              <a:prstDash val="solid"/>
              <a:round/>
              <a:headEnd len="med" w="med" type="none"/>
              <a:tailEnd len="med" w="med" type="none"/>
            </a:ln>
            <a:effectLst>
              <a:outerShdw blurRad="128588" rotWithShape="0" algn="bl" dist="19050">
                <a:schemeClr val="accent1"/>
              </a:outerShdw>
            </a:effectLst>
          </p:spPr>
        </p:sp>
        <p:sp>
          <p:nvSpPr>
            <p:cNvPr id="31" name="Google Shape;31;p2"/>
            <p:cNvSpPr/>
            <p:nvPr/>
          </p:nvSpPr>
          <p:spPr>
            <a:xfrm>
              <a:off x="746900" y="1312750"/>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2579275" y="-55022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857425" y="-430200"/>
              <a:ext cx="1746850" cy="1775450"/>
            </a:xfrm>
            <a:custGeom>
              <a:rect b="b" l="l" r="r" t="t"/>
              <a:pathLst>
                <a:path extrusionOk="0" h="71018" w="69874">
                  <a:moveTo>
                    <a:pt x="0" y="71018"/>
                  </a:moveTo>
                  <a:lnTo>
                    <a:pt x="23258" y="47640"/>
                  </a:lnTo>
                  <a:lnTo>
                    <a:pt x="21067" y="32258"/>
                  </a:lnTo>
                  <a:lnTo>
                    <a:pt x="36760" y="15827"/>
                  </a:lnTo>
                  <a:lnTo>
                    <a:pt x="53571" y="15803"/>
                  </a:lnTo>
                  <a:lnTo>
                    <a:pt x="69874"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grpSp>
        <p:nvGrpSpPr>
          <p:cNvPr id="34" name="Google Shape;34;p2"/>
          <p:cNvGrpSpPr/>
          <p:nvPr/>
        </p:nvGrpSpPr>
        <p:grpSpPr>
          <a:xfrm>
            <a:off x="8129425" y="2555026"/>
            <a:ext cx="4222888" cy="4088811"/>
            <a:chOff x="8129425" y="2555026"/>
            <a:chExt cx="4222888" cy="4088811"/>
          </a:xfrm>
        </p:grpSpPr>
        <p:sp>
          <p:nvSpPr>
            <p:cNvPr id="35" name="Google Shape;35;p2"/>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2"/>
          <p:cNvGrpSpPr/>
          <p:nvPr/>
        </p:nvGrpSpPr>
        <p:grpSpPr>
          <a:xfrm>
            <a:off x="8430775" y="-2181926"/>
            <a:ext cx="2504551" cy="4575301"/>
            <a:chOff x="8430775" y="-2181926"/>
            <a:chExt cx="2504551" cy="4575301"/>
          </a:xfrm>
        </p:grpSpPr>
        <p:sp>
          <p:nvSpPr>
            <p:cNvPr id="44" name="Google Shape;44;p2"/>
            <p:cNvSpPr/>
            <p:nvPr/>
          </p:nvSpPr>
          <p:spPr>
            <a:xfrm rot="10800000">
              <a:off x="8538272" y="-2181926"/>
              <a:ext cx="2397054" cy="4463204"/>
            </a:xfrm>
            <a:custGeom>
              <a:rect b="b" l="l" r="r" t="t"/>
              <a:pathLst>
                <a:path extrusionOk="0" fill="none" h="69773" w="37473">
                  <a:moveTo>
                    <a:pt x="0" y="69773"/>
                  </a:moveTo>
                  <a:lnTo>
                    <a:pt x="30223" y="39550"/>
                  </a:lnTo>
                  <a:lnTo>
                    <a:pt x="30223" y="7230"/>
                  </a:lnTo>
                  <a:lnTo>
                    <a:pt x="37473" y="1"/>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430775" y="224277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rot="10800000">
              <a:off x="8538272" y="-2181926"/>
              <a:ext cx="2397054" cy="4463204"/>
            </a:xfrm>
            <a:custGeom>
              <a:rect b="b" l="l" r="r" t="t"/>
              <a:pathLst>
                <a:path extrusionOk="0" fill="none" h="69773" w="37473">
                  <a:moveTo>
                    <a:pt x="0" y="69773"/>
                  </a:moveTo>
                  <a:lnTo>
                    <a:pt x="30223" y="39550"/>
                  </a:lnTo>
                  <a:lnTo>
                    <a:pt x="30223" y="7230"/>
                  </a:lnTo>
                  <a:lnTo>
                    <a:pt x="37473" y="1"/>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8430775" y="224277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2"/>
          <p:cNvGrpSpPr/>
          <p:nvPr/>
        </p:nvGrpSpPr>
        <p:grpSpPr>
          <a:xfrm flipH="1" rot="10800000">
            <a:off x="4980106" y="-10605742"/>
            <a:ext cx="3769563" cy="11358057"/>
            <a:chOff x="-2722250" y="-1079764"/>
            <a:chExt cx="3769563" cy="11358057"/>
          </a:xfrm>
        </p:grpSpPr>
        <p:sp>
          <p:nvSpPr>
            <p:cNvPr id="49" name="Google Shape;49;p2"/>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22" name="Shape 622"/>
        <p:cNvGrpSpPr/>
        <p:nvPr/>
      </p:nvGrpSpPr>
      <p:grpSpPr>
        <a:xfrm>
          <a:off x="0" y="0"/>
          <a:ext cx="0" cy="0"/>
          <a:chOff x="0" y="0"/>
          <a:chExt cx="0" cy="0"/>
        </a:xfrm>
      </p:grpSpPr>
      <p:sp>
        <p:nvSpPr>
          <p:cNvPr id="623" name="Google Shape;623;p11"/>
          <p:cNvSpPr txBox="1"/>
          <p:nvPr>
            <p:ph hasCustomPrompt="1" type="title"/>
          </p:nvPr>
        </p:nvSpPr>
        <p:spPr>
          <a:xfrm>
            <a:off x="1214250" y="1264825"/>
            <a:ext cx="6715500" cy="1285800"/>
          </a:xfrm>
          <a:prstGeom prst="rect">
            <a:avLst/>
          </a:prstGeom>
        </p:spPr>
        <p:txBody>
          <a:bodyPr anchorCtr="0" anchor="b" bIns="91425" lIns="91425" spcFirstLastPara="1" rIns="91425" wrap="square" tIns="91425">
            <a:noAutofit/>
          </a:bodyPr>
          <a:lstStyle>
            <a:lvl1pPr lvl="0" algn="ctr">
              <a:spcBef>
                <a:spcPts val="0"/>
              </a:spcBef>
              <a:spcAft>
                <a:spcPts val="0"/>
              </a:spcAft>
              <a:buSzPts val="8700"/>
              <a:buNone/>
              <a:defRPr sz="8700"/>
            </a:lvl1pPr>
            <a:lvl2pPr lvl="1" algn="ctr">
              <a:spcBef>
                <a:spcPts val="0"/>
              </a:spcBef>
              <a:spcAft>
                <a:spcPts val="0"/>
              </a:spcAft>
              <a:buSzPts val="8700"/>
              <a:buNone/>
              <a:defRPr sz="8700"/>
            </a:lvl2pPr>
            <a:lvl3pPr lvl="2" algn="ctr">
              <a:spcBef>
                <a:spcPts val="0"/>
              </a:spcBef>
              <a:spcAft>
                <a:spcPts val="0"/>
              </a:spcAft>
              <a:buSzPts val="8700"/>
              <a:buNone/>
              <a:defRPr sz="8700"/>
            </a:lvl3pPr>
            <a:lvl4pPr lvl="3" algn="ctr">
              <a:spcBef>
                <a:spcPts val="0"/>
              </a:spcBef>
              <a:spcAft>
                <a:spcPts val="0"/>
              </a:spcAft>
              <a:buSzPts val="8700"/>
              <a:buNone/>
              <a:defRPr sz="8700"/>
            </a:lvl4pPr>
            <a:lvl5pPr lvl="4" algn="ctr">
              <a:spcBef>
                <a:spcPts val="0"/>
              </a:spcBef>
              <a:spcAft>
                <a:spcPts val="0"/>
              </a:spcAft>
              <a:buSzPts val="8700"/>
              <a:buNone/>
              <a:defRPr sz="8700"/>
            </a:lvl5pPr>
            <a:lvl6pPr lvl="5" algn="ctr">
              <a:spcBef>
                <a:spcPts val="0"/>
              </a:spcBef>
              <a:spcAft>
                <a:spcPts val="0"/>
              </a:spcAft>
              <a:buSzPts val="8700"/>
              <a:buNone/>
              <a:defRPr sz="8700"/>
            </a:lvl6pPr>
            <a:lvl7pPr lvl="6" algn="ctr">
              <a:spcBef>
                <a:spcPts val="0"/>
              </a:spcBef>
              <a:spcAft>
                <a:spcPts val="0"/>
              </a:spcAft>
              <a:buSzPts val="8700"/>
              <a:buNone/>
              <a:defRPr sz="8700"/>
            </a:lvl7pPr>
            <a:lvl8pPr lvl="7" algn="ctr">
              <a:spcBef>
                <a:spcPts val="0"/>
              </a:spcBef>
              <a:spcAft>
                <a:spcPts val="0"/>
              </a:spcAft>
              <a:buSzPts val="8700"/>
              <a:buNone/>
              <a:defRPr sz="8700"/>
            </a:lvl8pPr>
            <a:lvl9pPr lvl="8" algn="ctr">
              <a:spcBef>
                <a:spcPts val="0"/>
              </a:spcBef>
              <a:spcAft>
                <a:spcPts val="0"/>
              </a:spcAft>
              <a:buSzPts val="8700"/>
              <a:buNone/>
              <a:defRPr sz="8700"/>
            </a:lvl9pPr>
          </a:lstStyle>
          <a:p>
            <a:r>
              <a:t>xx%</a:t>
            </a:r>
          </a:p>
        </p:txBody>
      </p:sp>
      <p:grpSp>
        <p:nvGrpSpPr>
          <p:cNvPr id="624" name="Google Shape;624;p11"/>
          <p:cNvGrpSpPr/>
          <p:nvPr/>
        </p:nvGrpSpPr>
        <p:grpSpPr>
          <a:xfrm rot="5400000">
            <a:off x="6607647" y="2869490"/>
            <a:ext cx="1632765" cy="4501735"/>
            <a:chOff x="8342610" y="-1257510"/>
            <a:chExt cx="1632765" cy="4501735"/>
          </a:xfrm>
        </p:grpSpPr>
        <p:sp>
          <p:nvSpPr>
            <p:cNvPr id="625" name="Google Shape;625;p11"/>
            <p:cNvSpPr/>
            <p:nvPr/>
          </p:nvSpPr>
          <p:spPr>
            <a:xfrm>
              <a:off x="8560275" y="1826425"/>
              <a:ext cx="1415100" cy="14178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1"/>
            <p:cNvSpPr/>
            <p:nvPr/>
          </p:nvSpPr>
          <p:spPr>
            <a:xfrm rot="10800000">
              <a:off x="8342610" y="-1257510"/>
              <a:ext cx="531689" cy="3083936"/>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627" name="Google Shape;627;p11"/>
            <p:cNvSpPr/>
            <p:nvPr/>
          </p:nvSpPr>
          <p:spPr>
            <a:xfrm rot="10800000">
              <a:off x="8342610" y="-1257510"/>
              <a:ext cx="531689" cy="3083936"/>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628" name="Google Shape;628;p11"/>
            <p:cNvSpPr/>
            <p:nvPr/>
          </p:nvSpPr>
          <p:spPr>
            <a:xfrm>
              <a:off x="8560275" y="1826425"/>
              <a:ext cx="1415100" cy="14178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11"/>
          <p:cNvGrpSpPr/>
          <p:nvPr/>
        </p:nvGrpSpPr>
        <p:grpSpPr>
          <a:xfrm>
            <a:off x="-2902387" y="-4899154"/>
            <a:ext cx="3721951" cy="12135923"/>
            <a:chOff x="-3170262" y="3452177"/>
            <a:chExt cx="3721951" cy="12135923"/>
          </a:xfrm>
        </p:grpSpPr>
        <p:sp>
          <p:nvSpPr>
            <p:cNvPr id="630" name="Google Shape;630;p11"/>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1"/>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1"/>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1"/>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1"/>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1"/>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1"/>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1"/>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1"/>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1"/>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1"/>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1"/>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1"/>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1"/>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1"/>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1"/>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1"/>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1"/>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1"/>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1"/>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1"/>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1"/>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1"/>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1"/>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1"/>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1"/>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1"/>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1"/>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1"/>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1"/>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1"/>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1"/>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1"/>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1"/>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1"/>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1"/>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1"/>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1"/>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1"/>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1"/>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1"/>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1"/>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1"/>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1"/>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1"/>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1"/>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1"/>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1"/>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1"/>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1"/>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1"/>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1"/>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1"/>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1"/>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1"/>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6" name="Google Shape;686;p11"/>
          <p:cNvGrpSpPr/>
          <p:nvPr/>
        </p:nvGrpSpPr>
        <p:grpSpPr>
          <a:xfrm>
            <a:off x="8430763" y="-1848727"/>
            <a:ext cx="3769563" cy="11358057"/>
            <a:chOff x="-2722250" y="-1079764"/>
            <a:chExt cx="3769563" cy="11358057"/>
          </a:xfrm>
        </p:grpSpPr>
        <p:sp>
          <p:nvSpPr>
            <p:cNvPr id="687" name="Google Shape;687;p11"/>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1"/>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1"/>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1"/>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1"/>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1"/>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1"/>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1"/>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1"/>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1"/>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1"/>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1"/>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1"/>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1"/>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1" name="Google Shape;701;p11"/>
          <p:cNvSpPr txBox="1"/>
          <p:nvPr>
            <p:ph idx="1" type="subTitle"/>
          </p:nvPr>
        </p:nvSpPr>
        <p:spPr>
          <a:xfrm>
            <a:off x="2455950" y="2954250"/>
            <a:ext cx="4232100" cy="54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702" name="Shape 7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03" name="Shape 703"/>
        <p:cNvGrpSpPr/>
        <p:nvPr/>
      </p:nvGrpSpPr>
      <p:grpSpPr>
        <a:xfrm>
          <a:off x="0" y="0"/>
          <a:ext cx="0" cy="0"/>
          <a:chOff x="0" y="0"/>
          <a:chExt cx="0" cy="0"/>
        </a:xfrm>
      </p:grpSpPr>
      <p:sp>
        <p:nvSpPr>
          <p:cNvPr id="704" name="Google Shape;704;p13"/>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705" name="Google Shape;705;p13"/>
          <p:cNvSpPr txBox="1"/>
          <p:nvPr>
            <p:ph idx="1" type="subTitle"/>
          </p:nvPr>
        </p:nvSpPr>
        <p:spPr>
          <a:xfrm>
            <a:off x="1975600" y="3423975"/>
            <a:ext cx="2409600" cy="467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06" name="Google Shape;706;p13"/>
          <p:cNvSpPr txBox="1"/>
          <p:nvPr>
            <p:ph idx="2" type="subTitle"/>
          </p:nvPr>
        </p:nvSpPr>
        <p:spPr>
          <a:xfrm>
            <a:off x="1975600" y="3063178"/>
            <a:ext cx="2409600" cy="300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707" name="Google Shape;707;p13"/>
          <p:cNvSpPr txBox="1"/>
          <p:nvPr>
            <p:ph hasCustomPrompt="1" idx="3" type="title"/>
          </p:nvPr>
        </p:nvSpPr>
        <p:spPr>
          <a:xfrm>
            <a:off x="1049261" y="3192050"/>
            <a:ext cx="804000" cy="55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700"/>
              <a:buNone/>
              <a:defRPr sz="37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708" name="Google Shape;708;p13"/>
          <p:cNvSpPr txBox="1"/>
          <p:nvPr>
            <p:ph hasCustomPrompt="1" idx="4" type="title"/>
          </p:nvPr>
        </p:nvSpPr>
        <p:spPr>
          <a:xfrm>
            <a:off x="4904736" y="3192050"/>
            <a:ext cx="804000" cy="55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700"/>
              <a:buNone/>
              <a:defRPr sz="37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709" name="Google Shape;709;p13"/>
          <p:cNvSpPr txBox="1"/>
          <p:nvPr>
            <p:ph hasCustomPrompt="1" idx="5" type="title"/>
          </p:nvPr>
        </p:nvSpPr>
        <p:spPr>
          <a:xfrm>
            <a:off x="1049261" y="1861738"/>
            <a:ext cx="804000" cy="55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700"/>
              <a:buNone/>
              <a:defRPr sz="37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710" name="Google Shape;710;p13"/>
          <p:cNvSpPr txBox="1"/>
          <p:nvPr>
            <p:ph hasCustomPrompt="1" idx="6" type="title"/>
          </p:nvPr>
        </p:nvSpPr>
        <p:spPr>
          <a:xfrm>
            <a:off x="4904736" y="1861738"/>
            <a:ext cx="804000" cy="558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700"/>
              <a:buNone/>
              <a:defRPr sz="37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711" name="Google Shape;711;p13"/>
          <p:cNvSpPr txBox="1"/>
          <p:nvPr>
            <p:ph idx="7" type="subTitle"/>
          </p:nvPr>
        </p:nvSpPr>
        <p:spPr>
          <a:xfrm>
            <a:off x="1975600" y="2093675"/>
            <a:ext cx="2409600" cy="467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2" name="Google Shape;712;p13"/>
          <p:cNvSpPr txBox="1"/>
          <p:nvPr>
            <p:ph idx="8" type="subTitle"/>
          </p:nvPr>
        </p:nvSpPr>
        <p:spPr>
          <a:xfrm>
            <a:off x="1975600" y="1732878"/>
            <a:ext cx="2409600" cy="300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713" name="Google Shape;713;p13"/>
          <p:cNvSpPr txBox="1"/>
          <p:nvPr>
            <p:ph idx="9" type="subTitle"/>
          </p:nvPr>
        </p:nvSpPr>
        <p:spPr>
          <a:xfrm>
            <a:off x="5831075" y="3423975"/>
            <a:ext cx="2409600" cy="467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4" name="Google Shape;714;p13"/>
          <p:cNvSpPr txBox="1"/>
          <p:nvPr>
            <p:ph idx="13" type="subTitle"/>
          </p:nvPr>
        </p:nvSpPr>
        <p:spPr>
          <a:xfrm>
            <a:off x="5831075" y="3063178"/>
            <a:ext cx="2409600" cy="300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715" name="Google Shape;715;p13"/>
          <p:cNvSpPr txBox="1"/>
          <p:nvPr>
            <p:ph idx="14" type="subTitle"/>
          </p:nvPr>
        </p:nvSpPr>
        <p:spPr>
          <a:xfrm>
            <a:off x="5831075" y="2093675"/>
            <a:ext cx="2409600" cy="467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6" name="Google Shape;716;p13"/>
          <p:cNvSpPr txBox="1"/>
          <p:nvPr>
            <p:ph idx="15" type="subTitle"/>
          </p:nvPr>
        </p:nvSpPr>
        <p:spPr>
          <a:xfrm>
            <a:off x="5831075" y="1732878"/>
            <a:ext cx="2409600" cy="300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717" name="Google Shape;717;p13"/>
          <p:cNvGrpSpPr/>
          <p:nvPr/>
        </p:nvGrpSpPr>
        <p:grpSpPr>
          <a:xfrm>
            <a:off x="-3130987" y="-4899154"/>
            <a:ext cx="3721951" cy="12135923"/>
            <a:chOff x="-3170262" y="3452177"/>
            <a:chExt cx="3721951" cy="12135923"/>
          </a:xfrm>
        </p:grpSpPr>
        <p:sp>
          <p:nvSpPr>
            <p:cNvPr id="718" name="Google Shape;718;p13"/>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3"/>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3"/>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3"/>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13"/>
          <p:cNvGrpSpPr/>
          <p:nvPr/>
        </p:nvGrpSpPr>
        <p:grpSpPr>
          <a:xfrm flipH="1">
            <a:off x="6309193" y="4399246"/>
            <a:ext cx="3769563" cy="11358057"/>
            <a:chOff x="-2722250" y="-1079764"/>
            <a:chExt cx="3769563" cy="11358057"/>
          </a:xfrm>
        </p:grpSpPr>
        <p:sp>
          <p:nvSpPr>
            <p:cNvPr id="775" name="Google Shape;775;p13"/>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3"/>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3"/>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3"/>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3"/>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3"/>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3"/>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3"/>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3"/>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3"/>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3"/>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3"/>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3"/>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3"/>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9" name="Google Shape;789;p13"/>
          <p:cNvGrpSpPr/>
          <p:nvPr/>
        </p:nvGrpSpPr>
        <p:grpSpPr>
          <a:xfrm>
            <a:off x="8626375" y="-2137135"/>
            <a:ext cx="618526" cy="5831511"/>
            <a:chOff x="8626375" y="-2137135"/>
            <a:chExt cx="618526" cy="5831511"/>
          </a:xfrm>
        </p:grpSpPr>
        <p:sp>
          <p:nvSpPr>
            <p:cNvPr id="790" name="Google Shape;790;p13"/>
            <p:cNvSpPr/>
            <p:nvPr/>
          </p:nvSpPr>
          <p:spPr>
            <a:xfrm flipH="1" rot="10800000">
              <a:off x="8754318" y="-2137135"/>
              <a:ext cx="490583" cy="5831511"/>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3"/>
            <p:cNvSpPr/>
            <p:nvPr/>
          </p:nvSpPr>
          <p:spPr>
            <a:xfrm rot="-5400000">
              <a:off x="8403006" y="1365179"/>
              <a:ext cx="714890"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3"/>
            <p:cNvSpPr/>
            <p:nvPr/>
          </p:nvSpPr>
          <p:spPr>
            <a:xfrm flipH="1" rot="10800000">
              <a:off x="8754318" y="-2137135"/>
              <a:ext cx="490583" cy="5831511"/>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3"/>
            <p:cNvSpPr/>
            <p:nvPr/>
          </p:nvSpPr>
          <p:spPr>
            <a:xfrm rot="-5400000">
              <a:off x="8403006" y="1365179"/>
              <a:ext cx="714890"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4" name="Google Shape;794;p13"/>
          <p:cNvGrpSpPr/>
          <p:nvPr/>
        </p:nvGrpSpPr>
        <p:grpSpPr>
          <a:xfrm>
            <a:off x="851178" y="3217515"/>
            <a:ext cx="3146276" cy="3021722"/>
            <a:chOff x="851178" y="3217515"/>
            <a:chExt cx="3146276" cy="3021722"/>
          </a:xfrm>
        </p:grpSpPr>
        <p:sp>
          <p:nvSpPr>
            <p:cNvPr id="795" name="Google Shape;795;p13"/>
            <p:cNvSpPr/>
            <p:nvPr/>
          </p:nvSpPr>
          <p:spPr>
            <a:xfrm rot="-8116073">
              <a:off x="1306773" y="376902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3"/>
            <p:cNvSpPr/>
            <p:nvPr/>
          </p:nvSpPr>
          <p:spPr>
            <a:xfrm rot="5400000">
              <a:off x="851178" y="4503372"/>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3"/>
            <p:cNvSpPr/>
            <p:nvPr/>
          </p:nvSpPr>
          <p:spPr>
            <a:xfrm rot="-8116073">
              <a:off x="1306773" y="376902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3"/>
            <p:cNvSpPr/>
            <p:nvPr/>
          </p:nvSpPr>
          <p:spPr>
            <a:xfrm rot="5400000">
              <a:off x="851178" y="4503372"/>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799" name="Shape 799"/>
        <p:cNvGrpSpPr/>
        <p:nvPr/>
      </p:nvGrpSpPr>
      <p:grpSpPr>
        <a:xfrm>
          <a:off x="0" y="0"/>
          <a:ext cx="0" cy="0"/>
          <a:chOff x="0" y="0"/>
          <a:chExt cx="0" cy="0"/>
        </a:xfrm>
      </p:grpSpPr>
      <p:sp>
        <p:nvSpPr>
          <p:cNvPr id="800" name="Google Shape;800;p14"/>
          <p:cNvSpPr txBox="1"/>
          <p:nvPr>
            <p:ph type="title"/>
          </p:nvPr>
        </p:nvSpPr>
        <p:spPr>
          <a:xfrm>
            <a:off x="1311750" y="3986900"/>
            <a:ext cx="6520500" cy="478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01" name="Google Shape;801;p14"/>
          <p:cNvSpPr txBox="1"/>
          <p:nvPr>
            <p:ph idx="1" type="subTitle"/>
          </p:nvPr>
        </p:nvSpPr>
        <p:spPr>
          <a:xfrm>
            <a:off x="1311750" y="1934575"/>
            <a:ext cx="6520500" cy="15378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3200"/>
              <a:buNone/>
              <a:defRPr sz="3000"/>
            </a:lvl1pPr>
            <a:lvl2pPr lvl="1" rtl="0" algn="ctr">
              <a:lnSpc>
                <a:spcPct val="100000"/>
              </a:lnSpc>
              <a:spcBef>
                <a:spcPts val="0"/>
              </a:spcBef>
              <a:spcAft>
                <a:spcPts val="0"/>
              </a:spcAft>
              <a:buSzPts val="3200"/>
              <a:buNone/>
              <a:defRPr sz="3200"/>
            </a:lvl2pPr>
            <a:lvl3pPr lvl="2" rtl="0" algn="ctr">
              <a:lnSpc>
                <a:spcPct val="100000"/>
              </a:lnSpc>
              <a:spcBef>
                <a:spcPts val="0"/>
              </a:spcBef>
              <a:spcAft>
                <a:spcPts val="0"/>
              </a:spcAft>
              <a:buSzPts val="3200"/>
              <a:buNone/>
              <a:defRPr sz="3200"/>
            </a:lvl3pPr>
            <a:lvl4pPr lvl="3" rtl="0" algn="ctr">
              <a:lnSpc>
                <a:spcPct val="100000"/>
              </a:lnSpc>
              <a:spcBef>
                <a:spcPts val="0"/>
              </a:spcBef>
              <a:spcAft>
                <a:spcPts val="0"/>
              </a:spcAft>
              <a:buSzPts val="3200"/>
              <a:buNone/>
              <a:defRPr sz="3200"/>
            </a:lvl4pPr>
            <a:lvl5pPr lvl="4" rtl="0" algn="ctr">
              <a:lnSpc>
                <a:spcPct val="100000"/>
              </a:lnSpc>
              <a:spcBef>
                <a:spcPts val="0"/>
              </a:spcBef>
              <a:spcAft>
                <a:spcPts val="0"/>
              </a:spcAft>
              <a:buSzPts val="3200"/>
              <a:buNone/>
              <a:defRPr sz="3200"/>
            </a:lvl5pPr>
            <a:lvl6pPr lvl="5" rtl="0" algn="ctr">
              <a:lnSpc>
                <a:spcPct val="100000"/>
              </a:lnSpc>
              <a:spcBef>
                <a:spcPts val="0"/>
              </a:spcBef>
              <a:spcAft>
                <a:spcPts val="0"/>
              </a:spcAft>
              <a:buSzPts val="3200"/>
              <a:buNone/>
              <a:defRPr sz="3200"/>
            </a:lvl6pPr>
            <a:lvl7pPr lvl="6" rtl="0" algn="ctr">
              <a:lnSpc>
                <a:spcPct val="100000"/>
              </a:lnSpc>
              <a:spcBef>
                <a:spcPts val="0"/>
              </a:spcBef>
              <a:spcAft>
                <a:spcPts val="0"/>
              </a:spcAft>
              <a:buSzPts val="3200"/>
              <a:buNone/>
              <a:defRPr sz="3200"/>
            </a:lvl7pPr>
            <a:lvl8pPr lvl="7" rtl="0" algn="ctr">
              <a:lnSpc>
                <a:spcPct val="100000"/>
              </a:lnSpc>
              <a:spcBef>
                <a:spcPts val="0"/>
              </a:spcBef>
              <a:spcAft>
                <a:spcPts val="0"/>
              </a:spcAft>
              <a:buSzPts val="3200"/>
              <a:buNone/>
              <a:defRPr sz="3200"/>
            </a:lvl8pPr>
            <a:lvl9pPr lvl="8" rtl="0" algn="ctr">
              <a:lnSpc>
                <a:spcPct val="100000"/>
              </a:lnSpc>
              <a:spcBef>
                <a:spcPts val="0"/>
              </a:spcBef>
              <a:spcAft>
                <a:spcPts val="0"/>
              </a:spcAft>
              <a:buSzPts val="3200"/>
              <a:buNone/>
              <a:defRPr sz="3200"/>
            </a:lvl9pPr>
          </a:lstStyle>
          <a:p/>
        </p:txBody>
      </p:sp>
      <p:grpSp>
        <p:nvGrpSpPr>
          <p:cNvPr id="802" name="Google Shape;802;p14"/>
          <p:cNvGrpSpPr/>
          <p:nvPr/>
        </p:nvGrpSpPr>
        <p:grpSpPr>
          <a:xfrm flipH="1">
            <a:off x="8167938" y="-4899154"/>
            <a:ext cx="3721951" cy="12135923"/>
            <a:chOff x="-3170262" y="3452177"/>
            <a:chExt cx="3721951" cy="12135923"/>
          </a:xfrm>
        </p:grpSpPr>
        <p:sp>
          <p:nvSpPr>
            <p:cNvPr id="803" name="Google Shape;803;p1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9" name="Google Shape;859;p14"/>
          <p:cNvGrpSpPr/>
          <p:nvPr/>
        </p:nvGrpSpPr>
        <p:grpSpPr>
          <a:xfrm rot="10800000">
            <a:off x="-2853462" y="-2443379"/>
            <a:ext cx="3721951" cy="12135923"/>
            <a:chOff x="-3170262" y="3452177"/>
            <a:chExt cx="3721951" cy="12135923"/>
          </a:xfrm>
        </p:grpSpPr>
        <p:sp>
          <p:nvSpPr>
            <p:cNvPr id="860" name="Google Shape;860;p1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6" name="Google Shape;916;p14"/>
          <p:cNvGrpSpPr/>
          <p:nvPr/>
        </p:nvGrpSpPr>
        <p:grpSpPr>
          <a:xfrm rot="10800000">
            <a:off x="8636589" y="3129613"/>
            <a:ext cx="261061" cy="3913266"/>
            <a:chOff x="7704114" y="-97112"/>
            <a:chExt cx="261061" cy="3913266"/>
          </a:xfrm>
        </p:grpSpPr>
        <p:sp>
          <p:nvSpPr>
            <p:cNvPr id="917" name="Google Shape;917;p14"/>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918" name="Google Shape;918;p14"/>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4"/>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920" name="Google Shape;920;p14"/>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_1">
    <p:spTree>
      <p:nvGrpSpPr>
        <p:cNvPr id="921" name="Shape 921"/>
        <p:cNvGrpSpPr/>
        <p:nvPr/>
      </p:nvGrpSpPr>
      <p:grpSpPr>
        <a:xfrm>
          <a:off x="0" y="0"/>
          <a:ext cx="0" cy="0"/>
          <a:chOff x="0" y="0"/>
          <a:chExt cx="0" cy="0"/>
        </a:xfrm>
      </p:grpSpPr>
      <p:sp>
        <p:nvSpPr>
          <p:cNvPr id="922" name="Google Shape;922;p15"/>
          <p:cNvSpPr txBox="1"/>
          <p:nvPr>
            <p:ph type="title"/>
          </p:nvPr>
        </p:nvSpPr>
        <p:spPr>
          <a:xfrm>
            <a:off x="3039400" y="1812550"/>
            <a:ext cx="4730400" cy="681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500"/>
              <a:buNone/>
              <a:defRPr sz="4500"/>
            </a:lvl1pPr>
            <a:lvl2pPr lvl="1" rtl="0" algn="l">
              <a:spcBef>
                <a:spcPts val="0"/>
              </a:spcBef>
              <a:spcAft>
                <a:spcPts val="0"/>
              </a:spcAft>
              <a:buSzPts val="4500"/>
              <a:buNone/>
              <a:defRPr sz="4500"/>
            </a:lvl2pPr>
            <a:lvl3pPr lvl="2" rtl="0" algn="l">
              <a:spcBef>
                <a:spcPts val="0"/>
              </a:spcBef>
              <a:spcAft>
                <a:spcPts val="0"/>
              </a:spcAft>
              <a:buSzPts val="4500"/>
              <a:buNone/>
              <a:defRPr sz="4500"/>
            </a:lvl3pPr>
            <a:lvl4pPr lvl="3" rtl="0" algn="l">
              <a:spcBef>
                <a:spcPts val="0"/>
              </a:spcBef>
              <a:spcAft>
                <a:spcPts val="0"/>
              </a:spcAft>
              <a:buSzPts val="4500"/>
              <a:buNone/>
              <a:defRPr sz="4500"/>
            </a:lvl4pPr>
            <a:lvl5pPr lvl="4" rtl="0" algn="l">
              <a:spcBef>
                <a:spcPts val="0"/>
              </a:spcBef>
              <a:spcAft>
                <a:spcPts val="0"/>
              </a:spcAft>
              <a:buSzPts val="4500"/>
              <a:buNone/>
              <a:defRPr sz="4500"/>
            </a:lvl5pPr>
            <a:lvl6pPr lvl="5" rtl="0" algn="l">
              <a:spcBef>
                <a:spcPts val="0"/>
              </a:spcBef>
              <a:spcAft>
                <a:spcPts val="0"/>
              </a:spcAft>
              <a:buSzPts val="4500"/>
              <a:buNone/>
              <a:defRPr sz="4500"/>
            </a:lvl6pPr>
            <a:lvl7pPr lvl="6" rtl="0" algn="l">
              <a:spcBef>
                <a:spcPts val="0"/>
              </a:spcBef>
              <a:spcAft>
                <a:spcPts val="0"/>
              </a:spcAft>
              <a:buSzPts val="4500"/>
              <a:buNone/>
              <a:defRPr sz="4500"/>
            </a:lvl7pPr>
            <a:lvl8pPr lvl="7" rtl="0" algn="l">
              <a:spcBef>
                <a:spcPts val="0"/>
              </a:spcBef>
              <a:spcAft>
                <a:spcPts val="0"/>
              </a:spcAft>
              <a:buSzPts val="4500"/>
              <a:buNone/>
              <a:defRPr sz="4500"/>
            </a:lvl8pPr>
            <a:lvl9pPr lvl="8" rtl="0" algn="l">
              <a:spcBef>
                <a:spcPts val="0"/>
              </a:spcBef>
              <a:spcAft>
                <a:spcPts val="0"/>
              </a:spcAft>
              <a:buSzPts val="4500"/>
              <a:buNone/>
              <a:defRPr sz="4500"/>
            </a:lvl9pPr>
          </a:lstStyle>
          <a:p/>
        </p:txBody>
      </p:sp>
      <p:sp>
        <p:nvSpPr>
          <p:cNvPr id="923" name="Google Shape;923;p15"/>
          <p:cNvSpPr txBox="1"/>
          <p:nvPr>
            <p:ph idx="1" type="subTitle"/>
          </p:nvPr>
        </p:nvSpPr>
        <p:spPr>
          <a:xfrm>
            <a:off x="3039400" y="2854350"/>
            <a:ext cx="4133400" cy="41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p:txBody>
      </p:sp>
      <p:sp>
        <p:nvSpPr>
          <p:cNvPr id="924" name="Google Shape;924;p15"/>
          <p:cNvSpPr txBox="1"/>
          <p:nvPr>
            <p:ph hasCustomPrompt="1" idx="2" type="title"/>
          </p:nvPr>
        </p:nvSpPr>
        <p:spPr>
          <a:xfrm>
            <a:off x="1624100" y="2159377"/>
            <a:ext cx="1076400" cy="82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grpSp>
        <p:nvGrpSpPr>
          <p:cNvPr id="925" name="Google Shape;925;p15"/>
          <p:cNvGrpSpPr/>
          <p:nvPr/>
        </p:nvGrpSpPr>
        <p:grpSpPr>
          <a:xfrm flipH="1" rot="5400000">
            <a:off x="3245125" y="-6666529"/>
            <a:ext cx="3721951" cy="12135923"/>
            <a:chOff x="-3170262" y="3452177"/>
            <a:chExt cx="3721951" cy="12135923"/>
          </a:xfrm>
        </p:grpSpPr>
        <p:sp>
          <p:nvSpPr>
            <p:cNvPr id="926" name="Google Shape;926;p15"/>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5"/>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5"/>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5"/>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5"/>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5"/>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5"/>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5"/>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5"/>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5"/>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5"/>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5"/>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5"/>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5"/>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5"/>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5"/>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5"/>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5"/>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5"/>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5"/>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5"/>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5"/>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5"/>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5"/>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5"/>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5"/>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5"/>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5"/>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5"/>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5"/>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5"/>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5"/>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5"/>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5"/>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5"/>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5"/>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5"/>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5"/>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5"/>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5"/>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5"/>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5"/>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5"/>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5"/>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5"/>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5"/>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5"/>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5"/>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5"/>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5"/>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5"/>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5"/>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5"/>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5"/>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5"/>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5"/>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2" name="Google Shape;982;p15"/>
          <p:cNvGrpSpPr/>
          <p:nvPr/>
        </p:nvGrpSpPr>
        <p:grpSpPr>
          <a:xfrm>
            <a:off x="-2507408" y="4010131"/>
            <a:ext cx="13681471" cy="3721951"/>
            <a:chOff x="-2507408" y="4010131"/>
            <a:chExt cx="13681471" cy="3721951"/>
          </a:xfrm>
        </p:grpSpPr>
        <p:sp>
          <p:nvSpPr>
            <p:cNvPr id="983" name="Google Shape;983;p15"/>
            <p:cNvSpPr/>
            <p:nvPr/>
          </p:nvSpPr>
          <p:spPr>
            <a:xfrm rot="-5400000">
              <a:off x="5294072" y="184294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5"/>
            <p:cNvSpPr/>
            <p:nvPr/>
          </p:nvSpPr>
          <p:spPr>
            <a:xfrm rot="-5400000">
              <a:off x="6009117" y="6527890"/>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5"/>
            <p:cNvSpPr/>
            <p:nvPr/>
          </p:nvSpPr>
          <p:spPr>
            <a:xfrm rot="-5400000">
              <a:off x="7837772" y="734983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5"/>
            <p:cNvSpPr/>
            <p:nvPr/>
          </p:nvSpPr>
          <p:spPr>
            <a:xfrm rot="-5400000">
              <a:off x="1414655" y="4861593"/>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5"/>
            <p:cNvSpPr/>
            <p:nvPr/>
          </p:nvSpPr>
          <p:spPr>
            <a:xfrm rot="-5400000">
              <a:off x="4633252" y="40747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5"/>
            <p:cNvSpPr/>
            <p:nvPr/>
          </p:nvSpPr>
          <p:spPr>
            <a:xfrm rot="-5400000">
              <a:off x="4844935" y="40747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5"/>
            <p:cNvSpPr/>
            <p:nvPr/>
          </p:nvSpPr>
          <p:spPr>
            <a:xfrm rot="-5400000">
              <a:off x="5058986" y="4074809"/>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5"/>
            <p:cNvSpPr/>
            <p:nvPr/>
          </p:nvSpPr>
          <p:spPr>
            <a:xfrm rot="-5400000">
              <a:off x="5270612" y="4074752"/>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5"/>
            <p:cNvSpPr/>
            <p:nvPr/>
          </p:nvSpPr>
          <p:spPr>
            <a:xfrm rot="-5400000">
              <a:off x="5482295" y="40747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5"/>
            <p:cNvSpPr/>
            <p:nvPr/>
          </p:nvSpPr>
          <p:spPr>
            <a:xfrm rot="-5400000">
              <a:off x="6394794" y="370560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5"/>
            <p:cNvSpPr/>
            <p:nvPr/>
          </p:nvSpPr>
          <p:spPr>
            <a:xfrm rot="-5400000">
              <a:off x="526836" y="6351425"/>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5"/>
            <p:cNvSpPr/>
            <p:nvPr/>
          </p:nvSpPr>
          <p:spPr>
            <a:xfrm flipH="1" rot="10800000">
              <a:off x="8072788" y="4010131"/>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5"/>
            <p:cNvSpPr/>
            <p:nvPr/>
          </p:nvSpPr>
          <p:spPr>
            <a:xfrm flipH="1" rot="10800000">
              <a:off x="7051306" y="4011281"/>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5"/>
            <p:cNvSpPr/>
            <p:nvPr/>
          </p:nvSpPr>
          <p:spPr>
            <a:xfrm flipH="1" rot="10800000">
              <a:off x="11056539" y="4996931"/>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5"/>
            <p:cNvSpPr/>
            <p:nvPr/>
          </p:nvSpPr>
          <p:spPr>
            <a:xfrm flipH="1" rot="10800000">
              <a:off x="11056539" y="42864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5"/>
            <p:cNvSpPr/>
            <p:nvPr/>
          </p:nvSpPr>
          <p:spPr>
            <a:xfrm flipH="1" rot="10800000">
              <a:off x="11056539" y="452326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5"/>
            <p:cNvSpPr/>
            <p:nvPr/>
          </p:nvSpPr>
          <p:spPr>
            <a:xfrm flipH="1" rot="10800000">
              <a:off x="11056539" y="47600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5"/>
            <p:cNvSpPr/>
            <p:nvPr/>
          </p:nvSpPr>
          <p:spPr>
            <a:xfrm flipH="1" rot="10800000">
              <a:off x="5481164" y="7463931"/>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5"/>
            <p:cNvSpPr/>
            <p:nvPr/>
          </p:nvSpPr>
          <p:spPr>
            <a:xfrm flipH="1" rot="10800000">
              <a:off x="2956571"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5"/>
            <p:cNvSpPr/>
            <p:nvPr/>
          </p:nvSpPr>
          <p:spPr>
            <a:xfrm flipH="1" rot="10800000">
              <a:off x="1770967"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5"/>
            <p:cNvSpPr/>
            <p:nvPr/>
          </p:nvSpPr>
          <p:spPr>
            <a:xfrm flipH="1" rot="10800000">
              <a:off x="2008088"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5"/>
            <p:cNvSpPr/>
            <p:nvPr/>
          </p:nvSpPr>
          <p:spPr>
            <a:xfrm flipH="1" rot="10800000">
              <a:off x="2245208"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5"/>
            <p:cNvSpPr/>
            <p:nvPr/>
          </p:nvSpPr>
          <p:spPr>
            <a:xfrm flipH="1" rot="10800000">
              <a:off x="2482329"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5"/>
            <p:cNvSpPr/>
            <p:nvPr/>
          </p:nvSpPr>
          <p:spPr>
            <a:xfrm flipH="1" rot="10800000">
              <a:off x="2719450"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5"/>
            <p:cNvSpPr/>
            <p:nvPr/>
          </p:nvSpPr>
          <p:spPr>
            <a:xfrm rot="-5400000">
              <a:off x="5294072" y="184294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5"/>
            <p:cNvSpPr/>
            <p:nvPr/>
          </p:nvSpPr>
          <p:spPr>
            <a:xfrm rot="-5400000">
              <a:off x="6009117" y="6527890"/>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5"/>
            <p:cNvSpPr/>
            <p:nvPr/>
          </p:nvSpPr>
          <p:spPr>
            <a:xfrm rot="-5400000">
              <a:off x="7837772" y="734983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5"/>
            <p:cNvSpPr/>
            <p:nvPr/>
          </p:nvSpPr>
          <p:spPr>
            <a:xfrm rot="-5400000">
              <a:off x="1414655" y="4861593"/>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5"/>
            <p:cNvSpPr/>
            <p:nvPr/>
          </p:nvSpPr>
          <p:spPr>
            <a:xfrm rot="-5400000">
              <a:off x="4633252" y="40747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5"/>
            <p:cNvSpPr/>
            <p:nvPr/>
          </p:nvSpPr>
          <p:spPr>
            <a:xfrm rot="-5400000">
              <a:off x="4844935" y="40747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5"/>
            <p:cNvSpPr/>
            <p:nvPr/>
          </p:nvSpPr>
          <p:spPr>
            <a:xfrm rot="-5400000">
              <a:off x="5058986" y="4074809"/>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5"/>
            <p:cNvSpPr/>
            <p:nvPr/>
          </p:nvSpPr>
          <p:spPr>
            <a:xfrm rot="-5400000">
              <a:off x="5270612" y="4074752"/>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5"/>
            <p:cNvSpPr/>
            <p:nvPr/>
          </p:nvSpPr>
          <p:spPr>
            <a:xfrm rot="-5400000">
              <a:off x="5482295" y="40747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5"/>
            <p:cNvSpPr/>
            <p:nvPr/>
          </p:nvSpPr>
          <p:spPr>
            <a:xfrm rot="-5400000">
              <a:off x="526836" y="6351425"/>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5"/>
            <p:cNvSpPr/>
            <p:nvPr/>
          </p:nvSpPr>
          <p:spPr>
            <a:xfrm flipH="1" rot="10800000">
              <a:off x="8072788" y="4010131"/>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5"/>
            <p:cNvSpPr/>
            <p:nvPr/>
          </p:nvSpPr>
          <p:spPr>
            <a:xfrm flipH="1" rot="10800000">
              <a:off x="7051306" y="4011281"/>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5"/>
            <p:cNvSpPr/>
            <p:nvPr/>
          </p:nvSpPr>
          <p:spPr>
            <a:xfrm flipH="1" rot="10800000">
              <a:off x="11056539" y="4996931"/>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5"/>
            <p:cNvSpPr/>
            <p:nvPr/>
          </p:nvSpPr>
          <p:spPr>
            <a:xfrm flipH="1" rot="10800000">
              <a:off x="11056539" y="42864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5"/>
            <p:cNvSpPr/>
            <p:nvPr/>
          </p:nvSpPr>
          <p:spPr>
            <a:xfrm flipH="1" rot="10800000">
              <a:off x="11056539" y="452326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5"/>
            <p:cNvSpPr/>
            <p:nvPr/>
          </p:nvSpPr>
          <p:spPr>
            <a:xfrm flipH="1" rot="10800000">
              <a:off x="11056539" y="47600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5"/>
            <p:cNvSpPr/>
            <p:nvPr/>
          </p:nvSpPr>
          <p:spPr>
            <a:xfrm flipH="1" rot="10800000">
              <a:off x="2956571"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5"/>
            <p:cNvSpPr/>
            <p:nvPr/>
          </p:nvSpPr>
          <p:spPr>
            <a:xfrm flipH="1" rot="10800000">
              <a:off x="1770967"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5"/>
            <p:cNvSpPr/>
            <p:nvPr/>
          </p:nvSpPr>
          <p:spPr>
            <a:xfrm flipH="1" rot="10800000">
              <a:off x="2008088"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5"/>
            <p:cNvSpPr/>
            <p:nvPr/>
          </p:nvSpPr>
          <p:spPr>
            <a:xfrm flipH="1" rot="10800000">
              <a:off x="2245208"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5"/>
            <p:cNvSpPr/>
            <p:nvPr/>
          </p:nvSpPr>
          <p:spPr>
            <a:xfrm flipH="1" rot="10800000">
              <a:off x="2482329"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5"/>
            <p:cNvSpPr/>
            <p:nvPr/>
          </p:nvSpPr>
          <p:spPr>
            <a:xfrm flipH="1" rot="10800000">
              <a:off x="2719450" y="40865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9" name="Google Shape;1029;p15"/>
            <p:cNvGrpSpPr/>
            <p:nvPr/>
          </p:nvGrpSpPr>
          <p:grpSpPr>
            <a:xfrm>
              <a:off x="-2507408" y="4560924"/>
              <a:ext cx="6876983" cy="300288"/>
              <a:chOff x="-2507408" y="4560924"/>
              <a:chExt cx="6876983" cy="300288"/>
            </a:xfrm>
          </p:grpSpPr>
          <p:sp>
            <p:nvSpPr>
              <p:cNvPr id="1030" name="Google Shape;1030;p15"/>
              <p:cNvSpPr/>
              <p:nvPr/>
            </p:nvSpPr>
            <p:spPr>
              <a:xfrm rot="-5400000">
                <a:off x="846319" y="133795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5"/>
              <p:cNvSpPr/>
              <p:nvPr/>
            </p:nvSpPr>
            <p:spPr>
              <a:xfrm flipH="1" rot="10800000">
                <a:off x="-44930" y="45609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5"/>
              <p:cNvSpPr/>
              <p:nvPr/>
            </p:nvSpPr>
            <p:spPr>
              <a:xfrm flipH="1" rot="10800000">
                <a:off x="-44930" y="45609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
    <p:spTree>
      <p:nvGrpSpPr>
        <p:cNvPr id="1033" name="Shape 1033"/>
        <p:cNvGrpSpPr/>
        <p:nvPr/>
      </p:nvGrpSpPr>
      <p:grpSpPr>
        <a:xfrm>
          <a:off x="0" y="0"/>
          <a:ext cx="0" cy="0"/>
          <a:chOff x="0" y="0"/>
          <a:chExt cx="0" cy="0"/>
        </a:xfrm>
      </p:grpSpPr>
      <p:sp>
        <p:nvSpPr>
          <p:cNvPr id="1034" name="Google Shape;1034;p16"/>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grpSp>
        <p:nvGrpSpPr>
          <p:cNvPr id="1035" name="Google Shape;1035;p16"/>
          <p:cNvGrpSpPr/>
          <p:nvPr/>
        </p:nvGrpSpPr>
        <p:grpSpPr>
          <a:xfrm flipH="1" rot="-5400000">
            <a:off x="5484825" y="4506281"/>
            <a:ext cx="4222888" cy="4088811"/>
            <a:chOff x="8129425" y="2555026"/>
            <a:chExt cx="4222888" cy="4088811"/>
          </a:xfrm>
        </p:grpSpPr>
        <p:sp>
          <p:nvSpPr>
            <p:cNvPr id="1036" name="Google Shape;1036;p16"/>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6"/>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6"/>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6"/>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6"/>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6"/>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6"/>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6"/>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4" name="Google Shape;1044;p16"/>
          <p:cNvGrpSpPr/>
          <p:nvPr/>
        </p:nvGrpSpPr>
        <p:grpSpPr>
          <a:xfrm>
            <a:off x="-1350577" y="383600"/>
            <a:ext cx="1928770" cy="2826596"/>
            <a:chOff x="-1350577" y="383600"/>
            <a:chExt cx="1928770" cy="2826596"/>
          </a:xfrm>
        </p:grpSpPr>
        <p:sp>
          <p:nvSpPr>
            <p:cNvPr id="1045" name="Google Shape;1045;p16"/>
            <p:cNvSpPr/>
            <p:nvPr/>
          </p:nvSpPr>
          <p:spPr>
            <a:xfrm rot="5400000">
              <a:off x="-1711634" y="920412"/>
              <a:ext cx="2650694" cy="1753015"/>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6"/>
            <p:cNvSpPr/>
            <p:nvPr/>
          </p:nvSpPr>
          <p:spPr>
            <a:xfrm flipH="1">
              <a:off x="-1350577" y="303431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6"/>
            <p:cNvSpPr/>
            <p:nvPr/>
          </p:nvSpPr>
          <p:spPr>
            <a:xfrm flipH="1">
              <a:off x="402308" y="383600"/>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6"/>
            <p:cNvSpPr/>
            <p:nvPr/>
          </p:nvSpPr>
          <p:spPr>
            <a:xfrm flipH="1">
              <a:off x="402308" y="80986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6"/>
            <p:cNvSpPr/>
            <p:nvPr/>
          </p:nvSpPr>
          <p:spPr>
            <a:xfrm rot="5400000">
              <a:off x="-1711634" y="920412"/>
              <a:ext cx="2650694" cy="1753015"/>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6"/>
            <p:cNvSpPr/>
            <p:nvPr/>
          </p:nvSpPr>
          <p:spPr>
            <a:xfrm flipH="1">
              <a:off x="-1350577" y="303431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6"/>
            <p:cNvSpPr/>
            <p:nvPr/>
          </p:nvSpPr>
          <p:spPr>
            <a:xfrm flipH="1">
              <a:off x="402308" y="383600"/>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6"/>
            <p:cNvSpPr/>
            <p:nvPr/>
          </p:nvSpPr>
          <p:spPr>
            <a:xfrm flipH="1">
              <a:off x="402308" y="80986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3" name="Google Shape;1053;p16"/>
          <p:cNvGrpSpPr/>
          <p:nvPr/>
        </p:nvGrpSpPr>
        <p:grpSpPr>
          <a:xfrm rot="10800000">
            <a:off x="8565750" y="-294612"/>
            <a:ext cx="237939" cy="3223487"/>
            <a:chOff x="8202950" y="1983213"/>
            <a:chExt cx="237939" cy="3223487"/>
          </a:xfrm>
        </p:grpSpPr>
        <p:sp>
          <p:nvSpPr>
            <p:cNvPr id="1054" name="Google Shape;1054;p16"/>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055" name="Google Shape;1055;p16"/>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6"/>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057" name="Google Shape;1057;p16"/>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16"/>
          <p:cNvGrpSpPr/>
          <p:nvPr/>
        </p:nvGrpSpPr>
        <p:grpSpPr>
          <a:xfrm rot="5400000">
            <a:off x="-739425" y="645011"/>
            <a:ext cx="3769563" cy="11358057"/>
            <a:chOff x="-2722250" y="-1079764"/>
            <a:chExt cx="3769563" cy="11358057"/>
          </a:xfrm>
        </p:grpSpPr>
        <p:sp>
          <p:nvSpPr>
            <p:cNvPr id="1059" name="Google Shape;1059;p1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6"/>
            <p:cNvSpPr/>
            <p:nvPr/>
          </p:nvSpPr>
          <p:spPr>
            <a:xfrm rot="-5400000">
              <a:off x="-3866449" y="6310625"/>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6"/>
            <p:cNvSpPr/>
            <p:nvPr/>
          </p:nvSpPr>
          <p:spPr>
            <a:xfrm rot="-5400000">
              <a:off x="-3866449" y="6310625"/>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3" name="Google Shape;1073;p16"/>
          <p:cNvSpPr txBox="1"/>
          <p:nvPr>
            <p:ph idx="1" type="subTitle"/>
          </p:nvPr>
        </p:nvSpPr>
        <p:spPr>
          <a:xfrm>
            <a:off x="865650" y="1889494"/>
            <a:ext cx="2212800" cy="784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4" name="Google Shape;1074;p16"/>
          <p:cNvSpPr txBox="1"/>
          <p:nvPr>
            <p:ph idx="2" type="subTitle"/>
          </p:nvPr>
        </p:nvSpPr>
        <p:spPr>
          <a:xfrm>
            <a:off x="865650" y="1508250"/>
            <a:ext cx="22128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075" name="Google Shape;1075;p16"/>
          <p:cNvSpPr txBox="1"/>
          <p:nvPr>
            <p:ph idx="3" type="subTitle"/>
          </p:nvPr>
        </p:nvSpPr>
        <p:spPr>
          <a:xfrm>
            <a:off x="865650" y="3185894"/>
            <a:ext cx="2212800" cy="784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76" name="Google Shape;1076;p16"/>
          <p:cNvSpPr txBox="1"/>
          <p:nvPr>
            <p:ph idx="4" type="subTitle"/>
          </p:nvPr>
        </p:nvSpPr>
        <p:spPr>
          <a:xfrm>
            <a:off x="865650" y="2804650"/>
            <a:ext cx="22128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077" name="Google Shape;1077;p16"/>
          <p:cNvSpPr txBox="1"/>
          <p:nvPr>
            <p:ph hasCustomPrompt="1" idx="5" type="title"/>
          </p:nvPr>
        </p:nvSpPr>
        <p:spPr>
          <a:xfrm>
            <a:off x="7124550" y="1731100"/>
            <a:ext cx="1153800" cy="610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700"/>
              <a:buNone/>
              <a:defRPr sz="3700"/>
            </a:lvl1pPr>
            <a:lvl2pPr lvl="1" rtl="0" algn="l">
              <a:spcBef>
                <a:spcPts val="0"/>
              </a:spcBef>
              <a:spcAft>
                <a:spcPts val="0"/>
              </a:spcAft>
              <a:buSzPts val="3700"/>
              <a:buNone/>
              <a:defRPr sz="3700"/>
            </a:lvl2pPr>
            <a:lvl3pPr lvl="2" rtl="0" algn="l">
              <a:spcBef>
                <a:spcPts val="0"/>
              </a:spcBef>
              <a:spcAft>
                <a:spcPts val="0"/>
              </a:spcAft>
              <a:buSzPts val="3700"/>
              <a:buNone/>
              <a:defRPr sz="3700"/>
            </a:lvl3pPr>
            <a:lvl4pPr lvl="3" rtl="0" algn="l">
              <a:spcBef>
                <a:spcPts val="0"/>
              </a:spcBef>
              <a:spcAft>
                <a:spcPts val="0"/>
              </a:spcAft>
              <a:buSzPts val="3700"/>
              <a:buNone/>
              <a:defRPr sz="3700"/>
            </a:lvl4pPr>
            <a:lvl5pPr lvl="4" rtl="0" algn="l">
              <a:spcBef>
                <a:spcPts val="0"/>
              </a:spcBef>
              <a:spcAft>
                <a:spcPts val="0"/>
              </a:spcAft>
              <a:buSzPts val="3700"/>
              <a:buNone/>
              <a:defRPr sz="3700"/>
            </a:lvl5pPr>
            <a:lvl6pPr lvl="5" rtl="0" algn="l">
              <a:spcBef>
                <a:spcPts val="0"/>
              </a:spcBef>
              <a:spcAft>
                <a:spcPts val="0"/>
              </a:spcAft>
              <a:buSzPts val="3700"/>
              <a:buNone/>
              <a:defRPr sz="3700"/>
            </a:lvl6pPr>
            <a:lvl7pPr lvl="6" rtl="0" algn="l">
              <a:spcBef>
                <a:spcPts val="0"/>
              </a:spcBef>
              <a:spcAft>
                <a:spcPts val="0"/>
              </a:spcAft>
              <a:buSzPts val="3700"/>
              <a:buNone/>
              <a:defRPr sz="3700"/>
            </a:lvl7pPr>
            <a:lvl8pPr lvl="7" rtl="0" algn="l">
              <a:spcBef>
                <a:spcPts val="0"/>
              </a:spcBef>
              <a:spcAft>
                <a:spcPts val="0"/>
              </a:spcAft>
              <a:buSzPts val="3700"/>
              <a:buNone/>
              <a:defRPr sz="3700"/>
            </a:lvl8pPr>
            <a:lvl9pPr lvl="8" rtl="0" algn="l">
              <a:spcBef>
                <a:spcPts val="0"/>
              </a:spcBef>
              <a:spcAft>
                <a:spcPts val="0"/>
              </a:spcAft>
              <a:buSzPts val="3700"/>
              <a:buNone/>
              <a:defRPr sz="3700"/>
            </a:lvl9pPr>
          </a:lstStyle>
          <a:p>
            <a:r>
              <a:t>xx%</a:t>
            </a:r>
          </a:p>
        </p:txBody>
      </p:sp>
      <p:sp>
        <p:nvSpPr>
          <p:cNvPr id="1078" name="Google Shape;1078;p16"/>
          <p:cNvSpPr txBox="1"/>
          <p:nvPr>
            <p:ph hasCustomPrompt="1" idx="6" type="title"/>
          </p:nvPr>
        </p:nvSpPr>
        <p:spPr>
          <a:xfrm>
            <a:off x="7124550" y="3028125"/>
            <a:ext cx="1153800" cy="610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700"/>
              <a:buNone/>
              <a:defRPr sz="3700"/>
            </a:lvl1pPr>
            <a:lvl2pPr lvl="1" rtl="0" algn="l">
              <a:spcBef>
                <a:spcPts val="0"/>
              </a:spcBef>
              <a:spcAft>
                <a:spcPts val="0"/>
              </a:spcAft>
              <a:buSzPts val="3700"/>
              <a:buNone/>
              <a:defRPr sz="3700"/>
            </a:lvl2pPr>
            <a:lvl3pPr lvl="2" rtl="0" algn="l">
              <a:spcBef>
                <a:spcPts val="0"/>
              </a:spcBef>
              <a:spcAft>
                <a:spcPts val="0"/>
              </a:spcAft>
              <a:buSzPts val="3700"/>
              <a:buNone/>
              <a:defRPr sz="3700"/>
            </a:lvl3pPr>
            <a:lvl4pPr lvl="3" rtl="0" algn="l">
              <a:spcBef>
                <a:spcPts val="0"/>
              </a:spcBef>
              <a:spcAft>
                <a:spcPts val="0"/>
              </a:spcAft>
              <a:buSzPts val="3700"/>
              <a:buNone/>
              <a:defRPr sz="3700"/>
            </a:lvl4pPr>
            <a:lvl5pPr lvl="4" rtl="0" algn="l">
              <a:spcBef>
                <a:spcPts val="0"/>
              </a:spcBef>
              <a:spcAft>
                <a:spcPts val="0"/>
              </a:spcAft>
              <a:buSzPts val="3700"/>
              <a:buNone/>
              <a:defRPr sz="3700"/>
            </a:lvl5pPr>
            <a:lvl6pPr lvl="5" rtl="0" algn="l">
              <a:spcBef>
                <a:spcPts val="0"/>
              </a:spcBef>
              <a:spcAft>
                <a:spcPts val="0"/>
              </a:spcAft>
              <a:buSzPts val="3700"/>
              <a:buNone/>
              <a:defRPr sz="3700"/>
            </a:lvl6pPr>
            <a:lvl7pPr lvl="6" rtl="0" algn="l">
              <a:spcBef>
                <a:spcPts val="0"/>
              </a:spcBef>
              <a:spcAft>
                <a:spcPts val="0"/>
              </a:spcAft>
              <a:buSzPts val="3700"/>
              <a:buNone/>
              <a:defRPr sz="3700"/>
            </a:lvl7pPr>
            <a:lvl8pPr lvl="7" rtl="0" algn="l">
              <a:spcBef>
                <a:spcPts val="0"/>
              </a:spcBef>
              <a:spcAft>
                <a:spcPts val="0"/>
              </a:spcAft>
              <a:buSzPts val="3700"/>
              <a:buNone/>
              <a:defRPr sz="3700"/>
            </a:lvl8pPr>
            <a:lvl9pPr lvl="8" rtl="0" algn="l">
              <a:spcBef>
                <a:spcPts val="0"/>
              </a:spcBef>
              <a:spcAft>
                <a:spcPts val="0"/>
              </a:spcAft>
              <a:buSzPts val="3700"/>
              <a:buNone/>
              <a:defRPr sz="37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_1">
    <p:spTree>
      <p:nvGrpSpPr>
        <p:cNvPr id="1079" name="Shape 1079"/>
        <p:cNvGrpSpPr/>
        <p:nvPr/>
      </p:nvGrpSpPr>
      <p:grpSpPr>
        <a:xfrm>
          <a:off x="0" y="0"/>
          <a:ext cx="0" cy="0"/>
          <a:chOff x="0" y="0"/>
          <a:chExt cx="0" cy="0"/>
        </a:xfrm>
      </p:grpSpPr>
      <p:grpSp>
        <p:nvGrpSpPr>
          <p:cNvPr id="1080" name="Google Shape;1080;p17"/>
          <p:cNvGrpSpPr/>
          <p:nvPr/>
        </p:nvGrpSpPr>
        <p:grpSpPr>
          <a:xfrm rot="10800000">
            <a:off x="8275488" y="-5806929"/>
            <a:ext cx="3721951" cy="12135923"/>
            <a:chOff x="-3170262" y="3452177"/>
            <a:chExt cx="3721951" cy="12135923"/>
          </a:xfrm>
        </p:grpSpPr>
        <p:sp>
          <p:nvSpPr>
            <p:cNvPr id="1081" name="Google Shape;1081;p17"/>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7"/>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7"/>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7"/>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7"/>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7"/>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7"/>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7"/>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7"/>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7"/>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7"/>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7"/>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7"/>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7"/>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7"/>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7"/>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7"/>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7"/>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7"/>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7"/>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7"/>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7"/>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7"/>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7"/>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7"/>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7"/>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7"/>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7"/>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7"/>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7"/>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7"/>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7"/>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7"/>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7"/>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7"/>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7"/>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7"/>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7"/>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7"/>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7"/>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7"/>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7"/>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7"/>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7"/>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7"/>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7"/>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7"/>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7"/>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7"/>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7"/>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7"/>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7"/>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7"/>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7"/>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7"/>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7"/>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17"/>
          <p:cNvGrpSpPr/>
          <p:nvPr/>
        </p:nvGrpSpPr>
        <p:grpSpPr>
          <a:xfrm>
            <a:off x="-2853462" y="-2631329"/>
            <a:ext cx="3721951" cy="12135923"/>
            <a:chOff x="-3170262" y="3452177"/>
            <a:chExt cx="3721951" cy="12135923"/>
          </a:xfrm>
        </p:grpSpPr>
        <p:sp>
          <p:nvSpPr>
            <p:cNvPr id="1138" name="Google Shape;1138;p17"/>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7"/>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7"/>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7"/>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7"/>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7"/>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7"/>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7"/>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7"/>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7"/>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7"/>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7"/>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7"/>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7"/>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7"/>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7"/>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7"/>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7"/>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7"/>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7"/>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7"/>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7"/>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7"/>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7"/>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7"/>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7"/>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7"/>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7"/>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7"/>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7"/>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7"/>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7"/>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7"/>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7"/>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7"/>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7"/>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7"/>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7"/>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7"/>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7"/>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7"/>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7"/>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7"/>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7"/>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7"/>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7"/>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7"/>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7"/>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7"/>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7"/>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17"/>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17"/>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7"/>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17"/>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7"/>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7"/>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4" name="Google Shape;1194;p17"/>
          <p:cNvSpPr txBox="1"/>
          <p:nvPr>
            <p:ph hasCustomPrompt="1" type="title"/>
          </p:nvPr>
        </p:nvSpPr>
        <p:spPr>
          <a:xfrm>
            <a:off x="2418150" y="499225"/>
            <a:ext cx="4307700" cy="77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a:r>
              <a:t>xx%</a:t>
            </a:r>
          </a:p>
        </p:txBody>
      </p:sp>
      <p:sp>
        <p:nvSpPr>
          <p:cNvPr id="1195" name="Google Shape;1195;p17"/>
          <p:cNvSpPr txBox="1"/>
          <p:nvPr>
            <p:ph idx="1" type="subTitle"/>
          </p:nvPr>
        </p:nvSpPr>
        <p:spPr>
          <a:xfrm>
            <a:off x="2418146" y="1329175"/>
            <a:ext cx="4307700" cy="3099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6" name="Google Shape;1196;p17"/>
          <p:cNvSpPr txBox="1"/>
          <p:nvPr>
            <p:ph hasCustomPrompt="1" idx="2" type="title"/>
          </p:nvPr>
        </p:nvSpPr>
        <p:spPr>
          <a:xfrm>
            <a:off x="2418150" y="3419300"/>
            <a:ext cx="4307700" cy="77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a:r>
              <a:t>xx%</a:t>
            </a:r>
          </a:p>
        </p:txBody>
      </p:sp>
      <p:sp>
        <p:nvSpPr>
          <p:cNvPr id="1197" name="Google Shape;1197;p17"/>
          <p:cNvSpPr txBox="1"/>
          <p:nvPr>
            <p:ph idx="3" type="subTitle"/>
          </p:nvPr>
        </p:nvSpPr>
        <p:spPr>
          <a:xfrm>
            <a:off x="2418146" y="4249250"/>
            <a:ext cx="4307700" cy="3099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8" name="Google Shape;1198;p17"/>
          <p:cNvSpPr txBox="1"/>
          <p:nvPr>
            <p:ph hasCustomPrompt="1" idx="4" type="title"/>
          </p:nvPr>
        </p:nvSpPr>
        <p:spPr>
          <a:xfrm>
            <a:off x="2418150" y="1959263"/>
            <a:ext cx="4307700" cy="773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5600"/>
              <a:buNone/>
              <a:defRPr sz="5600">
                <a:solidFill>
                  <a:schemeClr val="lt2"/>
                </a:solidFill>
              </a:defRPr>
            </a:lvl1pPr>
            <a:lvl2pPr lvl="1" rtl="0" algn="ctr">
              <a:spcBef>
                <a:spcPts val="0"/>
              </a:spcBef>
              <a:spcAft>
                <a:spcPts val="0"/>
              </a:spcAft>
              <a:buClr>
                <a:schemeClr val="lt2"/>
              </a:buClr>
              <a:buSzPts val="5600"/>
              <a:buNone/>
              <a:defRPr sz="5600">
                <a:solidFill>
                  <a:schemeClr val="lt2"/>
                </a:solidFill>
              </a:defRPr>
            </a:lvl2pPr>
            <a:lvl3pPr lvl="2" rtl="0" algn="ctr">
              <a:spcBef>
                <a:spcPts val="0"/>
              </a:spcBef>
              <a:spcAft>
                <a:spcPts val="0"/>
              </a:spcAft>
              <a:buClr>
                <a:schemeClr val="lt2"/>
              </a:buClr>
              <a:buSzPts val="5600"/>
              <a:buNone/>
              <a:defRPr sz="5600">
                <a:solidFill>
                  <a:schemeClr val="lt2"/>
                </a:solidFill>
              </a:defRPr>
            </a:lvl3pPr>
            <a:lvl4pPr lvl="3" rtl="0" algn="ctr">
              <a:spcBef>
                <a:spcPts val="0"/>
              </a:spcBef>
              <a:spcAft>
                <a:spcPts val="0"/>
              </a:spcAft>
              <a:buClr>
                <a:schemeClr val="lt2"/>
              </a:buClr>
              <a:buSzPts val="5600"/>
              <a:buNone/>
              <a:defRPr sz="5600">
                <a:solidFill>
                  <a:schemeClr val="lt2"/>
                </a:solidFill>
              </a:defRPr>
            </a:lvl4pPr>
            <a:lvl5pPr lvl="4" rtl="0" algn="ctr">
              <a:spcBef>
                <a:spcPts val="0"/>
              </a:spcBef>
              <a:spcAft>
                <a:spcPts val="0"/>
              </a:spcAft>
              <a:buClr>
                <a:schemeClr val="lt2"/>
              </a:buClr>
              <a:buSzPts val="5600"/>
              <a:buNone/>
              <a:defRPr sz="5600">
                <a:solidFill>
                  <a:schemeClr val="lt2"/>
                </a:solidFill>
              </a:defRPr>
            </a:lvl5pPr>
            <a:lvl6pPr lvl="5" rtl="0" algn="ctr">
              <a:spcBef>
                <a:spcPts val="0"/>
              </a:spcBef>
              <a:spcAft>
                <a:spcPts val="0"/>
              </a:spcAft>
              <a:buClr>
                <a:schemeClr val="lt2"/>
              </a:buClr>
              <a:buSzPts val="5600"/>
              <a:buNone/>
              <a:defRPr sz="5600">
                <a:solidFill>
                  <a:schemeClr val="lt2"/>
                </a:solidFill>
              </a:defRPr>
            </a:lvl6pPr>
            <a:lvl7pPr lvl="6" rtl="0" algn="ctr">
              <a:spcBef>
                <a:spcPts val="0"/>
              </a:spcBef>
              <a:spcAft>
                <a:spcPts val="0"/>
              </a:spcAft>
              <a:buClr>
                <a:schemeClr val="lt2"/>
              </a:buClr>
              <a:buSzPts val="5600"/>
              <a:buNone/>
              <a:defRPr sz="5600">
                <a:solidFill>
                  <a:schemeClr val="lt2"/>
                </a:solidFill>
              </a:defRPr>
            </a:lvl7pPr>
            <a:lvl8pPr lvl="7" rtl="0" algn="ctr">
              <a:spcBef>
                <a:spcPts val="0"/>
              </a:spcBef>
              <a:spcAft>
                <a:spcPts val="0"/>
              </a:spcAft>
              <a:buClr>
                <a:schemeClr val="lt2"/>
              </a:buClr>
              <a:buSzPts val="5600"/>
              <a:buNone/>
              <a:defRPr sz="5600">
                <a:solidFill>
                  <a:schemeClr val="lt2"/>
                </a:solidFill>
              </a:defRPr>
            </a:lvl8pPr>
            <a:lvl9pPr lvl="8" rtl="0" algn="ctr">
              <a:spcBef>
                <a:spcPts val="0"/>
              </a:spcBef>
              <a:spcAft>
                <a:spcPts val="0"/>
              </a:spcAft>
              <a:buClr>
                <a:schemeClr val="lt2"/>
              </a:buClr>
              <a:buSzPts val="5600"/>
              <a:buNone/>
              <a:defRPr sz="5600">
                <a:solidFill>
                  <a:schemeClr val="lt2"/>
                </a:solidFill>
              </a:defRPr>
            </a:lvl9pPr>
          </a:lstStyle>
          <a:p>
            <a:r>
              <a:t>xx%</a:t>
            </a:r>
          </a:p>
        </p:txBody>
      </p:sp>
      <p:sp>
        <p:nvSpPr>
          <p:cNvPr id="1199" name="Google Shape;1199;p17"/>
          <p:cNvSpPr txBox="1"/>
          <p:nvPr>
            <p:ph idx="5" type="subTitle"/>
          </p:nvPr>
        </p:nvSpPr>
        <p:spPr>
          <a:xfrm>
            <a:off x="2418146" y="2789213"/>
            <a:ext cx="4307700" cy="3099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_1_1">
    <p:spTree>
      <p:nvGrpSpPr>
        <p:cNvPr id="1200" name="Shape 1200"/>
        <p:cNvGrpSpPr/>
        <p:nvPr/>
      </p:nvGrpSpPr>
      <p:grpSpPr>
        <a:xfrm>
          <a:off x="0" y="0"/>
          <a:ext cx="0" cy="0"/>
          <a:chOff x="0" y="0"/>
          <a:chExt cx="0" cy="0"/>
        </a:xfrm>
      </p:grpSpPr>
      <p:sp>
        <p:nvSpPr>
          <p:cNvPr id="1201" name="Google Shape;1201;p18"/>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202" name="Google Shape;1202;p18"/>
          <p:cNvGrpSpPr/>
          <p:nvPr/>
        </p:nvGrpSpPr>
        <p:grpSpPr>
          <a:xfrm>
            <a:off x="6234179" y="-11612"/>
            <a:ext cx="5178842" cy="5178453"/>
            <a:chOff x="6234179" y="-11612"/>
            <a:chExt cx="5178842" cy="5178453"/>
          </a:xfrm>
        </p:grpSpPr>
        <p:sp>
          <p:nvSpPr>
            <p:cNvPr id="1203" name="Google Shape;1203;p18"/>
            <p:cNvSpPr/>
            <p:nvPr/>
          </p:nvSpPr>
          <p:spPr>
            <a:xfrm rot="8083927">
              <a:off x="7007353" y="73196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8"/>
            <p:cNvSpPr/>
            <p:nvPr/>
          </p:nvSpPr>
          <p:spPr>
            <a:xfrm rot="8083927">
              <a:off x="7007353" y="73196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8"/>
            <p:cNvSpPr/>
            <p:nvPr/>
          </p:nvSpPr>
          <p:spPr>
            <a:xfrm rot="-5400000">
              <a:off x="8446017" y="223775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8"/>
            <p:cNvSpPr/>
            <p:nvPr/>
          </p:nvSpPr>
          <p:spPr>
            <a:xfrm rot="-5400000">
              <a:off x="8446017" y="223775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7" name="Google Shape;1207;p18"/>
          <p:cNvGrpSpPr/>
          <p:nvPr/>
        </p:nvGrpSpPr>
        <p:grpSpPr>
          <a:xfrm rot="10800000">
            <a:off x="-3056350" y="-7040964"/>
            <a:ext cx="3769563" cy="11358057"/>
            <a:chOff x="-2722250" y="-1079764"/>
            <a:chExt cx="3769563" cy="11358057"/>
          </a:xfrm>
        </p:grpSpPr>
        <p:sp>
          <p:nvSpPr>
            <p:cNvPr id="1208" name="Google Shape;1208;p1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8"/>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8"/>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18"/>
          <p:cNvGrpSpPr/>
          <p:nvPr/>
        </p:nvGrpSpPr>
        <p:grpSpPr>
          <a:xfrm>
            <a:off x="-3612573" y="2185426"/>
            <a:ext cx="4088811" cy="4088811"/>
            <a:chOff x="-3640848" y="2185426"/>
            <a:chExt cx="4088811" cy="4088811"/>
          </a:xfrm>
        </p:grpSpPr>
        <p:sp>
          <p:nvSpPr>
            <p:cNvPr id="1223" name="Google Shape;1223;p18"/>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8"/>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_1_1">
    <p:spTree>
      <p:nvGrpSpPr>
        <p:cNvPr id="1225" name="Shape 1225"/>
        <p:cNvGrpSpPr/>
        <p:nvPr/>
      </p:nvGrpSpPr>
      <p:grpSpPr>
        <a:xfrm>
          <a:off x="0" y="0"/>
          <a:ext cx="0" cy="0"/>
          <a:chOff x="0" y="0"/>
          <a:chExt cx="0" cy="0"/>
        </a:xfrm>
      </p:grpSpPr>
      <p:sp>
        <p:nvSpPr>
          <p:cNvPr id="1226" name="Google Shape;1226;p19"/>
          <p:cNvSpPr txBox="1"/>
          <p:nvPr>
            <p:ph type="title"/>
          </p:nvPr>
        </p:nvSpPr>
        <p:spPr>
          <a:xfrm>
            <a:off x="4201387" y="1214700"/>
            <a:ext cx="4222200" cy="959100"/>
          </a:xfrm>
          <a:prstGeom prst="rect">
            <a:avLst/>
          </a:prstGeom>
        </p:spPr>
        <p:txBody>
          <a:bodyPr anchorCtr="0" anchor="t" bIns="91425" lIns="91425" spcFirstLastPara="1" rIns="91425" wrap="square" tIns="91425">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p:txBody>
      </p:sp>
      <p:sp>
        <p:nvSpPr>
          <p:cNvPr id="1227" name="Google Shape;1227;p19"/>
          <p:cNvSpPr txBox="1"/>
          <p:nvPr>
            <p:ph idx="1" type="subTitle"/>
          </p:nvPr>
        </p:nvSpPr>
        <p:spPr>
          <a:xfrm>
            <a:off x="4201387" y="2840075"/>
            <a:ext cx="4222200" cy="10407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grpSp>
        <p:nvGrpSpPr>
          <p:cNvPr id="1228" name="Google Shape;1228;p19"/>
          <p:cNvGrpSpPr/>
          <p:nvPr/>
        </p:nvGrpSpPr>
        <p:grpSpPr>
          <a:xfrm flipH="1" rot="5400000">
            <a:off x="-675675" y="-1922624"/>
            <a:ext cx="4222888" cy="4088811"/>
            <a:chOff x="8129425" y="2555026"/>
            <a:chExt cx="4222888" cy="4088811"/>
          </a:xfrm>
        </p:grpSpPr>
        <p:sp>
          <p:nvSpPr>
            <p:cNvPr id="1229" name="Google Shape;1229;p1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7" name="Google Shape;1237;p19"/>
          <p:cNvGrpSpPr/>
          <p:nvPr/>
        </p:nvGrpSpPr>
        <p:grpSpPr>
          <a:xfrm>
            <a:off x="-219775" y="3849186"/>
            <a:ext cx="3769563" cy="11358057"/>
            <a:chOff x="-2722250" y="-1079764"/>
            <a:chExt cx="3769563" cy="11358057"/>
          </a:xfrm>
        </p:grpSpPr>
        <p:sp>
          <p:nvSpPr>
            <p:cNvPr id="1238" name="Google Shape;1238;p19"/>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9"/>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9"/>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9"/>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9"/>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9"/>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9"/>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9"/>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9"/>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9"/>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9"/>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9"/>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9"/>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9"/>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2" name="Google Shape;1252;p19"/>
          <p:cNvGrpSpPr/>
          <p:nvPr/>
        </p:nvGrpSpPr>
        <p:grpSpPr>
          <a:xfrm rot="10800000">
            <a:off x="-1565550" y="2976149"/>
            <a:ext cx="2504551" cy="4575301"/>
            <a:chOff x="8430775" y="-2181926"/>
            <a:chExt cx="2504551" cy="4575301"/>
          </a:xfrm>
        </p:grpSpPr>
        <p:sp>
          <p:nvSpPr>
            <p:cNvPr id="1253" name="Google Shape;1253;p19"/>
            <p:cNvSpPr/>
            <p:nvPr/>
          </p:nvSpPr>
          <p:spPr>
            <a:xfrm rot="10800000">
              <a:off x="8538272" y="-2181926"/>
              <a:ext cx="2397054" cy="4463204"/>
            </a:xfrm>
            <a:custGeom>
              <a:rect b="b" l="l" r="r" t="t"/>
              <a:pathLst>
                <a:path extrusionOk="0" fill="none" h="69773" w="37473">
                  <a:moveTo>
                    <a:pt x="0" y="69773"/>
                  </a:moveTo>
                  <a:lnTo>
                    <a:pt x="30223" y="39550"/>
                  </a:lnTo>
                  <a:lnTo>
                    <a:pt x="30223" y="7230"/>
                  </a:lnTo>
                  <a:lnTo>
                    <a:pt x="37473" y="1"/>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9"/>
            <p:cNvSpPr/>
            <p:nvPr/>
          </p:nvSpPr>
          <p:spPr>
            <a:xfrm>
              <a:off x="8430775" y="224277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9"/>
            <p:cNvSpPr/>
            <p:nvPr/>
          </p:nvSpPr>
          <p:spPr>
            <a:xfrm rot="10800000">
              <a:off x="8538272" y="-2181926"/>
              <a:ext cx="2397054" cy="4463204"/>
            </a:xfrm>
            <a:custGeom>
              <a:rect b="b" l="l" r="r" t="t"/>
              <a:pathLst>
                <a:path extrusionOk="0" fill="none" h="69773" w="37473">
                  <a:moveTo>
                    <a:pt x="0" y="69773"/>
                  </a:moveTo>
                  <a:lnTo>
                    <a:pt x="30223" y="39550"/>
                  </a:lnTo>
                  <a:lnTo>
                    <a:pt x="30223" y="7230"/>
                  </a:lnTo>
                  <a:lnTo>
                    <a:pt x="37473" y="1"/>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9"/>
            <p:cNvSpPr/>
            <p:nvPr/>
          </p:nvSpPr>
          <p:spPr>
            <a:xfrm>
              <a:off x="8430775" y="224277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19"/>
          <p:cNvGrpSpPr/>
          <p:nvPr/>
        </p:nvGrpSpPr>
        <p:grpSpPr>
          <a:xfrm flipH="1">
            <a:off x="-1393950" y="-10219564"/>
            <a:ext cx="3769563" cy="11358057"/>
            <a:chOff x="-2722250" y="-1079764"/>
            <a:chExt cx="3769563" cy="11358057"/>
          </a:xfrm>
        </p:grpSpPr>
        <p:sp>
          <p:nvSpPr>
            <p:cNvPr id="1258" name="Google Shape;1258;p19"/>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9"/>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9"/>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9"/>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9"/>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9"/>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9"/>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9"/>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9"/>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9"/>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9"/>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9"/>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9"/>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9"/>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_1_1">
    <p:spTree>
      <p:nvGrpSpPr>
        <p:cNvPr id="1272" name="Shape 1272"/>
        <p:cNvGrpSpPr/>
        <p:nvPr/>
      </p:nvGrpSpPr>
      <p:grpSpPr>
        <a:xfrm>
          <a:off x="0" y="0"/>
          <a:ext cx="0" cy="0"/>
          <a:chOff x="0" y="0"/>
          <a:chExt cx="0" cy="0"/>
        </a:xfrm>
      </p:grpSpPr>
      <p:sp>
        <p:nvSpPr>
          <p:cNvPr id="1273" name="Google Shape;1273;p20"/>
          <p:cNvSpPr txBox="1"/>
          <p:nvPr>
            <p:ph type="title"/>
          </p:nvPr>
        </p:nvSpPr>
        <p:spPr>
          <a:xfrm>
            <a:off x="865625" y="784725"/>
            <a:ext cx="3487200" cy="1952700"/>
          </a:xfrm>
          <a:prstGeom prst="rect">
            <a:avLst/>
          </a:prstGeom>
        </p:spPr>
        <p:txBody>
          <a:bodyPr anchorCtr="0" anchor="t" bIns="91425" lIns="91425" spcFirstLastPara="1" rIns="91425" wrap="square" tIns="91425">
            <a:noAutofit/>
          </a:bodyPr>
          <a:lstStyle>
            <a:lvl1pPr lvl="0" rtl="0" algn="l">
              <a:lnSpc>
                <a:spcPct val="90000"/>
              </a:lnSpc>
              <a:spcBef>
                <a:spcPts val="0"/>
              </a:spcBef>
              <a:spcAft>
                <a:spcPts val="0"/>
              </a:spcAft>
              <a:buSzPts val="3300"/>
              <a:buNone/>
              <a:defRPr/>
            </a:lvl1pPr>
            <a:lvl2pPr lvl="1" rtl="0" algn="l">
              <a:lnSpc>
                <a:spcPct val="90000"/>
              </a:lnSpc>
              <a:spcBef>
                <a:spcPts val="0"/>
              </a:spcBef>
              <a:spcAft>
                <a:spcPts val="0"/>
              </a:spcAft>
              <a:buSzPts val="3300"/>
              <a:buNone/>
              <a:defRPr/>
            </a:lvl2pPr>
            <a:lvl3pPr lvl="2" rtl="0" algn="l">
              <a:lnSpc>
                <a:spcPct val="90000"/>
              </a:lnSpc>
              <a:spcBef>
                <a:spcPts val="0"/>
              </a:spcBef>
              <a:spcAft>
                <a:spcPts val="0"/>
              </a:spcAft>
              <a:buSzPts val="3300"/>
              <a:buNone/>
              <a:defRPr/>
            </a:lvl3pPr>
            <a:lvl4pPr lvl="3" rtl="0" algn="l">
              <a:lnSpc>
                <a:spcPct val="90000"/>
              </a:lnSpc>
              <a:spcBef>
                <a:spcPts val="0"/>
              </a:spcBef>
              <a:spcAft>
                <a:spcPts val="0"/>
              </a:spcAft>
              <a:buSzPts val="3300"/>
              <a:buNone/>
              <a:defRPr/>
            </a:lvl4pPr>
            <a:lvl5pPr lvl="4" rtl="0" algn="l">
              <a:lnSpc>
                <a:spcPct val="90000"/>
              </a:lnSpc>
              <a:spcBef>
                <a:spcPts val="0"/>
              </a:spcBef>
              <a:spcAft>
                <a:spcPts val="0"/>
              </a:spcAft>
              <a:buSzPts val="3300"/>
              <a:buNone/>
              <a:defRPr/>
            </a:lvl5pPr>
            <a:lvl6pPr lvl="5" rtl="0" algn="l">
              <a:lnSpc>
                <a:spcPct val="90000"/>
              </a:lnSpc>
              <a:spcBef>
                <a:spcPts val="0"/>
              </a:spcBef>
              <a:spcAft>
                <a:spcPts val="0"/>
              </a:spcAft>
              <a:buSzPts val="3300"/>
              <a:buNone/>
              <a:defRPr/>
            </a:lvl6pPr>
            <a:lvl7pPr lvl="6" rtl="0" algn="l">
              <a:lnSpc>
                <a:spcPct val="90000"/>
              </a:lnSpc>
              <a:spcBef>
                <a:spcPts val="0"/>
              </a:spcBef>
              <a:spcAft>
                <a:spcPts val="0"/>
              </a:spcAft>
              <a:buSzPts val="3300"/>
              <a:buNone/>
              <a:defRPr/>
            </a:lvl7pPr>
            <a:lvl8pPr lvl="7" rtl="0" algn="l">
              <a:lnSpc>
                <a:spcPct val="90000"/>
              </a:lnSpc>
              <a:spcBef>
                <a:spcPts val="0"/>
              </a:spcBef>
              <a:spcAft>
                <a:spcPts val="0"/>
              </a:spcAft>
              <a:buSzPts val="3300"/>
              <a:buNone/>
              <a:defRPr/>
            </a:lvl8pPr>
            <a:lvl9pPr lvl="8" rtl="0" algn="l">
              <a:lnSpc>
                <a:spcPct val="90000"/>
              </a:lnSpc>
              <a:spcBef>
                <a:spcPts val="0"/>
              </a:spcBef>
              <a:spcAft>
                <a:spcPts val="0"/>
              </a:spcAft>
              <a:buSzPts val="3300"/>
              <a:buNone/>
              <a:defRPr/>
            </a:lvl9pPr>
          </a:lstStyle>
          <a:p/>
        </p:txBody>
      </p:sp>
      <p:grpSp>
        <p:nvGrpSpPr>
          <p:cNvPr id="1274" name="Google Shape;1274;p20"/>
          <p:cNvGrpSpPr/>
          <p:nvPr/>
        </p:nvGrpSpPr>
        <p:grpSpPr>
          <a:xfrm>
            <a:off x="-964670" y="-1181613"/>
            <a:ext cx="3021722" cy="3146276"/>
            <a:chOff x="-1081045" y="-1072813"/>
            <a:chExt cx="3021722" cy="3146276"/>
          </a:xfrm>
        </p:grpSpPr>
        <p:sp>
          <p:nvSpPr>
            <p:cNvPr id="1275" name="Google Shape;1275;p20"/>
            <p:cNvSpPr/>
            <p:nvPr/>
          </p:nvSpPr>
          <p:spPr>
            <a:xfrm rot="8083927">
              <a:off x="-160775" y="-609433"/>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0"/>
            <p:cNvSpPr/>
            <p:nvPr/>
          </p:nvSpPr>
          <p:spPr>
            <a:xfrm rot="8083927">
              <a:off x="-748556" y="-51985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0"/>
            <p:cNvSpPr/>
            <p:nvPr/>
          </p:nvSpPr>
          <p:spPr>
            <a:xfrm>
              <a:off x="204813" y="1922863"/>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0"/>
            <p:cNvSpPr/>
            <p:nvPr/>
          </p:nvSpPr>
          <p:spPr>
            <a:xfrm>
              <a:off x="227276" y="43815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0"/>
            <p:cNvSpPr/>
            <p:nvPr/>
          </p:nvSpPr>
          <p:spPr>
            <a:xfrm rot="8083927">
              <a:off x="-160775" y="-609433"/>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0"/>
            <p:cNvSpPr/>
            <p:nvPr/>
          </p:nvSpPr>
          <p:spPr>
            <a:xfrm>
              <a:off x="227276" y="43815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0"/>
            <p:cNvSpPr/>
            <p:nvPr/>
          </p:nvSpPr>
          <p:spPr>
            <a:xfrm rot="8083927">
              <a:off x="-748556" y="-51985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0"/>
            <p:cNvSpPr/>
            <p:nvPr/>
          </p:nvSpPr>
          <p:spPr>
            <a:xfrm>
              <a:off x="204813" y="1922863"/>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3" name="Google Shape;1283;p20"/>
          <p:cNvGrpSpPr/>
          <p:nvPr/>
        </p:nvGrpSpPr>
        <p:grpSpPr>
          <a:xfrm>
            <a:off x="-2725261" y="4583977"/>
            <a:ext cx="6876983" cy="303598"/>
            <a:chOff x="-2725261" y="4583977"/>
            <a:chExt cx="6876983" cy="303598"/>
          </a:xfrm>
        </p:grpSpPr>
        <p:sp>
          <p:nvSpPr>
            <p:cNvPr id="1284" name="Google Shape;1284;p20"/>
            <p:cNvSpPr/>
            <p:nvPr/>
          </p:nvSpPr>
          <p:spPr>
            <a:xfrm rot="5400000">
              <a:off x="628467" y="123025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0"/>
            <p:cNvSpPr/>
            <p:nvPr/>
          </p:nvSpPr>
          <p:spPr>
            <a:xfrm rot="5400000">
              <a:off x="628467" y="123025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0"/>
            <p:cNvSpPr/>
            <p:nvPr/>
          </p:nvSpPr>
          <p:spPr>
            <a:xfrm rot="10800000">
              <a:off x="-901276" y="46194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0"/>
            <p:cNvSpPr/>
            <p:nvPr/>
          </p:nvSpPr>
          <p:spPr>
            <a:xfrm rot="10800000">
              <a:off x="-901276" y="46194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8" name="Google Shape;1288;p20"/>
          <p:cNvSpPr txBox="1"/>
          <p:nvPr>
            <p:ph idx="1" type="subTitle"/>
          </p:nvPr>
        </p:nvSpPr>
        <p:spPr>
          <a:xfrm>
            <a:off x="865625" y="3102250"/>
            <a:ext cx="3487200" cy="11169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3"/>
          <p:cNvSpPr txBox="1"/>
          <p:nvPr>
            <p:ph type="title"/>
          </p:nvPr>
        </p:nvSpPr>
        <p:spPr>
          <a:xfrm>
            <a:off x="2206800" y="2374150"/>
            <a:ext cx="4730400" cy="68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p:txBody>
      </p:sp>
      <p:sp>
        <p:nvSpPr>
          <p:cNvPr id="65" name="Google Shape;65;p3"/>
          <p:cNvSpPr txBox="1"/>
          <p:nvPr>
            <p:ph idx="1" type="subTitle"/>
          </p:nvPr>
        </p:nvSpPr>
        <p:spPr>
          <a:xfrm>
            <a:off x="3137400" y="3519025"/>
            <a:ext cx="2869200" cy="69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sp>
        <p:nvSpPr>
          <p:cNvPr id="66" name="Google Shape;66;p3"/>
          <p:cNvSpPr txBox="1"/>
          <p:nvPr>
            <p:ph hasCustomPrompt="1" idx="2" type="title"/>
          </p:nvPr>
        </p:nvSpPr>
        <p:spPr>
          <a:xfrm>
            <a:off x="2206800" y="1223888"/>
            <a:ext cx="4730400" cy="82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67" name="Google Shape;67;p3"/>
          <p:cNvSpPr/>
          <p:nvPr/>
        </p:nvSpPr>
        <p:spPr>
          <a:xfrm rot="-2716073">
            <a:off x="207070" y="4107647"/>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flipH="1" rot="-8083939">
            <a:off x="12612" y="120992"/>
            <a:ext cx="1077180" cy="688261"/>
          </a:xfrm>
          <a:custGeom>
            <a:rect b="b" l="l" r="r" t="t"/>
            <a:pathLst>
              <a:path extrusionOk="0" fill="none" h="10957" w="17149">
                <a:moveTo>
                  <a:pt x="0" y="10957"/>
                </a:moveTo>
                <a:lnTo>
                  <a:pt x="10957" y="0"/>
                </a:lnTo>
                <a:lnTo>
                  <a:pt x="17148"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662964" y="1069188"/>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362076" y="-271875"/>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592764" y="383151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rot="-5400000">
            <a:off x="1128212" y="342898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rot="-5400000">
            <a:off x="1128212" y="403126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rot="-5400000">
            <a:off x="1128212" y="383050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rot="-5400000">
            <a:off x="1128212" y="362974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 name="Google Shape;76;p3"/>
          <p:cNvGrpSpPr/>
          <p:nvPr/>
        </p:nvGrpSpPr>
        <p:grpSpPr>
          <a:xfrm>
            <a:off x="-1624871" y="-4592"/>
            <a:ext cx="5178842" cy="5178453"/>
            <a:chOff x="-1624871" y="-4592"/>
            <a:chExt cx="5178842" cy="5178453"/>
          </a:xfrm>
        </p:grpSpPr>
        <p:sp>
          <p:nvSpPr>
            <p:cNvPr id="77" name="Google Shape;77;p3"/>
            <p:cNvSpPr/>
            <p:nvPr/>
          </p:nvSpPr>
          <p:spPr>
            <a:xfrm rot="-2716073">
              <a:off x="-851697" y="73898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rot="-2716073">
              <a:off x="-851697" y="73898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3"/>
          <p:cNvSpPr/>
          <p:nvPr/>
        </p:nvSpPr>
        <p:spPr>
          <a:xfrm rot="-2716073">
            <a:off x="207058" y="4107647"/>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flipH="1" rot="-8083939">
            <a:off x="12612" y="120992"/>
            <a:ext cx="1077180" cy="688261"/>
          </a:xfrm>
          <a:custGeom>
            <a:rect b="b" l="l" r="r" t="t"/>
            <a:pathLst>
              <a:path extrusionOk="0" fill="none" h="10957" w="17149">
                <a:moveTo>
                  <a:pt x="0" y="10957"/>
                </a:moveTo>
                <a:lnTo>
                  <a:pt x="10957" y="0"/>
                </a:lnTo>
                <a:lnTo>
                  <a:pt x="17148"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3"/>
          <p:cNvGrpSpPr/>
          <p:nvPr/>
        </p:nvGrpSpPr>
        <p:grpSpPr>
          <a:xfrm>
            <a:off x="-1064015" y="2306598"/>
            <a:ext cx="3021722" cy="3146276"/>
            <a:chOff x="-1064015" y="2306598"/>
            <a:chExt cx="3021722" cy="3146276"/>
          </a:xfrm>
        </p:grpSpPr>
        <p:sp>
          <p:nvSpPr>
            <p:cNvPr id="82" name="Google Shape;82;p3"/>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3"/>
          <p:cNvSpPr/>
          <p:nvPr/>
        </p:nvSpPr>
        <p:spPr>
          <a:xfrm>
            <a:off x="662964" y="1069188"/>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362076" y="-271875"/>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3"/>
          <p:cNvGrpSpPr/>
          <p:nvPr/>
        </p:nvGrpSpPr>
        <p:grpSpPr>
          <a:xfrm>
            <a:off x="758062" y="2741287"/>
            <a:ext cx="1247068" cy="1340554"/>
            <a:chOff x="758062" y="2741287"/>
            <a:chExt cx="1247068" cy="1340554"/>
          </a:xfrm>
        </p:grpSpPr>
        <p:sp>
          <p:nvSpPr>
            <p:cNvPr id="89" name="Google Shape;89;p3"/>
            <p:cNvSpPr/>
            <p:nvPr/>
          </p:nvSpPr>
          <p:spPr>
            <a:xfrm rot="-2716073">
              <a:off x="940672" y="3017411"/>
              <a:ext cx="881848" cy="881792"/>
            </a:xfrm>
            <a:custGeom>
              <a:rect b="b" l="l" r="r" t="t"/>
              <a:pathLst>
                <a:path extrusionOk="0" fill="none" h="15865" w="15866">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324501" y="2741287"/>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rot="-2716073">
              <a:off x="940672" y="3017411"/>
              <a:ext cx="881848" cy="881792"/>
            </a:xfrm>
            <a:custGeom>
              <a:rect b="b" l="l" r="r" t="t"/>
              <a:pathLst>
                <a:path extrusionOk="0" fill="none" h="15865" w="15866">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1324501" y="2741287"/>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3"/>
          <p:cNvSpPr/>
          <p:nvPr/>
        </p:nvSpPr>
        <p:spPr>
          <a:xfrm>
            <a:off x="592751" y="383151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rot="-5400000">
            <a:off x="1128212" y="342898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rot="-5400000">
            <a:off x="1128212" y="403126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rot="-5400000">
            <a:off x="1128212" y="383050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rot="-5400000">
            <a:off x="1128212" y="362974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rot="8083927">
            <a:off x="7321480" y="1263046"/>
            <a:ext cx="881848" cy="881792"/>
          </a:xfrm>
          <a:custGeom>
            <a:rect b="b" l="l" r="r" t="t"/>
            <a:pathLst>
              <a:path extrusionOk="0" fill="none" h="15865" w="15866">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rot="8083927">
            <a:off x="8055138" y="172755"/>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flipH="1" rot="2716061">
            <a:off x="8054209" y="4352995"/>
            <a:ext cx="1077180" cy="688261"/>
          </a:xfrm>
          <a:custGeom>
            <a:rect b="b" l="l" r="r" t="t"/>
            <a:pathLst>
              <a:path extrusionOk="0" fill="none" h="10957" w="17149">
                <a:moveTo>
                  <a:pt x="0" y="10957"/>
                </a:moveTo>
                <a:lnTo>
                  <a:pt x="10957" y="0"/>
                </a:lnTo>
                <a:lnTo>
                  <a:pt x="17148"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rot="10800000">
            <a:off x="8370636" y="39826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rot="10800000">
            <a:off x="8671524" y="5323724"/>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rot="10800000">
            <a:off x="7709099" y="2310562"/>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rot="10800000">
            <a:off x="8440836" y="1220338"/>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rot="5400000">
            <a:off x="7898265" y="161573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rot="5400000">
            <a:off x="7898265" y="101346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rot="5400000">
            <a:off x="7898265" y="121422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rot="5400000">
            <a:off x="7898265" y="141497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3"/>
          <p:cNvGrpSpPr/>
          <p:nvPr/>
        </p:nvGrpSpPr>
        <p:grpSpPr>
          <a:xfrm>
            <a:off x="5590029" y="-11612"/>
            <a:ext cx="5178842" cy="5178453"/>
            <a:chOff x="5590029" y="-11612"/>
            <a:chExt cx="5178842" cy="5178453"/>
          </a:xfrm>
        </p:grpSpPr>
        <p:sp>
          <p:nvSpPr>
            <p:cNvPr id="110" name="Google Shape;110;p3"/>
            <p:cNvSpPr/>
            <p:nvPr/>
          </p:nvSpPr>
          <p:spPr>
            <a:xfrm rot="8083927">
              <a:off x="6363203" y="73196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rot="8083927">
              <a:off x="6363203" y="73196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3"/>
          <p:cNvSpPr/>
          <p:nvPr/>
        </p:nvSpPr>
        <p:spPr>
          <a:xfrm rot="8083927">
            <a:off x="7321480" y="1263046"/>
            <a:ext cx="881848" cy="881792"/>
          </a:xfrm>
          <a:custGeom>
            <a:rect b="b" l="l" r="r" t="t"/>
            <a:pathLst>
              <a:path extrusionOk="0" fill="none" h="15865" w="15866">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8083927">
            <a:off x="8055150" y="172755"/>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flipH="1" rot="2716061">
            <a:off x="8054209" y="4352995"/>
            <a:ext cx="1077180" cy="688261"/>
          </a:xfrm>
          <a:custGeom>
            <a:rect b="b" l="l" r="r" t="t"/>
            <a:pathLst>
              <a:path extrusionOk="0" fill="none" h="10957" w="17149">
                <a:moveTo>
                  <a:pt x="0" y="10957"/>
                </a:moveTo>
                <a:lnTo>
                  <a:pt x="10957" y="0"/>
                </a:lnTo>
                <a:lnTo>
                  <a:pt x="17148"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3"/>
          <p:cNvGrpSpPr/>
          <p:nvPr/>
        </p:nvGrpSpPr>
        <p:grpSpPr>
          <a:xfrm>
            <a:off x="7186293" y="-290625"/>
            <a:ext cx="3021722" cy="3146276"/>
            <a:chOff x="7186293" y="-290625"/>
            <a:chExt cx="3021722" cy="3146276"/>
          </a:xfrm>
        </p:grpSpPr>
        <p:sp>
          <p:nvSpPr>
            <p:cNvPr id="116" name="Google Shape;116;p3"/>
            <p:cNvSpPr/>
            <p:nvPr/>
          </p:nvSpPr>
          <p:spPr>
            <a:xfrm rot="8083927">
              <a:off x="7518781" y="26232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rot="10800000">
              <a:off x="8474463" y="2705051"/>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rot="8083927">
              <a:off x="7518781" y="26232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rot="10800000">
              <a:off x="8474463" y="2705051"/>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3"/>
          <p:cNvSpPr/>
          <p:nvPr/>
        </p:nvSpPr>
        <p:spPr>
          <a:xfrm rot="10800000">
            <a:off x="8370636" y="39826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rot="10800000">
            <a:off x="8671524" y="5323724"/>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rot="10800000">
            <a:off x="7709099" y="2310562"/>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rot="10800000">
            <a:off x="8440849" y="1220338"/>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rot="5400000">
            <a:off x="7898265" y="161573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rot="5400000">
            <a:off x="7898265" y="101346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rot="5400000">
            <a:off x="7898265" y="121422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rot="5400000">
            <a:off x="7898265" y="141497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_1_1_1">
    <p:spTree>
      <p:nvGrpSpPr>
        <p:cNvPr id="1289" name="Shape 1289"/>
        <p:cNvGrpSpPr/>
        <p:nvPr/>
      </p:nvGrpSpPr>
      <p:grpSpPr>
        <a:xfrm>
          <a:off x="0" y="0"/>
          <a:ext cx="0" cy="0"/>
          <a:chOff x="0" y="0"/>
          <a:chExt cx="0" cy="0"/>
        </a:xfrm>
      </p:grpSpPr>
      <p:sp>
        <p:nvSpPr>
          <p:cNvPr id="1290" name="Google Shape;1290;p21"/>
          <p:cNvSpPr txBox="1"/>
          <p:nvPr>
            <p:ph type="title"/>
          </p:nvPr>
        </p:nvSpPr>
        <p:spPr>
          <a:xfrm>
            <a:off x="3909325" y="1332750"/>
            <a:ext cx="38646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291" name="Google Shape;1291;p21"/>
          <p:cNvGrpSpPr/>
          <p:nvPr/>
        </p:nvGrpSpPr>
        <p:grpSpPr>
          <a:xfrm rot="10800000">
            <a:off x="-201494" y="-10429092"/>
            <a:ext cx="3769563" cy="11358057"/>
            <a:chOff x="-2722250" y="-1079764"/>
            <a:chExt cx="3769563" cy="11358057"/>
          </a:xfrm>
        </p:grpSpPr>
        <p:sp>
          <p:nvSpPr>
            <p:cNvPr id="1292" name="Google Shape;1292;p21"/>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1"/>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1"/>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1"/>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1"/>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1"/>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1"/>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1"/>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1"/>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1"/>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1"/>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1"/>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1"/>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1"/>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6" name="Google Shape;1306;p21"/>
          <p:cNvGrpSpPr/>
          <p:nvPr/>
        </p:nvGrpSpPr>
        <p:grpSpPr>
          <a:xfrm>
            <a:off x="-3416286" y="4188931"/>
            <a:ext cx="12077141" cy="3721951"/>
            <a:chOff x="-3343111" y="4188931"/>
            <a:chExt cx="12077141" cy="3721951"/>
          </a:xfrm>
        </p:grpSpPr>
        <p:sp>
          <p:nvSpPr>
            <p:cNvPr id="1307" name="Google Shape;1307;p21"/>
            <p:cNvSpPr/>
            <p:nvPr/>
          </p:nvSpPr>
          <p:spPr>
            <a:xfrm flipH="1" rot="5400000">
              <a:off x="-998155" y="202174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1"/>
            <p:cNvSpPr/>
            <p:nvPr/>
          </p:nvSpPr>
          <p:spPr>
            <a:xfrm flipH="1" rot="5400000">
              <a:off x="1821719" y="6706690"/>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1"/>
            <p:cNvSpPr/>
            <p:nvPr/>
          </p:nvSpPr>
          <p:spPr>
            <a:xfrm flipH="1" rot="5400000">
              <a:off x="-6937" y="752863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1"/>
            <p:cNvSpPr/>
            <p:nvPr/>
          </p:nvSpPr>
          <p:spPr>
            <a:xfrm flipH="1" rot="5400000">
              <a:off x="5990513" y="5040393"/>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1"/>
            <p:cNvSpPr/>
            <p:nvPr/>
          </p:nvSpPr>
          <p:spPr>
            <a:xfrm flipH="1" rot="5400000">
              <a:off x="2952992" y="42535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1"/>
            <p:cNvSpPr/>
            <p:nvPr/>
          </p:nvSpPr>
          <p:spPr>
            <a:xfrm flipH="1" rot="5400000">
              <a:off x="2741309" y="42535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1"/>
            <p:cNvSpPr/>
            <p:nvPr/>
          </p:nvSpPr>
          <p:spPr>
            <a:xfrm flipH="1" rot="5400000">
              <a:off x="2527258" y="4253609"/>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1"/>
            <p:cNvSpPr/>
            <p:nvPr/>
          </p:nvSpPr>
          <p:spPr>
            <a:xfrm flipH="1" rot="5400000">
              <a:off x="2315632" y="4253552"/>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1"/>
            <p:cNvSpPr/>
            <p:nvPr/>
          </p:nvSpPr>
          <p:spPr>
            <a:xfrm flipH="1" rot="5400000">
              <a:off x="2103949" y="42535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1"/>
            <p:cNvSpPr/>
            <p:nvPr/>
          </p:nvSpPr>
          <p:spPr>
            <a:xfrm flipH="1" rot="5400000">
              <a:off x="1266629" y="388440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1"/>
            <p:cNvSpPr/>
            <p:nvPr/>
          </p:nvSpPr>
          <p:spPr>
            <a:xfrm flipH="1" rot="5400000">
              <a:off x="7304000" y="6530225"/>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1"/>
            <p:cNvSpPr/>
            <p:nvPr/>
          </p:nvSpPr>
          <p:spPr>
            <a:xfrm rot="10800000">
              <a:off x="-2557576" y="4188931"/>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1"/>
            <p:cNvSpPr/>
            <p:nvPr/>
          </p:nvSpPr>
          <p:spPr>
            <a:xfrm rot="10800000">
              <a:off x="71895" y="4190081"/>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1"/>
            <p:cNvSpPr/>
            <p:nvPr/>
          </p:nvSpPr>
          <p:spPr>
            <a:xfrm rot="10800000">
              <a:off x="-3343111" y="5175731"/>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1"/>
            <p:cNvSpPr/>
            <p:nvPr/>
          </p:nvSpPr>
          <p:spPr>
            <a:xfrm rot="10800000">
              <a:off x="-3343111" y="44652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1"/>
            <p:cNvSpPr/>
            <p:nvPr/>
          </p:nvSpPr>
          <p:spPr>
            <a:xfrm rot="10800000">
              <a:off x="-3343111" y="470206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1"/>
            <p:cNvSpPr/>
            <p:nvPr/>
          </p:nvSpPr>
          <p:spPr>
            <a:xfrm rot="10800000">
              <a:off x="-3343111" y="49388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1"/>
            <p:cNvSpPr/>
            <p:nvPr/>
          </p:nvSpPr>
          <p:spPr>
            <a:xfrm rot="10800000">
              <a:off x="1638195" y="7642731"/>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1"/>
            <p:cNvSpPr/>
            <p:nvPr/>
          </p:nvSpPr>
          <p:spPr>
            <a:xfrm rot="10800000">
              <a:off x="4756858"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1"/>
            <p:cNvSpPr/>
            <p:nvPr/>
          </p:nvSpPr>
          <p:spPr>
            <a:xfrm rot="10800000">
              <a:off x="5942461"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1"/>
            <p:cNvSpPr/>
            <p:nvPr/>
          </p:nvSpPr>
          <p:spPr>
            <a:xfrm rot="10800000">
              <a:off x="5705341"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1"/>
            <p:cNvSpPr/>
            <p:nvPr/>
          </p:nvSpPr>
          <p:spPr>
            <a:xfrm rot="10800000">
              <a:off x="5468220"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1"/>
            <p:cNvSpPr/>
            <p:nvPr/>
          </p:nvSpPr>
          <p:spPr>
            <a:xfrm rot="10800000">
              <a:off x="5231099"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1"/>
            <p:cNvSpPr/>
            <p:nvPr/>
          </p:nvSpPr>
          <p:spPr>
            <a:xfrm rot="10800000">
              <a:off x="4993978"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1"/>
            <p:cNvSpPr/>
            <p:nvPr/>
          </p:nvSpPr>
          <p:spPr>
            <a:xfrm flipH="1" rot="5400000">
              <a:off x="-998155" y="202174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1"/>
            <p:cNvSpPr/>
            <p:nvPr/>
          </p:nvSpPr>
          <p:spPr>
            <a:xfrm flipH="1" rot="5400000">
              <a:off x="1821719" y="6706690"/>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1"/>
            <p:cNvSpPr/>
            <p:nvPr/>
          </p:nvSpPr>
          <p:spPr>
            <a:xfrm flipH="1" rot="5400000">
              <a:off x="-6937" y="752863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1"/>
            <p:cNvSpPr/>
            <p:nvPr/>
          </p:nvSpPr>
          <p:spPr>
            <a:xfrm flipH="1" rot="5400000">
              <a:off x="5990513" y="5040393"/>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1"/>
            <p:cNvSpPr/>
            <p:nvPr/>
          </p:nvSpPr>
          <p:spPr>
            <a:xfrm flipH="1" rot="5400000">
              <a:off x="2952992" y="42535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1"/>
            <p:cNvSpPr/>
            <p:nvPr/>
          </p:nvSpPr>
          <p:spPr>
            <a:xfrm flipH="1" rot="5400000">
              <a:off x="2741309" y="42535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1"/>
            <p:cNvSpPr/>
            <p:nvPr/>
          </p:nvSpPr>
          <p:spPr>
            <a:xfrm flipH="1" rot="5400000">
              <a:off x="2527258" y="4253609"/>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1"/>
            <p:cNvSpPr/>
            <p:nvPr/>
          </p:nvSpPr>
          <p:spPr>
            <a:xfrm flipH="1" rot="5400000">
              <a:off x="2315632" y="4253552"/>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1"/>
            <p:cNvSpPr/>
            <p:nvPr/>
          </p:nvSpPr>
          <p:spPr>
            <a:xfrm flipH="1" rot="5400000">
              <a:off x="2103949" y="425355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1"/>
            <p:cNvSpPr/>
            <p:nvPr/>
          </p:nvSpPr>
          <p:spPr>
            <a:xfrm flipH="1" rot="5400000">
              <a:off x="1266629" y="388440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1"/>
            <p:cNvSpPr/>
            <p:nvPr/>
          </p:nvSpPr>
          <p:spPr>
            <a:xfrm flipH="1" rot="5400000">
              <a:off x="7304000" y="6530225"/>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1"/>
            <p:cNvSpPr/>
            <p:nvPr/>
          </p:nvSpPr>
          <p:spPr>
            <a:xfrm rot="10800000">
              <a:off x="-2557576" y="4188931"/>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1"/>
            <p:cNvSpPr/>
            <p:nvPr/>
          </p:nvSpPr>
          <p:spPr>
            <a:xfrm rot="10800000">
              <a:off x="71895" y="4190081"/>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1"/>
            <p:cNvSpPr/>
            <p:nvPr/>
          </p:nvSpPr>
          <p:spPr>
            <a:xfrm rot="10800000">
              <a:off x="-3343111" y="5175731"/>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1"/>
            <p:cNvSpPr/>
            <p:nvPr/>
          </p:nvSpPr>
          <p:spPr>
            <a:xfrm rot="10800000">
              <a:off x="-3343111" y="44652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1"/>
            <p:cNvSpPr/>
            <p:nvPr/>
          </p:nvSpPr>
          <p:spPr>
            <a:xfrm rot="10800000">
              <a:off x="-3343111" y="470206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1"/>
            <p:cNvSpPr/>
            <p:nvPr/>
          </p:nvSpPr>
          <p:spPr>
            <a:xfrm rot="10800000">
              <a:off x="-3343111" y="49388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1"/>
            <p:cNvSpPr/>
            <p:nvPr/>
          </p:nvSpPr>
          <p:spPr>
            <a:xfrm rot="10800000">
              <a:off x="1638195" y="7642731"/>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1"/>
            <p:cNvSpPr/>
            <p:nvPr/>
          </p:nvSpPr>
          <p:spPr>
            <a:xfrm rot="10800000">
              <a:off x="4756858"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1"/>
            <p:cNvSpPr/>
            <p:nvPr/>
          </p:nvSpPr>
          <p:spPr>
            <a:xfrm rot="10800000">
              <a:off x="5942461"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1"/>
            <p:cNvSpPr/>
            <p:nvPr/>
          </p:nvSpPr>
          <p:spPr>
            <a:xfrm rot="10800000">
              <a:off x="5705341"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1"/>
            <p:cNvSpPr/>
            <p:nvPr/>
          </p:nvSpPr>
          <p:spPr>
            <a:xfrm rot="10800000">
              <a:off x="5468220"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1"/>
            <p:cNvSpPr/>
            <p:nvPr/>
          </p:nvSpPr>
          <p:spPr>
            <a:xfrm rot="10800000">
              <a:off x="5231099"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1"/>
            <p:cNvSpPr/>
            <p:nvPr/>
          </p:nvSpPr>
          <p:spPr>
            <a:xfrm rot="10800000">
              <a:off x="4993978"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1"/>
          <p:cNvGrpSpPr/>
          <p:nvPr/>
        </p:nvGrpSpPr>
        <p:grpSpPr>
          <a:xfrm>
            <a:off x="7445269" y="539498"/>
            <a:ext cx="1288768" cy="1888678"/>
            <a:chOff x="7504044" y="4265398"/>
            <a:chExt cx="1288768" cy="1888678"/>
          </a:xfrm>
        </p:grpSpPr>
        <p:sp>
          <p:nvSpPr>
            <p:cNvPr id="1356" name="Google Shape;1356;p21"/>
            <p:cNvSpPr/>
            <p:nvPr/>
          </p:nvSpPr>
          <p:spPr>
            <a:xfrm flipH="1" rot="5400000">
              <a:off x="7262783" y="4624048"/>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1"/>
            <p:cNvSpPr/>
            <p:nvPr/>
          </p:nvSpPr>
          <p:spPr>
            <a:xfrm rot="10800000">
              <a:off x="7504044"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1"/>
            <p:cNvSpPr/>
            <p:nvPr/>
          </p:nvSpPr>
          <p:spPr>
            <a:xfrm rot="10800000">
              <a:off x="8675289" y="603655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1"/>
            <p:cNvSpPr/>
            <p:nvPr/>
          </p:nvSpPr>
          <p:spPr>
            <a:xfrm rot="10800000">
              <a:off x="8675289" y="575173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1"/>
            <p:cNvSpPr/>
            <p:nvPr/>
          </p:nvSpPr>
          <p:spPr>
            <a:xfrm flipH="1" rot="5400000">
              <a:off x="7262783" y="4624048"/>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1"/>
            <p:cNvSpPr/>
            <p:nvPr/>
          </p:nvSpPr>
          <p:spPr>
            <a:xfrm rot="10800000">
              <a:off x="7504044" y="426539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1"/>
            <p:cNvSpPr/>
            <p:nvPr/>
          </p:nvSpPr>
          <p:spPr>
            <a:xfrm rot="10800000">
              <a:off x="8675289" y="603655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1"/>
            <p:cNvSpPr/>
            <p:nvPr/>
          </p:nvSpPr>
          <p:spPr>
            <a:xfrm rot="10800000">
              <a:off x="8675289" y="575173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4" name="Google Shape;1364;p21"/>
          <p:cNvGrpSpPr/>
          <p:nvPr/>
        </p:nvGrpSpPr>
        <p:grpSpPr>
          <a:xfrm flipH="1">
            <a:off x="12978" y="1767440"/>
            <a:ext cx="3146276" cy="3021722"/>
            <a:chOff x="851178" y="3217515"/>
            <a:chExt cx="3146276" cy="3021722"/>
          </a:xfrm>
        </p:grpSpPr>
        <p:sp>
          <p:nvSpPr>
            <p:cNvPr id="1365" name="Google Shape;1365;p21"/>
            <p:cNvSpPr/>
            <p:nvPr/>
          </p:nvSpPr>
          <p:spPr>
            <a:xfrm rot="-8116073">
              <a:off x="1306773" y="376902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1"/>
            <p:cNvSpPr/>
            <p:nvPr/>
          </p:nvSpPr>
          <p:spPr>
            <a:xfrm rot="5400000">
              <a:off x="851178" y="4503372"/>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1"/>
            <p:cNvSpPr/>
            <p:nvPr/>
          </p:nvSpPr>
          <p:spPr>
            <a:xfrm rot="-8116073">
              <a:off x="1306773" y="376902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1"/>
            <p:cNvSpPr/>
            <p:nvPr/>
          </p:nvSpPr>
          <p:spPr>
            <a:xfrm rot="5400000">
              <a:off x="851178" y="4503372"/>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1"/>
          <p:cNvGrpSpPr/>
          <p:nvPr/>
        </p:nvGrpSpPr>
        <p:grpSpPr>
          <a:xfrm rot="-5400000">
            <a:off x="-160775" y="657561"/>
            <a:ext cx="1158175" cy="2819114"/>
            <a:chOff x="-444950" y="2746461"/>
            <a:chExt cx="1158175" cy="2819114"/>
          </a:xfrm>
        </p:grpSpPr>
        <p:sp>
          <p:nvSpPr>
            <p:cNvPr id="1370" name="Google Shape;1370;p21"/>
            <p:cNvSpPr/>
            <p:nvPr/>
          </p:nvSpPr>
          <p:spPr>
            <a:xfrm>
              <a:off x="248038"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371" name="Google Shape;1371;p21"/>
            <p:cNvSpPr/>
            <p:nvPr/>
          </p:nvSpPr>
          <p:spPr>
            <a:xfrm>
              <a:off x="-438775"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1"/>
            <p:cNvSpPr/>
            <p:nvPr/>
          </p:nvSpPr>
          <p:spPr>
            <a:xfrm>
              <a:off x="-254275"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1"/>
            <p:cNvSpPr/>
            <p:nvPr/>
          </p:nvSpPr>
          <p:spPr>
            <a:xfrm>
              <a:off x="241863"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374" name="Google Shape;1374;p21"/>
            <p:cNvSpPr/>
            <p:nvPr/>
          </p:nvSpPr>
          <p:spPr>
            <a:xfrm>
              <a:off x="-444950"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1"/>
            <p:cNvSpPr/>
            <p:nvPr/>
          </p:nvSpPr>
          <p:spPr>
            <a:xfrm>
              <a:off x="-260450"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1"/>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1"/>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8" name="Google Shape;1378;p21"/>
          <p:cNvGrpSpPr/>
          <p:nvPr/>
        </p:nvGrpSpPr>
        <p:grpSpPr>
          <a:xfrm>
            <a:off x="2596325" y="-2334801"/>
            <a:ext cx="2504551" cy="4575301"/>
            <a:chOff x="8430775" y="-2181926"/>
            <a:chExt cx="2504551" cy="4575301"/>
          </a:xfrm>
        </p:grpSpPr>
        <p:sp>
          <p:nvSpPr>
            <p:cNvPr id="1379" name="Google Shape;1379;p21"/>
            <p:cNvSpPr/>
            <p:nvPr/>
          </p:nvSpPr>
          <p:spPr>
            <a:xfrm rot="10800000">
              <a:off x="8538272" y="-2181926"/>
              <a:ext cx="2397054" cy="4463204"/>
            </a:xfrm>
            <a:custGeom>
              <a:rect b="b" l="l" r="r" t="t"/>
              <a:pathLst>
                <a:path extrusionOk="0" fill="none" h="69773" w="37473">
                  <a:moveTo>
                    <a:pt x="0" y="69773"/>
                  </a:moveTo>
                  <a:lnTo>
                    <a:pt x="30223" y="39550"/>
                  </a:lnTo>
                  <a:lnTo>
                    <a:pt x="30223" y="7230"/>
                  </a:lnTo>
                  <a:lnTo>
                    <a:pt x="37473" y="1"/>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1"/>
            <p:cNvSpPr/>
            <p:nvPr/>
          </p:nvSpPr>
          <p:spPr>
            <a:xfrm>
              <a:off x="8430775" y="224277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1"/>
            <p:cNvSpPr/>
            <p:nvPr/>
          </p:nvSpPr>
          <p:spPr>
            <a:xfrm rot="10800000">
              <a:off x="8538272" y="-2181926"/>
              <a:ext cx="2397054" cy="4463204"/>
            </a:xfrm>
            <a:custGeom>
              <a:rect b="b" l="l" r="r" t="t"/>
              <a:pathLst>
                <a:path extrusionOk="0" fill="none" h="69773" w="37473">
                  <a:moveTo>
                    <a:pt x="0" y="69773"/>
                  </a:moveTo>
                  <a:lnTo>
                    <a:pt x="30223" y="39550"/>
                  </a:lnTo>
                  <a:lnTo>
                    <a:pt x="30223" y="7230"/>
                  </a:lnTo>
                  <a:lnTo>
                    <a:pt x="37473" y="1"/>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1"/>
            <p:cNvSpPr/>
            <p:nvPr/>
          </p:nvSpPr>
          <p:spPr>
            <a:xfrm>
              <a:off x="8430775" y="224277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3" name="Google Shape;1383;p21"/>
          <p:cNvSpPr txBox="1"/>
          <p:nvPr>
            <p:ph idx="1" type="subTitle"/>
          </p:nvPr>
        </p:nvSpPr>
        <p:spPr>
          <a:xfrm>
            <a:off x="4157575" y="2323300"/>
            <a:ext cx="3368100" cy="11799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_1_1_1">
    <p:spTree>
      <p:nvGrpSpPr>
        <p:cNvPr id="1384" name="Shape 1384"/>
        <p:cNvGrpSpPr/>
        <p:nvPr/>
      </p:nvGrpSpPr>
      <p:grpSpPr>
        <a:xfrm>
          <a:off x="0" y="0"/>
          <a:ext cx="0" cy="0"/>
          <a:chOff x="0" y="0"/>
          <a:chExt cx="0" cy="0"/>
        </a:xfrm>
      </p:grpSpPr>
      <p:grpSp>
        <p:nvGrpSpPr>
          <p:cNvPr id="1385" name="Google Shape;1385;p22"/>
          <p:cNvGrpSpPr/>
          <p:nvPr/>
        </p:nvGrpSpPr>
        <p:grpSpPr>
          <a:xfrm>
            <a:off x="-2222023" y="-5983804"/>
            <a:ext cx="3769563" cy="11223689"/>
            <a:chOff x="-2316848" y="-5983804"/>
            <a:chExt cx="3769563" cy="11223689"/>
          </a:xfrm>
        </p:grpSpPr>
        <p:sp>
          <p:nvSpPr>
            <p:cNvPr id="1386" name="Google Shape;1386;p22"/>
            <p:cNvSpPr/>
            <p:nvPr/>
          </p:nvSpPr>
          <p:spPr>
            <a:xfrm rot="5400000">
              <a:off x="-6067251" y="-214600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2"/>
            <p:cNvSpPr/>
            <p:nvPr/>
          </p:nvSpPr>
          <p:spPr>
            <a:xfrm rot="5400000">
              <a:off x="-2316848" y="541641"/>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2"/>
            <p:cNvSpPr/>
            <p:nvPr/>
          </p:nvSpPr>
          <p:spPr>
            <a:xfrm rot="5400000">
              <a:off x="-3459352" y="-1662800"/>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2"/>
            <p:cNvSpPr/>
            <p:nvPr/>
          </p:nvSpPr>
          <p:spPr>
            <a:xfrm rot="5400000">
              <a:off x="-6067251" y="-214600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2"/>
            <p:cNvSpPr/>
            <p:nvPr/>
          </p:nvSpPr>
          <p:spPr>
            <a:xfrm rot="5400000">
              <a:off x="-2316848" y="541641"/>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2"/>
            <p:cNvSpPr/>
            <p:nvPr/>
          </p:nvSpPr>
          <p:spPr>
            <a:xfrm rot="5400000">
              <a:off x="-3459352" y="-1662800"/>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2"/>
            <p:cNvSpPr/>
            <p:nvPr/>
          </p:nvSpPr>
          <p:spPr>
            <a:xfrm rot="5400000">
              <a:off x="-1123983" y="485592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2"/>
            <p:cNvSpPr/>
            <p:nvPr/>
          </p:nvSpPr>
          <p:spPr>
            <a:xfrm rot="5400000">
              <a:off x="1184556" y="26356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2"/>
            <p:cNvSpPr/>
            <p:nvPr/>
          </p:nvSpPr>
          <p:spPr>
            <a:xfrm rot="5400000">
              <a:off x="40365" y="-4197312"/>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2"/>
            <p:cNvSpPr/>
            <p:nvPr/>
          </p:nvSpPr>
          <p:spPr>
            <a:xfrm rot="5400000">
              <a:off x="40365" y="-4197312"/>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2"/>
            <p:cNvSpPr/>
            <p:nvPr/>
          </p:nvSpPr>
          <p:spPr>
            <a:xfrm rot="5400000">
              <a:off x="1184556" y="26356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2"/>
            <p:cNvSpPr/>
            <p:nvPr/>
          </p:nvSpPr>
          <p:spPr>
            <a:xfrm rot="5400000">
              <a:off x="-1123983" y="485592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98" name="Google Shape;1398;p22"/>
          <p:cNvCxnSpPr/>
          <p:nvPr/>
        </p:nvCxnSpPr>
        <p:spPr>
          <a:xfrm rot="10800000">
            <a:off x="8860050" y="3165000"/>
            <a:ext cx="0" cy="23004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1399" name="Google Shape;1399;p22"/>
          <p:cNvGrpSpPr/>
          <p:nvPr/>
        </p:nvGrpSpPr>
        <p:grpSpPr>
          <a:xfrm flipH="1" rot="10800000">
            <a:off x="8591775" y="-1202836"/>
            <a:ext cx="4222888" cy="4088811"/>
            <a:chOff x="8129425" y="2555026"/>
            <a:chExt cx="4222888" cy="4088811"/>
          </a:xfrm>
        </p:grpSpPr>
        <p:sp>
          <p:nvSpPr>
            <p:cNvPr id="1400" name="Google Shape;1400;p22"/>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2"/>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2"/>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2"/>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2"/>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2"/>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2"/>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2"/>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08" name="Google Shape;1408;p22"/>
          <p:cNvCxnSpPr/>
          <p:nvPr/>
        </p:nvCxnSpPr>
        <p:spPr>
          <a:xfrm rot="10800000">
            <a:off x="8860050" y="3165000"/>
            <a:ext cx="0" cy="23004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1409" name="Google Shape;1409;p22"/>
          <p:cNvGrpSpPr/>
          <p:nvPr/>
        </p:nvGrpSpPr>
        <p:grpSpPr>
          <a:xfrm>
            <a:off x="8202950" y="1983213"/>
            <a:ext cx="237939" cy="3223487"/>
            <a:chOff x="8202950" y="1983213"/>
            <a:chExt cx="237939" cy="3223487"/>
          </a:xfrm>
        </p:grpSpPr>
        <p:sp>
          <p:nvSpPr>
            <p:cNvPr id="1410" name="Google Shape;1410;p22"/>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411" name="Google Shape;1411;p22"/>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2"/>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413" name="Google Shape;1413;p22"/>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4" name="Google Shape;1414;p22"/>
          <p:cNvGrpSpPr/>
          <p:nvPr/>
        </p:nvGrpSpPr>
        <p:grpSpPr>
          <a:xfrm>
            <a:off x="7704114" y="-97112"/>
            <a:ext cx="261061" cy="3913266"/>
            <a:chOff x="7704114" y="-97112"/>
            <a:chExt cx="261061" cy="3913266"/>
          </a:xfrm>
        </p:grpSpPr>
        <p:sp>
          <p:nvSpPr>
            <p:cNvPr id="1415" name="Google Shape;1415;p22"/>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416" name="Google Shape;1416;p22"/>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2"/>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418" name="Google Shape;1418;p22"/>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9" name="Google Shape;1419;p22"/>
          <p:cNvGrpSpPr/>
          <p:nvPr/>
        </p:nvGrpSpPr>
        <p:grpSpPr>
          <a:xfrm flipH="1" rot="-5400000">
            <a:off x="-975725" y="4503876"/>
            <a:ext cx="4222888" cy="4088811"/>
            <a:chOff x="8129425" y="2555026"/>
            <a:chExt cx="4222888" cy="4088811"/>
          </a:xfrm>
        </p:grpSpPr>
        <p:sp>
          <p:nvSpPr>
            <p:cNvPr id="1420" name="Google Shape;1420;p22"/>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2"/>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2"/>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2"/>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2"/>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2"/>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2"/>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2"/>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8" name="Google Shape;1428;p22"/>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429" name="Google Shape;1429;p22"/>
          <p:cNvSpPr txBox="1"/>
          <p:nvPr>
            <p:ph idx="1" type="body"/>
          </p:nvPr>
        </p:nvSpPr>
        <p:spPr>
          <a:xfrm>
            <a:off x="2368650" y="1629925"/>
            <a:ext cx="4120200" cy="223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_1_1_1">
    <p:spTree>
      <p:nvGrpSpPr>
        <p:cNvPr id="1430" name="Shape 1430"/>
        <p:cNvGrpSpPr/>
        <p:nvPr/>
      </p:nvGrpSpPr>
      <p:grpSpPr>
        <a:xfrm>
          <a:off x="0" y="0"/>
          <a:ext cx="0" cy="0"/>
          <a:chOff x="0" y="0"/>
          <a:chExt cx="0" cy="0"/>
        </a:xfrm>
      </p:grpSpPr>
      <p:sp>
        <p:nvSpPr>
          <p:cNvPr id="1431" name="Google Shape;1431;p23"/>
          <p:cNvSpPr txBox="1"/>
          <p:nvPr>
            <p:ph type="title"/>
          </p:nvPr>
        </p:nvSpPr>
        <p:spPr>
          <a:xfrm>
            <a:off x="4818075" y="1300763"/>
            <a:ext cx="3161700" cy="11994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432" name="Google Shape;1432;p23"/>
          <p:cNvSpPr txBox="1"/>
          <p:nvPr>
            <p:ph idx="1" type="subTitle"/>
          </p:nvPr>
        </p:nvSpPr>
        <p:spPr>
          <a:xfrm>
            <a:off x="4818075" y="2548050"/>
            <a:ext cx="3161700" cy="1199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grpSp>
        <p:nvGrpSpPr>
          <p:cNvPr id="1433" name="Google Shape;1433;p23"/>
          <p:cNvGrpSpPr/>
          <p:nvPr/>
        </p:nvGrpSpPr>
        <p:grpSpPr>
          <a:xfrm flipH="1">
            <a:off x="8571875" y="-2348602"/>
            <a:ext cx="3769563" cy="11358057"/>
            <a:chOff x="-2722250" y="-1079764"/>
            <a:chExt cx="3769563" cy="11358057"/>
          </a:xfrm>
        </p:grpSpPr>
        <p:sp>
          <p:nvSpPr>
            <p:cNvPr id="1434" name="Google Shape;1434;p23"/>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3"/>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3"/>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3"/>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3"/>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3"/>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3"/>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3"/>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3"/>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3"/>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3"/>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3"/>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3"/>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3"/>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8" name="Google Shape;1448;p23"/>
          <p:cNvGrpSpPr/>
          <p:nvPr/>
        </p:nvGrpSpPr>
        <p:grpSpPr>
          <a:xfrm rot="5400000">
            <a:off x="-1398220" y="4486426"/>
            <a:ext cx="4222888" cy="4088811"/>
            <a:chOff x="8129425" y="2555026"/>
            <a:chExt cx="4222888" cy="4088811"/>
          </a:xfrm>
        </p:grpSpPr>
        <p:sp>
          <p:nvSpPr>
            <p:cNvPr id="1449" name="Google Shape;1449;p23"/>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3"/>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3"/>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3"/>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3"/>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3"/>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3"/>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3"/>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7" name="Google Shape;1457;p23"/>
          <p:cNvGrpSpPr/>
          <p:nvPr/>
        </p:nvGrpSpPr>
        <p:grpSpPr>
          <a:xfrm flipH="1" rot="-5400000">
            <a:off x="-1268897" y="-877738"/>
            <a:ext cx="3021722" cy="3146276"/>
            <a:chOff x="7186293" y="-290625"/>
            <a:chExt cx="3021722" cy="3146276"/>
          </a:xfrm>
        </p:grpSpPr>
        <p:sp>
          <p:nvSpPr>
            <p:cNvPr id="1458" name="Google Shape;1458;p23"/>
            <p:cNvSpPr/>
            <p:nvPr/>
          </p:nvSpPr>
          <p:spPr>
            <a:xfrm rot="8083927">
              <a:off x="7518781" y="26232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3"/>
            <p:cNvSpPr/>
            <p:nvPr/>
          </p:nvSpPr>
          <p:spPr>
            <a:xfrm rot="10800000">
              <a:off x="8474463" y="2705051"/>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3"/>
            <p:cNvSpPr/>
            <p:nvPr/>
          </p:nvSpPr>
          <p:spPr>
            <a:xfrm rot="8083927">
              <a:off x="7518781" y="26232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3"/>
            <p:cNvSpPr/>
            <p:nvPr/>
          </p:nvSpPr>
          <p:spPr>
            <a:xfrm rot="10800000">
              <a:off x="8474463" y="2705051"/>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1_1_1_1_1_1_1_2">
    <p:spTree>
      <p:nvGrpSpPr>
        <p:cNvPr id="1462" name="Shape 1462"/>
        <p:cNvGrpSpPr/>
        <p:nvPr/>
      </p:nvGrpSpPr>
      <p:grpSpPr>
        <a:xfrm>
          <a:off x="0" y="0"/>
          <a:ext cx="0" cy="0"/>
          <a:chOff x="0" y="0"/>
          <a:chExt cx="0" cy="0"/>
        </a:xfrm>
      </p:grpSpPr>
      <p:sp>
        <p:nvSpPr>
          <p:cNvPr id="1463" name="Google Shape;1463;p24"/>
          <p:cNvSpPr txBox="1"/>
          <p:nvPr>
            <p:ph type="title"/>
          </p:nvPr>
        </p:nvSpPr>
        <p:spPr>
          <a:xfrm>
            <a:off x="4818075" y="1300763"/>
            <a:ext cx="3161700" cy="11994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464" name="Google Shape;1464;p24"/>
          <p:cNvSpPr txBox="1"/>
          <p:nvPr>
            <p:ph idx="1" type="subTitle"/>
          </p:nvPr>
        </p:nvSpPr>
        <p:spPr>
          <a:xfrm>
            <a:off x="4818075" y="2548050"/>
            <a:ext cx="3161700" cy="1199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grpSp>
        <p:nvGrpSpPr>
          <p:cNvPr id="1465" name="Google Shape;1465;p24"/>
          <p:cNvGrpSpPr/>
          <p:nvPr/>
        </p:nvGrpSpPr>
        <p:grpSpPr>
          <a:xfrm>
            <a:off x="-3067762" y="-3026548"/>
            <a:ext cx="3721951" cy="12135923"/>
            <a:chOff x="-3170262" y="3452177"/>
            <a:chExt cx="3721951" cy="12135923"/>
          </a:xfrm>
        </p:grpSpPr>
        <p:sp>
          <p:nvSpPr>
            <p:cNvPr id="1466" name="Google Shape;1466;p2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0" name="Google Shape;1520;p24"/>
          <p:cNvGrpSpPr/>
          <p:nvPr/>
        </p:nvGrpSpPr>
        <p:grpSpPr>
          <a:xfrm>
            <a:off x="8572063" y="-2535098"/>
            <a:ext cx="3721951" cy="12135923"/>
            <a:chOff x="-3170262" y="3452177"/>
            <a:chExt cx="3721951" cy="12135923"/>
          </a:xfrm>
        </p:grpSpPr>
        <p:sp>
          <p:nvSpPr>
            <p:cNvPr id="1521" name="Google Shape;1521;p2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1_1_1_1_1_1_1_1">
    <p:spTree>
      <p:nvGrpSpPr>
        <p:cNvPr id="1575" name="Shape 1575"/>
        <p:cNvGrpSpPr/>
        <p:nvPr/>
      </p:nvGrpSpPr>
      <p:grpSpPr>
        <a:xfrm>
          <a:off x="0" y="0"/>
          <a:ext cx="0" cy="0"/>
          <a:chOff x="0" y="0"/>
          <a:chExt cx="0" cy="0"/>
        </a:xfrm>
      </p:grpSpPr>
      <p:sp>
        <p:nvSpPr>
          <p:cNvPr id="1576" name="Google Shape;1576;p25"/>
          <p:cNvSpPr txBox="1"/>
          <p:nvPr>
            <p:ph type="title"/>
          </p:nvPr>
        </p:nvSpPr>
        <p:spPr>
          <a:xfrm>
            <a:off x="1362400" y="1300763"/>
            <a:ext cx="3161700" cy="11994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577" name="Google Shape;1577;p25"/>
          <p:cNvSpPr txBox="1"/>
          <p:nvPr>
            <p:ph idx="1" type="subTitle"/>
          </p:nvPr>
        </p:nvSpPr>
        <p:spPr>
          <a:xfrm>
            <a:off x="1362400" y="2548050"/>
            <a:ext cx="3161700" cy="1199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700"/>
              <a:buNone/>
              <a:defRPr sz="1700"/>
            </a:lvl1pPr>
            <a:lvl2pPr lvl="1" rtl="0" algn="ctr">
              <a:lnSpc>
                <a:spcPct val="100000"/>
              </a:lnSpc>
              <a:spcBef>
                <a:spcPts val="0"/>
              </a:spcBef>
              <a:spcAft>
                <a:spcPts val="0"/>
              </a:spcAft>
              <a:buSzPts val="1700"/>
              <a:buNone/>
              <a:defRPr sz="1700"/>
            </a:lvl2pPr>
            <a:lvl3pPr lvl="2" rtl="0" algn="ctr">
              <a:lnSpc>
                <a:spcPct val="100000"/>
              </a:lnSpc>
              <a:spcBef>
                <a:spcPts val="0"/>
              </a:spcBef>
              <a:spcAft>
                <a:spcPts val="0"/>
              </a:spcAft>
              <a:buSzPts val="1700"/>
              <a:buNone/>
              <a:defRPr sz="1700"/>
            </a:lvl3pPr>
            <a:lvl4pPr lvl="3" rtl="0" algn="ctr">
              <a:lnSpc>
                <a:spcPct val="100000"/>
              </a:lnSpc>
              <a:spcBef>
                <a:spcPts val="0"/>
              </a:spcBef>
              <a:spcAft>
                <a:spcPts val="0"/>
              </a:spcAft>
              <a:buSzPts val="1700"/>
              <a:buNone/>
              <a:defRPr sz="1700"/>
            </a:lvl4pPr>
            <a:lvl5pPr lvl="4" rtl="0" algn="ctr">
              <a:lnSpc>
                <a:spcPct val="100000"/>
              </a:lnSpc>
              <a:spcBef>
                <a:spcPts val="0"/>
              </a:spcBef>
              <a:spcAft>
                <a:spcPts val="0"/>
              </a:spcAft>
              <a:buSzPts val="1700"/>
              <a:buNone/>
              <a:defRPr sz="1700"/>
            </a:lvl5pPr>
            <a:lvl6pPr lvl="5" rtl="0" algn="ctr">
              <a:lnSpc>
                <a:spcPct val="100000"/>
              </a:lnSpc>
              <a:spcBef>
                <a:spcPts val="0"/>
              </a:spcBef>
              <a:spcAft>
                <a:spcPts val="0"/>
              </a:spcAft>
              <a:buSzPts val="1700"/>
              <a:buNone/>
              <a:defRPr sz="1700"/>
            </a:lvl6pPr>
            <a:lvl7pPr lvl="6" rtl="0" algn="ctr">
              <a:lnSpc>
                <a:spcPct val="100000"/>
              </a:lnSpc>
              <a:spcBef>
                <a:spcPts val="0"/>
              </a:spcBef>
              <a:spcAft>
                <a:spcPts val="0"/>
              </a:spcAft>
              <a:buSzPts val="1700"/>
              <a:buNone/>
              <a:defRPr sz="1700"/>
            </a:lvl7pPr>
            <a:lvl8pPr lvl="7" rtl="0" algn="ctr">
              <a:lnSpc>
                <a:spcPct val="100000"/>
              </a:lnSpc>
              <a:spcBef>
                <a:spcPts val="0"/>
              </a:spcBef>
              <a:spcAft>
                <a:spcPts val="0"/>
              </a:spcAft>
              <a:buSzPts val="1700"/>
              <a:buNone/>
              <a:defRPr sz="1700"/>
            </a:lvl8pPr>
            <a:lvl9pPr lvl="8" rtl="0" algn="ctr">
              <a:lnSpc>
                <a:spcPct val="100000"/>
              </a:lnSpc>
              <a:spcBef>
                <a:spcPts val="0"/>
              </a:spcBef>
              <a:spcAft>
                <a:spcPts val="0"/>
              </a:spcAft>
              <a:buSzPts val="1700"/>
              <a:buNone/>
              <a:defRPr sz="1700"/>
            </a:lvl9pPr>
          </a:lstStyle>
          <a:p/>
        </p:txBody>
      </p:sp>
      <p:grpSp>
        <p:nvGrpSpPr>
          <p:cNvPr id="1578" name="Google Shape;1578;p25"/>
          <p:cNvGrpSpPr/>
          <p:nvPr/>
        </p:nvGrpSpPr>
        <p:grpSpPr>
          <a:xfrm rot="5400000">
            <a:off x="1266764" y="4562626"/>
            <a:ext cx="4222888" cy="4088811"/>
            <a:chOff x="8129425" y="2555026"/>
            <a:chExt cx="4222888" cy="4088811"/>
          </a:xfrm>
        </p:grpSpPr>
        <p:sp>
          <p:nvSpPr>
            <p:cNvPr id="1579" name="Google Shape;1579;p25"/>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5"/>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5"/>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5"/>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5"/>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5"/>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5"/>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5"/>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7" name="Google Shape;1587;p25"/>
          <p:cNvGrpSpPr/>
          <p:nvPr/>
        </p:nvGrpSpPr>
        <p:grpSpPr>
          <a:xfrm flipH="1">
            <a:off x="8150363" y="-4899154"/>
            <a:ext cx="3721951" cy="12135923"/>
            <a:chOff x="-3170262" y="3452177"/>
            <a:chExt cx="3721951" cy="12135923"/>
          </a:xfrm>
        </p:grpSpPr>
        <p:sp>
          <p:nvSpPr>
            <p:cNvPr id="1588" name="Google Shape;1588;p25"/>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5"/>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5"/>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5"/>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5"/>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5"/>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5"/>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5"/>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5"/>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5"/>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5"/>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5"/>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5"/>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5"/>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5"/>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5"/>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5"/>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5"/>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5"/>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5"/>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5"/>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5"/>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5"/>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5"/>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5"/>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5"/>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5"/>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5"/>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5"/>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5"/>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5"/>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5"/>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5"/>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5"/>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5"/>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5"/>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5"/>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5"/>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5"/>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5"/>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5"/>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5"/>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5"/>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5"/>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5"/>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5"/>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5"/>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5"/>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5"/>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5"/>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5"/>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5"/>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5"/>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5"/>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5"/>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5"/>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4" name="Google Shape;1644;p25"/>
          <p:cNvGrpSpPr/>
          <p:nvPr/>
        </p:nvGrpSpPr>
        <p:grpSpPr>
          <a:xfrm flipH="1">
            <a:off x="-3056332" y="-1665102"/>
            <a:ext cx="3769563" cy="11358057"/>
            <a:chOff x="-2722250" y="-1079764"/>
            <a:chExt cx="3769563" cy="11358057"/>
          </a:xfrm>
        </p:grpSpPr>
        <p:sp>
          <p:nvSpPr>
            <p:cNvPr id="1645" name="Google Shape;1645;p2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spTree>
      <p:nvGrpSpPr>
        <p:cNvPr id="1659" name="Shape 1659"/>
        <p:cNvGrpSpPr/>
        <p:nvPr/>
      </p:nvGrpSpPr>
      <p:grpSpPr>
        <a:xfrm>
          <a:off x="0" y="0"/>
          <a:ext cx="0" cy="0"/>
          <a:chOff x="0" y="0"/>
          <a:chExt cx="0" cy="0"/>
        </a:xfrm>
      </p:grpSpPr>
      <p:sp>
        <p:nvSpPr>
          <p:cNvPr id="1660" name="Google Shape;1660;p26"/>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661" name="Google Shape;1661;p26"/>
          <p:cNvSpPr txBox="1"/>
          <p:nvPr>
            <p:ph idx="1" type="body"/>
          </p:nvPr>
        </p:nvSpPr>
        <p:spPr>
          <a:xfrm>
            <a:off x="713225" y="1804800"/>
            <a:ext cx="3836400" cy="23298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SzPts val="1200"/>
              <a:buChar char="●"/>
              <a:defRPr sz="1200"/>
            </a:lvl1pPr>
            <a:lvl2pPr indent="-304800" lvl="1" marL="914400" rtl="0">
              <a:lnSpc>
                <a:spcPct val="115000"/>
              </a:lnSpc>
              <a:spcBef>
                <a:spcPts val="1600"/>
              </a:spcBef>
              <a:spcAft>
                <a:spcPts val="0"/>
              </a:spcAft>
              <a:buSzPts val="1200"/>
              <a:buChar char="○"/>
              <a:defRPr sz="1200"/>
            </a:lvl2pPr>
            <a:lvl3pPr indent="-304800" lvl="2" marL="1371600" rtl="0">
              <a:lnSpc>
                <a:spcPct val="115000"/>
              </a:lnSpc>
              <a:spcBef>
                <a:spcPts val="1600"/>
              </a:spcBef>
              <a:spcAft>
                <a:spcPts val="0"/>
              </a:spcAft>
              <a:buSzPts val="1200"/>
              <a:buChar char="■"/>
              <a:defRPr sz="1200"/>
            </a:lvl3pPr>
            <a:lvl4pPr indent="-304800" lvl="3" marL="1828800" rtl="0">
              <a:lnSpc>
                <a:spcPct val="115000"/>
              </a:lnSpc>
              <a:spcBef>
                <a:spcPts val="1600"/>
              </a:spcBef>
              <a:spcAft>
                <a:spcPts val="0"/>
              </a:spcAft>
              <a:buSzPts val="1200"/>
              <a:buChar char="●"/>
              <a:defRPr sz="1200"/>
            </a:lvl4pPr>
            <a:lvl5pPr indent="-304800" lvl="4" marL="2286000" rtl="0">
              <a:lnSpc>
                <a:spcPct val="115000"/>
              </a:lnSpc>
              <a:spcBef>
                <a:spcPts val="1600"/>
              </a:spcBef>
              <a:spcAft>
                <a:spcPts val="0"/>
              </a:spcAft>
              <a:buSzPts val="1200"/>
              <a:buChar char="○"/>
              <a:defRPr sz="1200"/>
            </a:lvl5pPr>
            <a:lvl6pPr indent="-304800" lvl="5" marL="2743200" rtl="0">
              <a:lnSpc>
                <a:spcPct val="115000"/>
              </a:lnSpc>
              <a:spcBef>
                <a:spcPts val="1600"/>
              </a:spcBef>
              <a:spcAft>
                <a:spcPts val="0"/>
              </a:spcAft>
              <a:buSzPts val="1200"/>
              <a:buChar char="■"/>
              <a:defRPr sz="1200"/>
            </a:lvl6pPr>
            <a:lvl7pPr indent="-304800" lvl="6" marL="3200400" rtl="0">
              <a:lnSpc>
                <a:spcPct val="115000"/>
              </a:lnSpc>
              <a:spcBef>
                <a:spcPts val="1600"/>
              </a:spcBef>
              <a:spcAft>
                <a:spcPts val="0"/>
              </a:spcAft>
              <a:buSzPts val="1200"/>
              <a:buChar char="●"/>
              <a:defRPr sz="1200"/>
            </a:lvl7pPr>
            <a:lvl8pPr indent="-304800" lvl="7" marL="3657600" rtl="0">
              <a:lnSpc>
                <a:spcPct val="115000"/>
              </a:lnSpc>
              <a:spcBef>
                <a:spcPts val="1600"/>
              </a:spcBef>
              <a:spcAft>
                <a:spcPts val="0"/>
              </a:spcAft>
              <a:buSzPts val="1200"/>
              <a:buChar char="○"/>
              <a:defRPr sz="1200"/>
            </a:lvl8pPr>
            <a:lvl9pPr indent="-304800" lvl="8" marL="4114800" rtl="0">
              <a:lnSpc>
                <a:spcPct val="115000"/>
              </a:lnSpc>
              <a:spcBef>
                <a:spcPts val="1600"/>
              </a:spcBef>
              <a:spcAft>
                <a:spcPts val="1600"/>
              </a:spcAft>
              <a:buSzPts val="1200"/>
              <a:buChar char="■"/>
              <a:defRPr sz="1200"/>
            </a:lvl9pPr>
          </a:lstStyle>
          <a:p/>
        </p:txBody>
      </p:sp>
      <p:sp>
        <p:nvSpPr>
          <p:cNvPr id="1662" name="Google Shape;1662;p26"/>
          <p:cNvSpPr txBox="1"/>
          <p:nvPr>
            <p:ph idx="2" type="body"/>
          </p:nvPr>
        </p:nvSpPr>
        <p:spPr>
          <a:xfrm>
            <a:off x="4595825" y="1804800"/>
            <a:ext cx="3836400" cy="23298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SzPts val="1200"/>
              <a:buChar char="●"/>
              <a:defRPr sz="1200"/>
            </a:lvl1pPr>
            <a:lvl2pPr indent="-304800" lvl="1" marL="914400" rtl="0">
              <a:lnSpc>
                <a:spcPct val="115000"/>
              </a:lnSpc>
              <a:spcBef>
                <a:spcPts val="1600"/>
              </a:spcBef>
              <a:spcAft>
                <a:spcPts val="0"/>
              </a:spcAft>
              <a:buSzPts val="1200"/>
              <a:buChar char="○"/>
              <a:defRPr sz="1200"/>
            </a:lvl2pPr>
            <a:lvl3pPr indent="-304800" lvl="2" marL="1371600" rtl="0">
              <a:lnSpc>
                <a:spcPct val="115000"/>
              </a:lnSpc>
              <a:spcBef>
                <a:spcPts val="1600"/>
              </a:spcBef>
              <a:spcAft>
                <a:spcPts val="0"/>
              </a:spcAft>
              <a:buSzPts val="1200"/>
              <a:buChar char="■"/>
              <a:defRPr sz="1200"/>
            </a:lvl3pPr>
            <a:lvl4pPr indent="-304800" lvl="3" marL="1828800" rtl="0">
              <a:lnSpc>
                <a:spcPct val="115000"/>
              </a:lnSpc>
              <a:spcBef>
                <a:spcPts val="1600"/>
              </a:spcBef>
              <a:spcAft>
                <a:spcPts val="0"/>
              </a:spcAft>
              <a:buSzPts val="1200"/>
              <a:buChar char="●"/>
              <a:defRPr sz="1200"/>
            </a:lvl4pPr>
            <a:lvl5pPr indent="-304800" lvl="4" marL="2286000" rtl="0">
              <a:lnSpc>
                <a:spcPct val="115000"/>
              </a:lnSpc>
              <a:spcBef>
                <a:spcPts val="1600"/>
              </a:spcBef>
              <a:spcAft>
                <a:spcPts val="0"/>
              </a:spcAft>
              <a:buSzPts val="1200"/>
              <a:buChar char="○"/>
              <a:defRPr sz="1200"/>
            </a:lvl5pPr>
            <a:lvl6pPr indent="-304800" lvl="5" marL="2743200" rtl="0">
              <a:lnSpc>
                <a:spcPct val="115000"/>
              </a:lnSpc>
              <a:spcBef>
                <a:spcPts val="1600"/>
              </a:spcBef>
              <a:spcAft>
                <a:spcPts val="0"/>
              </a:spcAft>
              <a:buSzPts val="1200"/>
              <a:buChar char="■"/>
              <a:defRPr sz="1200"/>
            </a:lvl6pPr>
            <a:lvl7pPr indent="-304800" lvl="6" marL="3200400" rtl="0">
              <a:lnSpc>
                <a:spcPct val="115000"/>
              </a:lnSpc>
              <a:spcBef>
                <a:spcPts val="1600"/>
              </a:spcBef>
              <a:spcAft>
                <a:spcPts val="0"/>
              </a:spcAft>
              <a:buSzPts val="1200"/>
              <a:buChar char="●"/>
              <a:defRPr sz="1200"/>
            </a:lvl7pPr>
            <a:lvl8pPr indent="-304800" lvl="7" marL="3657600" rtl="0">
              <a:lnSpc>
                <a:spcPct val="115000"/>
              </a:lnSpc>
              <a:spcBef>
                <a:spcPts val="1600"/>
              </a:spcBef>
              <a:spcAft>
                <a:spcPts val="0"/>
              </a:spcAft>
              <a:buSzPts val="1200"/>
              <a:buChar char="○"/>
              <a:defRPr sz="1200"/>
            </a:lvl8pPr>
            <a:lvl9pPr indent="-304800" lvl="8" marL="4114800" rtl="0">
              <a:lnSpc>
                <a:spcPct val="115000"/>
              </a:lnSpc>
              <a:spcBef>
                <a:spcPts val="1600"/>
              </a:spcBef>
              <a:spcAft>
                <a:spcPts val="1600"/>
              </a:spcAft>
              <a:buSzPts val="1200"/>
              <a:buChar char="■"/>
              <a:defRPr sz="1200"/>
            </a:lvl9pPr>
          </a:lstStyle>
          <a:p/>
        </p:txBody>
      </p:sp>
      <p:sp>
        <p:nvSpPr>
          <p:cNvPr id="1663" name="Google Shape;1663;p26"/>
          <p:cNvSpPr txBox="1"/>
          <p:nvPr>
            <p:ph idx="3" type="subTitle"/>
          </p:nvPr>
        </p:nvSpPr>
        <p:spPr>
          <a:xfrm>
            <a:off x="713250" y="1304325"/>
            <a:ext cx="7717500" cy="34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664" name="Google Shape;1664;p26"/>
          <p:cNvGrpSpPr/>
          <p:nvPr/>
        </p:nvGrpSpPr>
        <p:grpSpPr>
          <a:xfrm rot="5400000">
            <a:off x="-1353565" y="-944652"/>
            <a:ext cx="3021722" cy="3146276"/>
            <a:chOff x="-1064015" y="2306598"/>
            <a:chExt cx="3021722" cy="3146276"/>
          </a:xfrm>
        </p:grpSpPr>
        <p:sp>
          <p:nvSpPr>
            <p:cNvPr id="1665" name="Google Shape;1665;p26"/>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6"/>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6"/>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6"/>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9" name="Google Shape;1669;p26"/>
          <p:cNvGrpSpPr/>
          <p:nvPr/>
        </p:nvGrpSpPr>
        <p:grpSpPr>
          <a:xfrm rot="10800000">
            <a:off x="8197625" y="-630926"/>
            <a:ext cx="1158175" cy="2819114"/>
            <a:chOff x="-444950" y="2746461"/>
            <a:chExt cx="1158175" cy="2819114"/>
          </a:xfrm>
        </p:grpSpPr>
        <p:sp>
          <p:nvSpPr>
            <p:cNvPr id="1670" name="Google Shape;1670;p26"/>
            <p:cNvSpPr/>
            <p:nvPr/>
          </p:nvSpPr>
          <p:spPr>
            <a:xfrm>
              <a:off x="248038"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671" name="Google Shape;1671;p26"/>
            <p:cNvSpPr/>
            <p:nvPr/>
          </p:nvSpPr>
          <p:spPr>
            <a:xfrm>
              <a:off x="-438775"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6"/>
            <p:cNvSpPr/>
            <p:nvPr/>
          </p:nvSpPr>
          <p:spPr>
            <a:xfrm>
              <a:off x="-254275"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6"/>
            <p:cNvSpPr/>
            <p:nvPr/>
          </p:nvSpPr>
          <p:spPr>
            <a:xfrm>
              <a:off x="241863"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674" name="Google Shape;1674;p26"/>
            <p:cNvSpPr/>
            <p:nvPr/>
          </p:nvSpPr>
          <p:spPr>
            <a:xfrm>
              <a:off x="-444950"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6"/>
            <p:cNvSpPr/>
            <p:nvPr/>
          </p:nvSpPr>
          <p:spPr>
            <a:xfrm>
              <a:off x="-260450"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6"/>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6"/>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8" name="Google Shape;1678;p26"/>
          <p:cNvGrpSpPr/>
          <p:nvPr/>
        </p:nvGrpSpPr>
        <p:grpSpPr>
          <a:xfrm flipH="1" rot="-5400000">
            <a:off x="5484825" y="4506281"/>
            <a:ext cx="4222888" cy="4088811"/>
            <a:chOff x="8129425" y="2555026"/>
            <a:chExt cx="4222888" cy="4088811"/>
          </a:xfrm>
        </p:grpSpPr>
        <p:sp>
          <p:nvSpPr>
            <p:cNvPr id="1679" name="Google Shape;1679;p26"/>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6"/>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6"/>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6"/>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6"/>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6"/>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6"/>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6"/>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7" name="Google Shape;1687;p26"/>
          <p:cNvGrpSpPr/>
          <p:nvPr/>
        </p:nvGrpSpPr>
        <p:grpSpPr>
          <a:xfrm>
            <a:off x="-2355008" y="4599424"/>
            <a:ext cx="6876983" cy="300288"/>
            <a:chOff x="-2355008" y="4599424"/>
            <a:chExt cx="6876983" cy="300288"/>
          </a:xfrm>
        </p:grpSpPr>
        <p:sp>
          <p:nvSpPr>
            <p:cNvPr id="1688" name="Google Shape;1688;p26"/>
            <p:cNvSpPr/>
            <p:nvPr/>
          </p:nvSpPr>
          <p:spPr>
            <a:xfrm rot="-5400000">
              <a:off x="998719" y="137645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6"/>
            <p:cNvSpPr/>
            <p:nvPr/>
          </p:nvSpPr>
          <p:spPr>
            <a:xfrm flipH="1" rot="10800000">
              <a:off x="107470" y="45994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6"/>
            <p:cNvSpPr/>
            <p:nvPr/>
          </p:nvSpPr>
          <p:spPr>
            <a:xfrm rot="-5400000">
              <a:off x="998719" y="137645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6"/>
            <p:cNvSpPr/>
            <p:nvPr/>
          </p:nvSpPr>
          <p:spPr>
            <a:xfrm flipH="1" rot="10800000">
              <a:off x="107470" y="45994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692" name="Shape 1692"/>
        <p:cNvGrpSpPr/>
        <p:nvPr/>
      </p:nvGrpSpPr>
      <p:grpSpPr>
        <a:xfrm>
          <a:off x="0" y="0"/>
          <a:ext cx="0" cy="0"/>
          <a:chOff x="0" y="0"/>
          <a:chExt cx="0" cy="0"/>
        </a:xfrm>
      </p:grpSpPr>
      <p:sp>
        <p:nvSpPr>
          <p:cNvPr id="1693" name="Google Shape;1693;p27"/>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694" name="Google Shape;1694;p27"/>
          <p:cNvSpPr txBox="1"/>
          <p:nvPr>
            <p:ph idx="1" type="subTitle"/>
          </p:nvPr>
        </p:nvSpPr>
        <p:spPr>
          <a:xfrm>
            <a:off x="865622" y="3215691"/>
            <a:ext cx="23145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5" name="Google Shape;1695;p27"/>
          <p:cNvSpPr txBox="1"/>
          <p:nvPr>
            <p:ph idx="2" type="subTitle"/>
          </p:nvPr>
        </p:nvSpPr>
        <p:spPr>
          <a:xfrm>
            <a:off x="865622" y="2804315"/>
            <a:ext cx="23145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696" name="Google Shape;1696;p27"/>
          <p:cNvSpPr txBox="1"/>
          <p:nvPr>
            <p:ph idx="3" type="subTitle"/>
          </p:nvPr>
        </p:nvSpPr>
        <p:spPr>
          <a:xfrm>
            <a:off x="5963872" y="3215691"/>
            <a:ext cx="23145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7" name="Google Shape;1697;p27"/>
          <p:cNvSpPr txBox="1"/>
          <p:nvPr>
            <p:ph idx="4" type="subTitle"/>
          </p:nvPr>
        </p:nvSpPr>
        <p:spPr>
          <a:xfrm>
            <a:off x="5963872" y="2804315"/>
            <a:ext cx="23145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698" name="Google Shape;1698;p27"/>
          <p:cNvSpPr txBox="1"/>
          <p:nvPr>
            <p:ph idx="5" type="subTitle"/>
          </p:nvPr>
        </p:nvSpPr>
        <p:spPr>
          <a:xfrm>
            <a:off x="3414747" y="3215691"/>
            <a:ext cx="23145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9" name="Google Shape;1699;p27"/>
          <p:cNvSpPr txBox="1"/>
          <p:nvPr>
            <p:ph idx="6" type="subTitle"/>
          </p:nvPr>
        </p:nvSpPr>
        <p:spPr>
          <a:xfrm>
            <a:off x="3414747" y="2804315"/>
            <a:ext cx="23145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1700" name="Google Shape;1700;p27"/>
          <p:cNvGrpSpPr/>
          <p:nvPr/>
        </p:nvGrpSpPr>
        <p:grpSpPr>
          <a:xfrm flipH="1">
            <a:off x="8513002" y="2185426"/>
            <a:ext cx="4088811" cy="4088811"/>
            <a:chOff x="-3640848" y="2185426"/>
            <a:chExt cx="4088811" cy="4088811"/>
          </a:xfrm>
        </p:grpSpPr>
        <p:sp>
          <p:nvSpPr>
            <p:cNvPr id="1701" name="Google Shape;1701;p27"/>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27"/>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3" name="Google Shape;1703;p27"/>
          <p:cNvGrpSpPr/>
          <p:nvPr/>
        </p:nvGrpSpPr>
        <p:grpSpPr>
          <a:xfrm flipH="1" rot="10800000">
            <a:off x="6545988" y="-10429089"/>
            <a:ext cx="3769563" cy="11358057"/>
            <a:chOff x="-2722250" y="-1079764"/>
            <a:chExt cx="3769563" cy="11358057"/>
          </a:xfrm>
        </p:grpSpPr>
        <p:sp>
          <p:nvSpPr>
            <p:cNvPr id="1704" name="Google Shape;1704;p27"/>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7"/>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7"/>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7"/>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7"/>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7"/>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7"/>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7"/>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7"/>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7"/>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7"/>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7"/>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7"/>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7"/>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8" name="Google Shape;1718;p27"/>
          <p:cNvGrpSpPr/>
          <p:nvPr/>
        </p:nvGrpSpPr>
        <p:grpSpPr>
          <a:xfrm flipH="1" rot="-5400000">
            <a:off x="-975725" y="4666451"/>
            <a:ext cx="4222888" cy="4088811"/>
            <a:chOff x="8129425" y="2555026"/>
            <a:chExt cx="4222888" cy="4088811"/>
          </a:xfrm>
        </p:grpSpPr>
        <p:sp>
          <p:nvSpPr>
            <p:cNvPr id="1719" name="Google Shape;1719;p27"/>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7"/>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7"/>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7"/>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7"/>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7"/>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7"/>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7"/>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7" name="Google Shape;1727;p27"/>
          <p:cNvGrpSpPr/>
          <p:nvPr/>
        </p:nvGrpSpPr>
        <p:grpSpPr>
          <a:xfrm flipH="1" rot="10800000">
            <a:off x="-1117356" y="-1084598"/>
            <a:ext cx="1982975" cy="2013575"/>
            <a:chOff x="746900" y="-550225"/>
            <a:chExt cx="1982975" cy="2013575"/>
          </a:xfrm>
        </p:grpSpPr>
        <p:sp>
          <p:nvSpPr>
            <p:cNvPr id="1728" name="Google Shape;1728;p27"/>
            <p:cNvSpPr/>
            <p:nvPr/>
          </p:nvSpPr>
          <p:spPr>
            <a:xfrm>
              <a:off x="857425" y="-430200"/>
              <a:ext cx="1746850" cy="1775450"/>
            </a:xfrm>
            <a:custGeom>
              <a:rect b="b" l="l" r="r" t="t"/>
              <a:pathLst>
                <a:path extrusionOk="0" h="71018" w="69874">
                  <a:moveTo>
                    <a:pt x="0" y="71018"/>
                  </a:moveTo>
                  <a:lnTo>
                    <a:pt x="23258" y="47640"/>
                  </a:lnTo>
                  <a:lnTo>
                    <a:pt x="21067" y="32258"/>
                  </a:lnTo>
                  <a:lnTo>
                    <a:pt x="36760" y="15827"/>
                  </a:lnTo>
                  <a:lnTo>
                    <a:pt x="53571" y="15803"/>
                  </a:lnTo>
                  <a:lnTo>
                    <a:pt x="69874" y="0"/>
                  </a:lnTo>
                </a:path>
              </a:pathLst>
            </a:custGeom>
            <a:noFill/>
            <a:ln cap="flat" cmpd="sng" w="28575">
              <a:solidFill>
                <a:schemeClr val="accent1"/>
              </a:solidFill>
              <a:prstDash val="solid"/>
              <a:round/>
              <a:headEnd len="med" w="med" type="none"/>
              <a:tailEnd len="med" w="med" type="none"/>
            </a:ln>
            <a:effectLst>
              <a:outerShdw blurRad="128588" rotWithShape="0" algn="bl" dist="19050">
                <a:schemeClr val="accent1"/>
              </a:outerShdw>
            </a:effectLst>
          </p:spPr>
        </p:sp>
        <p:sp>
          <p:nvSpPr>
            <p:cNvPr id="1729" name="Google Shape;1729;p27"/>
            <p:cNvSpPr/>
            <p:nvPr/>
          </p:nvSpPr>
          <p:spPr>
            <a:xfrm>
              <a:off x="746900" y="1312750"/>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7"/>
            <p:cNvSpPr/>
            <p:nvPr/>
          </p:nvSpPr>
          <p:spPr>
            <a:xfrm>
              <a:off x="2579275" y="-55022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7"/>
            <p:cNvSpPr/>
            <p:nvPr/>
          </p:nvSpPr>
          <p:spPr>
            <a:xfrm>
              <a:off x="857425" y="-430200"/>
              <a:ext cx="1746850" cy="1775450"/>
            </a:xfrm>
            <a:custGeom>
              <a:rect b="b" l="l" r="r" t="t"/>
              <a:pathLst>
                <a:path extrusionOk="0" h="71018" w="69874">
                  <a:moveTo>
                    <a:pt x="0" y="71018"/>
                  </a:moveTo>
                  <a:lnTo>
                    <a:pt x="23258" y="47640"/>
                  </a:lnTo>
                  <a:lnTo>
                    <a:pt x="21067" y="32258"/>
                  </a:lnTo>
                  <a:lnTo>
                    <a:pt x="36760" y="15827"/>
                  </a:lnTo>
                  <a:lnTo>
                    <a:pt x="53571" y="15803"/>
                  </a:lnTo>
                  <a:lnTo>
                    <a:pt x="69874"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spTree>
      <p:nvGrpSpPr>
        <p:cNvPr id="1732" name="Shape 1732"/>
        <p:cNvGrpSpPr/>
        <p:nvPr/>
      </p:nvGrpSpPr>
      <p:grpSpPr>
        <a:xfrm>
          <a:off x="0" y="0"/>
          <a:ext cx="0" cy="0"/>
          <a:chOff x="0" y="0"/>
          <a:chExt cx="0" cy="0"/>
        </a:xfrm>
      </p:grpSpPr>
      <p:sp>
        <p:nvSpPr>
          <p:cNvPr id="1733" name="Google Shape;1733;p28"/>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734" name="Google Shape;1734;p28"/>
          <p:cNvSpPr txBox="1"/>
          <p:nvPr>
            <p:ph idx="1" type="subTitle"/>
          </p:nvPr>
        </p:nvSpPr>
        <p:spPr>
          <a:xfrm>
            <a:off x="1234188" y="3256221"/>
            <a:ext cx="20343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5" name="Google Shape;1735;p28"/>
          <p:cNvSpPr txBox="1"/>
          <p:nvPr>
            <p:ph idx="2" type="subTitle"/>
          </p:nvPr>
        </p:nvSpPr>
        <p:spPr>
          <a:xfrm>
            <a:off x="1234188" y="2874975"/>
            <a:ext cx="20343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736" name="Google Shape;1736;p28"/>
          <p:cNvSpPr txBox="1"/>
          <p:nvPr>
            <p:ph idx="3" type="subTitle"/>
          </p:nvPr>
        </p:nvSpPr>
        <p:spPr>
          <a:xfrm>
            <a:off x="5875488" y="3256221"/>
            <a:ext cx="20343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7" name="Google Shape;1737;p28"/>
          <p:cNvSpPr txBox="1"/>
          <p:nvPr>
            <p:ph idx="4" type="subTitle"/>
          </p:nvPr>
        </p:nvSpPr>
        <p:spPr>
          <a:xfrm>
            <a:off x="5875488" y="2874975"/>
            <a:ext cx="20343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738" name="Google Shape;1738;p28"/>
          <p:cNvSpPr txBox="1"/>
          <p:nvPr>
            <p:ph idx="5" type="subTitle"/>
          </p:nvPr>
        </p:nvSpPr>
        <p:spPr>
          <a:xfrm>
            <a:off x="3554838" y="3256221"/>
            <a:ext cx="20343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9" name="Google Shape;1739;p28"/>
          <p:cNvSpPr txBox="1"/>
          <p:nvPr>
            <p:ph idx="6" type="subTitle"/>
          </p:nvPr>
        </p:nvSpPr>
        <p:spPr>
          <a:xfrm>
            <a:off x="3554838" y="2874975"/>
            <a:ext cx="20343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1740" name="Google Shape;1740;p28"/>
          <p:cNvGrpSpPr/>
          <p:nvPr/>
        </p:nvGrpSpPr>
        <p:grpSpPr>
          <a:xfrm>
            <a:off x="8449563" y="-6158304"/>
            <a:ext cx="3721951" cy="12077141"/>
            <a:chOff x="13964588" y="-8700304"/>
            <a:chExt cx="3721951" cy="12077141"/>
          </a:xfrm>
        </p:grpSpPr>
        <p:sp>
          <p:nvSpPr>
            <p:cNvPr id="1741" name="Google Shape;1741;p28"/>
            <p:cNvSpPr/>
            <p:nvPr/>
          </p:nvSpPr>
          <p:spPr>
            <a:xfrm rot="10800000">
              <a:off x="14099828" y="-8657781"/>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8"/>
            <p:cNvSpPr/>
            <p:nvPr/>
          </p:nvSpPr>
          <p:spPr>
            <a:xfrm rot="10800000">
              <a:off x="17552407" y="-4605535"/>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8"/>
            <p:cNvSpPr/>
            <p:nvPr/>
          </p:nvSpPr>
          <p:spPr>
            <a:xfrm rot="10800000">
              <a:off x="17583010" y="-564284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8"/>
            <p:cNvSpPr/>
            <p:nvPr/>
          </p:nvSpPr>
          <p:spPr>
            <a:xfrm rot="10800000">
              <a:off x="17133783" y="-1684415"/>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8"/>
            <p:cNvSpPr/>
            <p:nvPr/>
          </p:nvSpPr>
          <p:spPr>
            <a:xfrm rot="10800000">
              <a:off x="14073899" y="-2448893"/>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8"/>
            <p:cNvSpPr/>
            <p:nvPr/>
          </p:nvSpPr>
          <p:spPr>
            <a:xfrm rot="10800000">
              <a:off x="14073899" y="-2660577"/>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8"/>
            <p:cNvSpPr/>
            <p:nvPr/>
          </p:nvSpPr>
          <p:spPr>
            <a:xfrm rot="10800000">
              <a:off x="14073899" y="-2874570"/>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8"/>
            <p:cNvSpPr/>
            <p:nvPr/>
          </p:nvSpPr>
          <p:spPr>
            <a:xfrm rot="10800000">
              <a:off x="14073899" y="-3086253"/>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8"/>
            <p:cNvSpPr/>
            <p:nvPr/>
          </p:nvSpPr>
          <p:spPr>
            <a:xfrm rot="10800000">
              <a:off x="14073899" y="-3297936"/>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8"/>
            <p:cNvSpPr/>
            <p:nvPr/>
          </p:nvSpPr>
          <p:spPr>
            <a:xfrm rot="10800000">
              <a:off x="17013790" y="-7444292"/>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8"/>
            <p:cNvSpPr/>
            <p:nvPr/>
          </p:nvSpPr>
          <p:spPr>
            <a:xfrm rot="10800000">
              <a:off x="17133775" y="1118912"/>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8"/>
            <p:cNvSpPr/>
            <p:nvPr/>
          </p:nvSpPr>
          <p:spPr>
            <a:xfrm flipH="1" rot="5400000">
              <a:off x="12940794" y="-689097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8"/>
            <p:cNvSpPr/>
            <p:nvPr/>
          </p:nvSpPr>
          <p:spPr>
            <a:xfrm flipH="1" rot="5400000">
              <a:off x="13745938" y="-5065499"/>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8"/>
            <p:cNvSpPr/>
            <p:nvPr/>
          </p:nvSpPr>
          <p:spPr>
            <a:xfrm flipH="1" rot="5400000">
              <a:off x="14951387"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8"/>
            <p:cNvSpPr/>
            <p:nvPr/>
          </p:nvSpPr>
          <p:spPr>
            <a:xfrm flipH="1" rot="5400000">
              <a:off x="14240888"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8"/>
            <p:cNvSpPr/>
            <p:nvPr/>
          </p:nvSpPr>
          <p:spPr>
            <a:xfrm flipH="1" rot="5400000">
              <a:off x="14477721"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8"/>
            <p:cNvSpPr/>
            <p:nvPr/>
          </p:nvSpPr>
          <p:spPr>
            <a:xfrm flipH="1" rot="5400000">
              <a:off x="14714554"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8"/>
            <p:cNvSpPr/>
            <p:nvPr/>
          </p:nvSpPr>
          <p:spPr>
            <a:xfrm flipH="1" rot="5400000">
              <a:off x="17196667" y="-3497278"/>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8"/>
            <p:cNvSpPr/>
            <p:nvPr/>
          </p:nvSpPr>
          <p:spPr>
            <a:xfrm flipH="1" rot="5400000">
              <a:off x="14041054" y="-60033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8"/>
            <p:cNvSpPr/>
            <p:nvPr/>
          </p:nvSpPr>
          <p:spPr>
            <a:xfrm flipH="1" rot="5400000">
              <a:off x="14041054" y="58526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8"/>
            <p:cNvSpPr/>
            <p:nvPr/>
          </p:nvSpPr>
          <p:spPr>
            <a:xfrm flipH="1" rot="5400000">
              <a:off x="14041054" y="34814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8"/>
            <p:cNvSpPr/>
            <p:nvPr/>
          </p:nvSpPr>
          <p:spPr>
            <a:xfrm flipH="1" rot="5400000">
              <a:off x="14041054" y="11102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8"/>
            <p:cNvSpPr/>
            <p:nvPr/>
          </p:nvSpPr>
          <p:spPr>
            <a:xfrm flipH="1" rot="5400000">
              <a:off x="14041054" y="-12609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8"/>
            <p:cNvSpPr/>
            <p:nvPr/>
          </p:nvSpPr>
          <p:spPr>
            <a:xfrm flipH="1" rot="5400000">
              <a:off x="14041054" y="-36321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8"/>
            <p:cNvSpPr/>
            <p:nvPr/>
          </p:nvSpPr>
          <p:spPr>
            <a:xfrm rot="10800000">
              <a:off x="14099828" y="-8657781"/>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8"/>
            <p:cNvSpPr/>
            <p:nvPr/>
          </p:nvSpPr>
          <p:spPr>
            <a:xfrm rot="10800000">
              <a:off x="17552407" y="-4605535"/>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8"/>
            <p:cNvSpPr/>
            <p:nvPr/>
          </p:nvSpPr>
          <p:spPr>
            <a:xfrm rot="10800000">
              <a:off x="17583010" y="-564284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8"/>
            <p:cNvSpPr/>
            <p:nvPr/>
          </p:nvSpPr>
          <p:spPr>
            <a:xfrm rot="10800000">
              <a:off x="17133783" y="-1684415"/>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8"/>
            <p:cNvSpPr/>
            <p:nvPr/>
          </p:nvSpPr>
          <p:spPr>
            <a:xfrm rot="10800000">
              <a:off x="14073899" y="-2448893"/>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8"/>
            <p:cNvSpPr/>
            <p:nvPr/>
          </p:nvSpPr>
          <p:spPr>
            <a:xfrm rot="10800000">
              <a:off x="14073899" y="-2660577"/>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8"/>
            <p:cNvSpPr/>
            <p:nvPr/>
          </p:nvSpPr>
          <p:spPr>
            <a:xfrm rot="10800000">
              <a:off x="14073899" y="-2874570"/>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8"/>
            <p:cNvSpPr/>
            <p:nvPr/>
          </p:nvSpPr>
          <p:spPr>
            <a:xfrm rot="10800000">
              <a:off x="14073899" y="-3086253"/>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8"/>
            <p:cNvSpPr/>
            <p:nvPr/>
          </p:nvSpPr>
          <p:spPr>
            <a:xfrm rot="10800000">
              <a:off x="14073899" y="-3297936"/>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8"/>
            <p:cNvSpPr/>
            <p:nvPr/>
          </p:nvSpPr>
          <p:spPr>
            <a:xfrm rot="10800000">
              <a:off x="17013790" y="-7444292"/>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8"/>
            <p:cNvSpPr/>
            <p:nvPr/>
          </p:nvSpPr>
          <p:spPr>
            <a:xfrm rot="10800000">
              <a:off x="17133775" y="1118912"/>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8"/>
            <p:cNvSpPr/>
            <p:nvPr/>
          </p:nvSpPr>
          <p:spPr>
            <a:xfrm flipH="1" rot="5400000">
              <a:off x="12940794" y="-689097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8"/>
            <p:cNvSpPr/>
            <p:nvPr/>
          </p:nvSpPr>
          <p:spPr>
            <a:xfrm flipH="1" rot="5400000">
              <a:off x="13745938" y="-5065499"/>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8"/>
            <p:cNvSpPr/>
            <p:nvPr/>
          </p:nvSpPr>
          <p:spPr>
            <a:xfrm flipH="1" rot="5400000">
              <a:off x="14951387"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8"/>
            <p:cNvSpPr/>
            <p:nvPr/>
          </p:nvSpPr>
          <p:spPr>
            <a:xfrm flipH="1" rot="5400000">
              <a:off x="14240888"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8"/>
            <p:cNvSpPr/>
            <p:nvPr/>
          </p:nvSpPr>
          <p:spPr>
            <a:xfrm flipH="1" rot="5400000">
              <a:off x="14477721"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8"/>
            <p:cNvSpPr/>
            <p:nvPr/>
          </p:nvSpPr>
          <p:spPr>
            <a:xfrm flipH="1" rot="5400000">
              <a:off x="14714554" y="-870030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8"/>
            <p:cNvSpPr/>
            <p:nvPr/>
          </p:nvSpPr>
          <p:spPr>
            <a:xfrm flipH="1" rot="5400000">
              <a:off x="17196667" y="-3497278"/>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8"/>
            <p:cNvSpPr/>
            <p:nvPr/>
          </p:nvSpPr>
          <p:spPr>
            <a:xfrm flipH="1" rot="5400000">
              <a:off x="14041054" y="-60033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8"/>
            <p:cNvSpPr/>
            <p:nvPr/>
          </p:nvSpPr>
          <p:spPr>
            <a:xfrm flipH="1" rot="5400000">
              <a:off x="14041054" y="58526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8"/>
            <p:cNvSpPr/>
            <p:nvPr/>
          </p:nvSpPr>
          <p:spPr>
            <a:xfrm flipH="1" rot="5400000">
              <a:off x="14041054" y="34814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8"/>
            <p:cNvSpPr/>
            <p:nvPr/>
          </p:nvSpPr>
          <p:spPr>
            <a:xfrm flipH="1" rot="5400000">
              <a:off x="14041054" y="11102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8"/>
            <p:cNvSpPr/>
            <p:nvPr/>
          </p:nvSpPr>
          <p:spPr>
            <a:xfrm flipH="1" rot="5400000">
              <a:off x="14041054" y="-12609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8"/>
            <p:cNvSpPr/>
            <p:nvPr/>
          </p:nvSpPr>
          <p:spPr>
            <a:xfrm flipH="1" rot="5400000">
              <a:off x="14041054" y="-36321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9" name="Google Shape;1789;p28"/>
          <p:cNvGrpSpPr/>
          <p:nvPr/>
        </p:nvGrpSpPr>
        <p:grpSpPr>
          <a:xfrm>
            <a:off x="5506679" y="4560924"/>
            <a:ext cx="6959445" cy="376473"/>
            <a:chOff x="5506679" y="4560924"/>
            <a:chExt cx="6959445" cy="376473"/>
          </a:xfrm>
        </p:grpSpPr>
        <p:sp>
          <p:nvSpPr>
            <p:cNvPr id="1790" name="Google Shape;1790;p28"/>
            <p:cNvSpPr/>
            <p:nvPr/>
          </p:nvSpPr>
          <p:spPr>
            <a:xfrm rot="-5400000">
              <a:off x="8942869" y="133795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8"/>
            <p:cNvSpPr/>
            <p:nvPr/>
          </p:nvSpPr>
          <p:spPr>
            <a:xfrm flipH="1" rot="10800000">
              <a:off x="8051620" y="45609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8"/>
            <p:cNvSpPr/>
            <p:nvPr/>
          </p:nvSpPr>
          <p:spPr>
            <a:xfrm flipH="1" rot="10800000">
              <a:off x="8051620" y="45609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8"/>
            <p:cNvSpPr/>
            <p:nvPr/>
          </p:nvSpPr>
          <p:spPr>
            <a:xfrm flipH="1" rot="-5400000">
              <a:off x="5506679" y="4786797"/>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4" name="Google Shape;1794;p28"/>
          <p:cNvSpPr/>
          <p:nvPr/>
        </p:nvSpPr>
        <p:spPr>
          <a:xfrm>
            <a:off x="-10698" y="405425"/>
            <a:ext cx="96010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28"/>
          <p:cNvSpPr/>
          <p:nvPr/>
        </p:nvSpPr>
        <p:spPr>
          <a:xfrm>
            <a:off x="-10698" y="405425"/>
            <a:ext cx="96010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6" name="Google Shape;1796;p28"/>
          <p:cNvGrpSpPr/>
          <p:nvPr/>
        </p:nvGrpSpPr>
        <p:grpSpPr>
          <a:xfrm>
            <a:off x="520187" y="968839"/>
            <a:ext cx="117523" cy="719798"/>
            <a:chOff x="824987" y="359239"/>
            <a:chExt cx="117523" cy="719798"/>
          </a:xfrm>
        </p:grpSpPr>
        <p:sp>
          <p:nvSpPr>
            <p:cNvPr id="1797" name="Google Shape;1797;p28"/>
            <p:cNvSpPr/>
            <p:nvPr/>
          </p:nvSpPr>
          <p:spPr>
            <a:xfrm rot="-5400000">
              <a:off x="824987" y="35923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8"/>
            <p:cNvSpPr/>
            <p:nvPr/>
          </p:nvSpPr>
          <p:spPr>
            <a:xfrm rot="-5400000">
              <a:off x="824987" y="96151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8"/>
            <p:cNvSpPr/>
            <p:nvPr/>
          </p:nvSpPr>
          <p:spPr>
            <a:xfrm rot="-5400000">
              <a:off x="824987" y="76075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8"/>
            <p:cNvSpPr/>
            <p:nvPr/>
          </p:nvSpPr>
          <p:spPr>
            <a:xfrm rot="-5400000">
              <a:off x="824987" y="55999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8"/>
            <p:cNvSpPr/>
            <p:nvPr/>
          </p:nvSpPr>
          <p:spPr>
            <a:xfrm rot="-5400000">
              <a:off x="824987" y="35923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8"/>
            <p:cNvSpPr/>
            <p:nvPr/>
          </p:nvSpPr>
          <p:spPr>
            <a:xfrm rot="-5400000">
              <a:off x="824987" y="96151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8"/>
            <p:cNvSpPr/>
            <p:nvPr/>
          </p:nvSpPr>
          <p:spPr>
            <a:xfrm rot="-5400000">
              <a:off x="824987" y="76075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8"/>
            <p:cNvSpPr/>
            <p:nvPr/>
          </p:nvSpPr>
          <p:spPr>
            <a:xfrm rot="-5400000">
              <a:off x="824987" y="55999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5" name="Google Shape;1805;p28"/>
          <p:cNvGrpSpPr/>
          <p:nvPr/>
        </p:nvGrpSpPr>
        <p:grpSpPr>
          <a:xfrm>
            <a:off x="-17163929" y="459889"/>
            <a:ext cx="18162623" cy="5570271"/>
            <a:chOff x="-17163929" y="459889"/>
            <a:chExt cx="18162623" cy="5570271"/>
          </a:xfrm>
        </p:grpSpPr>
        <p:sp>
          <p:nvSpPr>
            <p:cNvPr id="1806" name="Google Shape;1806;p28"/>
            <p:cNvSpPr/>
            <p:nvPr/>
          </p:nvSpPr>
          <p:spPr>
            <a:xfrm flipH="1" rot="-5400000">
              <a:off x="-7801323" y="-2908571"/>
              <a:ext cx="5290499" cy="12182095"/>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8"/>
            <p:cNvSpPr/>
            <p:nvPr/>
          </p:nvSpPr>
          <p:spPr>
            <a:xfrm flipH="1" rot="-5400000">
              <a:off x="-6731174" y="-940985"/>
              <a:ext cx="173" cy="3203058"/>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8"/>
            <p:cNvSpPr/>
            <p:nvPr/>
          </p:nvSpPr>
          <p:spPr>
            <a:xfrm flipH="1" rot="-5400000">
              <a:off x="-3994401" y="197532"/>
              <a:ext cx="173" cy="834423"/>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8"/>
            <p:cNvSpPr/>
            <p:nvPr/>
          </p:nvSpPr>
          <p:spPr>
            <a:xfrm flipH="1" rot="-5400000">
              <a:off x="-13607258" y="-2818783"/>
              <a:ext cx="637224" cy="7574620"/>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8"/>
            <p:cNvSpPr/>
            <p:nvPr/>
          </p:nvSpPr>
          <p:spPr>
            <a:xfrm flipH="1" rot="-5400000">
              <a:off x="-17524796" y="3625937"/>
              <a:ext cx="2650694" cy="1753015"/>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8"/>
            <p:cNvSpPr/>
            <p:nvPr/>
          </p:nvSpPr>
          <p:spPr>
            <a:xfrm flipH="1" rot="-5400000">
              <a:off x="-8790284" y="5433450"/>
              <a:ext cx="366227" cy="499997"/>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8"/>
            <p:cNvSpPr/>
            <p:nvPr/>
          </p:nvSpPr>
          <p:spPr>
            <a:xfrm flipH="1" rot="-5400000">
              <a:off x="-8473478" y="5433450"/>
              <a:ext cx="366227" cy="499997"/>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8"/>
            <p:cNvSpPr/>
            <p:nvPr/>
          </p:nvSpPr>
          <p:spPr>
            <a:xfrm flipH="1" rot="-5400000">
              <a:off x="-8153130" y="5433537"/>
              <a:ext cx="366227" cy="499824"/>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8"/>
            <p:cNvSpPr/>
            <p:nvPr/>
          </p:nvSpPr>
          <p:spPr>
            <a:xfrm flipH="1" rot="-5400000">
              <a:off x="-7836411" y="5433450"/>
              <a:ext cx="366227" cy="499997"/>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8"/>
            <p:cNvSpPr/>
            <p:nvPr/>
          </p:nvSpPr>
          <p:spPr>
            <a:xfrm flipH="1" rot="-5400000">
              <a:off x="-7519606" y="5433450"/>
              <a:ext cx="366227" cy="499997"/>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8"/>
            <p:cNvSpPr/>
            <p:nvPr/>
          </p:nvSpPr>
          <p:spPr>
            <a:xfrm flipH="1" rot="-5400000">
              <a:off x="-6153992" y="-3806147"/>
              <a:ext cx="253714" cy="10292027"/>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8"/>
            <p:cNvSpPr/>
            <p:nvPr/>
          </p:nvSpPr>
          <p:spPr>
            <a:xfrm flipH="1" rot="-5400000">
              <a:off x="-14935953" y="47964"/>
              <a:ext cx="173" cy="2478209"/>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8"/>
            <p:cNvSpPr/>
            <p:nvPr/>
          </p:nvSpPr>
          <p:spPr>
            <a:xfrm>
              <a:off x="-3642674" y="5628846"/>
              <a:ext cx="3465732" cy="401314"/>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8"/>
            <p:cNvSpPr/>
            <p:nvPr/>
          </p:nvSpPr>
          <p:spPr>
            <a:xfrm>
              <a:off x="-5171424" y="5627125"/>
              <a:ext cx="1059201" cy="401314"/>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8"/>
            <p:cNvSpPr/>
            <p:nvPr/>
          </p:nvSpPr>
          <p:spPr>
            <a:xfrm>
              <a:off x="822808" y="437743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8"/>
            <p:cNvSpPr/>
            <p:nvPr/>
          </p:nvSpPr>
          <p:spPr>
            <a:xfrm>
              <a:off x="822808" y="5440765"/>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8"/>
            <p:cNvSpPr/>
            <p:nvPr/>
          </p:nvSpPr>
          <p:spPr>
            <a:xfrm>
              <a:off x="822808" y="5086320"/>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8"/>
            <p:cNvSpPr/>
            <p:nvPr/>
          </p:nvSpPr>
          <p:spPr>
            <a:xfrm>
              <a:off x="822808" y="473187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8"/>
            <p:cNvSpPr/>
            <p:nvPr/>
          </p:nvSpPr>
          <p:spPr>
            <a:xfrm>
              <a:off x="-7521298" y="459889"/>
              <a:ext cx="1064982" cy="401314"/>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8"/>
            <p:cNvSpPr/>
            <p:nvPr/>
          </p:nvSpPr>
          <p:spPr>
            <a:xfrm>
              <a:off x="-11299605"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8"/>
            <p:cNvSpPr/>
            <p:nvPr/>
          </p:nvSpPr>
          <p:spPr>
            <a:xfrm>
              <a:off x="-13073979"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8"/>
            <p:cNvSpPr/>
            <p:nvPr/>
          </p:nvSpPr>
          <p:spPr>
            <a:xfrm>
              <a:off x="-12719104"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8"/>
            <p:cNvSpPr/>
            <p:nvPr/>
          </p:nvSpPr>
          <p:spPr>
            <a:xfrm>
              <a:off x="-12364229"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8"/>
            <p:cNvSpPr/>
            <p:nvPr/>
          </p:nvSpPr>
          <p:spPr>
            <a:xfrm>
              <a:off x="-12009354"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8"/>
            <p:cNvSpPr/>
            <p:nvPr/>
          </p:nvSpPr>
          <p:spPr>
            <a:xfrm>
              <a:off x="-11654479"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8"/>
            <p:cNvSpPr/>
            <p:nvPr/>
          </p:nvSpPr>
          <p:spPr>
            <a:xfrm>
              <a:off x="-15411044"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8"/>
            <p:cNvSpPr/>
            <p:nvPr/>
          </p:nvSpPr>
          <p:spPr>
            <a:xfrm>
              <a:off x="-17163929" y="3089125"/>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8"/>
            <p:cNvSpPr/>
            <p:nvPr/>
          </p:nvSpPr>
          <p:spPr>
            <a:xfrm>
              <a:off x="-17163929" y="351539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8"/>
            <p:cNvSpPr/>
            <p:nvPr/>
          </p:nvSpPr>
          <p:spPr>
            <a:xfrm flipH="1" rot="-5400000">
              <a:off x="-7801323" y="-2908571"/>
              <a:ext cx="5290499" cy="12182095"/>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8"/>
            <p:cNvSpPr/>
            <p:nvPr/>
          </p:nvSpPr>
          <p:spPr>
            <a:xfrm flipH="1" rot="-5400000">
              <a:off x="-6731174" y="-940985"/>
              <a:ext cx="173" cy="3203058"/>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8"/>
            <p:cNvSpPr/>
            <p:nvPr/>
          </p:nvSpPr>
          <p:spPr>
            <a:xfrm flipH="1" rot="-5400000">
              <a:off x="-3994401" y="197532"/>
              <a:ext cx="173" cy="834423"/>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8"/>
            <p:cNvSpPr/>
            <p:nvPr/>
          </p:nvSpPr>
          <p:spPr>
            <a:xfrm flipH="1" rot="-5400000">
              <a:off x="-13607258" y="-2818783"/>
              <a:ext cx="637224" cy="7574620"/>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8"/>
            <p:cNvSpPr/>
            <p:nvPr/>
          </p:nvSpPr>
          <p:spPr>
            <a:xfrm flipH="1" rot="-5400000">
              <a:off x="-17524796" y="3625937"/>
              <a:ext cx="2650694" cy="1753015"/>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8"/>
            <p:cNvSpPr/>
            <p:nvPr/>
          </p:nvSpPr>
          <p:spPr>
            <a:xfrm flipH="1" rot="-5400000">
              <a:off x="-8790284" y="5433450"/>
              <a:ext cx="366227" cy="499997"/>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8"/>
            <p:cNvSpPr/>
            <p:nvPr/>
          </p:nvSpPr>
          <p:spPr>
            <a:xfrm flipH="1" rot="-5400000">
              <a:off x="-8473478" y="5433450"/>
              <a:ext cx="366227" cy="499997"/>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8"/>
            <p:cNvSpPr/>
            <p:nvPr/>
          </p:nvSpPr>
          <p:spPr>
            <a:xfrm flipH="1" rot="-5400000">
              <a:off x="-8153130" y="5433537"/>
              <a:ext cx="366227" cy="499824"/>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8"/>
            <p:cNvSpPr/>
            <p:nvPr/>
          </p:nvSpPr>
          <p:spPr>
            <a:xfrm flipH="1" rot="-5400000">
              <a:off x="-7836411" y="5433450"/>
              <a:ext cx="366227" cy="499997"/>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8"/>
            <p:cNvSpPr/>
            <p:nvPr/>
          </p:nvSpPr>
          <p:spPr>
            <a:xfrm flipH="1" rot="-5400000">
              <a:off x="-7519606" y="5433450"/>
              <a:ext cx="366227" cy="499997"/>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8"/>
            <p:cNvSpPr/>
            <p:nvPr/>
          </p:nvSpPr>
          <p:spPr>
            <a:xfrm flipH="1" rot="-5400000">
              <a:off x="-6153992" y="-3806147"/>
              <a:ext cx="253714" cy="10292027"/>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8"/>
            <p:cNvSpPr/>
            <p:nvPr/>
          </p:nvSpPr>
          <p:spPr>
            <a:xfrm flipH="1" rot="-5400000">
              <a:off x="-14935953" y="47964"/>
              <a:ext cx="173" cy="2478209"/>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8"/>
            <p:cNvSpPr/>
            <p:nvPr/>
          </p:nvSpPr>
          <p:spPr>
            <a:xfrm>
              <a:off x="-3642674" y="5628846"/>
              <a:ext cx="3465732" cy="401314"/>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8"/>
            <p:cNvSpPr/>
            <p:nvPr/>
          </p:nvSpPr>
          <p:spPr>
            <a:xfrm>
              <a:off x="-5171424" y="5627125"/>
              <a:ext cx="1059201" cy="401314"/>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8"/>
            <p:cNvSpPr/>
            <p:nvPr/>
          </p:nvSpPr>
          <p:spPr>
            <a:xfrm>
              <a:off x="822808" y="437743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8"/>
            <p:cNvSpPr/>
            <p:nvPr/>
          </p:nvSpPr>
          <p:spPr>
            <a:xfrm>
              <a:off x="822808" y="5440765"/>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8"/>
            <p:cNvSpPr/>
            <p:nvPr/>
          </p:nvSpPr>
          <p:spPr>
            <a:xfrm>
              <a:off x="822808" y="5086320"/>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8"/>
            <p:cNvSpPr/>
            <p:nvPr/>
          </p:nvSpPr>
          <p:spPr>
            <a:xfrm>
              <a:off x="822808" y="473187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8"/>
            <p:cNvSpPr/>
            <p:nvPr/>
          </p:nvSpPr>
          <p:spPr>
            <a:xfrm>
              <a:off x="-7521298" y="459889"/>
              <a:ext cx="1064982" cy="401314"/>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8"/>
            <p:cNvSpPr/>
            <p:nvPr/>
          </p:nvSpPr>
          <p:spPr>
            <a:xfrm>
              <a:off x="-11299605"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8"/>
            <p:cNvSpPr/>
            <p:nvPr/>
          </p:nvSpPr>
          <p:spPr>
            <a:xfrm>
              <a:off x="-13073979"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8"/>
            <p:cNvSpPr/>
            <p:nvPr/>
          </p:nvSpPr>
          <p:spPr>
            <a:xfrm>
              <a:off x="-12719104"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8"/>
            <p:cNvSpPr/>
            <p:nvPr/>
          </p:nvSpPr>
          <p:spPr>
            <a:xfrm>
              <a:off x="-12364229"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8"/>
            <p:cNvSpPr/>
            <p:nvPr/>
          </p:nvSpPr>
          <p:spPr>
            <a:xfrm>
              <a:off x="-12009354"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8"/>
            <p:cNvSpPr/>
            <p:nvPr/>
          </p:nvSpPr>
          <p:spPr>
            <a:xfrm>
              <a:off x="-11654479"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8"/>
            <p:cNvSpPr/>
            <p:nvPr/>
          </p:nvSpPr>
          <p:spPr>
            <a:xfrm>
              <a:off x="-15411044" y="573983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8"/>
            <p:cNvSpPr/>
            <p:nvPr/>
          </p:nvSpPr>
          <p:spPr>
            <a:xfrm>
              <a:off x="-17163929" y="3089125"/>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8"/>
            <p:cNvSpPr/>
            <p:nvPr/>
          </p:nvSpPr>
          <p:spPr>
            <a:xfrm>
              <a:off x="-17163929" y="351539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8"/>
            <p:cNvSpPr/>
            <p:nvPr/>
          </p:nvSpPr>
          <p:spPr>
            <a:xfrm>
              <a:off x="393150" y="2661163"/>
              <a:ext cx="175901" cy="47820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8"/>
            <p:cNvSpPr/>
            <p:nvPr/>
          </p:nvSpPr>
          <p:spPr>
            <a:xfrm>
              <a:off x="393150" y="2661163"/>
              <a:ext cx="175901" cy="47820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6">
    <p:spTree>
      <p:nvGrpSpPr>
        <p:cNvPr id="1864" name="Shape 1864"/>
        <p:cNvGrpSpPr/>
        <p:nvPr/>
      </p:nvGrpSpPr>
      <p:grpSpPr>
        <a:xfrm>
          <a:off x="0" y="0"/>
          <a:ext cx="0" cy="0"/>
          <a:chOff x="0" y="0"/>
          <a:chExt cx="0" cy="0"/>
        </a:xfrm>
      </p:grpSpPr>
      <p:sp>
        <p:nvSpPr>
          <p:cNvPr id="1865" name="Google Shape;1865;p29"/>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866" name="Google Shape;1866;p29"/>
          <p:cNvSpPr txBox="1"/>
          <p:nvPr>
            <p:ph idx="1" type="subTitle"/>
          </p:nvPr>
        </p:nvSpPr>
        <p:spPr>
          <a:xfrm>
            <a:off x="2132775" y="1952242"/>
            <a:ext cx="2157600" cy="784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67" name="Google Shape;1867;p29"/>
          <p:cNvSpPr txBox="1"/>
          <p:nvPr>
            <p:ph idx="2" type="subTitle"/>
          </p:nvPr>
        </p:nvSpPr>
        <p:spPr>
          <a:xfrm>
            <a:off x="2132775" y="1571000"/>
            <a:ext cx="21576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868" name="Google Shape;1868;p29"/>
          <p:cNvSpPr txBox="1"/>
          <p:nvPr>
            <p:ph idx="3" type="subTitle"/>
          </p:nvPr>
        </p:nvSpPr>
        <p:spPr>
          <a:xfrm>
            <a:off x="2132775" y="3401042"/>
            <a:ext cx="2157600" cy="784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69" name="Google Shape;1869;p29"/>
          <p:cNvSpPr txBox="1"/>
          <p:nvPr>
            <p:ph idx="4" type="subTitle"/>
          </p:nvPr>
        </p:nvSpPr>
        <p:spPr>
          <a:xfrm>
            <a:off x="2132775" y="3019800"/>
            <a:ext cx="21576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870" name="Google Shape;1870;p29"/>
          <p:cNvSpPr txBox="1"/>
          <p:nvPr>
            <p:ph idx="5" type="subTitle"/>
          </p:nvPr>
        </p:nvSpPr>
        <p:spPr>
          <a:xfrm>
            <a:off x="5911850" y="1952242"/>
            <a:ext cx="2157600" cy="784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71" name="Google Shape;1871;p29"/>
          <p:cNvSpPr txBox="1"/>
          <p:nvPr>
            <p:ph idx="6" type="subTitle"/>
          </p:nvPr>
        </p:nvSpPr>
        <p:spPr>
          <a:xfrm>
            <a:off x="5911850" y="1571000"/>
            <a:ext cx="21576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872" name="Google Shape;1872;p29"/>
          <p:cNvSpPr txBox="1"/>
          <p:nvPr>
            <p:ph idx="7" type="subTitle"/>
          </p:nvPr>
        </p:nvSpPr>
        <p:spPr>
          <a:xfrm>
            <a:off x="5911850" y="3401042"/>
            <a:ext cx="2157600" cy="784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73" name="Google Shape;1873;p29"/>
          <p:cNvSpPr txBox="1"/>
          <p:nvPr>
            <p:ph idx="8" type="subTitle"/>
          </p:nvPr>
        </p:nvSpPr>
        <p:spPr>
          <a:xfrm>
            <a:off x="5911850" y="3019800"/>
            <a:ext cx="21576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1874" name="Google Shape;1874;p29"/>
          <p:cNvGrpSpPr/>
          <p:nvPr/>
        </p:nvGrpSpPr>
        <p:grpSpPr>
          <a:xfrm rot="10800000">
            <a:off x="-1081045" y="2901062"/>
            <a:ext cx="3021722" cy="3146276"/>
            <a:chOff x="-1081045" y="-1072813"/>
            <a:chExt cx="3021722" cy="3146276"/>
          </a:xfrm>
        </p:grpSpPr>
        <p:sp>
          <p:nvSpPr>
            <p:cNvPr id="1875" name="Google Shape;1875;p29"/>
            <p:cNvSpPr/>
            <p:nvPr/>
          </p:nvSpPr>
          <p:spPr>
            <a:xfrm rot="8083927">
              <a:off x="-160775" y="-609433"/>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9"/>
            <p:cNvSpPr/>
            <p:nvPr/>
          </p:nvSpPr>
          <p:spPr>
            <a:xfrm rot="8083927">
              <a:off x="-748556" y="-51985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9"/>
            <p:cNvSpPr/>
            <p:nvPr/>
          </p:nvSpPr>
          <p:spPr>
            <a:xfrm>
              <a:off x="204813" y="1922863"/>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9"/>
            <p:cNvSpPr/>
            <p:nvPr/>
          </p:nvSpPr>
          <p:spPr>
            <a:xfrm>
              <a:off x="227276" y="43815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9"/>
            <p:cNvSpPr/>
            <p:nvPr/>
          </p:nvSpPr>
          <p:spPr>
            <a:xfrm rot="8083927">
              <a:off x="-160775" y="-609433"/>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9"/>
            <p:cNvSpPr/>
            <p:nvPr/>
          </p:nvSpPr>
          <p:spPr>
            <a:xfrm>
              <a:off x="227276" y="43815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9"/>
            <p:cNvSpPr/>
            <p:nvPr/>
          </p:nvSpPr>
          <p:spPr>
            <a:xfrm rot="8083927">
              <a:off x="-748556" y="-51985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9"/>
            <p:cNvSpPr/>
            <p:nvPr/>
          </p:nvSpPr>
          <p:spPr>
            <a:xfrm>
              <a:off x="204813" y="1922863"/>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3" name="Google Shape;1883;p29"/>
          <p:cNvGrpSpPr/>
          <p:nvPr/>
        </p:nvGrpSpPr>
        <p:grpSpPr>
          <a:xfrm rot="10800000">
            <a:off x="8197625" y="-630926"/>
            <a:ext cx="1158175" cy="2819114"/>
            <a:chOff x="-444950" y="2746461"/>
            <a:chExt cx="1158175" cy="2819114"/>
          </a:xfrm>
        </p:grpSpPr>
        <p:sp>
          <p:nvSpPr>
            <p:cNvPr id="1884" name="Google Shape;1884;p29"/>
            <p:cNvSpPr/>
            <p:nvPr/>
          </p:nvSpPr>
          <p:spPr>
            <a:xfrm>
              <a:off x="248038"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885" name="Google Shape;1885;p29"/>
            <p:cNvSpPr/>
            <p:nvPr/>
          </p:nvSpPr>
          <p:spPr>
            <a:xfrm>
              <a:off x="-438775"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9"/>
            <p:cNvSpPr/>
            <p:nvPr/>
          </p:nvSpPr>
          <p:spPr>
            <a:xfrm>
              <a:off x="-254275"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9"/>
            <p:cNvSpPr/>
            <p:nvPr/>
          </p:nvSpPr>
          <p:spPr>
            <a:xfrm>
              <a:off x="241863"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1888" name="Google Shape;1888;p29"/>
            <p:cNvSpPr/>
            <p:nvPr/>
          </p:nvSpPr>
          <p:spPr>
            <a:xfrm>
              <a:off x="-444950"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9"/>
            <p:cNvSpPr/>
            <p:nvPr/>
          </p:nvSpPr>
          <p:spPr>
            <a:xfrm>
              <a:off x="-260450"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9"/>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9"/>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2" name="Google Shape;1892;p29"/>
          <p:cNvGrpSpPr/>
          <p:nvPr/>
        </p:nvGrpSpPr>
        <p:grpSpPr>
          <a:xfrm flipH="1" rot="-5400000">
            <a:off x="5658025" y="4666451"/>
            <a:ext cx="4222888" cy="4088811"/>
            <a:chOff x="8129425" y="2555026"/>
            <a:chExt cx="4222888" cy="4088811"/>
          </a:xfrm>
        </p:grpSpPr>
        <p:sp>
          <p:nvSpPr>
            <p:cNvPr id="1893" name="Google Shape;1893;p2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1" name="Google Shape;1901;p29"/>
          <p:cNvGrpSpPr/>
          <p:nvPr/>
        </p:nvGrpSpPr>
        <p:grpSpPr>
          <a:xfrm>
            <a:off x="-3068512" y="-9947723"/>
            <a:ext cx="3752539" cy="12135923"/>
            <a:chOff x="-3068512" y="-9947723"/>
            <a:chExt cx="3752539" cy="12135923"/>
          </a:xfrm>
        </p:grpSpPr>
        <p:sp>
          <p:nvSpPr>
            <p:cNvPr id="1902" name="Google Shape;1902;p29"/>
            <p:cNvSpPr/>
            <p:nvPr/>
          </p:nvSpPr>
          <p:spPr>
            <a:xfrm flipH="1">
              <a:off x="-2933272" y="-5994223"/>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9"/>
            <p:cNvSpPr/>
            <p:nvPr/>
          </p:nvSpPr>
          <p:spPr>
            <a:xfrm flipH="1">
              <a:off x="519307" y="-404680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9"/>
            <p:cNvSpPr/>
            <p:nvPr/>
          </p:nvSpPr>
          <p:spPr>
            <a:xfrm flipH="1">
              <a:off x="549910" y="-142680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9"/>
            <p:cNvSpPr/>
            <p:nvPr/>
          </p:nvSpPr>
          <p:spPr>
            <a:xfrm flipH="1">
              <a:off x="100683" y="-9888941"/>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9"/>
            <p:cNvSpPr/>
            <p:nvPr/>
          </p:nvSpPr>
          <p:spPr>
            <a:xfrm flipH="1">
              <a:off x="-2933304" y="-9888941"/>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9"/>
            <p:cNvSpPr/>
            <p:nvPr/>
          </p:nvSpPr>
          <p:spPr>
            <a:xfrm flipH="1">
              <a:off x="-2959201" y="-439730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9"/>
            <p:cNvSpPr/>
            <p:nvPr/>
          </p:nvSpPr>
          <p:spPr>
            <a:xfrm flipH="1">
              <a:off x="-2959201" y="-4185619"/>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9"/>
            <p:cNvSpPr/>
            <p:nvPr/>
          </p:nvSpPr>
          <p:spPr>
            <a:xfrm flipH="1">
              <a:off x="-2959201" y="-3971510"/>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9"/>
            <p:cNvSpPr/>
            <p:nvPr/>
          </p:nvSpPr>
          <p:spPr>
            <a:xfrm flipH="1">
              <a:off x="-2959201" y="-3759942"/>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9"/>
            <p:cNvSpPr/>
            <p:nvPr/>
          </p:nvSpPr>
          <p:spPr>
            <a:xfrm flipH="1">
              <a:off x="-2959201" y="-3548259"/>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9"/>
            <p:cNvSpPr/>
            <p:nvPr/>
          </p:nvSpPr>
          <p:spPr>
            <a:xfrm flipH="1">
              <a:off x="100675" y="-9286920"/>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9"/>
            <p:cNvSpPr/>
            <p:nvPr/>
          </p:nvSpPr>
          <p:spPr>
            <a:xfrm rot="5400000">
              <a:off x="-4092306" y="110720"/>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9"/>
            <p:cNvSpPr/>
            <p:nvPr/>
          </p:nvSpPr>
          <p:spPr>
            <a:xfrm rot="5400000">
              <a:off x="-3287162" y="-1714756"/>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9"/>
            <p:cNvSpPr/>
            <p:nvPr/>
          </p:nvSpPr>
          <p:spPr>
            <a:xfrm rot="5400000">
              <a:off x="-2081713"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9"/>
            <p:cNvSpPr/>
            <p:nvPr/>
          </p:nvSpPr>
          <p:spPr>
            <a:xfrm rot="5400000">
              <a:off x="-2792212"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9"/>
            <p:cNvSpPr/>
            <p:nvPr/>
          </p:nvSpPr>
          <p:spPr>
            <a:xfrm rot="5400000">
              <a:off x="-2555379"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9"/>
            <p:cNvSpPr/>
            <p:nvPr/>
          </p:nvSpPr>
          <p:spPr>
            <a:xfrm rot="5400000">
              <a:off x="-2318546"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9"/>
            <p:cNvSpPr/>
            <p:nvPr/>
          </p:nvSpPr>
          <p:spPr>
            <a:xfrm rot="5400000">
              <a:off x="163567" y="-3282978"/>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9"/>
            <p:cNvSpPr/>
            <p:nvPr/>
          </p:nvSpPr>
          <p:spPr>
            <a:xfrm rot="5400000">
              <a:off x="-2992046" y="-6029291"/>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9"/>
            <p:cNvSpPr/>
            <p:nvPr/>
          </p:nvSpPr>
          <p:spPr>
            <a:xfrm rot="5400000">
              <a:off x="-2992046" y="-721489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9"/>
            <p:cNvSpPr/>
            <p:nvPr/>
          </p:nvSpPr>
          <p:spPr>
            <a:xfrm rot="5400000">
              <a:off x="-2992046" y="-697777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9"/>
            <p:cNvSpPr/>
            <p:nvPr/>
          </p:nvSpPr>
          <p:spPr>
            <a:xfrm rot="5400000">
              <a:off x="-2992046" y="-674065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9"/>
            <p:cNvSpPr/>
            <p:nvPr/>
          </p:nvSpPr>
          <p:spPr>
            <a:xfrm rot="5400000">
              <a:off x="-2992046" y="-650353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9"/>
            <p:cNvSpPr/>
            <p:nvPr/>
          </p:nvSpPr>
          <p:spPr>
            <a:xfrm rot="5400000">
              <a:off x="-2992046" y="-626641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9"/>
            <p:cNvSpPr/>
            <p:nvPr/>
          </p:nvSpPr>
          <p:spPr>
            <a:xfrm rot="5400000">
              <a:off x="-2992046" y="-877647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9"/>
            <p:cNvSpPr/>
            <p:nvPr/>
          </p:nvSpPr>
          <p:spPr>
            <a:xfrm rot="5400000">
              <a:off x="-1220890" y="-994772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9"/>
            <p:cNvSpPr/>
            <p:nvPr/>
          </p:nvSpPr>
          <p:spPr>
            <a:xfrm rot="5400000">
              <a:off x="-1505714" y="-994772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9"/>
            <p:cNvSpPr/>
            <p:nvPr/>
          </p:nvSpPr>
          <p:spPr>
            <a:xfrm flipH="1">
              <a:off x="-2933272" y="-5994223"/>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9"/>
            <p:cNvSpPr/>
            <p:nvPr/>
          </p:nvSpPr>
          <p:spPr>
            <a:xfrm flipH="1">
              <a:off x="519307" y="-404680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9"/>
            <p:cNvSpPr/>
            <p:nvPr/>
          </p:nvSpPr>
          <p:spPr>
            <a:xfrm flipH="1">
              <a:off x="549910" y="-1426807"/>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9"/>
            <p:cNvSpPr/>
            <p:nvPr/>
          </p:nvSpPr>
          <p:spPr>
            <a:xfrm flipH="1">
              <a:off x="100683" y="-9888941"/>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9"/>
            <p:cNvSpPr/>
            <p:nvPr/>
          </p:nvSpPr>
          <p:spPr>
            <a:xfrm flipH="1">
              <a:off x="-2933304" y="-9888941"/>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9"/>
            <p:cNvSpPr/>
            <p:nvPr/>
          </p:nvSpPr>
          <p:spPr>
            <a:xfrm flipH="1">
              <a:off x="-2959201" y="-4397302"/>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9"/>
            <p:cNvSpPr/>
            <p:nvPr/>
          </p:nvSpPr>
          <p:spPr>
            <a:xfrm flipH="1">
              <a:off x="-2959201" y="-4185619"/>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9"/>
            <p:cNvSpPr/>
            <p:nvPr/>
          </p:nvSpPr>
          <p:spPr>
            <a:xfrm flipH="1">
              <a:off x="-2959201" y="-3971510"/>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9"/>
            <p:cNvSpPr/>
            <p:nvPr/>
          </p:nvSpPr>
          <p:spPr>
            <a:xfrm flipH="1">
              <a:off x="-2959201" y="-3759942"/>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9"/>
            <p:cNvSpPr/>
            <p:nvPr/>
          </p:nvSpPr>
          <p:spPr>
            <a:xfrm flipH="1">
              <a:off x="-2959201" y="-3548259"/>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9"/>
            <p:cNvSpPr/>
            <p:nvPr/>
          </p:nvSpPr>
          <p:spPr>
            <a:xfrm flipH="1">
              <a:off x="100675" y="-9286920"/>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9"/>
            <p:cNvSpPr/>
            <p:nvPr/>
          </p:nvSpPr>
          <p:spPr>
            <a:xfrm rot="5400000">
              <a:off x="-4092306" y="110720"/>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9"/>
            <p:cNvSpPr/>
            <p:nvPr/>
          </p:nvSpPr>
          <p:spPr>
            <a:xfrm rot="5400000">
              <a:off x="196075" y="-80106"/>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9"/>
            <p:cNvSpPr/>
            <p:nvPr/>
          </p:nvSpPr>
          <p:spPr>
            <a:xfrm rot="5400000">
              <a:off x="-2081713"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9"/>
            <p:cNvSpPr/>
            <p:nvPr/>
          </p:nvSpPr>
          <p:spPr>
            <a:xfrm rot="5400000">
              <a:off x="-2792212"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9"/>
            <p:cNvSpPr/>
            <p:nvPr/>
          </p:nvSpPr>
          <p:spPr>
            <a:xfrm rot="5400000">
              <a:off x="-2555379"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9"/>
            <p:cNvSpPr/>
            <p:nvPr/>
          </p:nvSpPr>
          <p:spPr>
            <a:xfrm rot="5400000">
              <a:off x="-2318546" y="20706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9"/>
            <p:cNvSpPr/>
            <p:nvPr/>
          </p:nvSpPr>
          <p:spPr>
            <a:xfrm rot="5400000">
              <a:off x="163567" y="-3282978"/>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9"/>
            <p:cNvSpPr/>
            <p:nvPr/>
          </p:nvSpPr>
          <p:spPr>
            <a:xfrm rot="5400000">
              <a:off x="-2992046" y="-6029291"/>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9"/>
            <p:cNvSpPr/>
            <p:nvPr/>
          </p:nvSpPr>
          <p:spPr>
            <a:xfrm rot="5400000">
              <a:off x="-2992046" y="-721489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9"/>
            <p:cNvSpPr/>
            <p:nvPr/>
          </p:nvSpPr>
          <p:spPr>
            <a:xfrm rot="5400000">
              <a:off x="-2992046" y="-697777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9"/>
            <p:cNvSpPr/>
            <p:nvPr/>
          </p:nvSpPr>
          <p:spPr>
            <a:xfrm rot="5400000">
              <a:off x="-2992046" y="-674065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9"/>
            <p:cNvSpPr/>
            <p:nvPr/>
          </p:nvSpPr>
          <p:spPr>
            <a:xfrm rot="5400000">
              <a:off x="-2992046" y="-650353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9"/>
            <p:cNvSpPr/>
            <p:nvPr/>
          </p:nvSpPr>
          <p:spPr>
            <a:xfrm rot="5400000">
              <a:off x="-2992046" y="-626641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9"/>
            <p:cNvSpPr/>
            <p:nvPr/>
          </p:nvSpPr>
          <p:spPr>
            <a:xfrm rot="5400000">
              <a:off x="-2992046" y="-877647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9"/>
            <p:cNvSpPr/>
            <p:nvPr/>
          </p:nvSpPr>
          <p:spPr>
            <a:xfrm rot="5400000">
              <a:off x="-1220890" y="-994772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9"/>
            <p:cNvSpPr/>
            <p:nvPr/>
          </p:nvSpPr>
          <p:spPr>
            <a:xfrm rot="5400000">
              <a:off x="-1505714" y="-994772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9"/>
            <p:cNvSpPr/>
            <p:nvPr/>
          </p:nvSpPr>
          <p:spPr>
            <a:xfrm rot="5400000">
              <a:off x="196075" y="-80106"/>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6_1">
    <p:spTree>
      <p:nvGrpSpPr>
        <p:cNvPr id="1957" name="Shape 1957"/>
        <p:cNvGrpSpPr/>
        <p:nvPr/>
      </p:nvGrpSpPr>
      <p:grpSpPr>
        <a:xfrm>
          <a:off x="0" y="0"/>
          <a:ext cx="0" cy="0"/>
          <a:chOff x="0" y="0"/>
          <a:chExt cx="0" cy="0"/>
        </a:xfrm>
      </p:grpSpPr>
      <p:sp>
        <p:nvSpPr>
          <p:cNvPr id="1958" name="Google Shape;1958;p30"/>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959" name="Google Shape;1959;p30"/>
          <p:cNvGrpSpPr/>
          <p:nvPr/>
        </p:nvGrpSpPr>
        <p:grpSpPr>
          <a:xfrm>
            <a:off x="-3612573" y="3546476"/>
            <a:ext cx="4088811" cy="4088811"/>
            <a:chOff x="-3640848" y="2185426"/>
            <a:chExt cx="4088811" cy="4088811"/>
          </a:xfrm>
        </p:grpSpPr>
        <p:sp>
          <p:nvSpPr>
            <p:cNvPr id="1960" name="Google Shape;1960;p30"/>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0"/>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2" name="Google Shape;1962;p30"/>
          <p:cNvGrpSpPr/>
          <p:nvPr/>
        </p:nvGrpSpPr>
        <p:grpSpPr>
          <a:xfrm>
            <a:off x="-1350577" y="383600"/>
            <a:ext cx="1928770" cy="2826596"/>
            <a:chOff x="-1350577" y="383600"/>
            <a:chExt cx="1928770" cy="2826596"/>
          </a:xfrm>
        </p:grpSpPr>
        <p:sp>
          <p:nvSpPr>
            <p:cNvPr id="1963" name="Google Shape;1963;p30"/>
            <p:cNvSpPr/>
            <p:nvPr/>
          </p:nvSpPr>
          <p:spPr>
            <a:xfrm rot="5400000">
              <a:off x="-1711634" y="920412"/>
              <a:ext cx="2650694" cy="1753015"/>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0"/>
            <p:cNvSpPr/>
            <p:nvPr/>
          </p:nvSpPr>
          <p:spPr>
            <a:xfrm flipH="1">
              <a:off x="-1350577" y="303431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0"/>
            <p:cNvSpPr/>
            <p:nvPr/>
          </p:nvSpPr>
          <p:spPr>
            <a:xfrm flipH="1">
              <a:off x="402308" y="383600"/>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0"/>
            <p:cNvSpPr/>
            <p:nvPr/>
          </p:nvSpPr>
          <p:spPr>
            <a:xfrm flipH="1">
              <a:off x="402308" y="80986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0"/>
            <p:cNvSpPr/>
            <p:nvPr/>
          </p:nvSpPr>
          <p:spPr>
            <a:xfrm rot="5400000">
              <a:off x="-1711634" y="920412"/>
              <a:ext cx="2650694" cy="1753015"/>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0"/>
            <p:cNvSpPr/>
            <p:nvPr/>
          </p:nvSpPr>
          <p:spPr>
            <a:xfrm flipH="1">
              <a:off x="-1350577" y="3034311"/>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0"/>
            <p:cNvSpPr/>
            <p:nvPr/>
          </p:nvSpPr>
          <p:spPr>
            <a:xfrm flipH="1">
              <a:off x="402308" y="383600"/>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0"/>
            <p:cNvSpPr/>
            <p:nvPr/>
          </p:nvSpPr>
          <p:spPr>
            <a:xfrm flipH="1">
              <a:off x="402308" y="809866"/>
              <a:ext cx="175885" cy="175885"/>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1" name="Google Shape;1971;p30"/>
          <p:cNvSpPr txBox="1"/>
          <p:nvPr>
            <p:ph idx="1" type="subTitle"/>
          </p:nvPr>
        </p:nvSpPr>
        <p:spPr>
          <a:xfrm>
            <a:off x="713225" y="3335392"/>
            <a:ext cx="18510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72" name="Google Shape;1972;p30"/>
          <p:cNvSpPr txBox="1"/>
          <p:nvPr>
            <p:ph idx="2" type="subTitle"/>
          </p:nvPr>
        </p:nvSpPr>
        <p:spPr>
          <a:xfrm>
            <a:off x="713225" y="2908657"/>
            <a:ext cx="18510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973" name="Google Shape;1973;p30"/>
          <p:cNvSpPr txBox="1"/>
          <p:nvPr>
            <p:ph idx="3" type="subTitle"/>
          </p:nvPr>
        </p:nvSpPr>
        <p:spPr>
          <a:xfrm>
            <a:off x="6579725" y="3335392"/>
            <a:ext cx="18510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74" name="Google Shape;1974;p30"/>
          <p:cNvSpPr txBox="1"/>
          <p:nvPr>
            <p:ph idx="4" type="subTitle"/>
          </p:nvPr>
        </p:nvSpPr>
        <p:spPr>
          <a:xfrm>
            <a:off x="6579725" y="2908657"/>
            <a:ext cx="18510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1975" name="Google Shape;1975;p30"/>
          <p:cNvGrpSpPr/>
          <p:nvPr/>
        </p:nvGrpSpPr>
        <p:grpSpPr>
          <a:xfrm>
            <a:off x="6292929" y="-4592"/>
            <a:ext cx="5178842" cy="5178453"/>
            <a:chOff x="6292929" y="-4592"/>
            <a:chExt cx="5178842" cy="5178453"/>
          </a:xfrm>
        </p:grpSpPr>
        <p:sp>
          <p:nvSpPr>
            <p:cNvPr id="1976" name="Google Shape;1976;p30"/>
            <p:cNvSpPr/>
            <p:nvPr/>
          </p:nvSpPr>
          <p:spPr>
            <a:xfrm flipH="1" rot="2716073">
              <a:off x="7066103" y="73898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0"/>
            <p:cNvSpPr/>
            <p:nvPr/>
          </p:nvSpPr>
          <p:spPr>
            <a:xfrm flipH="1" rot="2716073">
              <a:off x="7066103" y="738985"/>
              <a:ext cx="3632494" cy="3691299"/>
            </a:xfrm>
            <a:custGeom>
              <a:rect b="b" l="l" r="r" t="t"/>
              <a:pathLst>
                <a:path extrusionOk="0" fill="none" h="66413" w="65355">
                  <a:moveTo>
                    <a:pt x="1" y="66412"/>
                  </a:moveTo>
                  <a:lnTo>
                    <a:pt x="37290" y="29123"/>
                  </a:lnTo>
                  <a:lnTo>
                    <a:pt x="45844" y="29123"/>
                  </a:lnTo>
                  <a:lnTo>
                    <a:pt x="58939" y="16048"/>
                  </a:lnTo>
                  <a:lnTo>
                    <a:pt x="58939" y="6436"/>
                  </a:lnTo>
                  <a:lnTo>
                    <a:pt x="65354"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0"/>
            <p:cNvSpPr/>
            <p:nvPr/>
          </p:nvSpPr>
          <p:spPr>
            <a:xfrm flipH="1" rot="5400000">
              <a:off x="8498352" y="4465344"/>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0"/>
            <p:cNvSpPr/>
            <p:nvPr/>
          </p:nvSpPr>
          <p:spPr>
            <a:xfrm flipH="1" rot="5400000">
              <a:off x="8498352" y="4465344"/>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0" name="Google Shape;1980;p30"/>
          <p:cNvSpPr txBox="1"/>
          <p:nvPr>
            <p:ph idx="5" type="subTitle"/>
          </p:nvPr>
        </p:nvSpPr>
        <p:spPr>
          <a:xfrm>
            <a:off x="4624225" y="3335392"/>
            <a:ext cx="18510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81" name="Google Shape;1981;p30"/>
          <p:cNvSpPr txBox="1"/>
          <p:nvPr>
            <p:ph idx="6" type="subTitle"/>
          </p:nvPr>
        </p:nvSpPr>
        <p:spPr>
          <a:xfrm>
            <a:off x="4624225" y="2908657"/>
            <a:ext cx="18510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1982" name="Google Shape;1982;p30"/>
          <p:cNvSpPr txBox="1"/>
          <p:nvPr>
            <p:ph idx="7" type="subTitle"/>
          </p:nvPr>
        </p:nvSpPr>
        <p:spPr>
          <a:xfrm>
            <a:off x="2668725" y="3335392"/>
            <a:ext cx="18510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83" name="Google Shape;1983;p30"/>
          <p:cNvSpPr txBox="1"/>
          <p:nvPr>
            <p:ph idx="8" type="subTitle"/>
          </p:nvPr>
        </p:nvSpPr>
        <p:spPr>
          <a:xfrm>
            <a:off x="2668725" y="2908657"/>
            <a:ext cx="18510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8" name="Shape 128"/>
        <p:cNvGrpSpPr/>
        <p:nvPr/>
      </p:nvGrpSpPr>
      <p:grpSpPr>
        <a:xfrm>
          <a:off x="0" y="0"/>
          <a:ext cx="0" cy="0"/>
          <a:chOff x="0" y="0"/>
          <a:chExt cx="0" cy="0"/>
        </a:xfrm>
      </p:grpSpPr>
      <p:sp>
        <p:nvSpPr>
          <p:cNvPr id="129" name="Google Shape;129;p4"/>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30" name="Google Shape;130;p4"/>
          <p:cNvSpPr txBox="1"/>
          <p:nvPr>
            <p:ph idx="1" type="body"/>
          </p:nvPr>
        </p:nvSpPr>
        <p:spPr>
          <a:xfrm>
            <a:off x="713225" y="1199000"/>
            <a:ext cx="7717500" cy="336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131" name="Google Shape;131;p4"/>
          <p:cNvGrpSpPr/>
          <p:nvPr/>
        </p:nvGrpSpPr>
        <p:grpSpPr>
          <a:xfrm>
            <a:off x="-3170262" y="3452177"/>
            <a:ext cx="3721951" cy="12135923"/>
            <a:chOff x="-3170262" y="3452177"/>
            <a:chExt cx="3721951" cy="12135923"/>
          </a:xfrm>
        </p:grpSpPr>
        <p:sp>
          <p:nvSpPr>
            <p:cNvPr id="132" name="Google Shape;132;p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4"/>
          <p:cNvGrpSpPr/>
          <p:nvPr/>
        </p:nvGrpSpPr>
        <p:grpSpPr>
          <a:xfrm>
            <a:off x="8681163" y="-2011948"/>
            <a:ext cx="3721951" cy="12135923"/>
            <a:chOff x="-3170262" y="3452177"/>
            <a:chExt cx="3721951" cy="12135923"/>
          </a:xfrm>
        </p:grpSpPr>
        <p:sp>
          <p:nvSpPr>
            <p:cNvPr id="189" name="Google Shape;189;p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4"/>
          <p:cNvGrpSpPr/>
          <p:nvPr/>
        </p:nvGrpSpPr>
        <p:grpSpPr>
          <a:xfrm>
            <a:off x="-1081045" y="-1072813"/>
            <a:ext cx="3021722" cy="3146276"/>
            <a:chOff x="-1081045" y="-1072813"/>
            <a:chExt cx="3021722" cy="3146276"/>
          </a:xfrm>
        </p:grpSpPr>
        <p:sp>
          <p:nvSpPr>
            <p:cNvPr id="244" name="Google Shape;244;p4"/>
            <p:cNvSpPr/>
            <p:nvPr/>
          </p:nvSpPr>
          <p:spPr>
            <a:xfrm rot="8083927">
              <a:off x="-160775" y="-609433"/>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rot="8083927">
              <a:off x="-748556" y="-51985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204813" y="1922863"/>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227276" y="43815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rot="8083927">
              <a:off x="-160775" y="-609433"/>
              <a:ext cx="881792" cy="881848"/>
            </a:xfrm>
            <a:custGeom>
              <a:rect b="b" l="l" r="r" t="t"/>
              <a:pathLst>
                <a:path extrusionOk="0" fill="none" h="15866" w="15865">
                  <a:moveTo>
                    <a:pt x="0" y="15865"/>
                  </a:moveTo>
                  <a:lnTo>
                    <a:pt x="15865"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227276" y="43815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rot="8083927">
              <a:off x="-748556" y="-519859"/>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204813" y="1922863"/>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6_1_1">
    <p:spTree>
      <p:nvGrpSpPr>
        <p:cNvPr id="1984" name="Shape 1984"/>
        <p:cNvGrpSpPr/>
        <p:nvPr/>
      </p:nvGrpSpPr>
      <p:grpSpPr>
        <a:xfrm>
          <a:off x="0" y="0"/>
          <a:ext cx="0" cy="0"/>
          <a:chOff x="0" y="0"/>
          <a:chExt cx="0" cy="0"/>
        </a:xfrm>
      </p:grpSpPr>
      <p:sp>
        <p:nvSpPr>
          <p:cNvPr id="1985" name="Google Shape;1985;p31"/>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grpSp>
        <p:nvGrpSpPr>
          <p:cNvPr id="1986" name="Google Shape;1986;p31"/>
          <p:cNvGrpSpPr/>
          <p:nvPr/>
        </p:nvGrpSpPr>
        <p:grpSpPr>
          <a:xfrm flipH="1" rot="10800000">
            <a:off x="8280700" y="-1086319"/>
            <a:ext cx="4222888" cy="4088811"/>
            <a:chOff x="8129425" y="2555026"/>
            <a:chExt cx="4222888" cy="4088811"/>
          </a:xfrm>
        </p:grpSpPr>
        <p:sp>
          <p:nvSpPr>
            <p:cNvPr id="1987" name="Google Shape;1987;p31"/>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1"/>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1"/>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1"/>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1"/>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1"/>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1"/>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1"/>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5" name="Google Shape;1995;p31"/>
          <p:cNvGrpSpPr/>
          <p:nvPr/>
        </p:nvGrpSpPr>
        <p:grpSpPr>
          <a:xfrm>
            <a:off x="-3008737" y="-4892867"/>
            <a:ext cx="3721951" cy="12135923"/>
            <a:chOff x="-3170262" y="3452177"/>
            <a:chExt cx="3721951" cy="12135923"/>
          </a:xfrm>
        </p:grpSpPr>
        <p:sp>
          <p:nvSpPr>
            <p:cNvPr id="1996" name="Google Shape;1996;p31"/>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1"/>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1"/>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1"/>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1"/>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1"/>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1"/>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1"/>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1"/>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1"/>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1"/>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1"/>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1"/>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1"/>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1"/>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1"/>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1"/>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1"/>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1"/>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1"/>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1"/>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1"/>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1"/>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1"/>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1"/>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1"/>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1"/>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1"/>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1"/>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1"/>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1"/>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1"/>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1"/>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1"/>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1"/>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1"/>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1"/>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1"/>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1"/>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1"/>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1"/>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1"/>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1"/>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1"/>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1"/>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1"/>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1"/>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1"/>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1"/>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1"/>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1"/>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1"/>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1"/>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1"/>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1"/>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1"/>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2" name="Google Shape;2052;p31"/>
          <p:cNvGrpSpPr/>
          <p:nvPr/>
        </p:nvGrpSpPr>
        <p:grpSpPr>
          <a:xfrm>
            <a:off x="3324825" y="4560924"/>
            <a:ext cx="6966899" cy="300288"/>
            <a:chOff x="3324825" y="4560924"/>
            <a:chExt cx="6966899" cy="300288"/>
          </a:xfrm>
        </p:grpSpPr>
        <p:sp>
          <p:nvSpPr>
            <p:cNvPr id="2053" name="Google Shape;2053;p31"/>
            <p:cNvSpPr/>
            <p:nvPr/>
          </p:nvSpPr>
          <p:spPr>
            <a:xfrm flipH="1" rot="5400000">
              <a:off x="6768469" y="1337956"/>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1"/>
            <p:cNvSpPr/>
            <p:nvPr/>
          </p:nvSpPr>
          <p:spPr>
            <a:xfrm rot="10800000">
              <a:off x="6513499" y="45609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1"/>
            <p:cNvSpPr/>
            <p:nvPr/>
          </p:nvSpPr>
          <p:spPr>
            <a:xfrm rot="10800000">
              <a:off x="6513499" y="4560924"/>
              <a:ext cx="1315747"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1"/>
            <p:cNvSpPr/>
            <p:nvPr/>
          </p:nvSpPr>
          <p:spPr>
            <a:xfrm>
              <a:off x="3324825" y="4619700"/>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7" name="Google Shape;2057;p31"/>
          <p:cNvSpPr txBox="1"/>
          <p:nvPr>
            <p:ph idx="1" type="subTitle"/>
          </p:nvPr>
        </p:nvSpPr>
        <p:spPr>
          <a:xfrm>
            <a:off x="4677087" y="1856144"/>
            <a:ext cx="23562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58" name="Google Shape;2058;p31"/>
          <p:cNvSpPr txBox="1"/>
          <p:nvPr>
            <p:ph idx="2" type="subTitle"/>
          </p:nvPr>
        </p:nvSpPr>
        <p:spPr>
          <a:xfrm>
            <a:off x="4677087" y="1474900"/>
            <a:ext cx="23562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59" name="Google Shape;2059;p31"/>
          <p:cNvSpPr txBox="1"/>
          <p:nvPr>
            <p:ph idx="3" type="subTitle"/>
          </p:nvPr>
        </p:nvSpPr>
        <p:spPr>
          <a:xfrm>
            <a:off x="827525" y="3304944"/>
            <a:ext cx="23562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0" name="Google Shape;2060;p31"/>
          <p:cNvSpPr txBox="1"/>
          <p:nvPr>
            <p:ph idx="4" type="subTitle"/>
          </p:nvPr>
        </p:nvSpPr>
        <p:spPr>
          <a:xfrm>
            <a:off x="827525" y="2923700"/>
            <a:ext cx="23562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61" name="Google Shape;2061;p31"/>
          <p:cNvSpPr txBox="1"/>
          <p:nvPr>
            <p:ph idx="5" type="subTitle"/>
          </p:nvPr>
        </p:nvSpPr>
        <p:spPr>
          <a:xfrm>
            <a:off x="5960275" y="3304944"/>
            <a:ext cx="23562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2" name="Google Shape;2062;p31"/>
          <p:cNvSpPr txBox="1"/>
          <p:nvPr>
            <p:ph idx="6" type="subTitle"/>
          </p:nvPr>
        </p:nvSpPr>
        <p:spPr>
          <a:xfrm>
            <a:off x="5960275" y="2923700"/>
            <a:ext cx="23562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63" name="Google Shape;2063;p31"/>
          <p:cNvSpPr txBox="1"/>
          <p:nvPr>
            <p:ph idx="7" type="subTitle"/>
          </p:nvPr>
        </p:nvSpPr>
        <p:spPr>
          <a:xfrm>
            <a:off x="3393900" y="3304944"/>
            <a:ext cx="23562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4" name="Google Shape;2064;p31"/>
          <p:cNvSpPr txBox="1"/>
          <p:nvPr>
            <p:ph idx="8" type="subTitle"/>
          </p:nvPr>
        </p:nvSpPr>
        <p:spPr>
          <a:xfrm>
            <a:off x="3393900" y="2923700"/>
            <a:ext cx="23562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65" name="Google Shape;2065;p31"/>
          <p:cNvSpPr txBox="1"/>
          <p:nvPr>
            <p:ph idx="9" type="subTitle"/>
          </p:nvPr>
        </p:nvSpPr>
        <p:spPr>
          <a:xfrm>
            <a:off x="2110713" y="1856144"/>
            <a:ext cx="23562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66" name="Google Shape;2066;p31"/>
          <p:cNvSpPr txBox="1"/>
          <p:nvPr>
            <p:ph idx="13" type="subTitle"/>
          </p:nvPr>
        </p:nvSpPr>
        <p:spPr>
          <a:xfrm>
            <a:off x="2110713" y="1474900"/>
            <a:ext cx="23562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067" name="Shape 2067"/>
        <p:cNvGrpSpPr/>
        <p:nvPr/>
      </p:nvGrpSpPr>
      <p:grpSpPr>
        <a:xfrm>
          <a:off x="0" y="0"/>
          <a:ext cx="0" cy="0"/>
          <a:chOff x="0" y="0"/>
          <a:chExt cx="0" cy="0"/>
        </a:xfrm>
      </p:grpSpPr>
      <p:sp>
        <p:nvSpPr>
          <p:cNvPr id="2068" name="Google Shape;2068;p32"/>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2069" name="Google Shape;2069;p32"/>
          <p:cNvSpPr txBox="1"/>
          <p:nvPr>
            <p:ph idx="1" type="subTitle"/>
          </p:nvPr>
        </p:nvSpPr>
        <p:spPr>
          <a:xfrm>
            <a:off x="1805875" y="1710450"/>
            <a:ext cx="2687700" cy="445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0" name="Google Shape;2070;p32"/>
          <p:cNvSpPr txBox="1"/>
          <p:nvPr>
            <p:ph idx="2" type="subTitle"/>
          </p:nvPr>
        </p:nvSpPr>
        <p:spPr>
          <a:xfrm>
            <a:off x="1805875" y="1329200"/>
            <a:ext cx="26877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71" name="Google Shape;2071;p32"/>
          <p:cNvSpPr txBox="1"/>
          <p:nvPr>
            <p:ph idx="3" type="subTitle"/>
          </p:nvPr>
        </p:nvSpPr>
        <p:spPr>
          <a:xfrm>
            <a:off x="1805875" y="4077725"/>
            <a:ext cx="2687700" cy="445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2" name="Google Shape;2072;p32"/>
          <p:cNvSpPr txBox="1"/>
          <p:nvPr>
            <p:ph idx="4" type="subTitle"/>
          </p:nvPr>
        </p:nvSpPr>
        <p:spPr>
          <a:xfrm>
            <a:off x="1805875" y="3696475"/>
            <a:ext cx="26877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73" name="Google Shape;2073;p32"/>
          <p:cNvSpPr txBox="1"/>
          <p:nvPr>
            <p:ph idx="5" type="subTitle"/>
          </p:nvPr>
        </p:nvSpPr>
        <p:spPr>
          <a:xfrm>
            <a:off x="1805875" y="2894088"/>
            <a:ext cx="2687700" cy="445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4" name="Google Shape;2074;p32"/>
          <p:cNvSpPr txBox="1"/>
          <p:nvPr>
            <p:ph idx="6" type="subTitle"/>
          </p:nvPr>
        </p:nvSpPr>
        <p:spPr>
          <a:xfrm>
            <a:off x="1805875" y="2512838"/>
            <a:ext cx="26877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75" name="Google Shape;2075;p32"/>
          <p:cNvSpPr txBox="1"/>
          <p:nvPr>
            <p:ph idx="7" type="subTitle"/>
          </p:nvPr>
        </p:nvSpPr>
        <p:spPr>
          <a:xfrm>
            <a:off x="5660750" y="1710450"/>
            <a:ext cx="2687700" cy="445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6" name="Google Shape;2076;p32"/>
          <p:cNvSpPr txBox="1"/>
          <p:nvPr>
            <p:ph idx="8" type="subTitle"/>
          </p:nvPr>
        </p:nvSpPr>
        <p:spPr>
          <a:xfrm>
            <a:off x="5660750" y="1329200"/>
            <a:ext cx="26877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77" name="Google Shape;2077;p32"/>
          <p:cNvSpPr txBox="1"/>
          <p:nvPr>
            <p:ph idx="9" type="subTitle"/>
          </p:nvPr>
        </p:nvSpPr>
        <p:spPr>
          <a:xfrm>
            <a:off x="5660750" y="4077725"/>
            <a:ext cx="2687700" cy="445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8" name="Google Shape;2078;p32"/>
          <p:cNvSpPr txBox="1"/>
          <p:nvPr>
            <p:ph idx="13" type="subTitle"/>
          </p:nvPr>
        </p:nvSpPr>
        <p:spPr>
          <a:xfrm>
            <a:off x="5660750" y="3696475"/>
            <a:ext cx="26877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079" name="Google Shape;2079;p32"/>
          <p:cNvSpPr txBox="1"/>
          <p:nvPr>
            <p:ph idx="14" type="subTitle"/>
          </p:nvPr>
        </p:nvSpPr>
        <p:spPr>
          <a:xfrm>
            <a:off x="5660750" y="2894088"/>
            <a:ext cx="2687700" cy="4455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80" name="Google Shape;2080;p32"/>
          <p:cNvSpPr txBox="1"/>
          <p:nvPr>
            <p:ph idx="15" type="subTitle"/>
          </p:nvPr>
        </p:nvSpPr>
        <p:spPr>
          <a:xfrm>
            <a:off x="5660750" y="2512838"/>
            <a:ext cx="2687700" cy="3813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000"/>
              <a:buFont typeface="Play"/>
              <a:buNone/>
              <a:defRPr b="1" sz="2000">
                <a:latin typeface="Play"/>
                <a:ea typeface="Play"/>
                <a:cs typeface="Play"/>
                <a:sym typeface="Play"/>
              </a:defRPr>
            </a:lvl1pPr>
            <a:lvl2pPr lvl="1" rtl="0">
              <a:lnSpc>
                <a:spcPct val="100000"/>
              </a:lnSpc>
              <a:spcBef>
                <a:spcPts val="0"/>
              </a:spcBef>
              <a:spcAft>
                <a:spcPts val="0"/>
              </a:spcAft>
              <a:buSzPts val="2000"/>
              <a:buFont typeface="Play"/>
              <a:buNone/>
              <a:defRPr b="1" sz="2000">
                <a:latin typeface="Play"/>
                <a:ea typeface="Play"/>
                <a:cs typeface="Play"/>
                <a:sym typeface="Play"/>
              </a:defRPr>
            </a:lvl2pPr>
            <a:lvl3pPr lvl="2" rtl="0">
              <a:lnSpc>
                <a:spcPct val="100000"/>
              </a:lnSpc>
              <a:spcBef>
                <a:spcPts val="0"/>
              </a:spcBef>
              <a:spcAft>
                <a:spcPts val="0"/>
              </a:spcAft>
              <a:buSzPts val="2000"/>
              <a:buFont typeface="Play"/>
              <a:buNone/>
              <a:defRPr b="1" sz="2000">
                <a:latin typeface="Play"/>
                <a:ea typeface="Play"/>
                <a:cs typeface="Play"/>
                <a:sym typeface="Play"/>
              </a:defRPr>
            </a:lvl3pPr>
            <a:lvl4pPr lvl="3" rtl="0">
              <a:lnSpc>
                <a:spcPct val="100000"/>
              </a:lnSpc>
              <a:spcBef>
                <a:spcPts val="0"/>
              </a:spcBef>
              <a:spcAft>
                <a:spcPts val="0"/>
              </a:spcAft>
              <a:buSzPts val="2000"/>
              <a:buFont typeface="Play"/>
              <a:buNone/>
              <a:defRPr b="1" sz="2000">
                <a:latin typeface="Play"/>
                <a:ea typeface="Play"/>
                <a:cs typeface="Play"/>
                <a:sym typeface="Play"/>
              </a:defRPr>
            </a:lvl4pPr>
            <a:lvl5pPr lvl="4" rtl="0">
              <a:lnSpc>
                <a:spcPct val="100000"/>
              </a:lnSpc>
              <a:spcBef>
                <a:spcPts val="0"/>
              </a:spcBef>
              <a:spcAft>
                <a:spcPts val="0"/>
              </a:spcAft>
              <a:buSzPts val="2000"/>
              <a:buFont typeface="Play"/>
              <a:buNone/>
              <a:defRPr b="1" sz="2000">
                <a:latin typeface="Play"/>
                <a:ea typeface="Play"/>
                <a:cs typeface="Play"/>
                <a:sym typeface="Play"/>
              </a:defRPr>
            </a:lvl5pPr>
            <a:lvl6pPr lvl="5" rtl="0">
              <a:lnSpc>
                <a:spcPct val="100000"/>
              </a:lnSpc>
              <a:spcBef>
                <a:spcPts val="0"/>
              </a:spcBef>
              <a:spcAft>
                <a:spcPts val="0"/>
              </a:spcAft>
              <a:buSzPts val="2000"/>
              <a:buFont typeface="Play"/>
              <a:buNone/>
              <a:defRPr b="1" sz="2000">
                <a:latin typeface="Play"/>
                <a:ea typeface="Play"/>
                <a:cs typeface="Play"/>
                <a:sym typeface="Play"/>
              </a:defRPr>
            </a:lvl6pPr>
            <a:lvl7pPr lvl="6" rtl="0">
              <a:lnSpc>
                <a:spcPct val="100000"/>
              </a:lnSpc>
              <a:spcBef>
                <a:spcPts val="0"/>
              </a:spcBef>
              <a:spcAft>
                <a:spcPts val="0"/>
              </a:spcAft>
              <a:buSzPts val="2000"/>
              <a:buFont typeface="Play"/>
              <a:buNone/>
              <a:defRPr b="1" sz="2000">
                <a:latin typeface="Play"/>
                <a:ea typeface="Play"/>
                <a:cs typeface="Play"/>
                <a:sym typeface="Play"/>
              </a:defRPr>
            </a:lvl7pPr>
            <a:lvl8pPr lvl="7" rtl="0">
              <a:lnSpc>
                <a:spcPct val="100000"/>
              </a:lnSpc>
              <a:spcBef>
                <a:spcPts val="0"/>
              </a:spcBef>
              <a:spcAft>
                <a:spcPts val="0"/>
              </a:spcAft>
              <a:buSzPts val="2000"/>
              <a:buFont typeface="Play"/>
              <a:buNone/>
              <a:defRPr b="1" sz="2000">
                <a:latin typeface="Play"/>
                <a:ea typeface="Play"/>
                <a:cs typeface="Play"/>
                <a:sym typeface="Play"/>
              </a:defRPr>
            </a:lvl8pPr>
            <a:lvl9pPr lvl="8" rtl="0">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2081" name="Google Shape;2081;p32"/>
          <p:cNvGrpSpPr/>
          <p:nvPr/>
        </p:nvGrpSpPr>
        <p:grpSpPr>
          <a:xfrm rot="10800000">
            <a:off x="7218810" y="-1747902"/>
            <a:ext cx="3021722" cy="3146276"/>
            <a:chOff x="-1064015" y="2306598"/>
            <a:chExt cx="3021722" cy="3146276"/>
          </a:xfrm>
        </p:grpSpPr>
        <p:sp>
          <p:nvSpPr>
            <p:cNvPr id="2082" name="Google Shape;2082;p32"/>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2"/>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2"/>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2"/>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6" name="Google Shape;2086;p32"/>
          <p:cNvGrpSpPr/>
          <p:nvPr/>
        </p:nvGrpSpPr>
        <p:grpSpPr>
          <a:xfrm rot="10800000">
            <a:off x="-66225" y="2050490"/>
            <a:ext cx="618526" cy="5831511"/>
            <a:chOff x="8626375" y="-2137135"/>
            <a:chExt cx="618526" cy="5831511"/>
          </a:xfrm>
        </p:grpSpPr>
        <p:sp>
          <p:nvSpPr>
            <p:cNvPr id="2087" name="Google Shape;2087;p32"/>
            <p:cNvSpPr/>
            <p:nvPr/>
          </p:nvSpPr>
          <p:spPr>
            <a:xfrm flipH="1" rot="10800000">
              <a:off x="8754318" y="-2137135"/>
              <a:ext cx="490583" cy="5831511"/>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2"/>
            <p:cNvSpPr/>
            <p:nvPr/>
          </p:nvSpPr>
          <p:spPr>
            <a:xfrm rot="-5400000">
              <a:off x="8403006" y="2019204"/>
              <a:ext cx="714890"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2"/>
            <p:cNvSpPr/>
            <p:nvPr/>
          </p:nvSpPr>
          <p:spPr>
            <a:xfrm flipH="1" rot="10800000">
              <a:off x="8754318" y="-2137135"/>
              <a:ext cx="490583" cy="5831511"/>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2"/>
            <p:cNvSpPr/>
            <p:nvPr/>
          </p:nvSpPr>
          <p:spPr>
            <a:xfrm rot="-5400000">
              <a:off x="8403006" y="2019204"/>
              <a:ext cx="714890"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1" name="Google Shape;2091;p32"/>
          <p:cNvGrpSpPr/>
          <p:nvPr/>
        </p:nvGrpSpPr>
        <p:grpSpPr>
          <a:xfrm>
            <a:off x="8749262" y="539535"/>
            <a:ext cx="117523" cy="519040"/>
            <a:chOff x="9744987" y="2954335"/>
            <a:chExt cx="117523" cy="519040"/>
          </a:xfrm>
        </p:grpSpPr>
        <p:sp>
          <p:nvSpPr>
            <p:cNvPr id="2092" name="Google Shape;2092;p32"/>
            <p:cNvSpPr/>
            <p:nvPr/>
          </p:nvSpPr>
          <p:spPr>
            <a:xfrm rot="-5400000">
              <a:off x="9744987" y="335585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2"/>
            <p:cNvSpPr/>
            <p:nvPr/>
          </p:nvSpPr>
          <p:spPr>
            <a:xfrm rot="-5400000">
              <a:off x="9744987" y="315509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2"/>
            <p:cNvSpPr/>
            <p:nvPr/>
          </p:nvSpPr>
          <p:spPr>
            <a:xfrm rot="-5400000">
              <a:off x="9744987" y="295433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2"/>
            <p:cNvSpPr/>
            <p:nvPr/>
          </p:nvSpPr>
          <p:spPr>
            <a:xfrm rot="-5400000">
              <a:off x="9744987" y="335585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2"/>
            <p:cNvSpPr/>
            <p:nvPr/>
          </p:nvSpPr>
          <p:spPr>
            <a:xfrm rot="-5400000">
              <a:off x="9744987" y="3155093"/>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2"/>
            <p:cNvSpPr/>
            <p:nvPr/>
          </p:nvSpPr>
          <p:spPr>
            <a:xfrm rot="-5400000">
              <a:off x="9744987" y="295433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8" name="Google Shape;2098;p32"/>
          <p:cNvGrpSpPr/>
          <p:nvPr/>
        </p:nvGrpSpPr>
        <p:grpSpPr>
          <a:xfrm rot="5400000">
            <a:off x="-1353565" y="-944652"/>
            <a:ext cx="3021722" cy="3146276"/>
            <a:chOff x="-1064015" y="2306598"/>
            <a:chExt cx="3021722" cy="3146276"/>
          </a:xfrm>
        </p:grpSpPr>
        <p:sp>
          <p:nvSpPr>
            <p:cNvPr id="2099" name="Google Shape;2099;p32"/>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2"/>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2"/>
            <p:cNvSpPr/>
            <p:nvPr/>
          </p:nvSpPr>
          <p:spPr>
            <a:xfrm rot="-2716073">
              <a:off x="-731526" y="2981210"/>
              <a:ext cx="2356744" cy="1918711"/>
            </a:xfrm>
            <a:custGeom>
              <a:rect b="b" l="l" r="r" t="t"/>
              <a:pathLst>
                <a:path extrusionOk="0" fill="none" h="34521" w="42402">
                  <a:moveTo>
                    <a:pt x="0" y="34520"/>
                  </a:moveTo>
                  <a:lnTo>
                    <a:pt x="24093" y="10428"/>
                  </a:lnTo>
                  <a:lnTo>
                    <a:pt x="31954" y="10428"/>
                  </a:lnTo>
                  <a:lnTo>
                    <a:pt x="42402" y="0"/>
                  </a:lnTo>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2"/>
            <p:cNvSpPr/>
            <p:nvPr/>
          </p:nvSpPr>
          <p:spPr>
            <a:xfrm>
              <a:off x="518938" y="2306598"/>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3" name="Google Shape;2103;p32"/>
          <p:cNvGrpSpPr/>
          <p:nvPr/>
        </p:nvGrpSpPr>
        <p:grpSpPr>
          <a:xfrm flipH="1">
            <a:off x="5149127" y="4880776"/>
            <a:ext cx="4088811" cy="4088811"/>
            <a:chOff x="-3640848" y="2185426"/>
            <a:chExt cx="4088811" cy="4088811"/>
          </a:xfrm>
        </p:grpSpPr>
        <p:sp>
          <p:nvSpPr>
            <p:cNvPr id="2104" name="Google Shape;2104;p32"/>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2"/>
            <p:cNvSpPr/>
            <p:nvPr/>
          </p:nvSpPr>
          <p:spPr>
            <a:xfrm flipH="1">
              <a:off x="-3640848" y="21854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_1">
    <p:spTree>
      <p:nvGrpSpPr>
        <p:cNvPr id="2106" name="Shape 2106"/>
        <p:cNvGrpSpPr/>
        <p:nvPr/>
      </p:nvGrpSpPr>
      <p:grpSpPr>
        <a:xfrm>
          <a:off x="0" y="0"/>
          <a:ext cx="0" cy="0"/>
          <a:chOff x="0" y="0"/>
          <a:chExt cx="0" cy="0"/>
        </a:xfrm>
      </p:grpSpPr>
      <p:sp>
        <p:nvSpPr>
          <p:cNvPr id="2107" name="Google Shape;2107;p33"/>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108" name="Google Shape;2108;p33"/>
          <p:cNvSpPr txBox="1"/>
          <p:nvPr>
            <p:ph idx="1" type="subTitle"/>
          </p:nvPr>
        </p:nvSpPr>
        <p:spPr>
          <a:xfrm>
            <a:off x="1018025" y="2131743"/>
            <a:ext cx="21657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09" name="Google Shape;2109;p33"/>
          <p:cNvSpPr txBox="1"/>
          <p:nvPr>
            <p:ph idx="2" type="subTitle"/>
          </p:nvPr>
        </p:nvSpPr>
        <p:spPr>
          <a:xfrm>
            <a:off x="1018025" y="1444193"/>
            <a:ext cx="2165700" cy="687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10" name="Google Shape;2110;p33"/>
          <p:cNvSpPr txBox="1"/>
          <p:nvPr>
            <p:ph idx="3" type="subTitle"/>
          </p:nvPr>
        </p:nvSpPr>
        <p:spPr>
          <a:xfrm>
            <a:off x="1018025" y="3600443"/>
            <a:ext cx="21657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1" name="Google Shape;2111;p33"/>
          <p:cNvSpPr txBox="1"/>
          <p:nvPr>
            <p:ph idx="4" type="subTitle"/>
          </p:nvPr>
        </p:nvSpPr>
        <p:spPr>
          <a:xfrm>
            <a:off x="1018025" y="2912893"/>
            <a:ext cx="2165700" cy="687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12" name="Google Shape;2112;p33"/>
          <p:cNvSpPr txBox="1"/>
          <p:nvPr>
            <p:ph idx="5" type="subTitle"/>
          </p:nvPr>
        </p:nvSpPr>
        <p:spPr>
          <a:xfrm>
            <a:off x="5960600" y="2131743"/>
            <a:ext cx="21657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3" name="Google Shape;2113;p33"/>
          <p:cNvSpPr txBox="1"/>
          <p:nvPr>
            <p:ph idx="6" type="subTitle"/>
          </p:nvPr>
        </p:nvSpPr>
        <p:spPr>
          <a:xfrm>
            <a:off x="5960600" y="1444193"/>
            <a:ext cx="2165700" cy="687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14" name="Google Shape;2114;p33"/>
          <p:cNvSpPr txBox="1"/>
          <p:nvPr>
            <p:ph idx="7" type="subTitle"/>
          </p:nvPr>
        </p:nvSpPr>
        <p:spPr>
          <a:xfrm>
            <a:off x="5960600" y="3600443"/>
            <a:ext cx="21657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5" name="Google Shape;2115;p33"/>
          <p:cNvSpPr txBox="1"/>
          <p:nvPr>
            <p:ph idx="8" type="subTitle"/>
          </p:nvPr>
        </p:nvSpPr>
        <p:spPr>
          <a:xfrm>
            <a:off x="5960600" y="2912893"/>
            <a:ext cx="2165700" cy="687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16" name="Google Shape;2116;p33"/>
          <p:cNvSpPr txBox="1"/>
          <p:nvPr>
            <p:ph idx="9" type="subTitle"/>
          </p:nvPr>
        </p:nvSpPr>
        <p:spPr>
          <a:xfrm>
            <a:off x="3489313" y="2131743"/>
            <a:ext cx="21657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7" name="Google Shape;2117;p33"/>
          <p:cNvSpPr txBox="1"/>
          <p:nvPr>
            <p:ph idx="13" type="subTitle"/>
          </p:nvPr>
        </p:nvSpPr>
        <p:spPr>
          <a:xfrm>
            <a:off x="3489313" y="1444193"/>
            <a:ext cx="2165700" cy="687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118" name="Google Shape;2118;p33"/>
          <p:cNvSpPr txBox="1"/>
          <p:nvPr>
            <p:ph idx="14" type="subTitle"/>
          </p:nvPr>
        </p:nvSpPr>
        <p:spPr>
          <a:xfrm>
            <a:off x="3489313" y="3600443"/>
            <a:ext cx="2165700" cy="47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9" name="Google Shape;2119;p33"/>
          <p:cNvSpPr txBox="1"/>
          <p:nvPr>
            <p:ph idx="15" type="subTitle"/>
          </p:nvPr>
        </p:nvSpPr>
        <p:spPr>
          <a:xfrm>
            <a:off x="3489313" y="2912893"/>
            <a:ext cx="2165700" cy="6876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grpSp>
        <p:nvGrpSpPr>
          <p:cNvPr id="2120" name="Google Shape;2120;p33"/>
          <p:cNvGrpSpPr/>
          <p:nvPr/>
        </p:nvGrpSpPr>
        <p:grpSpPr>
          <a:xfrm rot="5400000">
            <a:off x="1166050" y="3082013"/>
            <a:ext cx="237939" cy="3223487"/>
            <a:chOff x="8202950" y="1983213"/>
            <a:chExt cx="237939" cy="3223487"/>
          </a:xfrm>
        </p:grpSpPr>
        <p:sp>
          <p:nvSpPr>
            <p:cNvPr id="2121" name="Google Shape;2121;p33"/>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122" name="Google Shape;2122;p33"/>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3"/>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124" name="Google Shape;2124;p33"/>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5" name="Google Shape;2125;p33"/>
          <p:cNvGrpSpPr/>
          <p:nvPr/>
        </p:nvGrpSpPr>
        <p:grpSpPr>
          <a:xfrm flipH="1">
            <a:off x="8430763" y="-4899154"/>
            <a:ext cx="3721951" cy="12135923"/>
            <a:chOff x="-3170262" y="3452177"/>
            <a:chExt cx="3721951" cy="12135923"/>
          </a:xfrm>
        </p:grpSpPr>
        <p:sp>
          <p:nvSpPr>
            <p:cNvPr id="2126" name="Google Shape;2126;p33"/>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3"/>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3"/>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3"/>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3"/>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3"/>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3"/>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3"/>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3"/>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3"/>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3"/>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3"/>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3"/>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3"/>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3"/>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3"/>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3"/>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3"/>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3"/>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3"/>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3"/>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3"/>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3"/>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3"/>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3"/>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3"/>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3"/>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3"/>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3"/>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3"/>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3"/>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3"/>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3"/>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3"/>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3"/>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3"/>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3"/>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3"/>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3"/>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3"/>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3"/>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3"/>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3"/>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3"/>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3"/>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3"/>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3"/>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3"/>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3"/>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3"/>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3"/>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3"/>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3"/>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3"/>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3"/>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3"/>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2" name="Google Shape;2182;p33"/>
          <p:cNvGrpSpPr/>
          <p:nvPr/>
        </p:nvGrpSpPr>
        <p:grpSpPr>
          <a:xfrm>
            <a:off x="-3068987" y="-3082792"/>
            <a:ext cx="3721951" cy="9403095"/>
            <a:chOff x="-7394687" y="-2183642"/>
            <a:chExt cx="3721951" cy="9403095"/>
          </a:xfrm>
        </p:grpSpPr>
        <p:sp>
          <p:nvSpPr>
            <p:cNvPr id="2183" name="Google Shape;2183;p33"/>
            <p:cNvSpPr/>
            <p:nvPr/>
          </p:nvSpPr>
          <p:spPr>
            <a:xfrm rot="10800000">
              <a:off x="-7259447" y="-2141118"/>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3"/>
            <p:cNvSpPr/>
            <p:nvPr/>
          </p:nvSpPr>
          <p:spPr>
            <a:xfrm rot="10800000">
              <a:off x="-3806868" y="1911127"/>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3"/>
            <p:cNvSpPr/>
            <p:nvPr/>
          </p:nvSpPr>
          <p:spPr>
            <a:xfrm rot="10800000">
              <a:off x="-3776265" y="873815"/>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3"/>
            <p:cNvSpPr/>
            <p:nvPr/>
          </p:nvSpPr>
          <p:spPr>
            <a:xfrm rot="10800000">
              <a:off x="-7285376" y="4067769"/>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3"/>
            <p:cNvSpPr/>
            <p:nvPr/>
          </p:nvSpPr>
          <p:spPr>
            <a:xfrm rot="10800000">
              <a:off x="-7285376" y="3856086"/>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3"/>
            <p:cNvSpPr/>
            <p:nvPr/>
          </p:nvSpPr>
          <p:spPr>
            <a:xfrm rot="10800000">
              <a:off x="-7285376" y="3642093"/>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3"/>
            <p:cNvSpPr/>
            <p:nvPr/>
          </p:nvSpPr>
          <p:spPr>
            <a:xfrm rot="10800000">
              <a:off x="-7285376" y="3430410"/>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3"/>
            <p:cNvSpPr/>
            <p:nvPr/>
          </p:nvSpPr>
          <p:spPr>
            <a:xfrm rot="10800000">
              <a:off x="-7285376" y="3218726"/>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3"/>
            <p:cNvSpPr/>
            <p:nvPr/>
          </p:nvSpPr>
          <p:spPr>
            <a:xfrm flipH="1" rot="5400000">
              <a:off x="-8418481" y="-374313"/>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3"/>
            <p:cNvSpPr/>
            <p:nvPr/>
          </p:nvSpPr>
          <p:spPr>
            <a:xfrm flipH="1" rot="5400000">
              <a:off x="-7613337" y="1451163"/>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3"/>
            <p:cNvSpPr/>
            <p:nvPr/>
          </p:nvSpPr>
          <p:spPr>
            <a:xfrm flipH="1" rot="5400000">
              <a:off x="-6407888"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3"/>
            <p:cNvSpPr/>
            <p:nvPr/>
          </p:nvSpPr>
          <p:spPr>
            <a:xfrm flipH="1" rot="5400000">
              <a:off x="-7118387"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3"/>
            <p:cNvSpPr/>
            <p:nvPr/>
          </p:nvSpPr>
          <p:spPr>
            <a:xfrm flipH="1" rot="5400000">
              <a:off x="-6881554"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3"/>
            <p:cNvSpPr/>
            <p:nvPr/>
          </p:nvSpPr>
          <p:spPr>
            <a:xfrm flipH="1" rot="5400000">
              <a:off x="-6644721"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3"/>
            <p:cNvSpPr/>
            <p:nvPr/>
          </p:nvSpPr>
          <p:spPr>
            <a:xfrm flipH="1" rot="5400000">
              <a:off x="-4162608" y="3019385"/>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3"/>
            <p:cNvSpPr/>
            <p:nvPr/>
          </p:nvSpPr>
          <p:spPr>
            <a:xfrm flipH="1" rot="5400000">
              <a:off x="-7318221" y="591632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3"/>
            <p:cNvSpPr/>
            <p:nvPr/>
          </p:nvSpPr>
          <p:spPr>
            <a:xfrm flipH="1" rot="5400000">
              <a:off x="-7318221" y="710193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3"/>
            <p:cNvSpPr/>
            <p:nvPr/>
          </p:nvSpPr>
          <p:spPr>
            <a:xfrm flipH="1" rot="5400000">
              <a:off x="-7318221" y="686481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3"/>
            <p:cNvSpPr/>
            <p:nvPr/>
          </p:nvSpPr>
          <p:spPr>
            <a:xfrm flipH="1" rot="5400000">
              <a:off x="-7318221" y="662768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3"/>
            <p:cNvSpPr/>
            <p:nvPr/>
          </p:nvSpPr>
          <p:spPr>
            <a:xfrm flipH="1" rot="5400000">
              <a:off x="-7318221" y="639056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3"/>
            <p:cNvSpPr/>
            <p:nvPr/>
          </p:nvSpPr>
          <p:spPr>
            <a:xfrm flipH="1" rot="5400000">
              <a:off x="-7318221" y="615344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3"/>
            <p:cNvSpPr/>
            <p:nvPr/>
          </p:nvSpPr>
          <p:spPr>
            <a:xfrm rot="10800000">
              <a:off x="-7259447" y="-2141118"/>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3"/>
            <p:cNvSpPr/>
            <p:nvPr/>
          </p:nvSpPr>
          <p:spPr>
            <a:xfrm rot="10800000">
              <a:off x="-3806868" y="1911127"/>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3"/>
            <p:cNvSpPr/>
            <p:nvPr/>
          </p:nvSpPr>
          <p:spPr>
            <a:xfrm rot="10800000">
              <a:off x="-3776265" y="873815"/>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3"/>
            <p:cNvSpPr/>
            <p:nvPr/>
          </p:nvSpPr>
          <p:spPr>
            <a:xfrm rot="10800000">
              <a:off x="-7285376" y="4067769"/>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3"/>
            <p:cNvSpPr/>
            <p:nvPr/>
          </p:nvSpPr>
          <p:spPr>
            <a:xfrm rot="10800000">
              <a:off x="-7285376" y="3856086"/>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3"/>
            <p:cNvSpPr/>
            <p:nvPr/>
          </p:nvSpPr>
          <p:spPr>
            <a:xfrm rot="10800000">
              <a:off x="-7285376" y="3642093"/>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3"/>
            <p:cNvSpPr/>
            <p:nvPr/>
          </p:nvSpPr>
          <p:spPr>
            <a:xfrm rot="10800000">
              <a:off x="-7285376" y="3430410"/>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3"/>
            <p:cNvSpPr/>
            <p:nvPr/>
          </p:nvSpPr>
          <p:spPr>
            <a:xfrm rot="10800000">
              <a:off x="-7285376" y="3218726"/>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3"/>
            <p:cNvSpPr/>
            <p:nvPr/>
          </p:nvSpPr>
          <p:spPr>
            <a:xfrm flipH="1" rot="5400000">
              <a:off x="-8418481" y="-374313"/>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3"/>
            <p:cNvSpPr/>
            <p:nvPr/>
          </p:nvSpPr>
          <p:spPr>
            <a:xfrm flipH="1" rot="5400000">
              <a:off x="-7613337" y="1451163"/>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3"/>
            <p:cNvSpPr/>
            <p:nvPr/>
          </p:nvSpPr>
          <p:spPr>
            <a:xfrm flipH="1" rot="5400000">
              <a:off x="-6407888"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3"/>
            <p:cNvSpPr/>
            <p:nvPr/>
          </p:nvSpPr>
          <p:spPr>
            <a:xfrm flipH="1" rot="5400000">
              <a:off x="-7118387"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3"/>
            <p:cNvSpPr/>
            <p:nvPr/>
          </p:nvSpPr>
          <p:spPr>
            <a:xfrm flipH="1" rot="5400000">
              <a:off x="-6881554"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3"/>
            <p:cNvSpPr/>
            <p:nvPr/>
          </p:nvSpPr>
          <p:spPr>
            <a:xfrm flipH="1" rot="5400000">
              <a:off x="-6644721" y="-218364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3"/>
            <p:cNvSpPr/>
            <p:nvPr/>
          </p:nvSpPr>
          <p:spPr>
            <a:xfrm flipH="1" rot="5400000">
              <a:off x="-4162608" y="3019385"/>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3"/>
            <p:cNvSpPr/>
            <p:nvPr/>
          </p:nvSpPr>
          <p:spPr>
            <a:xfrm flipH="1" rot="5400000">
              <a:off x="-7318221" y="591632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3"/>
            <p:cNvSpPr/>
            <p:nvPr/>
          </p:nvSpPr>
          <p:spPr>
            <a:xfrm flipH="1" rot="5400000">
              <a:off x="-7318221" y="710193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3"/>
            <p:cNvSpPr/>
            <p:nvPr/>
          </p:nvSpPr>
          <p:spPr>
            <a:xfrm flipH="1" rot="5400000">
              <a:off x="-7318221" y="6864810"/>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3"/>
            <p:cNvSpPr/>
            <p:nvPr/>
          </p:nvSpPr>
          <p:spPr>
            <a:xfrm flipH="1" rot="5400000">
              <a:off x="-7318221" y="662768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3"/>
            <p:cNvSpPr/>
            <p:nvPr/>
          </p:nvSpPr>
          <p:spPr>
            <a:xfrm flipH="1" rot="5400000">
              <a:off x="-7318221" y="639056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3"/>
            <p:cNvSpPr/>
            <p:nvPr/>
          </p:nvSpPr>
          <p:spPr>
            <a:xfrm flipH="1" rot="5400000">
              <a:off x="-7318221" y="615344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5" name="Google Shape;2225;p33"/>
          <p:cNvGrpSpPr/>
          <p:nvPr/>
        </p:nvGrpSpPr>
        <p:grpSpPr>
          <a:xfrm>
            <a:off x="4408931" y="4599431"/>
            <a:ext cx="2140237" cy="268164"/>
            <a:chOff x="5768381" y="4599431"/>
            <a:chExt cx="2140237" cy="268164"/>
          </a:xfrm>
        </p:grpSpPr>
        <p:sp>
          <p:nvSpPr>
            <p:cNvPr id="2226" name="Google Shape;2226;p33"/>
            <p:cNvSpPr/>
            <p:nvPr/>
          </p:nvSpPr>
          <p:spPr>
            <a:xfrm rot="-5400000">
              <a:off x="6838442" y="3663390"/>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3"/>
            <p:cNvSpPr/>
            <p:nvPr/>
          </p:nvSpPr>
          <p:spPr>
            <a:xfrm flipH="1" rot="10800000">
              <a:off x="6482702" y="4599431"/>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3"/>
            <p:cNvSpPr/>
            <p:nvPr/>
          </p:nvSpPr>
          <p:spPr>
            <a:xfrm rot="-5400000">
              <a:off x="6838442" y="3663402"/>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3"/>
            <p:cNvSpPr/>
            <p:nvPr/>
          </p:nvSpPr>
          <p:spPr>
            <a:xfrm flipH="1" rot="10800000">
              <a:off x="6482702" y="4599444"/>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2230" name="Shape 2230"/>
        <p:cNvGrpSpPr/>
        <p:nvPr/>
      </p:nvGrpSpPr>
      <p:grpSpPr>
        <a:xfrm>
          <a:off x="0" y="0"/>
          <a:ext cx="0" cy="0"/>
          <a:chOff x="0" y="0"/>
          <a:chExt cx="0" cy="0"/>
        </a:xfrm>
      </p:grpSpPr>
      <p:sp>
        <p:nvSpPr>
          <p:cNvPr id="2231" name="Google Shape;2231;p34"/>
          <p:cNvSpPr txBox="1"/>
          <p:nvPr>
            <p:ph type="title"/>
          </p:nvPr>
        </p:nvSpPr>
        <p:spPr>
          <a:xfrm>
            <a:off x="2832750" y="621225"/>
            <a:ext cx="3478500" cy="7776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grpSp>
        <p:nvGrpSpPr>
          <p:cNvPr id="2232" name="Google Shape;2232;p34"/>
          <p:cNvGrpSpPr/>
          <p:nvPr/>
        </p:nvGrpSpPr>
        <p:grpSpPr>
          <a:xfrm flipH="1" rot="10800000">
            <a:off x="-1947251" y="-2064042"/>
            <a:ext cx="3721951" cy="12135923"/>
            <a:chOff x="-3170262" y="3452177"/>
            <a:chExt cx="3721951" cy="12135923"/>
          </a:xfrm>
        </p:grpSpPr>
        <p:sp>
          <p:nvSpPr>
            <p:cNvPr id="2233" name="Google Shape;2233;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9" name="Google Shape;2289;p34"/>
          <p:cNvGrpSpPr/>
          <p:nvPr/>
        </p:nvGrpSpPr>
        <p:grpSpPr>
          <a:xfrm rot="10800000">
            <a:off x="-2665901" y="-1468542"/>
            <a:ext cx="3721951" cy="12135923"/>
            <a:chOff x="-3170262" y="3452177"/>
            <a:chExt cx="3721951" cy="12135923"/>
          </a:xfrm>
        </p:grpSpPr>
        <p:sp>
          <p:nvSpPr>
            <p:cNvPr id="2290" name="Google Shape;2290;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6" name="Google Shape;2346;p34"/>
          <p:cNvGrpSpPr/>
          <p:nvPr/>
        </p:nvGrpSpPr>
        <p:grpSpPr>
          <a:xfrm flipH="1">
            <a:off x="7369299" y="-4760179"/>
            <a:ext cx="3721951" cy="12135923"/>
            <a:chOff x="-3170262" y="3452177"/>
            <a:chExt cx="3721951" cy="12135923"/>
          </a:xfrm>
        </p:grpSpPr>
        <p:sp>
          <p:nvSpPr>
            <p:cNvPr id="2347" name="Google Shape;2347;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3" name="Google Shape;2403;p34"/>
          <p:cNvGrpSpPr/>
          <p:nvPr/>
        </p:nvGrpSpPr>
        <p:grpSpPr>
          <a:xfrm>
            <a:off x="8087949" y="-5355679"/>
            <a:ext cx="3721951" cy="12135923"/>
            <a:chOff x="-3170262" y="3452177"/>
            <a:chExt cx="3721951" cy="12135923"/>
          </a:xfrm>
        </p:grpSpPr>
        <p:sp>
          <p:nvSpPr>
            <p:cNvPr id="2404" name="Google Shape;2404;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34"/>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34"/>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34"/>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34"/>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34"/>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34"/>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34"/>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34"/>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34"/>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34"/>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34"/>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34"/>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4"/>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34"/>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34"/>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34"/>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34"/>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34"/>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4"/>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4"/>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4"/>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4"/>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4"/>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34"/>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34"/>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4"/>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4"/>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4"/>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0" name="Google Shape;2460;p34"/>
          <p:cNvSpPr txBox="1"/>
          <p:nvPr/>
        </p:nvSpPr>
        <p:spPr>
          <a:xfrm>
            <a:off x="2832750" y="3481875"/>
            <a:ext cx="3478500" cy="6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Source Sans Pro"/>
                <a:ea typeface="Source Sans Pro"/>
                <a:cs typeface="Source Sans Pro"/>
                <a:sym typeface="Source Sans Pro"/>
              </a:rPr>
              <a:t>Credits: This presentation template was created by </a:t>
            </a:r>
            <a:r>
              <a:rPr b="1" lang="en" sz="1200">
                <a:solidFill>
                  <a:schemeClr val="accent1"/>
                </a:solidFill>
                <a:uFill>
                  <a:noFill/>
                </a:uFill>
                <a:latin typeface="Source Sans Pro"/>
                <a:ea typeface="Source Sans Pro"/>
                <a:cs typeface="Source Sans Pro"/>
                <a:sym typeface="Source Sans Pro"/>
                <a:hlinkClick r:id="rId2">
                  <a:extLst>
                    <a:ext uri="{A12FA001-AC4F-418D-AE19-62706E023703}">
                      <ahyp:hlinkClr val="tx"/>
                    </a:ext>
                  </a:extLst>
                </a:hlinkClick>
              </a:rPr>
              <a:t>Slidesgo</a:t>
            </a:r>
            <a:r>
              <a:rPr lang="en" sz="1200">
                <a:solidFill>
                  <a:schemeClr val="lt1"/>
                </a:solidFill>
                <a:latin typeface="Source Sans Pro"/>
                <a:ea typeface="Source Sans Pro"/>
                <a:cs typeface="Source Sans Pro"/>
                <a:sym typeface="Source Sans Pro"/>
              </a:rPr>
              <a:t>, including icons by </a:t>
            </a:r>
            <a:r>
              <a:rPr b="1" lang="en" sz="1200">
                <a:solidFill>
                  <a:schemeClr val="accent1"/>
                </a:solidFill>
                <a:uFill>
                  <a:noFill/>
                </a:uFill>
                <a:latin typeface="Source Sans Pro"/>
                <a:ea typeface="Source Sans Pro"/>
                <a:cs typeface="Source Sans Pro"/>
                <a:sym typeface="Source Sans Pro"/>
                <a:hlinkClick r:id="rId3">
                  <a:extLst>
                    <a:ext uri="{A12FA001-AC4F-418D-AE19-62706E023703}">
                      <ahyp:hlinkClr val="tx"/>
                    </a:ext>
                  </a:extLst>
                </a:hlinkClick>
              </a:rPr>
              <a:t>Flaticon</a:t>
            </a:r>
            <a:r>
              <a:rPr lang="en" sz="1200">
                <a:solidFill>
                  <a:schemeClr val="lt1"/>
                </a:solidFill>
                <a:latin typeface="Source Sans Pro"/>
                <a:ea typeface="Source Sans Pro"/>
                <a:cs typeface="Source Sans Pro"/>
                <a:sym typeface="Source Sans Pro"/>
              </a:rPr>
              <a:t>, and infographics &amp; images by </a:t>
            </a:r>
            <a:r>
              <a:rPr b="1" lang="en" sz="1200">
                <a:solidFill>
                  <a:schemeClr val="accent1"/>
                </a:solidFill>
                <a:uFill>
                  <a:noFill/>
                </a:uFill>
                <a:latin typeface="Source Sans Pro"/>
                <a:ea typeface="Source Sans Pro"/>
                <a:cs typeface="Source Sans Pro"/>
                <a:sym typeface="Source Sans Pro"/>
                <a:hlinkClick r:id="rId4">
                  <a:extLst>
                    <a:ext uri="{A12FA001-AC4F-418D-AE19-62706E023703}">
                      <ahyp:hlinkClr val="tx"/>
                    </a:ext>
                  </a:extLst>
                </a:hlinkClick>
              </a:rPr>
              <a:t>Freepik</a:t>
            </a:r>
            <a:endParaRPr sz="1200">
              <a:solidFill>
                <a:schemeClr val="lt1"/>
              </a:solidFill>
              <a:latin typeface="Source Sans Pro"/>
              <a:ea typeface="Source Sans Pro"/>
              <a:cs typeface="Source Sans Pro"/>
              <a:sym typeface="Source Sans Pro"/>
            </a:endParaRPr>
          </a:p>
        </p:txBody>
      </p:sp>
      <p:sp>
        <p:nvSpPr>
          <p:cNvPr id="2461" name="Google Shape;2461;p34"/>
          <p:cNvSpPr txBox="1"/>
          <p:nvPr>
            <p:ph idx="1" type="subTitle"/>
          </p:nvPr>
        </p:nvSpPr>
        <p:spPr>
          <a:xfrm>
            <a:off x="2832750" y="2720657"/>
            <a:ext cx="3478500" cy="877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1pPr>
            <a:lvl2pPr lvl="1" rtl="0" algn="ctr">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2pPr>
            <a:lvl3pPr lvl="2" rtl="0" algn="ctr">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3pPr>
            <a:lvl4pPr lvl="3" rtl="0" algn="ctr">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4pPr>
            <a:lvl5pPr lvl="4" rtl="0" algn="ctr">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5pPr>
            <a:lvl6pPr lvl="5" rtl="0" algn="ctr">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6pPr>
            <a:lvl7pPr lvl="6" rtl="0" algn="ctr">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7pPr>
            <a:lvl8pPr lvl="7" rtl="0" algn="ctr">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8pPr>
            <a:lvl9pPr lvl="8" rtl="0" algn="ctr">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9pPr>
          </a:lstStyle>
          <a:p/>
        </p:txBody>
      </p:sp>
      <p:sp>
        <p:nvSpPr>
          <p:cNvPr id="2462" name="Google Shape;2462;p34"/>
          <p:cNvSpPr txBox="1"/>
          <p:nvPr>
            <p:ph idx="2" type="subTitle"/>
          </p:nvPr>
        </p:nvSpPr>
        <p:spPr>
          <a:xfrm>
            <a:off x="2832750" y="4227600"/>
            <a:ext cx="3478500" cy="2721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1pPr>
            <a:lvl2pPr lvl="1" rtl="0" algn="ctr">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2pPr>
            <a:lvl3pPr lvl="2" rtl="0" algn="ctr">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3pPr>
            <a:lvl4pPr lvl="3" rtl="0" algn="ctr">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4pPr>
            <a:lvl5pPr lvl="4" rtl="0" algn="ctr">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5pPr>
            <a:lvl6pPr lvl="5" rtl="0" algn="ctr">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6pPr>
            <a:lvl7pPr lvl="6" rtl="0" algn="ctr">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7pPr>
            <a:lvl8pPr lvl="7" rtl="0" algn="ctr">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8pPr>
            <a:lvl9pPr lvl="8" rtl="0" algn="ctr">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463" name="Shape 2463"/>
        <p:cNvGrpSpPr/>
        <p:nvPr/>
      </p:nvGrpSpPr>
      <p:grpSpPr>
        <a:xfrm>
          <a:off x="0" y="0"/>
          <a:ext cx="0" cy="0"/>
          <a:chOff x="0" y="0"/>
          <a:chExt cx="0" cy="0"/>
        </a:xfrm>
      </p:grpSpPr>
      <p:sp>
        <p:nvSpPr>
          <p:cNvPr id="2464" name="Google Shape;2464;p35"/>
          <p:cNvSpPr/>
          <p:nvPr/>
        </p:nvSpPr>
        <p:spPr>
          <a:xfrm>
            <a:off x="577225" y="-591925"/>
            <a:ext cx="676500" cy="3240600"/>
          </a:xfrm>
          <a:custGeom>
            <a:rect b="b" l="l" r="r" t="t"/>
            <a:pathLst>
              <a:path extrusionOk="0" h="129624" w="27060">
                <a:moveTo>
                  <a:pt x="0" y="0"/>
                </a:moveTo>
                <a:lnTo>
                  <a:pt x="0" y="101874"/>
                </a:lnTo>
                <a:lnTo>
                  <a:pt x="27060" y="129624"/>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cxnSp>
        <p:nvCxnSpPr>
          <p:cNvPr id="2465" name="Google Shape;2465;p35"/>
          <p:cNvCxnSpPr/>
          <p:nvPr/>
        </p:nvCxnSpPr>
        <p:spPr>
          <a:xfrm rot="10800000">
            <a:off x="8860050" y="3165000"/>
            <a:ext cx="0" cy="23004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2466" name="Google Shape;2466;p35"/>
          <p:cNvGrpSpPr/>
          <p:nvPr/>
        </p:nvGrpSpPr>
        <p:grpSpPr>
          <a:xfrm flipH="1">
            <a:off x="-2783025" y="2555026"/>
            <a:ext cx="4222888" cy="4088811"/>
            <a:chOff x="8129425" y="2555026"/>
            <a:chExt cx="4222888" cy="4088811"/>
          </a:xfrm>
        </p:grpSpPr>
        <p:sp>
          <p:nvSpPr>
            <p:cNvPr id="2467" name="Google Shape;2467;p35"/>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5"/>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35"/>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5"/>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5"/>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5"/>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5"/>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35"/>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5" name="Google Shape;2475;p35"/>
          <p:cNvGrpSpPr/>
          <p:nvPr/>
        </p:nvGrpSpPr>
        <p:grpSpPr>
          <a:xfrm flipH="1">
            <a:off x="-2986745" y="907371"/>
            <a:ext cx="3769563" cy="11358057"/>
            <a:chOff x="-2722250" y="-1079764"/>
            <a:chExt cx="3769563" cy="11358057"/>
          </a:xfrm>
        </p:grpSpPr>
        <p:sp>
          <p:nvSpPr>
            <p:cNvPr id="2476" name="Google Shape;2476;p3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3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3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3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3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3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3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3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0" name="Google Shape;2490;p35"/>
          <p:cNvGrpSpPr/>
          <p:nvPr/>
        </p:nvGrpSpPr>
        <p:grpSpPr>
          <a:xfrm flipH="1" rot="10800000">
            <a:off x="8591775" y="-1202836"/>
            <a:ext cx="4222888" cy="4088811"/>
            <a:chOff x="8129425" y="2555026"/>
            <a:chExt cx="4222888" cy="4088811"/>
          </a:xfrm>
        </p:grpSpPr>
        <p:sp>
          <p:nvSpPr>
            <p:cNvPr id="2491" name="Google Shape;2491;p35"/>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35"/>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35"/>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35"/>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35"/>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35"/>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35"/>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5"/>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9" name="Google Shape;2499;p35"/>
          <p:cNvSpPr/>
          <p:nvPr/>
        </p:nvSpPr>
        <p:spPr>
          <a:xfrm>
            <a:off x="1238289" y="2620086"/>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0" name="Google Shape;2500;p35"/>
          <p:cNvGrpSpPr/>
          <p:nvPr/>
        </p:nvGrpSpPr>
        <p:grpSpPr>
          <a:xfrm>
            <a:off x="824987" y="359239"/>
            <a:ext cx="117523" cy="719798"/>
            <a:chOff x="824987" y="359239"/>
            <a:chExt cx="117523" cy="719798"/>
          </a:xfrm>
        </p:grpSpPr>
        <p:sp>
          <p:nvSpPr>
            <p:cNvPr id="2501" name="Google Shape;2501;p35"/>
            <p:cNvSpPr/>
            <p:nvPr/>
          </p:nvSpPr>
          <p:spPr>
            <a:xfrm rot="-5400000">
              <a:off x="824987" y="35923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35"/>
            <p:cNvSpPr/>
            <p:nvPr/>
          </p:nvSpPr>
          <p:spPr>
            <a:xfrm rot="-5400000">
              <a:off x="824987" y="96151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35"/>
            <p:cNvSpPr/>
            <p:nvPr/>
          </p:nvSpPr>
          <p:spPr>
            <a:xfrm rot="-5400000">
              <a:off x="824987" y="76075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35"/>
            <p:cNvSpPr/>
            <p:nvPr/>
          </p:nvSpPr>
          <p:spPr>
            <a:xfrm rot="-5400000">
              <a:off x="824987" y="55999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35"/>
            <p:cNvSpPr/>
            <p:nvPr/>
          </p:nvSpPr>
          <p:spPr>
            <a:xfrm rot="-5400000">
              <a:off x="824987" y="35923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35"/>
            <p:cNvSpPr/>
            <p:nvPr/>
          </p:nvSpPr>
          <p:spPr>
            <a:xfrm rot="-5400000">
              <a:off x="824987" y="96151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35"/>
            <p:cNvSpPr/>
            <p:nvPr/>
          </p:nvSpPr>
          <p:spPr>
            <a:xfrm rot="-5400000">
              <a:off x="824987" y="76075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35"/>
            <p:cNvSpPr/>
            <p:nvPr/>
          </p:nvSpPr>
          <p:spPr>
            <a:xfrm rot="-5400000">
              <a:off x="824987" y="55999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09" name="Google Shape;2509;p35"/>
          <p:cNvSpPr/>
          <p:nvPr/>
        </p:nvSpPr>
        <p:spPr>
          <a:xfrm>
            <a:off x="577225" y="-591925"/>
            <a:ext cx="676500" cy="3240600"/>
          </a:xfrm>
          <a:custGeom>
            <a:rect b="b" l="l" r="r" t="t"/>
            <a:pathLst>
              <a:path extrusionOk="0" h="129624" w="27060">
                <a:moveTo>
                  <a:pt x="0" y="0"/>
                </a:moveTo>
                <a:lnTo>
                  <a:pt x="0" y="101874"/>
                </a:lnTo>
                <a:lnTo>
                  <a:pt x="27060" y="129624"/>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10" name="Google Shape;2510;p35"/>
          <p:cNvSpPr/>
          <p:nvPr/>
        </p:nvSpPr>
        <p:spPr>
          <a:xfrm>
            <a:off x="1238289" y="2620086"/>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1" name="Google Shape;2511;p35"/>
          <p:cNvCxnSpPr/>
          <p:nvPr/>
        </p:nvCxnSpPr>
        <p:spPr>
          <a:xfrm rot="10800000">
            <a:off x="8860050" y="3165000"/>
            <a:ext cx="0" cy="23004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2512" name="Google Shape;2512;p35"/>
          <p:cNvGrpSpPr/>
          <p:nvPr/>
        </p:nvGrpSpPr>
        <p:grpSpPr>
          <a:xfrm>
            <a:off x="8202950" y="1983213"/>
            <a:ext cx="237939" cy="3223487"/>
            <a:chOff x="8202950" y="1983213"/>
            <a:chExt cx="237939" cy="3223487"/>
          </a:xfrm>
        </p:grpSpPr>
        <p:sp>
          <p:nvSpPr>
            <p:cNvPr id="2513" name="Google Shape;2513;p35"/>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14" name="Google Shape;2514;p35"/>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35"/>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16" name="Google Shape;2516;p35"/>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7" name="Google Shape;2517;p35"/>
          <p:cNvGrpSpPr/>
          <p:nvPr/>
        </p:nvGrpSpPr>
        <p:grpSpPr>
          <a:xfrm>
            <a:off x="7704114" y="-97112"/>
            <a:ext cx="261061" cy="3913266"/>
            <a:chOff x="7704114" y="-97112"/>
            <a:chExt cx="261061" cy="3913266"/>
          </a:xfrm>
        </p:grpSpPr>
        <p:sp>
          <p:nvSpPr>
            <p:cNvPr id="2518" name="Google Shape;2518;p35"/>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19" name="Google Shape;2519;p35"/>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35"/>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21" name="Google Shape;2521;p35"/>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
    <p:spTree>
      <p:nvGrpSpPr>
        <p:cNvPr id="2522" name="Shape 2522"/>
        <p:cNvGrpSpPr/>
        <p:nvPr/>
      </p:nvGrpSpPr>
      <p:grpSpPr>
        <a:xfrm>
          <a:off x="0" y="0"/>
          <a:ext cx="0" cy="0"/>
          <a:chOff x="0" y="0"/>
          <a:chExt cx="0" cy="0"/>
        </a:xfrm>
      </p:grpSpPr>
      <p:sp>
        <p:nvSpPr>
          <p:cNvPr id="2523" name="Google Shape;2523;p36"/>
          <p:cNvSpPr/>
          <p:nvPr/>
        </p:nvSpPr>
        <p:spPr>
          <a:xfrm rot="10800000">
            <a:off x="7982776" y="-544214"/>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nvGrpSpPr>
          <p:cNvPr id="2524" name="Google Shape;2524;p36"/>
          <p:cNvGrpSpPr/>
          <p:nvPr/>
        </p:nvGrpSpPr>
        <p:grpSpPr>
          <a:xfrm>
            <a:off x="-2459612" y="638961"/>
            <a:ext cx="3769563" cy="11358057"/>
            <a:chOff x="-2722250" y="-1079764"/>
            <a:chExt cx="3769563" cy="11358057"/>
          </a:xfrm>
        </p:grpSpPr>
        <p:sp>
          <p:nvSpPr>
            <p:cNvPr id="2525" name="Google Shape;2525;p3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3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3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3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3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3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3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3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3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36"/>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36"/>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3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3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3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9" name="Google Shape;2539;p36"/>
          <p:cNvGrpSpPr/>
          <p:nvPr/>
        </p:nvGrpSpPr>
        <p:grpSpPr>
          <a:xfrm>
            <a:off x="-444950" y="2746461"/>
            <a:ext cx="1158175" cy="2819114"/>
            <a:chOff x="-444950" y="2746461"/>
            <a:chExt cx="1158175" cy="2819114"/>
          </a:xfrm>
        </p:grpSpPr>
        <p:sp>
          <p:nvSpPr>
            <p:cNvPr id="2540" name="Google Shape;2540;p36"/>
            <p:cNvSpPr/>
            <p:nvPr/>
          </p:nvSpPr>
          <p:spPr>
            <a:xfrm>
              <a:off x="248038"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41" name="Google Shape;2541;p36"/>
            <p:cNvSpPr/>
            <p:nvPr/>
          </p:nvSpPr>
          <p:spPr>
            <a:xfrm>
              <a:off x="-438775"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36"/>
            <p:cNvSpPr/>
            <p:nvPr/>
          </p:nvSpPr>
          <p:spPr>
            <a:xfrm>
              <a:off x="-254275"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36"/>
            <p:cNvSpPr/>
            <p:nvPr/>
          </p:nvSpPr>
          <p:spPr>
            <a:xfrm>
              <a:off x="241863"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544" name="Google Shape;2544;p36"/>
            <p:cNvSpPr/>
            <p:nvPr/>
          </p:nvSpPr>
          <p:spPr>
            <a:xfrm>
              <a:off x="-444950"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36"/>
            <p:cNvSpPr/>
            <p:nvPr/>
          </p:nvSpPr>
          <p:spPr>
            <a:xfrm>
              <a:off x="-260450"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36"/>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36"/>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8" name="Google Shape;2548;p36"/>
          <p:cNvGrpSpPr/>
          <p:nvPr/>
        </p:nvGrpSpPr>
        <p:grpSpPr>
          <a:xfrm>
            <a:off x="8118013" y="1690211"/>
            <a:ext cx="3769563" cy="11358057"/>
            <a:chOff x="-2722250" y="-1079764"/>
            <a:chExt cx="3769563" cy="11358057"/>
          </a:xfrm>
        </p:grpSpPr>
        <p:sp>
          <p:nvSpPr>
            <p:cNvPr id="2549" name="Google Shape;2549;p3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3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3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3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3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3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3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3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3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36"/>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36"/>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3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3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3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3" name="Google Shape;2563;p36"/>
          <p:cNvGrpSpPr/>
          <p:nvPr/>
        </p:nvGrpSpPr>
        <p:grpSpPr>
          <a:xfrm flipH="1" rot="-5400000">
            <a:off x="14326746" y="-8155174"/>
            <a:ext cx="5570272" cy="18162622"/>
            <a:chOff x="-3170262" y="3452177"/>
            <a:chExt cx="3721951" cy="12135923"/>
          </a:xfrm>
        </p:grpSpPr>
        <p:sp>
          <p:nvSpPr>
            <p:cNvPr id="2564" name="Google Shape;2564;p3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3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3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3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3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3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3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3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3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3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36"/>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3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3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3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3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3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3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3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3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3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3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3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3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3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3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3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3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3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3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3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3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3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3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3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3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3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3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3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36"/>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3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3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3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3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3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3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3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3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3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3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3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3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3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3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3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3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3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0" name="Google Shape;2620;p36"/>
          <p:cNvSpPr/>
          <p:nvPr/>
        </p:nvSpPr>
        <p:spPr>
          <a:xfrm rot="10800000">
            <a:off x="7982776" y="-544214"/>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nvGrpSpPr>
          <p:cNvPr id="2621" name="Google Shape;2621;p36"/>
          <p:cNvGrpSpPr/>
          <p:nvPr/>
        </p:nvGrpSpPr>
        <p:grpSpPr>
          <a:xfrm>
            <a:off x="8342610" y="-1257510"/>
            <a:ext cx="1632765" cy="4501735"/>
            <a:chOff x="8342610" y="-1257510"/>
            <a:chExt cx="1632765" cy="4501735"/>
          </a:xfrm>
        </p:grpSpPr>
        <p:sp>
          <p:nvSpPr>
            <p:cNvPr id="2622" name="Google Shape;2622;p36"/>
            <p:cNvSpPr/>
            <p:nvPr/>
          </p:nvSpPr>
          <p:spPr>
            <a:xfrm>
              <a:off x="8560275" y="1826425"/>
              <a:ext cx="1415100" cy="14178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36"/>
            <p:cNvSpPr/>
            <p:nvPr/>
          </p:nvSpPr>
          <p:spPr>
            <a:xfrm rot="10800000">
              <a:off x="8342610" y="-1257510"/>
              <a:ext cx="531689" cy="3083936"/>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624" name="Google Shape;2624;p36"/>
            <p:cNvSpPr/>
            <p:nvPr/>
          </p:nvSpPr>
          <p:spPr>
            <a:xfrm rot="10800000">
              <a:off x="8342610" y="-1257510"/>
              <a:ext cx="531689" cy="3083936"/>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625" name="Google Shape;2625;p36"/>
            <p:cNvSpPr/>
            <p:nvPr/>
          </p:nvSpPr>
          <p:spPr>
            <a:xfrm>
              <a:off x="8560275" y="1826425"/>
              <a:ext cx="1415100" cy="14178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6" name="Google Shape;2626;p36"/>
          <p:cNvSpPr/>
          <p:nvPr/>
        </p:nvSpPr>
        <p:spPr>
          <a:xfrm rot="10800000">
            <a:off x="8193774" y="101010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36"/>
          <p:cNvSpPr/>
          <p:nvPr/>
        </p:nvSpPr>
        <p:spPr>
          <a:xfrm rot="10800000">
            <a:off x="8193774" y="101010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2" name="Shape 252"/>
        <p:cNvGrpSpPr/>
        <p:nvPr/>
      </p:nvGrpSpPr>
      <p:grpSpPr>
        <a:xfrm>
          <a:off x="0" y="0"/>
          <a:ext cx="0" cy="0"/>
          <a:chOff x="0" y="0"/>
          <a:chExt cx="0" cy="0"/>
        </a:xfrm>
      </p:grpSpPr>
      <p:sp>
        <p:nvSpPr>
          <p:cNvPr id="253" name="Google Shape;253;p5"/>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254" name="Google Shape;254;p5"/>
          <p:cNvSpPr txBox="1"/>
          <p:nvPr>
            <p:ph idx="1" type="subTitle"/>
          </p:nvPr>
        </p:nvSpPr>
        <p:spPr>
          <a:xfrm>
            <a:off x="1928175" y="3411591"/>
            <a:ext cx="23145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5" name="Google Shape;255;p5"/>
          <p:cNvSpPr txBox="1"/>
          <p:nvPr>
            <p:ph idx="2" type="subTitle"/>
          </p:nvPr>
        </p:nvSpPr>
        <p:spPr>
          <a:xfrm>
            <a:off x="1928175" y="2954153"/>
            <a:ext cx="23145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56" name="Google Shape;256;p5"/>
          <p:cNvSpPr txBox="1"/>
          <p:nvPr>
            <p:ph idx="3" type="subTitle"/>
          </p:nvPr>
        </p:nvSpPr>
        <p:spPr>
          <a:xfrm>
            <a:off x="4901325" y="3411591"/>
            <a:ext cx="2314500" cy="7845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7" name="Google Shape;257;p5"/>
          <p:cNvSpPr txBox="1"/>
          <p:nvPr>
            <p:ph idx="4" type="subTitle"/>
          </p:nvPr>
        </p:nvSpPr>
        <p:spPr>
          <a:xfrm>
            <a:off x="4901325" y="2954153"/>
            <a:ext cx="23145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000"/>
              <a:buFont typeface="Play"/>
              <a:buNone/>
              <a:defRPr b="1" sz="2000">
                <a:latin typeface="Play"/>
                <a:ea typeface="Play"/>
                <a:cs typeface="Play"/>
                <a:sym typeface="Play"/>
              </a:defRPr>
            </a:lvl1pPr>
            <a:lvl2pPr lvl="1" rtl="0" algn="ctr">
              <a:lnSpc>
                <a:spcPct val="100000"/>
              </a:lnSpc>
              <a:spcBef>
                <a:spcPts val="0"/>
              </a:spcBef>
              <a:spcAft>
                <a:spcPts val="0"/>
              </a:spcAft>
              <a:buSzPts val="2000"/>
              <a:buFont typeface="Play"/>
              <a:buNone/>
              <a:defRPr b="1" sz="2000">
                <a:latin typeface="Play"/>
                <a:ea typeface="Play"/>
                <a:cs typeface="Play"/>
                <a:sym typeface="Play"/>
              </a:defRPr>
            </a:lvl2pPr>
            <a:lvl3pPr lvl="2" rtl="0" algn="ctr">
              <a:lnSpc>
                <a:spcPct val="100000"/>
              </a:lnSpc>
              <a:spcBef>
                <a:spcPts val="0"/>
              </a:spcBef>
              <a:spcAft>
                <a:spcPts val="0"/>
              </a:spcAft>
              <a:buSzPts val="2000"/>
              <a:buFont typeface="Play"/>
              <a:buNone/>
              <a:defRPr b="1" sz="2000">
                <a:latin typeface="Play"/>
                <a:ea typeface="Play"/>
                <a:cs typeface="Play"/>
                <a:sym typeface="Play"/>
              </a:defRPr>
            </a:lvl3pPr>
            <a:lvl4pPr lvl="3" rtl="0" algn="ctr">
              <a:lnSpc>
                <a:spcPct val="100000"/>
              </a:lnSpc>
              <a:spcBef>
                <a:spcPts val="0"/>
              </a:spcBef>
              <a:spcAft>
                <a:spcPts val="0"/>
              </a:spcAft>
              <a:buSzPts val="2000"/>
              <a:buFont typeface="Play"/>
              <a:buNone/>
              <a:defRPr b="1" sz="2000">
                <a:latin typeface="Play"/>
                <a:ea typeface="Play"/>
                <a:cs typeface="Play"/>
                <a:sym typeface="Play"/>
              </a:defRPr>
            </a:lvl4pPr>
            <a:lvl5pPr lvl="4" rtl="0" algn="ctr">
              <a:lnSpc>
                <a:spcPct val="100000"/>
              </a:lnSpc>
              <a:spcBef>
                <a:spcPts val="0"/>
              </a:spcBef>
              <a:spcAft>
                <a:spcPts val="0"/>
              </a:spcAft>
              <a:buSzPts val="2000"/>
              <a:buFont typeface="Play"/>
              <a:buNone/>
              <a:defRPr b="1" sz="2000">
                <a:latin typeface="Play"/>
                <a:ea typeface="Play"/>
                <a:cs typeface="Play"/>
                <a:sym typeface="Play"/>
              </a:defRPr>
            </a:lvl5pPr>
            <a:lvl6pPr lvl="5" rtl="0" algn="ctr">
              <a:lnSpc>
                <a:spcPct val="100000"/>
              </a:lnSpc>
              <a:spcBef>
                <a:spcPts val="0"/>
              </a:spcBef>
              <a:spcAft>
                <a:spcPts val="0"/>
              </a:spcAft>
              <a:buSzPts val="2000"/>
              <a:buFont typeface="Play"/>
              <a:buNone/>
              <a:defRPr b="1" sz="2000">
                <a:latin typeface="Play"/>
                <a:ea typeface="Play"/>
                <a:cs typeface="Play"/>
                <a:sym typeface="Play"/>
              </a:defRPr>
            </a:lvl6pPr>
            <a:lvl7pPr lvl="6" rtl="0" algn="ctr">
              <a:lnSpc>
                <a:spcPct val="100000"/>
              </a:lnSpc>
              <a:spcBef>
                <a:spcPts val="0"/>
              </a:spcBef>
              <a:spcAft>
                <a:spcPts val="0"/>
              </a:spcAft>
              <a:buSzPts val="2000"/>
              <a:buFont typeface="Play"/>
              <a:buNone/>
              <a:defRPr b="1" sz="2000">
                <a:latin typeface="Play"/>
                <a:ea typeface="Play"/>
                <a:cs typeface="Play"/>
                <a:sym typeface="Play"/>
              </a:defRPr>
            </a:lvl7pPr>
            <a:lvl8pPr lvl="7" rtl="0" algn="ctr">
              <a:lnSpc>
                <a:spcPct val="100000"/>
              </a:lnSpc>
              <a:spcBef>
                <a:spcPts val="0"/>
              </a:spcBef>
              <a:spcAft>
                <a:spcPts val="0"/>
              </a:spcAft>
              <a:buSzPts val="2000"/>
              <a:buFont typeface="Play"/>
              <a:buNone/>
              <a:defRPr b="1" sz="2000">
                <a:latin typeface="Play"/>
                <a:ea typeface="Play"/>
                <a:cs typeface="Play"/>
                <a:sym typeface="Play"/>
              </a:defRPr>
            </a:lvl8pPr>
            <a:lvl9pPr lvl="8" rtl="0" algn="ctr">
              <a:lnSpc>
                <a:spcPct val="100000"/>
              </a:lnSpc>
              <a:spcBef>
                <a:spcPts val="0"/>
              </a:spcBef>
              <a:spcAft>
                <a:spcPts val="0"/>
              </a:spcAft>
              <a:buSzPts val="2000"/>
              <a:buFont typeface="Play"/>
              <a:buNone/>
              <a:defRPr b="1" sz="2000">
                <a:latin typeface="Play"/>
                <a:ea typeface="Play"/>
                <a:cs typeface="Play"/>
                <a:sym typeface="Play"/>
              </a:defRPr>
            </a:lvl9pPr>
          </a:lstStyle>
          <a:p/>
        </p:txBody>
      </p:sp>
      <p:sp>
        <p:nvSpPr>
          <p:cNvPr id="258" name="Google Shape;258;p5"/>
          <p:cNvSpPr/>
          <p:nvPr/>
        </p:nvSpPr>
        <p:spPr>
          <a:xfrm rot="10800000">
            <a:off x="7982776" y="-544214"/>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nvGrpSpPr>
          <p:cNvPr id="259" name="Google Shape;259;p5"/>
          <p:cNvGrpSpPr/>
          <p:nvPr/>
        </p:nvGrpSpPr>
        <p:grpSpPr>
          <a:xfrm>
            <a:off x="-2459612" y="638961"/>
            <a:ext cx="3769563" cy="11358057"/>
            <a:chOff x="-2722250" y="-1079764"/>
            <a:chExt cx="3769563" cy="11358057"/>
          </a:xfrm>
        </p:grpSpPr>
        <p:sp>
          <p:nvSpPr>
            <p:cNvPr id="260" name="Google Shape;260;p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5"/>
          <p:cNvGrpSpPr/>
          <p:nvPr/>
        </p:nvGrpSpPr>
        <p:grpSpPr>
          <a:xfrm>
            <a:off x="-444950" y="2746461"/>
            <a:ext cx="1158175" cy="2819114"/>
            <a:chOff x="-444950" y="2746461"/>
            <a:chExt cx="1158175" cy="2819114"/>
          </a:xfrm>
        </p:grpSpPr>
        <p:sp>
          <p:nvSpPr>
            <p:cNvPr id="275" name="Google Shape;275;p5"/>
            <p:cNvSpPr/>
            <p:nvPr/>
          </p:nvSpPr>
          <p:spPr>
            <a:xfrm>
              <a:off x="248038"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76" name="Google Shape;276;p5"/>
            <p:cNvSpPr/>
            <p:nvPr/>
          </p:nvSpPr>
          <p:spPr>
            <a:xfrm>
              <a:off x="-438775"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254275"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241863" y="2856850"/>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279" name="Google Shape;279;p5"/>
            <p:cNvSpPr/>
            <p:nvPr/>
          </p:nvSpPr>
          <p:spPr>
            <a:xfrm>
              <a:off x="-444950" y="4411175"/>
              <a:ext cx="1152000" cy="11544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60450" y="4596125"/>
              <a:ext cx="783000" cy="7845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189739" y="2746461"/>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5"/>
          <p:cNvGrpSpPr/>
          <p:nvPr/>
        </p:nvGrpSpPr>
        <p:grpSpPr>
          <a:xfrm>
            <a:off x="8118013" y="1690211"/>
            <a:ext cx="3769563" cy="11358057"/>
            <a:chOff x="-2722250" y="-1079764"/>
            <a:chExt cx="3769563" cy="11358057"/>
          </a:xfrm>
        </p:grpSpPr>
        <p:sp>
          <p:nvSpPr>
            <p:cNvPr id="284" name="Google Shape;284;p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5"/>
          <p:cNvGrpSpPr/>
          <p:nvPr/>
        </p:nvGrpSpPr>
        <p:grpSpPr>
          <a:xfrm flipH="1" rot="-5400000">
            <a:off x="14326746" y="-8155174"/>
            <a:ext cx="5570272" cy="18162622"/>
            <a:chOff x="-3170262" y="3452177"/>
            <a:chExt cx="3721951" cy="12135923"/>
          </a:xfrm>
        </p:grpSpPr>
        <p:sp>
          <p:nvSpPr>
            <p:cNvPr id="299" name="Google Shape;299;p5"/>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flipH="1" rot="10800000">
              <a:off x="-2667042" y="4708190"/>
              <a:ext cx="169528" cy="6876983"/>
            </a:xfrm>
            <a:custGeom>
              <a:rect b="b" l="l" r="r" t="t"/>
              <a:pathLst>
                <a:path extrusionOk="0" fill="none" h="59550" w="1468">
                  <a:moveTo>
                    <a:pt x="1467" y="59549"/>
                  </a:moveTo>
                  <a:lnTo>
                    <a:pt x="1467" y="12749"/>
                  </a:lnTo>
                  <a:lnTo>
                    <a:pt x="1" y="11303"/>
                  </a:lnTo>
                  <a:lnTo>
                    <a:pt x="1" y="0"/>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5"/>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5"/>
          <p:cNvSpPr/>
          <p:nvPr/>
        </p:nvSpPr>
        <p:spPr>
          <a:xfrm rot="10800000">
            <a:off x="7982776" y="-544214"/>
            <a:ext cx="267975" cy="1554325"/>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nvGrpSpPr>
          <p:cNvPr id="356" name="Google Shape;356;p5"/>
          <p:cNvGrpSpPr/>
          <p:nvPr/>
        </p:nvGrpSpPr>
        <p:grpSpPr>
          <a:xfrm>
            <a:off x="8342610" y="-1257510"/>
            <a:ext cx="1632765" cy="4501735"/>
            <a:chOff x="8342610" y="-1257510"/>
            <a:chExt cx="1632765" cy="4501735"/>
          </a:xfrm>
        </p:grpSpPr>
        <p:sp>
          <p:nvSpPr>
            <p:cNvPr id="357" name="Google Shape;357;p5"/>
            <p:cNvSpPr/>
            <p:nvPr/>
          </p:nvSpPr>
          <p:spPr>
            <a:xfrm>
              <a:off x="8560275" y="1826425"/>
              <a:ext cx="1415100" cy="14178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rot="10800000">
              <a:off x="8342610" y="-1257510"/>
              <a:ext cx="531689" cy="3083936"/>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359" name="Google Shape;359;p5"/>
            <p:cNvSpPr/>
            <p:nvPr/>
          </p:nvSpPr>
          <p:spPr>
            <a:xfrm rot="10800000">
              <a:off x="8342610" y="-1257510"/>
              <a:ext cx="531689" cy="3083936"/>
            </a:xfrm>
            <a:custGeom>
              <a:rect b="b" l="l" r="r" t="t"/>
              <a:pathLst>
                <a:path extrusionOk="0" h="62173" w="10719">
                  <a:moveTo>
                    <a:pt x="0" y="0"/>
                  </a:moveTo>
                  <a:lnTo>
                    <a:pt x="0" y="51453"/>
                  </a:lnTo>
                  <a:lnTo>
                    <a:pt x="10719" y="62173"/>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360" name="Google Shape;360;p5"/>
            <p:cNvSpPr/>
            <p:nvPr/>
          </p:nvSpPr>
          <p:spPr>
            <a:xfrm>
              <a:off x="8560275" y="1826425"/>
              <a:ext cx="1415100" cy="1417800"/>
            </a:xfrm>
            <a:prstGeom prst="rect">
              <a:avLst/>
            </a:prstGeom>
            <a:noFill/>
            <a:ln cap="flat"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1" name="Google Shape;361;p5"/>
          <p:cNvSpPr/>
          <p:nvPr/>
        </p:nvSpPr>
        <p:spPr>
          <a:xfrm rot="10800000">
            <a:off x="8193774" y="101010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rot="10800000">
            <a:off x="8193774" y="1010100"/>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3" name="Shape 363"/>
        <p:cNvGrpSpPr/>
        <p:nvPr/>
      </p:nvGrpSpPr>
      <p:grpSpPr>
        <a:xfrm>
          <a:off x="0" y="0"/>
          <a:ext cx="0" cy="0"/>
          <a:chOff x="0" y="0"/>
          <a:chExt cx="0" cy="0"/>
        </a:xfrm>
      </p:grpSpPr>
      <p:sp>
        <p:nvSpPr>
          <p:cNvPr id="364" name="Google Shape;364;p6"/>
          <p:cNvSpPr txBox="1"/>
          <p:nvPr>
            <p:ph type="title"/>
          </p:nvPr>
        </p:nvSpPr>
        <p:spPr>
          <a:xfrm>
            <a:off x="713225" y="539525"/>
            <a:ext cx="7717500" cy="4782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grpSp>
        <p:nvGrpSpPr>
          <p:cNvPr id="365" name="Google Shape;365;p6"/>
          <p:cNvGrpSpPr/>
          <p:nvPr/>
        </p:nvGrpSpPr>
        <p:grpSpPr>
          <a:xfrm>
            <a:off x="8681163" y="-2011948"/>
            <a:ext cx="3721951" cy="12135923"/>
            <a:chOff x="-3170262" y="3452177"/>
            <a:chExt cx="3721951" cy="12135923"/>
          </a:xfrm>
        </p:grpSpPr>
        <p:sp>
          <p:nvSpPr>
            <p:cNvPr id="366" name="Google Shape;366;p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6"/>
            <p:cNvSpPr/>
            <p:nvPr/>
          </p:nvSpPr>
          <p:spPr>
            <a:xfrm flipH="1" rot="10800000">
              <a:off x="-3118587" y="3494700"/>
              <a:ext cx="3535035" cy="8139899"/>
            </a:xfrm>
            <a:custGeom>
              <a:rect b="b" l="l" r="r" t="t"/>
              <a:pathLst>
                <a:path extrusionOk="0" fill="none" h="70486" w="30611">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6"/>
            <p:cNvSpPr/>
            <p:nvPr/>
          </p:nvSpPr>
          <p:spPr>
            <a:xfrm flipH="1" rot="10800000">
              <a:off x="-3036246" y="7546946"/>
              <a:ext cx="115" cy="2140237"/>
            </a:xfrm>
            <a:custGeom>
              <a:rect b="b" l="l" r="r" t="t"/>
              <a:pathLst>
                <a:path extrusionOk="0" fill="none" h="18533" w="1">
                  <a:moveTo>
                    <a:pt x="1" y="0"/>
                  </a:moveTo>
                  <a:lnTo>
                    <a:pt x="1" y="18533"/>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6"/>
            <p:cNvSpPr/>
            <p:nvPr/>
          </p:nvSpPr>
          <p:spPr>
            <a:xfrm flipH="1" rot="10800000">
              <a:off x="-3066849" y="6509634"/>
              <a:ext cx="115" cy="557550"/>
            </a:xfrm>
            <a:custGeom>
              <a:rect b="b" l="l" r="r" t="t"/>
              <a:pathLst>
                <a:path extrusionOk="0" fill="none" h="4828" w="1">
                  <a:moveTo>
                    <a:pt x="1" y="1"/>
                  </a:moveTo>
                  <a:lnTo>
                    <a:pt x="1" y="4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6"/>
            <p:cNvSpPr/>
            <p:nvPr/>
          </p:nvSpPr>
          <p:spPr>
            <a:xfrm flipH="1" rot="10800000">
              <a:off x="-3043291" y="10468067"/>
              <a:ext cx="425784" cy="5061252"/>
            </a:xfrm>
            <a:custGeom>
              <a:rect b="b" l="l" r="r" t="t"/>
              <a:pathLst>
                <a:path extrusionOk="0" fill="none" h="43827" w="3687">
                  <a:moveTo>
                    <a:pt x="3687" y="0"/>
                  </a:moveTo>
                  <a:lnTo>
                    <a:pt x="0" y="3686"/>
                  </a:lnTo>
                  <a:lnTo>
                    <a:pt x="0" y="21099"/>
                  </a:lnTo>
                  <a:lnTo>
                    <a:pt x="3116" y="24235"/>
                  </a:lnTo>
                  <a:lnTo>
                    <a:pt x="3116" y="30528"/>
                  </a:lnTo>
                  <a:lnTo>
                    <a:pt x="448" y="33196"/>
                  </a:lnTo>
                  <a:lnTo>
                    <a:pt x="448" y="4382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6"/>
            <p:cNvSpPr/>
            <p:nvPr/>
          </p:nvSpPr>
          <p:spPr>
            <a:xfrm flipH="1" rot="10800000">
              <a:off x="-1354675" y="14357979"/>
              <a:ext cx="1771155" cy="1171339"/>
            </a:xfrm>
            <a:custGeom>
              <a:rect b="b" l="l" r="r" t="t"/>
              <a:pathLst>
                <a:path extrusionOk="0" fill="none" h="10143" w="15337">
                  <a:moveTo>
                    <a:pt x="1" y="0"/>
                  </a:moveTo>
                  <a:lnTo>
                    <a:pt x="4461" y="0"/>
                  </a:lnTo>
                  <a:lnTo>
                    <a:pt x="5724" y="1263"/>
                  </a:lnTo>
                  <a:lnTo>
                    <a:pt x="7353" y="1263"/>
                  </a:lnTo>
                  <a:lnTo>
                    <a:pt x="8554" y="61"/>
                  </a:lnTo>
                  <a:lnTo>
                    <a:pt x="15336" y="61"/>
                  </a:lnTo>
                  <a:lnTo>
                    <a:pt x="15336" y="10142"/>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6"/>
            <p:cNvSpPr/>
            <p:nvPr/>
          </p:nvSpPr>
          <p:spPr>
            <a:xfrm flipH="1" rot="10800000">
              <a:off x="197669" y="9703588"/>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6"/>
            <p:cNvSpPr/>
            <p:nvPr/>
          </p:nvSpPr>
          <p:spPr>
            <a:xfrm flipH="1" rot="10800000">
              <a:off x="197669" y="949190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6"/>
            <p:cNvSpPr/>
            <p:nvPr/>
          </p:nvSpPr>
          <p:spPr>
            <a:xfrm flipH="1" rot="10800000">
              <a:off x="197669" y="9277912"/>
              <a:ext cx="244707" cy="333975"/>
            </a:xfrm>
            <a:custGeom>
              <a:rect b="b" l="l" r="r" t="t"/>
              <a:pathLst>
                <a:path extrusionOk="0" h="2892" w="2119">
                  <a:moveTo>
                    <a:pt x="2118" y="0"/>
                  </a:moveTo>
                  <a:lnTo>
                    <a:pt x="0" y="2037"/>
                  </a:lnTo>
                  <a:lnTo>
                    <a:pt x="0" y="2892"/>
                  </a:lnTo>
                  <a:lnTo>
                    <a:pt x="2118" y="835"/>
                  </a:lnTo>
                  <a:lnTo>
                    <a:pt x="2118"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6"/>
            <p:cNvSpPr/>
            <p:nvPr/>
          </p:nvSpPr>
          <p:spPr>
            <a:xfrm flipH="1" rot="10800000">
              <a:off x="197669" y="9066228"/>
              <a:ext cx="244707" cy="334091"/>
            </a:xfrm>
            <a:custGeom>
              <a:rect b="b" l="l" r="r" t="t"/>
              <a:pathLst>
                <a:path extrusionOk="0" h="2893" w="2119">
                  <a:moveTo>
                    <a:pt x="2118" y="1"/>
                  </a:moveTo>
                  <a:lnTo>
                    <a:pt x="0" y="2037"/>
                  </a:lnTo>
                  <a:lnTo>
                    <a:pt x="0" y="2893"/>
                  </a:lnTo>
                  <a:lnTo>
                    <a:pt x="2118" y="83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6"/>
            <p:cNvSpPr/>
            <p:nvPr/>
          </p:nvSpPr>
          <p:spPr>
            <a:xfrm flipH="1" rot="10800000">
              <a:off x="197669" y="8854545"/>
              <a:ext cx="244707" cy="334091"/>
            </a:xfrm>
            <a:custGeom>
              <a:rect b="b" l="l" r="r" t="t"/>
              <a:pathLst>
                <a:path extrusionOk="0" h="2893" w="2119">
                  <a:moveTo>
                    <a:pt x="2118" y="1"/>
                  </a:moveTo>
                  <a:lnTo>
                    <a:pt x="0" y="2058"/>
                  </a:lnTo>
                  <a:lnTo>
                    <a:pt x="0" y="2893"/>
                  </a:lnTo>
                  <a:lnTo>
                    <a:pt x="2118" y="856"/>
                  </a:lnTo>
                  <a:lnTo>
                    <a:pt x="2118" y="1"/>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
            <p:cNvSpPr/>
            <p:nvPr/>
          </p:nvSpPr>
          <p:spPr>
            <a:xfrm flipH="1" rot="10800000">
              <a:off x="-2617614" y="13271394"/>
              <a:ext cx="115" cy="1655904"/>
            </a:xfrm>
            <a:custGeom>
              <a:rect b="b" l="l" r="r" t="t"/>
              <a:pathLst>
                <a:path extrusionOk="0" fill="none" h="14339" w="1">
                  <a:moveTo>
                    <a:pt x="1" y="1"/>
                  </a:moveTo>
                  <a:lnTo>
                    <a:pt x="1" y="14338"/>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6"/>
            <p:cNvSpPr/>
            <p:nvPr/>
          </p:nvSpPr>
          <p:spPr>
            <a:xfrm rot="-5400000">
              <a:off x="-740256" y="5261506"/>
              <a:ext cx="2315739"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6"/>
            <p:cNvSpPr/>
            <p:nvPr/>
          </p:nvSpPr>
          <p:spPr>
            <a:xfrm rot="-5400000">
              <a:off x="62588" y="7086982"/>
              <a:ext cx="707751"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6"/>
            <p:cNvSpPr/>
            <p:nvPr/>
          </p:nvSpPr>
          <p:spPr>
            <a:xfrm rot="-5400000">
              <a:off x="-552634"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6"/>
            <p:cNvSpPr/>
            <p:nvPr/>
          </p:nvSpPr>
          <p:spPr>
            <a:xfrm rot="-5400000">
              <a:off x="157865"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6"/>
            <p:cNvSpPr/>
            <p:nvPr/>
          </p:nvSpPr>
          <p:spPr>
            <a:xfrm rot="-5400000">
              <a:off x="-78968"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6"/>
            <p:cNvSpPr/>
            <p:nvPr/>
          </p:nvSpPr>
          <p:spPr>
            <a:xfrm rot="-5400000">
              <a:off x="-315801" y="34521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6"/>
            <p:cNvSpPr/>
            <p:nvPr/>
          </p:nvSpPr>
          <p:spPr>
            <a:xfrm rot="-5400000">
              <a:off x="-3391983" y="8655203"/>
              <a:ext cx="711592"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rot="-5400000">
              <a:off x="357699" y="11552145"/>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rot="-5400000">
              <a:off x="357699" y="1273774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rot="-5400000">
              <a:off x="357699" y="1250062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rot="-5400000">
              <a:off x="357699" y="12263508"/>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rot="-5400000">
              <a:off x="357699" y="1202638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rot="-5400000">
              <a:off x="357699" y="1178926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rot="-5400000">
              <a:off x="357699" y="14299332"/>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rot="-5400000">
              <a:off x="-1413456"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rot="-5400000">
              <a:off x="-1128633" y="1547057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6"/>
          <p:cNvGrpSpPr/>
          <p:nvPr/>
        </p:nvGrpSpPr>
        <p:grpSpPr>
          <a:xfrm>
            <a:off x="-3325500" y="-70089"/>
            <a:ext cx="3769563" cy="11358057"/>
            <a:chOff x="-2722250" y="-1079764"/>
            <a:chExt cx="3769563" cy="11358057"/>
          </a:xfrm>
        </p:grpSpPr>
        <p:sp>
          <p:nvSpPr>
            <p:cNvPr id="421" name="Google Shape;421;p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 name="Google Shape;435;p6"/>
          <p:cNvGrpSpPr/>
          <p:nvPr/>
        </p:nvGrpSpPr>
        <p:grpSpPr>
          <a:xfrm rot="10800000">
            <a:off x="614519" y="-1255848"/>
            <a:ext cx="1982975" cy="2013575"/>
            <a:chOff x="746900" y="-550225"/>
            <a:chExt cx="1982975" cy="2013575"/>
          </a:xfrm>
        </p:grpSpPr>
        <p:sp>
          <p:nvSpPr>
            <p:cNvPr id="436" name="Google Shape;436;p6"/>
            <p:cNvSpPr/>
            <p:nvPr/>
          </p:nvSpPr>
          <p:spPr>
            <a:xfrm>
              <a:off x="857425" y="-430200"/>
              <a:ext cx="1746850" cy="1775450"/>
            </a:xfrm>
            <a:custGeom>
              <a:rect b="b" l="l" r="r" t="t"/>
              <a:pathLst>
                <a:path extrusionOk="0" h="71018" w="69874">
                  <a:moveTo>
                    <a:pt x="0" y="71018"/>
                  </a:moveTo>
                  <a:lnTo>
                    <a:pt x="23258" y="47640"/>
                  </a:lnTo>
                  <a:lnTo>
                    <a:pt x="21067" y="32258"/>
                  </a:lnTo>
                  <a:lnTo>
                    <a:pt x="36760" y="15827"/>
                  </a:lnTo>
                  <a:lnTo>
                    <a:pt x="53571" y="15803"/>
                  </a:lnTo>
                  <a:lnTo>
                    <a:pt x="69874" y="0"/>
                  </a:lnTo>
                </a:path>
              </a:pathLst>
            </a:custGeom>
            <a:noFill/>
            <a:ln cap="flat" cmpd="sng" w="28575">
              <a:solidFill>
                <a:schemeClr val="accent1"/>
              </a:solidFill>
              <a:prstDash val="solid"/>
              <a:round/>
              <a:headEnd len="med" w="med" type="none"/>
              <a:tailEnd len="med" w="med" type="none"/>
            </a:ln>
            <a:effectLst>
              <a:outerShdw blurRad="128588" rotWithShape="0" algn="bl" dist="19050">
                <a:schemeClr val="accent1"/>
              </a:outerShdw>
            </a:effectLst>
          </p:spPr>
        </p:sp>
        <p:sp>
          <p:nvSpPr>
            <p:cNvPr id="437" name="Google Shape;437;p6"/>
            <p:cNvSpPr/>
            <p:nvPr/>
          </p:nvSpPr>
          <p:spPr>
            <a:xfrm>
              <a:off x="746900" y="1312750"/>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2579275" y="-550225"/>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857425" y="-430200"/>
              <a:ext cx="1746850" cy="1775450"/>
            </a:xfrm>
            <a:custGeom>
              <a:rect b="b" l="l" r="r" t="t"/>
              <a:pathLst>
                <a:path extrusionOk="0" h="71018" w="69874">
                  <a:moveTo>
                    <a:pt x="0" y="71018"/>
                  </a:moveTo>
                  <a:lnTo>
                    <a:pt x="23258" y="47640"/>
                  </a:lnTo>
                  <a:lnTo>
                    <a:pt x="21067" y="32258"/>
                  </a:lnTo>
                  <a:lnTo>
                    <a:pt x="36760" y="15827"/>
                  </a:lnTo>
                  <a:lnTo>
                    <a:pt x="53571" y="15803"/>
                  </a:lnTo>
                  <a:lnTo>
                    <a:pt x="69874"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0" name="Shape 440"/>
        <p:cNvGrpSpPr/>
        <p:nvPr/>
      </p:nvGrpSpPr>
      <p:grpSpPr>
        <a:xfrm>
          <a:off x="0" y="0"/>
          <a:ext cx="0" cy="0"/>
          <a:chOff x="0" y="0"/>
          <a:chExt cx="0" cy="0"/>
        </a:xfrm>
      </p:grpSpPr>
      <p:grpSp>
        <p:nvGrpSpPr>
          <p:cNvPr id="441" name="Google Shape;441;p7"/>
          <p:cNvGrpSpPr/>
          <p:nvPr/>
        </p:nvGrpSpPr>
        <p:grpSpPr>
          <a:xfrm rot="5400000">
            <a:off x="2682300" y="624611"/>
            <a:ext cx="3769563" cy="11358057"/>
            <a:chOff x="-2722250" y="-1079764"/>
            <a:chExt cx="3769563" cy="11358057"/>
          </a:xfrm>
        </p:grpSpPr>
        <p:sp>
          <p:nvSpPr>
            <p:cNvPr id="442" name="Google Shape;442;p7"/>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7"/>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7"/>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7"/>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7"/>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7"/>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7"/>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7"/>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7"/>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7"/>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7"/>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7"/>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7"/>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7"/>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7"/>
          <p:cNvGrpSpPr/>
          <p:nvPr/>
        </p:nvGrpSpPr>
        <p:grpSpPr>
          <a:xfrm>
            <a:off x="8129425" y="-110899"/>
            <a:ext cx="4222888" cy="4088811"/>
            <a:chOff x="8129425" y="2555026"/>
            <a:chExt cx="4222888" cy="4088811"/>
          </a:xfrm>
        </p:grpSpPr>
        <p:sp>
          <p:nvSpPr>
            <p:cNvPr id="457" name="Google Shape;457;p7"/>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7"/>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7"/>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7"/>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7"/>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7"/>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7"/>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7"/>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5" name="Google Shape;465;p7"/>
          <p:cNvGrpSpPr/>
          <p:nvPr/>
        </p:nvGrpSpPr>
        <p:grpSpPr>
          <a:xfrm>
            <a:off x="-2635762" y="-5215852"/>
            <a:ext cx="3769563" cy="11358057"/>
            <a:chOff x="-2635762" y="-5215852"/>
            <a:chExt cx="3769563" cy="11358057"/>
          </a:xfrm>
        </p:grpSpPr>
        <p:sp>
          <p:nvSpPr>
            <p:cNvPr id="466" name="Google Shape;466;p7"/>
            <p:cNvSpPr/>
            <p:nvPr/>
          </p:nvSpPr>
          <p:spPr>
            <a:xfrm rot="5400000">
              <a:off x="-6386165" y="-1378056"/>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7"/>
            <p:cNvSpPr/>
            <p:nvPr/>
          </p:nvSpPr>
          <p:spPr>
            <a:xfrm rot="5400000">
              <a:off x="-2635762" y="130959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7"/>
            <p:cNvSpPr/>
            <p:nvPr/>
          </p:nvSpPr>
          <p:spPr>
            <a:xfrm rot="5400000">
              <a:off x="-3778267" y="-894847"/>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
            <p:cNvSpPr/>
            <p:nvPr/>
          </p:nvSpPr>
          <p:spPr>
            <a:xfrm rot="5400000">
              <a:off x="-6386165" y="-1378056"/>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7"/>
            <p:cNvSpPr/>
            <p:nvPr/>
          </p:nvSpPr>
          <p:spPr>
            <a:xfrm rot="5400000">
              <a:off x="-2635762" y="130959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7"/>
            <p:cNvSpPr/>
            <p:nvPr/>
          </p:nvSpPr>
          <p:spPr>
            <a:xfrm rot="5400000">
              <a:off x="-3778267" y="-894847"/>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7"/>
            <p:cNvSpPr/>
            <p:nvPr/>
          </p:nvSpPr>
          <p:spPr>
            <a:xfrm rot="5400000">
              <a:off x="-524774" y="5874058"/>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7"/>
            <p:cNvSpPr/>
            <p:nvPr/>
          </p:nvSpPr>
          <p:spPr>
            <a:xfrm rot="5400000">
              <a:off x="-1442898" y="5623877"/>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7"/>
            <p:cNvSpPr/>
            <p:nvPr/>
          </p:nvSpPr>
          <p:spPr>
            <a:xfrm rot="5400000">
              <a:off x="865641" y="3403635"/>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7"/>
            <p:cNvSpPr/>
            <p:nvPr/>
          </p:nvSpPr>
          <p:spPr>
            <a:xfrm rot="5400000">
              <a:off x="-278550" y="-342936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7"/>
            <p:cNvSpPr/>
            <p:nvPr/>
          </p:nvSpPr>
          <p:spPr>
            <a:xfrm rot="5400000">
              <a:off x="-278550" y="-342936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
            <p:cNvSpPr/>
            <p:nvPr/>
          </p:nvSpPr>
          <p:spPr>
            <a:xfrm rot="5400000">
              <a:off x="865641" y="3403635"/>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7"/>
            <p:cNvSpPr/>
            <p:nvPr/>
          </p:nvSpPr>
          <p:spPr>
            <a:xfrm rot="5400000">
              <a:off x="-524774" y="5874058"/>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7"/>
            <p:cNvSpPr/>
            <p:nvPr/>
          </p:nvSpPr>
          <p:spPr>
            <a:xfrm rot="5400000">
              <a:off x="-1442898" y="5623877"/>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7"/>
            <p:cNvSpPr/>
            <p:nvPr/>
          </p:nvSpPr>
          <p:spPr>
            <a:xfrm rot="5400000">
              <a:off x="444111" y="1719457"/>
              <a:ext cx="415976"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
            <p:cNvSpPr/>
            <p:nvPr/>
          </p:nvSpPr>
          <p:spPr>
            <a:xfrm rot="5400000">
              <a:off x="444111" y="1719457"/>
              <a:ext cx="415976"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2" name="Google Shape;482;p7"/>
          <p:cNvSpPr txBox="1"/>
          <p:nvPr>
            <p:ph type="title"/>
          </p:nvPr>
        </p:nvSpPr>
        <p:spPr>
          <a:xfrm>
            <a:off x="1690050" y="438850"/>
            <a:ext cx="5763900" cy="11811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483" name="Google Shape;483;p7"/>
          <p:cNvSpPr txBox="1"/>
          <p:nvPr>
            <p:ph idx="1" type="body"/>
          </p:nvPr>
        </p:nvSpPr>
        <p:spPr>
          <a:xfrm>
            <a:off x="2541150" y="2050375"/>
            <a:ext cx="4061700" cy="1968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4" name="Shape 484"/>
        <p:cNvGrpSpPr/>
        <p:nvPr/>
      </p:nvGrpSpPr>
      <p:grpSpPr>
        <a:xfrm>
          <a:off x="0" y="0"/>
          <a:ext cx="0" cy="0"/>
          <a:chOff x="0" y="0"/>
          <a:chExt cx="0" cy="0"/>
        </a:xfrm>
      </p:grpSpPr>
      <p:sp>
        <p:nvSpPr>
          <p:cNvPr id="485" name="Google Shape;485;p8"/>
          <p:cNvSpPr txBox="1"/>
          <p:nvPr>
            <p:ph type="title"/>
          </p:nvPr>
        </p:nvSpPr>
        <p:spPr>
          <a:xfrm>
            <a:off x="1251900" y="1284675"/>
            <a:ext cx="6640200" cy="21288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7200"/>
              <a:buNone/>
              <a:defRPr sz="7200"/>
            </a:lvl1pPr>
            <a:lvl2pPr lvl="1">
              <a:lnSpc>
                <a:spcPct val="90000"/>
              </a:lnSpc>
              <a:spcBef>
                <a:spcPts val="0"/>
              </a:spcBef>
              <a:spcAft>
                <a:spcPts val="0"/>
              </a:spcAft>
              <a:buSzPts val="7200"/>
              <a:buNone/>
              <a:defRPr sz="7200"/>
            </a:lvl2pPr>
            <a:lvl3pPr lvl="2">
              <a:lnSpc>
                <a:spcPct val="90000"/>
              </a:lnSpc>
              <a:spcBef>
                <a:spcPts val="0"/>
              </a:spcBef>
              <a:spcAft>
                <a:spcPts val="0"/>
              </a:spcAft>
              <a:buSzPts val="7200"/>
              <a:buNone/>
              <a:defRPr sz="7200"/>
            </a:lvl3pPr>
            <a:lvl4pPr lvl="3">
              <a:lnSpc>
                <a:spcPct val="90000"/>
              </a:lnSpc>
              <a:spcBef>
                <a:spcPts val="0"/>
              </a:spcBef>
              <a:spcAft>
                <a:spcPts val="0"/>
              </a:spcAft>
              <a:buSzPts val="7200"/>
              <a:buNone/>
              <a:defRPr sz="7200"/>
            </a:lvl4pPr>
            <a:lvl5pPr lvl="4">
              <a:lnSpc>
                <a:spcPct val="90000"/>
              </a:lnSpc>
              <a:spcBef>
                <a:spcPts val="0"/>
              </a:spcBef>
              <a:spcAft>
                <a:spcPts val="0"/>
              </a:spcAft>
              <a:buSzPts val="7200"/>
              <a:buNone/>
              <a:defRPr sz="7200"/>
            </a:lvl5pPr>
            <a:lvl6pPr lvl="5">
              <a:lnSpc>
                <a:spcPct val="90000"/>
              </a:lnSpc>
              <a:spcBef>
                <a:spcPts val="0"/>
              </a:spcBef>
              <a:spcAft>
                <a:spcPts val="0"/>
              </a:spcAft>
              <a:buSzPts val="7200"/>
              <a:buNone/>
              <a:defRPr sz="7200"/>
            </a:lvl6pPr>
            <a:lvl7pPr lvl="6">
              <a:lnSpc>
                <a:spcPct val="90000"/>
              </a:lnSpc>
              <a:spcBef>
                <a:spcPts val="0"/>
              </a:spcBef>
              <a:spcAft>
                <a:spcPts val="0"/>
              </a:spcAft>
              <a:buSzPts val="7200"/>
              <a:buNone/>
              <a:defRPr sz="7200"/>
            </a:lvl7pPr>
            <a:lvl8pPr lvl="7">
              <a:lnSpc>
                <a:spcPct val="90000"/>
              </a:lnSpc>
              <a:spcBef>
                <a:spcPts val="0"/>
              </a:spcBef>
              <a:spcAft>
                <a:spcPts val="0"/>
              </a:spcAft>
              <a:buSzPts val="7200"/>
              <a:buNone/>
              <a:defRPr sz="7200"/>
            </a:lvl8pPr>
            <a:lvl9pPr lvl="8">
              <a:lnSpc>
                <a:spcPct val="90000"/>
              </a:lnSpc>
              <a:spcBef>
                <a:spcPts val="0"/>
              </a:spcBef>
              <a:spcAft>
                <a:spcPts val="0"/>
              </a:spcAft>
              <a:buSzPts val="7200"/>
              <a:buNone/>
              <a:defRPr sz="7200"/>
            </a:lvl9pPr>
          </a:lstStyle>
          <a:p/>
        </p:txBody>
      </p:sp>
      <p:grpSp>
        <p:nvGrpSpPr>
          <p:cNvPr id="486" name="Google Shape;486;p8"/>
          <p:cNvGrpSpPr/>
          <p:nvPr/>
        </p:nvGrpSpPr>
        <p:grpSpPr>
          <a:xfrm flipH="1" rot="-5400000">
            <a:off x="5484825" y="4506281"/>
            <a:ext cx="4222888" cy="4088811"/>
            <a:chOff x="8129425" y="2555026"/>
            <a:chExt cx="4222888" cy="4088811"/>
          </a:xfrm>
        </p:grpSpPr>
        <p:sp>
          <p:nvSpPr>
            <p:cNvPr id="487" name="Google Shape;487;p8"/>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8"/>
          <p:cNvGrpSpPr/>
          <p:nvPr/>
        </p:nvGrpSpPr>
        <p:grpSpPr>
          <a:xfrm flipH="1" rot="10800000">
            <a:off x="8272302" y="-5544304"/>
            <a:ext cx="3769563" cy="11358057"/>
            <a:chOff x="-2722250" y="-1079764"/>
            <a:chExt cx="3769563" cy="11358057"/>
          </a:xfrm>
        </p:grpSpPr>
        <p:sp>
          <p:nvSpPr>
            <p:cNvPr id="496" name="Google Shape;496;p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0" name="Google Shape;510;p8"/>
          <p:cNvGrpSpPr/>
          <p:nvPr/>
        </p:nvGrpSpPr>
        <p:grpSpPr>
          <a:xfrm flipH="1" rot="5400000">
            <a:off x="-557306" y="-3451592"/>
            <a:ext cx="4222888" cy="4088811"/>
            <a:chOff x="8129425" y="2555026"/>
            <a:chExt cx="4222888" cy="4088811"/>
          </a:xfrm>
        </p:grpSpPr>
        <p:sp>
          <p:nvSpPr>
            <p:cNvPr id="511" name="Google Shape;511;p8"/>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9" name="Google Shape;519;p8"/>
          <p:cNvGrpSpPr/>
          <p:nvPr/>
        </p:nvGrpSpPr>
        <p:grpSpPr>
          <a:xfrm flipH="1" rot="5400000">
            <a:off x="-6692119" y="-1358592"/>
            <a:ext cx="3769563" cy="11358057"/>
            <a:chOff x="-2722250" y="-1079764"/>
            <a:chExt cx="3769563" cy="11358057"/>
          </a:xfrm>
        </p:grpSpPr>
        <p:sp>
          <p:nvSpPr>
            <p:cNvPr id="520" name="Google Shape;520;p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34" name="Shape 534"/>
        <p:cNvGrpSpPr/>
        <p:nvPr/>
      </p:nvGrpSpPr>
      <p:grpSpPr>
        <a:xfrm>
          <a:off x="0" y="0"/>
          <a:ext cx="0" cy="0"/>
          <a:chOff x="0" y="0"/>
          <a:chExt cx="0" cy="0"/>
        </a:xfrm>
      </p:grpSpPr>
      <p:sp>
        <p:nvSpPr>
          <p:cNvPr id="535" name="Google Shape;535;p9"/>
          <p:cNvSpPr txBox="1"/>
          <p:nvPr>
            <p:ph type="title"/>
          </p:nvPr>
        </p:nvSpPr>
        <p:spPr>
          <a:xfrm>
            <a:off x="2344500" y="1378869"/>
            <a:ext cx="4455000" cy="628200"/>
          </a:xfrm>
          <a:prstGeom prst="rect">
            <a:avLst/>
          </a:prstGeom>
        </p:spPr>
        <p:txBody>
          <a:bodyPr anchorCtr="0" anchor="t" bIns="91425" lIns="91425" spcFirstLastPara="1" rIns="91425" wrap="square" tIns="91425">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p:txBody>
      </p:sp>
      <p:sp>
        <p:nvSpPr>
          <p:cNvPr id="536" name="Google Shape;536;p9"/>
          <p:cNvSpPr txBox="1"/>
          <p:nvPr>
            <p:ph idx="1" type="subTitle"/>
          </p:nvPr>
        </p:nvSpPr>
        <p:spPr>
          <a:xfrm>
            <a:off x="2549400" y="2544981"/>
            <a:ext cx="4045200" cy="1208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p:txBody>
      </p:sp>
      <p:sp>
        <p:nvSpPr>
          <p:cNvPr id="537" name="Google Shape;537;p9"/>
          <p:cNvSpPr/>
          <p:nvPr/>
        </p:nvSpPr>
        <p:spPr>
          <a:xfrm>
            <a:off x="577225" y="-591925"/>
            <a:ext cx="676500" cy="3240600"/>
          </a:xfrm>
          <a:custGeom>
            <a:rect b="b" l="l" r="r" t="t"/>
            <a:pathLst>
              <a:path extrusionOk="0" h="129624" w="27060">
                <a:moveTo>
                  <a:pt x="0" y="0"/>
                </a:moveTo>
                <a:lnTo>
                  <a:pt x="0" y="101874"/>
                </a:lnTo>
                <a:lnTo>
                  <a:pt x="27060" y="129624"/>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cxnSp>
        <p:nvCxnSpPr>
          <p:cNvPr id="538" name="Google Shape;538;p9"/>
          <p:cNvCxnSpPr/>
          <p:nvPr/>
        </p:nvCxnSpPr>
        <p:spPr>
          <a:xfrm rot="10800000">
            <a:off x="8860050" y="3165000"/>
            <a:ext cx="0" cy="23004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539" name="Google Shape;539;p9"/>
          <p:cNvGrpSpPr/>
          <p:nvPr/>
        </p:nvGrpSpPr>
        <p:grpSpPr>
          <a:xfrm flipH="1">
            <a:off x="-2783025" y="2555026"/>
            <a:ext cx="4222888" cy="4088811"/>
            <a:chOff x="8129425" y="2555026"/>
            <a:chExt cx="4222888" cy="4088811"/>
          </a:xfrm>
        </p:grpSpPr>
        <p:sp>
          <p:nvSpPr>
            <p:cNvPr id="540" name="Google Shape;540;p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9"/>
          <p:cNvGrpSpPr/>
          <p:nvPr/>
        </p:nvGrpSpPr>
        <p:grpSpPr>
          <a:xfrm flipH="1">
            <a:off x="-2986745" y="907371"/>
            <a:ext cx="3769563" cy="11358057"/>
            <a:chOff x="-2722250" y="-1079764"/>
            <a:chExt cx="3769563" cy="11358057"/>
          </a:xfrm>
        </p:grpSpPr>
        <p:sp>
          <p:nvSpPr>
            <p:cNvPr id="549" name="Google Shape;549;p9"/>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9"/>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9"/>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 name="Google Shape;563;p9"/>
          <p:cNvGrpSpPr/>
          <p:nvPr/>
        </p:nvGrpSpPr>
        <p:grpSpPr>
          <a:xfrm flipH="1" rot="10800000">
            <a:off x="8591775" y="-1202836"/>
            <a:ext cx="4222888" cy="4088811"/>
            <a:chOff x="8129425" y="2555026"/>
            <a:chExt cx="4222888" cy="4088811"/>
          </a:xfrm>
        </p:grpSpPr>
        <p:sp>
          <p:nvSpPr>
            <p:cNvPr id="564" name="Google Shape;564;p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9"/>
          <p:cNvSpPr/>
          <p:nvPr/>
        </p:nvSpPr>
        <p:spPr>
          <a:xfrm>
            <a:off x="1238289" y="2620086"/>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3" name="Google Shape;573;p9"/>
          <p:cNvGrpSpPr/>
          <p:nvPr/>
        </p:nvGrpSpPr>
        <p:grpSpPr>
          <a:xfrm>
            <a:off x="824987" y="359239"/>
            <a:ext cx="117523" cy="719798"/>
            <a:chOff x="824987" y="359239"/>
            <a:chExt cx="117523" cy="719798"/>
          </a:xfrm>
        </p:grpSpPr>
        <p:sp>
          <p:nvSpPr>
            <p:cNvPr id="574" name="Google Shape;574;p9"/>
            <p:cNvSpPr/>
            <p:nvPr/>
          </p:nvSpPr>
          <p:spPr>
            <a:xfrm rot="-5400000">
              <a:off x="824987" y="35923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rot="-5400000">
              <a:off x="824987" y="96151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rot="-5400000">
              <a:off x="824987" y="76075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rot="-5400000">
              <a:off x="824987" y="55999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rot="-5400000">
              <a:off x="824987" y="359239"/>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rot="-5400000">
              <a:off x="824987" y="961514"/>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rot="-5400000">
              <a:off x="824987" y="760756"/>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rot="-5400000">
              <a:off x="824987" y="559997"/>
              <a:ext cx="117523" cy="117523"/>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2" name="Google Shape;582;p9"/>
          <p:cNvSpPr/>
          <p:nvPr/>
        </p:nvSpPr>
        <p:spPr>
          <a:xfrm>
            <a:off x="577225" y="-591925"/>
            <a:ext cx="676500" cy="3240600"/>
          </a:xfrm>
          <a:custGeom>
            <a:rect b="b" l="l" r="r" t="t"/>
            <a:pathLst>
              <a:path extrusionOk="0" h="129624" w="27060">
                <a:moveTo>
                  <a:pt x="0" y="0"/>
                </a:moveTo>
                <a:lnTo>
                  <a:pt x="0" y="101874"/>
                </a:lnTo>
                <a:lnTo>
                  <a:pt x="27060" y="129624"/>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583" name="Google Shape;583;p9"/>
          <p:cNvSpPr/>
          <p:nvPr/>
        </p:nvSpPr>
        <p:spPr>
          <a:xfrm>
            <a:off x="1238289" y="2620086"/>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4" name="Google Shape;584;p9"/>
          <p:cNvCxnSpPr/>
          <p:nvPr/>
        </p:nvCxnSpPr>
        <p:spPr>
          <a:xfrm rot="10800000">
            <a:off x="8860050" y="3165000"/>
            <a:ext cx="0" cy="23004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585" name="Google Shape;585;p9"/>
          <p:cNvGrpSpPr/>
          <p:nvPr/>
        </p:nvGrpSpPr>
        <p:grpSpPr>
          <a:xfrm>
            <a:off x="8202950" y="1983213"/>
            <a:ext cx="237939" cy="3223487"/>
            <a:chOff x="8202950" y="1983213"/>
            <a:chExt cx="237939" cy="3223487"/>
          </a:xfrm>
        </p:grpSpPr>
        <p:sp>
          <p:nvSpPr>
            <p:cNvPr id="586" name="Google Shape;586;p9"/>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587" name="Google Shape;587;p9"/>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9"/>
            <p:cNvSpPr/>
            <p:nvPr/>
          </p:nvSpPr>
          <p:spPr>
            <a:xfrm>
              <a:off x="8202950" y="2093625"/>
              <a:ext cx="182750" cy="3113075"/>
            </a:xfrm>
            <a:custGeom>
              <a:rect b="b" l="l" r="r" t="t"/>
              <a:pathLst>
                <a:path extrusionOk="0" h="124523" w="7310">
                  <a:moveTo>
                    <a:pt x="6787" y="124523"/>
                  </a:moveTo>
                  <a:lnTo>
                    <a:pt x="7236" y="67122"/>
                  </a:lnTo>
                  <a:lnTo>
                    <a:pt x="0" y="57280"/>
                  </a:lnTo>
                  <a:lnTo>
                    <a:pt x="0" y="33256"/>
                  </a:lnTo>
                  <a:lnTo>
                    <a:pt x="7310" y="23088"/>
                  </a:lnTo>
                  <a:lnTo>
                    <a:pt x="7253" y="0"/>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589" name="Google Shape;589;p9"/>
            <p:cNvSpPr/>
            <p:nvPr/>
          </p:nvSpPr>
          <p:spPr>
            <a:xfrm>
              <a:off x="8330489" y="1983213"/>
              <a:ext cx="110400" cy="1104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9"/>
          <p:cNvGrpSpPr/>
          <p:nvPr/>
        </p:nvGrpSpPr>
        <p:grpSpPr>
          <a:xfrm>
            <a:off x="7704114" y="-97112"/>
            <a:ext cx="261061" cy="3913266"/>
            <a:chOff x="7704114" y="-97112"/>
            <a:chExt cx="261061" cy="3913266"/>
          </a:xfrm>
        </p:grpSpPr>
        <p:sp>
          <p:nvSpPr>
            <p:cNvPr id="591" name="Google Shape;591;p9"/>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592" name="Google Shape;592;p9"/>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7779425" y="-97112"/>
              <a:ext cx="185750" cy="3804950"/>
            </a:xfrm>
            <a:custGeom>
              <a:rect b="b" l="l" r="r" t="t"/>
              <a:pathLst>
                <a:path extrusionOk="0" h="152198" w="7430">
                  <a:moveTo>
                    <a:pt x="7366" y="0"/>
                  </a:moveTo>
                  <a:lnTo>
                    <a:pt x="7430" y="96755"/>
                  </a:lnTo>
                  <a:lnTo>
                    <a:pt x="0" y="107019"/>
                  </a:lnTo>
                  <a:lnTo>
                    <a:pt x="8" y="152198"/>
                  </a:lnTo>
                </a:path>
              </a:pathLst>
            </a:cu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sp>
        <p:sp>
          <p:nvSpPr>
            <p:cNvPr id="594" name="Google Shape;594;p9"/>
            <p:cNvSpPr/>
            <p:nvPr/>
          </p:nvSpPr>
          <p:spPr>
            <a:xfrm>
              <a:off x="7704114" y="3665554"/>
              <a:ext cx="150600" cy="1506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5" name="Shape 595"/>
        <p:cNvGrpSpPr/>
        <p:nvPr/>
      </p:nvGrpSpPr>
      <p:grpSpPr>
        <a:xfrm>
          <a:off x="0" y="0"/>
          <a:ext cx="0" cy="0"/>
          <a:chOff x="0" y="0"/>
          <a:chExt cx="0" cy="0"/>
        </a:xfrm>
      </p:grpSpPr>
      <p:sp>
        <p:nvSpPr>
          <p:cNvPr id="596" name="Google Shape;596;p10"/>
          <p:cNvSpPr/>
          <p:nvPr/>
        </p:nvSpPr>
        <p:spPr>
          <a:xfrm>
            <a:off x="0" y="0"/>
            <a:ext cx="6742200" cy="5143500"/>
          </a:xfrm>
          <a:prstGeom prst="rect">
            <a:avLst/>
          </a:prstGeom>
          <a:gradFill>
            <a:gsLst>
              <a:gs pos="0">
                <a:srgbClr val="000000">
                  <a:alpha val="45490"/>
                </a:srgbClr>
              </a:gs>
              <a:gs pos="100000">
                <a:srgbClr val="3D3E40">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7" name="Google Shape;597;p10"/>
          <p:cNvGrpSpPr/>
          <p:nvPr/>
        </p:nvGrpSpPr>
        <p:grpSpPr>
          <a:xfrm flipH="1" rot="5400000">
            <a:off x="-557306" y="-3451592"/>
            <a:ext cx="4222888" cy="4088811"/>
            <a:chOff x="8129425" y="2555026"/>
            <a:chExt cx="4222888" cy="4088811"/>
          </a:xfrm>
        </p:grpSpPr>
        <p:sp>
          <p:nvSpPr>
            <p:cNvPr id="598" name="Google Shape;598;p10"/>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0"/>
            <p:cNvSpPr/>
            <p:nvPr/>
          </p:nvSpPr>
          <p:spPr>
            <a:xfrm>
              <a:off x="8263502" y="2555026"/>
              <a:ext cx="4088811" cy="4088811"/>
            </a:xfrm>
            <a:custGeom>
              <a:rect b="b" l="l" r="r" t="t"/>
              <a:pathLst>
                <a:path extrusionOk="0" fill="none" h="21100" w="21100">
                  <a:moveTo>
                    <a:pt x="21100" y="21099"/>
                  </a:moveTo>
                  <a:lnTo>
                    <a:pt x="1" y="21099"/>
                  </a:lnTo>
                  <a:lnTo>
                    <a:pt x="1" y="3911"/>
                  </a:lnTo>
                  <a:lnTo>
                    <a:pt x="3809" y="0"/>
                  </a:lnTo>
                  <a:lnTo>
                    <a:pt x="21100" y="0"/>
                  </a:lnTo>
                  <a:close/>
                </a:path>
              </a:pathLst>
            </a:custGeom>
            <a:noFill/>
            <a:ln cap="flat" cmpd="sng" w="28575">
              <a:solidFill>
                <a:schemeClr val="accent1"/>
              </a:solidFill>
              <a:prstDash val="solid"/>
              <a:miter lim="20365"/>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0"/>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0"/>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0"/>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0"/>
            <p:cNvSpPr/>
            <p:nvPr/>
          </p:nvSpPr>
          <p:spPr>
            <a:xfrm rot="-5400000">
              <a:off x="8064107" y="3895031"/>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0"/>
            <p:cNvSpPr/>
            <p:nvPr/>
          </p:nvSpPr>
          <p:spPr>
            <a:xfrm rot="-5400000">
              <a:off x="8064107" y="485406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0"/>
            <p:cNvSpPr/>
            <p:nvPr/>
          </p:nvSpPr>
          <p:spPr>
            <a:xfrm rot="-5400000">
              <a:off x="8064107" y="5813119"/>
              <a:ext cx="398786" cy="268151"/>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6" name="Google Shape;606;p10"/>
          <p:cNvGrpSpPr/>
          <p:nvPr/>
        </p:nvGrpSpPr>
        <p:grpSpPr>
          <a:xfrm>
            <a:off x="5933938" y="3940986"/>
            <a:ext cx="3769563" cy="11358057"/>
            <a:chOff x="-2722250" y="-1079764"/>
            <a:chExt cx="3769563" cy="11358057"/>
          </a:xfrm>
        </p:grpSpPr>
        <p:sp>
          <p:nvSpPr>
            <p:cNvPr id="607" name="Google Shape;607;p10"/>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dist="19050">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0"/>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0"/>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0"/>
            <p:cNvSpPr/>
            <p:nvPr/>
          </p:nvSpPr>
          <p:spPr>
            <a:xfrm rot="-5400000">
              <a:off x="-6425973" y="2892399"/>
              <a:ext cx="11223689" cy="3548098"/>
            </a:xfrm>
            <a:custGeom>
              <a:rect b="b" l="l" r="r" t="t"/>
              <a:pathLst>
                <a:path extrusionOk="0" fill="none" h="21568" w="68226">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cap="rnd" cmpd="sng" w="28575">
              <a:solidFill>
                <a:schemeClr val="accent1"/>
              </a:solidFill>
              <a:prstDash val="solid"/>
              <a:round/>
              <a:headEnd len="sm" w="sm" type="none"/>
              <a:tailEnd len="sm" w="sm" type="none"/>
            </a:ln>
            <a:effectLst>
              <a:outerShdw blurRad="128588"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0"/>
            <p:cNvSpPr/>
            <p:nvPr/>
          </p:nvSpPr>
          <p:spPr>
            <a:xfrm rot="-5400000">
              <a:off x="779166" y="3484700"/>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0"/>
            <p:cNvSpPr/>
            <p:nvPr/>
          </p:nvSpPr>
          <p:spPr>
            <a:xfrm rot="-5400000">
              <a:off x="-363339" y="5689141"/>
              <a:ext cx="2553156" cy="268147"/>
            </a:xfrm>
            <a:custGeom>
              <a:rect b="b" l="l" r="r" t="t"/>
              <a:pathLst>
                <a:path extrusionOk="0" h="1630" w="15520">
                  <a:moveTo>
                    <a:pt x="0" y="0"/>
                  </a:moveTo>
                  <a:lnTo>
                    <a:pt x="0" y="1629"/>
                  </a:lnTo>
                  <a:lnTo>
                    <a:pt x="15519" y="1629"/>
                  </a:lnTo>
                  <a:lnTo>
                    <a:pt x="15519"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0"/>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0"/>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0"/>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0"/>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0"/>
            <p:cNvSpPr/>
            <p:nvPr/>
          </p:nvSpPr>
          <p:spPr>
            <a:xfrm rot="-5400000">
              <a:off x="-3866449" y="8223650"/>
              <a:ext cx="2556549" cy="268151"/>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0"/>
            <p:cNvSpPr/>
            <p:nvPr/>
          </p:nvSpPr>
          <p:spPr>
            <a:xfrm rot="-5400000">
              <a:off x="-2722238" y="1390659"/>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0"/>
            <p:cNvSpPr/>
            <p:nvPr/>
          </p:nvSpPr>
          <p:spPr>
            <a:xfrm rot="-5400000">
              <a:off x="-1331823" y="-1079764"/>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0"/>
            <p:cNvSpPr/>
            <p:nvPr/>
          </p:nvSpPr>
          <p:spPr>
            <a:xfrm rot="-5400000">
              <a:off x="-413699" y="-829583"/>
              <a:ext cx="268147" cy="268147"/>
            </a:xfrm>
            <a:custGeom>
              <a:rect b="b" l="l" r="r" t="t"/>
              <a:pathLst>
                <a:path extrusionOk="0" h="1630" w="1630">
                  <a:moveTo>
                    <a:pt x="1" y="0"/>
                  </a:moveTo>
                  <a:lnTo>
                    <a:pt x="1" y="1629"/>
                  </a:lnTo>
                  <a:lnTo>
                    <a:pt x="1630" y="1629"/>
                  </a:lnTo>
                  <a:lnTo>
                    <a:pt x="1630" y="0"/>
                  </a:lnTo>
                  <a:close/>
                </a:path>
              </a:pathLst>
            </a:custGeom>
            <a:solidFill>
              <a:schemeClr val="accent1"/>
            </a:solidFill>
            <a:ln>
              <a:noFill/>
            </a:ln>
            <a:effectLst>
              <a:outerShdw blurRad="457200" rotWithShape="0" algn="bl" dist="19050">
                <a:schemeClr val="accent1">
                  <a:alpha val="7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0"/>
          <p:cNvSpPr txBox="1"/>
          <p:nvPr>
            <p:ph type="title"/>
          </p:nvPr>
        </p:nvSpPr>
        <p:spPr>
          <a:xfrm>
            <a:off x="713225" y="2297675"/>
            <a:ext cx="3801000" cy="24048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300"/>
              <a:buNone/>
              <a:defRPr/>
            </a:lvl1pPr>
            <a:lvl2pPr lvl="1" rtl="0" algn="l">
              <a:spcBef>
                <a:spcPts val="0"/>
              </a:spcBef>
              <a:spcAft>
                <a:spcPts val="0"/>
              </a:spcAft>
              <a:buSzPts val="3300"/>
              <a:buNone/>
              <a:defRPr/>
            </a:lvl2pPr>
            <a:lvl3pPr lvl="2" rtl="0" algn="l">
              <a:spcBef>
                <a:spcPts val="0"/>
              </a:spcBef>
              <a:spcAft>
                <a:spcPts val="0"/>
              </a:spcAft>
              <a:buSzPts val="3300"/>
              <a:buNone/>
              <a:defRPr/>
            </a:lvl3pPr>
            <a:lvl4pPr lvl="3" rtl="0" algn="l">
              <a:spcBef>
                <a:spcPts val="0"/>
              </a:spcBef>
              <a:spcAft>
                <a:spcPts val="0"/>
              </a:spcAft>
              <a:buSzPts val="3300"/>
              <a:buNone/>
              <a:defRPr/>
            </a:lvl4pPr>
            <a:lvl5pPr lvl="4" rtl="0" algn="l">
              <a:spcBef>
                <a:spcPts val="0"/>
              </a:spcBef>
              <a:spcAft>
                <a:spcPts val="0"/>
              </a:spcAft>
              <a:buSzPts val="3300"/>
              <a:buNone/>
              <a:defRPr/>
            </a:lvl5pPr>
            <a:lvl6pPr lvl="5" rtl="0" algn="l">
              <a:spcBef>
                <a:spcPts val="0"/>
              </a:spcBef>
              <a:spcAft>
                <a:spcPts val="0"/>
              </a:spcAft>
              <a:buSzPts val="3300"/>
              <a:buNone/>
              <a:defRPr/>
            </a:lvl6pPr>
            <a:lvl7pPr lvl="6" rtl="0" algn="l">
              <a:spcBef>
                <a:spcPts val="0"/>
              </a:spcBef>
              <a:spcAft>
                <a:spcPts val="0"/>
              </a:spcAft>
              <a:buSzPts val="3300"/>
              <a:buNone/>
              <a:defRPr/>
            </a:lvl7pPr>
            <a:lvl8pPr lvl="7" rtl="0" algn="l">
              <a:spcBef>
                <a:spcPts val="0"/>
              </a:spcBef>
              <a:spcAft>
                <a:spcPts val="0"/>
              </a:spcAft>
              <a:buSzPts val="3300"/>
              <a:buNone/>
              <a:defRPr/>
            </a:lvl8pPr>
            <a:lvl9pPr lvl="8" rtl="0" algn="l">
              <a:spcBef>
                <a:spcPts val="0"/>
              </a:spcBef>
              <a:spcAft>
                <a:spcPts val="0"/>
              </a:spcAft>
              <a:buSzPts val="33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25"/>
            <a:ext cx="7717500" cy="4782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1pPr>
            <a:lvl2pPr lvl="1"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2pPr>
            <a:lvl3pPr lvl="2"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3pPr>
            <a:lvl4pPr lvl="3"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4pPr>
            <a:lvl5pPr lvl="4"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5pPr>
            <a:lvl6pPr lvl="5"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6pPr>
            <a:lvl7pPr lvl="6"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7pPr>
            <a:lvl8pPr lvl="7"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8pPr>
            <a:lvl9pPr lvl="8" algn="ctr">
              <a:spcBef>
                <a:spcPts val="0"/>
              </a:spcBef>
              <a:spcAft>
                <a:spcPts val="0"/>
              </a:spcAft>
              <a:buClr>
                <a:schemeClr val="lt1"/>
              </a:buClr>
              <a:buSzPts val="3300"/>
              <a:buFont typeface="Play"/>
              <a:buNone/>
              <a:defRPr b="1" sz="3300">
                <a:solidFill>
                  <a:schemeClr val="lt1"/>
                </a:solidFill>
                <a:latin typeface="Play"/>
                <a:ea typeface="Play"/>
                <a:cs typeface="Play"/>
                <a:sym typeface="Play"/>
              </a:defRPr>
            </a:lvl9pPr>
          </a:lstStyle>
          <a:p/>
        </p:txBody>
      </p:sp>
      <p:sp>
        <p:nvSpPr>
          <p:cNvPr id="7" name="Google Shape;7;p1"/>
          <p:cNvSpPr txBox="1"/>
          <p:nvPr>
            <p:ph idx="1" type="body"/>
          </p:nvPr>
        </p:nvSpPr>
        <p:spPr>
          <a:xfrm>
            <a:off x="713225" y="1297400"/>
            <a:ext cx="7717500" cy="32715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31" name="Shape 2631"/>
        <p:cNvGrpSpPr/>
        <p:nvPr/>
      </p:nvGrpSpPr>
      <p:grpSpPr>
        <a:xfrm>
          <a:off x="0" y="0"/>
          <a:ext cx="0" cy="0"/>
          <a:chOff x="0" y="0"/>
          <a:chExt cx="0" cy="0"/>
        </a:xfrm>
      </p:grpSpPr>
      <p:sp>
        <p:nvSpPr>
          <p:cNvPr id="2632" name="Google Shape;2632;p37"/>
          <p:cNvSpPr txBox="1"/>
          <p:nvPr>
            <p:ph type="ctrTitle"/>
          </p:nvPr>
        </p:nvSpPr>
        <p:spPr>
          <a:xfrm>
            <a:off x="1206600" y="751725"/>
            <a:ext cx="6578400" cy="222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COMPUTER VISION </a:t>
            </a:r>
            <a:endParaRPr sz="2800"/>
          </a:p>
          <a:p>
            <a:pPr indent="0" lvl="0" marL="0" rtl="0" algn="ctr">
              <a:spcBef>
                <a:spcPts val="0"/>
              </a:spcBef>
              <a:spcAft>
                <a:spcPts val="0"/>
              </a:spcAft>
              <a:buNone/>
            </a:pPr>
            <a:r>
              <a:rPr lang="en" sz="2800"/>
              <a:t>FINAL PROJECT </a:t>
            </a:r>
            <a:endParaRPr sz="2800"/>
          </a:p>
          <a:p>
            <a:pPr indent="0" lvl="0" marL="0" rtl="0" algn="ctr">
              <a:lnSpc>
                <a:spcPct val="115000"/>
              </a:lnSpc>
              <a:spcBef>
                <a:spcPts val="1200"/>
              </a:spcBef>
              <a:spcAft>
                <a:spcPts val="1200"/>
              </a:spcAft>
              <a:buNone/>
            </a:pPr>
            <a:r>
              <a:rPr lang="en" sz="4100">
                <a:solidFill>
                  <a:srgbClr val="E63B00"/>
                </a:solidFill>
              </a:rPr>
              <a:t>Enhancing Seam Carving with Semantic Segmentation</a:t>
            </a:r>
            <a:endParaRPr sz="4100">
              <a:solidFill>
                <a:schemeClr val="lt2"/>
              </a:solidFill>
            </a:endParaRPr>
          </a:p>
        </p:txBody>
      </p:sp>
      <p:sp>
        <p:nvSpPr>
          <p:cNvPr id="2633" name="Google Shape;2633;p37"/>
          <p:cNvSpPr txBox="1"/>
          <p:nvPr>
            <p:ph idx="1" type="subTitle"/>
          </p:nvPr>
        </p:nvSpPr>
        <p:spPr>
          <a:xfrm>
            <a:off x="1261750" y="4001550"/>
            <a:ext cx="6716400" cy="3738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lang="en" sz="1300"/>
              <a:t>A Practical Guide to Smarter Content-Aware Image Resizing</a:t>
            </a:r>
            <a:endParaRPr sz="1300"/>
          </a:p>
          <a:p>
            <a:pPr indent="0" lvl="0" marL="0" rtl="0" algn="ctr">
              <a:spcBef>
                <a:spcPts val="1200"/>
              </a:spcBef>
              <a:spcAft>
                <a:spcPts val="0"/>
              </a:spcAft>
              <a:buNone/>
            </a:pPr>
            <a:r>
              <a:t/>
            </a:r>
            <a:endParaRPr/>
          </a:p>
        </p:txBody>
      </p:sp>
      <p:cxnSp>
        <p:nvCxnSpPr>
          <p:cNvPr id="2634" name="Google Shape;2634;p37"/>
          <p:cNvCxnSpPr/>
          <p:nvPr/>
        </p:nvCxnSpPr>
        <p:spPr>
          <a:xfrm>
            <a:off x="2483400" y="4010095"/>
            <a:ext cx="41772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2635" name="Google Shape;2635;p37"/>
          <p:cNvGrpSpPr/>
          <p:nvPr/>
        </p:nvGrpSpPr>
        <p:grpSpPr>
          <a:xfrm>
            <a:off x="2433650" y="3942445"/>
            <a:ext cx="4447650" cy="135300"/>
            <a:chOff x="2365175" y="3596070"/>
            <a:chExt cx="4447650" cy="135300"/>
          </a:xfrm>
        </p:grpSpPr>
        <p:sp>
          <p:nvSpPr>
            <p:cNvPr id="2636" name="Google Shape;2636;p37"/>
            <p:cNvSpPr/>
            <p:nvPr/>
          </p:nvSpPr>
          <p:spPr>
            <a:xfrm>
              <a:off x="2365175" y="359607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37"/>
            <p:cNvSpPr/>
            <p:nvPr/>
          </p:nvSpPr>
          <p:spPr>
            <a:xfrm>
              <a:off x="6677525" y="359607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8" name="Google Shape;2638;p37"/>
            <p:cNvCxnSpPr>
              <a:stCxn id="2636" idx="6"/>
              <a:endCxn id="2637" idx="2"/>
            </p:cNvCxnSpPr>
            <p:nvPr/>
          </p:nvCxnSpPr>
          <p:spPr>
            <a:xfrm>
              <a:off x="2500475" y="3663720"/>
              <a:ext cx="41772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sp>
        <p:nvSpPr>
          <p:cNvPr id="2639" name="Google Shape;2639;p37"/>
          <p:cNvSpPr txBox="1"/>
          <p:nvPr>
            <p:ph idx="1" type="subTitle"/>
          </p:nvPr>
        </p:nvSpPr>
        <p:spPr>
          <a:xfrm>
            <a:off x="3083025" y="4641775"/>
            <a:ext cx="6716400" cy="966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lang="en" sz="1000"/>
              <a:t>By Malik Kolawole Lanlokun (2120246036)</a:t>
            </a:r>
            <a:endParaRPr sz="1000"/>
          </a:p>
          <a:p>
            <a:pPr indent="0" lvl="0" marL="0" rtl="0" algn="ctr">
              <a:spcBef>
                <a:spcPts val="12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63" name="Shape 2763"/>
        <p:cNvGrpSpPr/>
        <p:nvPr/>
      </p:nvGrpSpPr>
      <p:grpSpPr>
        <a:xfrm>
          <a:off x="0" y="0"/>
          <a:ext cx="0" cy="0"/>
          <a:chOff x="0" y="0"/>
          <a:chExt cx="0" cy="0"/>
        </a:xfrm>
      </p:grpSpPr>
      <p:grpSp>
        <p:nvGrpSpPr>
          <p:cNvPr id="2764" name="Google Shape;2764;p46"/>
          <p:cNvGrpSpPr/>
          <p:nvPr/>
        </p:nvGrpSpPr>
        <p:grpSpPr>
          <a:xfrm>
            <a:off x="912460" y="1353311"/>
            <a:ext cx="795537" cy="795537"/>
            <a:chOff x="851175" y="1582401"/>
            <a:chExt cx="964872" cy="964872"/>
          </a:xfrm>
        </p:grpSpPr>
        <p:sp>
          <p:nvSpPr>
            <p:cNvPr id="2765" name="Google Shape;2765;p46"/>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46"/>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7" name="Google Shape;2767;p46"/>
          <p:cNvGrpSpPr/>
          <p:nvPr/>
        </p:nvGrpSpPr>
        <p:grpSpPr>
          <a:xfrm>
            <a:off x="912460" y="3720586"/>
            <a:ext cx="795537" cy="795537"/>
            <a:chOff x="851175" y="1582401"/>
            <a:chExt cx="964872" cy="964872"/>
          </a:xfrm>
        </p:grpSpPr>
        <p:sp>
          <p:nvSpPr>
            <p:cNvPr id="2768" name="Google Shape;2768;p46"/>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46"/>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0" name="Google Shape;2770;p46"/>
          <p:cNvGrpSpPr/>
          <p:nvPr/>
        </p:nvGrpSpPr>
        <p:grpSpPr>
          <a:xfrm>
            <a:off x="912460" y="2536949"/>
            <a:ext cx="795537" cy="795537"/>
            <a:chOff x="851175" y="1582401"/>
            <a:chExt cx="964872" cy="964872"/>
          </a:xfrm>
        </p:grpSpPr>
        <p:sp>
          <p:nvSpPr>
            <p:cNvPr id="2771" name="Google Shape;2771;p46"/>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46"/>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3" name="Google Shape;2773;p46"/>
          <p:cNvSpPr txBox="1"/>
          <p:nvPr>
            <p:ph type="title"/>
          </p:nvPr>
        </p:nvSpPr>
        <p:spPr>
          <a:xfrm>
            <a:off x="713225" y="539525"/>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IMPLEMENTATION</a:t>
            </a:r>
            <a:endParaRPr/>
          </a:p>
        </p:txBody>
      </p:sp>
      <p:grpSp>
        <p:nvGrpSpPr>
          <p:cNvPr id="2774" name="Google Shape;2774;p46"/>
          <p:cNvGrpSpPr/>
          <p:nvPr/>
        </p:nvGrpSpPr>
        <p:grpSpPr>
          <a:xfrm>
            <a:off x="4767335" y="1353311"/>
            <a:ext cx="795537" cy="795537"/>
            <a:chOff x="851175" y="1582401"/>
            <a:chExt cx="964872" cy="964872"/>
          </a:xfrm>
        </p:grpSpPr>
        <p:sp>
          <p:nvSpPr>
            <p:cNvPr id="2775" name="Google Shape;2775;p46"/>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46"/>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7" name="Google Shape;2777;p46"/>
          <p:cNvGrpSpPr/>
          <p:nvPr/>
        </p:nvGrpSpPr>
        <p:grpSpPr>
          <a:xfrm>
            <a:off x="4767335" y="3720586"/>
            <a:ext cx="795537" cy="795537"/>
            <a:chOff x="851175" y="1582401"/>
            <a:chExt cx="964872" cy="964872"/>
          </a:xfrm>
        </p:grpSpPr>
        <p:sp>
          <p:nvSpPr>
            <p:cNvPr id="2778" name="Google Shape;2778;p46"/>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46"/>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0" name="Google Shape;2780;p46"/>
          <p:cNvGrpSpPr/>
          <p:nvPr/>
        </p:nvGrpSpPr>
        <p:grpSpPr>
          <a:xfrm>
            <a:off x="4767335" y="2536949"/>
            <a:ext cx="795537" cy="795537"/>
            <a:chOff x="851175" y="1582401"/>
            <a:chExt cx="964872" cy="964872"/>
          </a:xfrm>
        </p:grpSpPr>
        <p:sp>
          <p:nvSpPr>
            <p:cNvPr id="2781" name="Google Shape;2781;p46"/>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46"/>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3" name="Google Shape;2783;p46"/>
          <p:cNvSpPr txBox="1"/>
          <p:nvPr>
            <p:ph idx="1" type="subTitle"/>
          </p:nvPr>
        </p:nvSpPr>
        <p:spPr>
          <a:xfrm>
            <a:off x="1805875" y="1710450"/>
            <a:ext cx="2687700" cy="4455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Load the original image in full resolution</a:t>
            </a:r>
            <a:endParaRPr/>
          </a:p>
        </p:txBody>
      </p:sp>
      <p:sp>
        <p:nvSpPr>
          <p:cNvPr id="2784" name="Google Shape;2784;p46"/>
          <p:cNvSpPr txBox="1"/>
          <p:nvPr>
            <p:ph idx="2" type="subTitle"/>
          </p:nvPr>
        </p:nvSpPr>
        <p:spPr>
          <a:xfrm>
            <a:off x="1805875" y="1329200"/>
            <a:ext cx="2687700" cy="3813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Step 1</a:t>
            </a:r>
            <a:endParaRPr/>
          </a:p>
        </p:txBody>
      </p:sp>
      <p:sp>
        <p:nvSpPr>
          <p:cNvPr id="2785" name="Google Shape;2785;p46"/>
          <p:cNvSpPr txBox="1"/>
          <p:nvPr>
            <p:ph idx="3" type="subTitle"/>
          </p:nvPr>
        </p:nvSpPr>
        <p:spPr>
          <a:xfrm>
            <a:off x="1805875" y="4077725"/>
            <a:ext cx="2687700" cy="4455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Use DeepLabV3 (PyTorch) to create a segmentation mask.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86" name="Google Shape;2786;p46"/>
          <p:cNvSpPr txBox="1"/>
          <p:nvPr>
            <p:ph idx="4" type="subTitle"/>
          </p:nvPr>
        </p:nvSpPr>
        <p:spPr>
          <a:xfrm>
            <a:off x="1805875" y="3696475"/>
            <a:ext cx="2687700" cy="3813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Step 3</a:t>
            </a:r>
            <a:endParaRPr/>
          </a:p>
        </p:txBody>
      </p:sp>
      <p:sp>
        <p:nvSpPr>
          <p:cNvPr id="2787" name="Google Shape;2787;p46"/>
          <p:cNvSpPr txBox="1"/>
          <p:nvPr>
            <p:ph idx="5" type="subTitle"/>
          </p:nvPr>
        </p:nvSpPr>
        <p:spPr>
          <a:xfrm>
            <a:off x="1805875" y="2894088"/>
            <a:ext cx="2687700" cy="4455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Compute energy map using Sobel filters.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88" name="Google Shape;2788;p46"/>
          <p:cNvSpPr txBox="1"/>
          <p:nvPr>
            <p:ph idx="6" type="subTitle"/>
          </p:nvPr>
        </p:nvSpPr>
        <p:spPr>
          <a:xfrm>
            <a:off x="1805875" y="2512838"/>
            <a:ext cx="2687700" cy="3813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Step 2</a:t>
            </a:r>
            <a:endParaRPr/>
          </a:p>
          <a:p>
            <a:pPr indent="0" lvl="0" marL="0" rtl="0" algn="l">
              <a:spcBef>
                <a:spcPts val="0"/>
              </a:spcBef>
              <a:spcAft>
                <a:spcPts val="0"/>
              </a:spcAft>
              <a:buNone/>
            </a:pPr>
            <a:r>
              <a:t/>
            </a:r>
            <a:endParaRPr/>
          </a:p>
        </p:txBody>
      </p:sp>
      <p:sp>
        <p:nvSpPr>
          <p:cNvPr id="2789" name="Google Shape;2789;p46"/>
          <p:cNvSpPr txBox="1"/>
          <p:nvPr>
            <p:ph idx="7" type="subTitle"/>
          </p:nvPr>
        </p:nvSpPr>
        <p:spPr>
          <a:xfrm>
            <a:off x="5660750" y="1710450"/>
            <a:ext cx="2687700" cy="4455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Enhance the energy map with segmentation mask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90" name="Google Shape;2790;p46"/>
          <p:cNvSpPr txBox="1"/>
          <p:nvPr>
            <p:ph idx="8" type="subTitle"/>
          </p:nvPr>
        </p:nvSpPr>
        <p:spPr>
          <a:xfrm>
            <a:off x="5660750" y="1329200"/>
            <a:ext cx="2687700" cy="3813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Step 4</a:t>
            </a:r>
            <a:endParaRPr/>
          </a:p>
        </p:txBody>
      </p:sp>
      <p:sp>
        <p:nvSpPr>
          <p:cNvPr id="2791" name="Google Shape;2791;p46"/>
          <p:cNvSpPr txBox="1"/>
          <p:nvPr>
            <p:ph idx="9" type="subTitle"/>
          </p:nvPr>
        </p:nvSpPr>
        <p:spPr>
          <a:xfrm>
            <a:off x="5660750" y="3932225"/>
            <a:ext cx="2687700" cy="445500"/>
          </a:xfrm>
          <a:prstGeom prst="rect">
            <a:avLst/>
          </a:prstGeom>
        </p:spPr>
        <p:txBody>
          <a:bodyPr anchorCtr="0" anchor="t" bIns="91425" lIns="91425" spcFirstLastPara="1" rIns="91425" wrap="square" tIns="0">
            <a:noAutofit/>
          </a:bodyPr>
          <a:lstStyle/>
          <a:p>
            <a:pPr indent="0" lvl="0" marL="0" rtl="0" algn="l">
              <a:lnSpc>
                <a:spcPct val="115000"/>
              </a:lnSpc>
              <a:spcBef>
                <a:spcPts val="1200"/>
              </a:spcBef>
              <a:spcAft>
                <a:spcPts val="1200"/>
              </a:spcAft>
              <a:buNone/>
            </a:pPr>
            <a:r>
              <a:rPr lang="en"/>
              <a:t>Output Resized Image</a:t>
            </a:r>
            <a:endParaRPr/>
          </a:p>
        </p:txBody>
      </p:sp>
      <p:sp>
        <p:nvSpPr>
          <p:cNvPr id="2792" name="Google Shape;2792;p46"/>
          <p:cNvSpPr txBox="1"/>
          <p:nvPr>
            <p:ph idx="13" type="subTitle"/>
          </p:nvPr>
        </p:nvSpPr>
        <p:spPr>
          <a:xfrm>
            <a:off x="5660750" y="3696450"/>
            <a:ext cx="2687700" cy="3813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Step 6</a:t>
            </a:r>
            <a:endParaRPr/>
          </a:p>
        </p:txBody>
      </p:sp>
      <p:sp>
        <p:nvSpPr>
          <p:cNvPr id="2793" name="Google Shape;2793;p46"/>
          <p:cNvSpPr txBox="1"/>
          <p:nvPr>
            <p:ph idx="14" type="subTitle"/>
          </p:nvPr>
        </p:nvSpPr>
        <p:spPr>
          <a:xfrm>
            <a:off x="5660750" y="2703450"/>
            <a:ext cx="2687700" cy="445500"/>
          </a:xfrm>
          <a:prstGeom prst="rect">
            <a:avLst/>
          </a:prstGeom>
        </p:spPr>
        <p:txBody>
          <a:bodyPr anchorCtr="0" anchor="t" bIns="91425" lIns="91425" spcFirstLastPara="1" rIns="91425" wrap="square" tIns="0">
            <a:noAutofit/>
          </a:bodyPr>
          <a:lstStyle/>
          <a:p>
            <a:pPr indent="0" lvl="0" marL="0" rtl="0" algn="l">
              <a:lnSpc>
                <a:spcPct val="115000"/>
              </a:lnSpc>
              <a:spcBef>
                <a:spcPts val="1200"/>
              </a:spcBef>
              <a:spcAft>
                <a:spcPts val="0"/>
              </a:spcAft>
              <a:buNone/>
            </a:pPr>
            <a:r>
              <a:rPr lang="en"/>
              <a:t>Perform seam carving to resize the image.</a:t>
            </a:r>
            <a:endParaRPr/>
          </a:p>
          <a:p>
            <a:pPr indent="0" lvl="0" marL="0" rtl="0" algn="l">
              <a:spcBef>
                <a:spcPts val="1200"/>
              </a:spcBef>
              <a:spcAft>
                <a:spcPts val="0"/>
              </a:spcAft>
              <a:buNone/>
            </a:pPr>
            <a:r>
              <a:t/>
            </a:r>
            <a:endParaRPr/>
          </a:p>
        </p:txBody>
      </p:sp>
      <p:sp>
        <p:nvSpPr>
          <p:cNvPr id="2794" name="Google Shape;2794;p46"/>
          <p:cNvSpPr txBox="1"/>
          <p:nvPr>
            <p:ph idx="15" type="subTitle"/>
          </p:nvPr>
        </p:nvSpPr>
        <p:spPr>
          <a:xfrm>
            <a:off x="5660750" y="2512838"/>
            <a:ext cx="2687700" cy="3813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Step 5</a:t>
            </a:r>
            <a:endParaRPr/>
          </a:p>
        </p:txBody>
      </p:sp>
      <p:grpSp>
        <p:nvGrpSpPr>
          <p:cNvPr id="2795" name="Google Shape;2795;p46"/>
          <p:cNvGrpSpPr/>
          <p:nvPr/>
        </p:nvGrpSpPr>
        <p:grpSpPr>
          <a:xfrm>
            <a:off x="1168504" y="1649770"/>
            <a:ext cx="283442" cy="255135"/>
            <a:chOff x="-4555975" y="6555975"/>
            <a:chExt cx="489875" cy="446275"/>
          </a:xfrm>
        </p:grpSpPr>
        <p:sp>
          <p:nvSpPr>
            <p:cNvPr id="2796" name="Google Shape;2796;p46"/>
            <p:cNvSpPr/>
            <p:nvPr/>
          </p:nvSpPr>
          <p:spPr>
            <a:xfrm>
              <a:off x="-4292600" y="6733250"/>
              <a:ext cx="112900" cy="91925"/>
            </a:xfrm>
            <a:custGeom>
              <a:rect b="b" l="l" r="r" t="t"/>
              <a:pathLst>
                <a:path extrusionOk="0" h="3677" w="4516">
                  <a:moveTo>
                    <a:pt x="2663" y="0"/>
                  </a:moveTo>
                  <a:cubicBezTo>
                    <a:pt x="2026" y="0"/>
                    <a:pt x="840" y="984"/>
                    <a:pt x="0" y="1824"/>
                  </a:cubicBezTo>
                  <a:cubicBezTo>
                    <a:pt x="840" y="2692"/>
                    <a:pt x="2026" y="3676"/>
                    <a:pt x="2663" y="3676"/>
                  </a:cubicBezTo>
                  <a:cubicBezTo>
                    <a:pt x="3676" y="3676"/>
                    <a:pt x="4515" y="2837"/>
                    <a:pt x="4515" y="1824"/>
                  </a:cubicBezTo>
                  <a:cubicBezTo>
                    <a:pt x="4515" y="811"/>
                    <a:pt x="3676" y="0"/>
                    <a:pt x="26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46"/>
            <p:cNvSpPr/>
            <p:nvPr/>
          </p:nvSpPr>
          <p:spPr>
            <a:xfrm>
              <a:off x="-4442375" y="6733250"/>
              <a:ext cx="112175" cy="91925"/>
            </a:xfrm>
            <a:custGeom>
              <a:rect b="b" l="l" r="r" t="t"/>
              <a:pathLst>
                <a:path extrusionOk="0" h="3677" w="4487">
                  <a:moveTo>
                    <a:pt x="1824" y="0"/>
                  </a:moveTo>
                  <a:cubicBezTo>
                    <a:pt x="811" y="0"/>
                    <a:pt x="0" y="811"/>
                    <a:pt x="0" y="1824"/>
                  </a:cubicBezTo>
                  <a:cubicBezTo>
                    <a:pt x="0" y="2837"/>
                    <a:pt x="811" y="3676"/>
                    <a:pt x="1824" y="3676"/>
                  </a:cubicBezTo>
                  <a:cubicBezTo>
                    <a:pt x="2460" y="3676"/>
                    <a:pt x="3676" y="2692"/>
                    <a:pt x="4486" y="1824"/>
                  </a:cubicBezTo>
                  <a:cubicBezTo>
                    <a:pt x="3676" y="984"/>
                    <a:pt x="2489" y="0"/>
                    <a:pt x="18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46"/>
            <p:cNvSpPr/>
            <p:nvPr/>
          </p:nvSpPr>
          <p:spPr>
            <a:xfrm>
              <a:off x="-4555975" y="6555975"/>
              <a:ext cx="489875" cy="446275"/>
            </a:xfrm>
            <a:custGeom>
              <a:rect b="b" l="l" r="r" t="t"/>
              <a:pathLst>
                <a:path extrusionOk="0" h="17851" w="19595">
                  <a:moveTo>
                    <a:pt x="13198" y="6049"/>
                  </a:moveTo>
                  <a:cubicBezTo>
                    <a:pt x="14790" y="6049"/>
                    <a:pt x="16092" y="7323"/>
                    <a:pt x="16092" y="8915"/>
                  </a:cubicBezTo>
                  <a:cubicBezTo>
                    <a:pt x="16092" y="10507"/>
                    <a:pt x="14790" y="11809"/>
                    <a:pt x="13198" y="11809"/>
                  </a:cubicBezTo>
                  <a:cubicBezTo>
                    <a:pt x="12532" y="11809"/>
                    <a:pt x="11693" y="11375"/>
                    <a:pt x="10680" y="10507"/>
                  </a:cubicBezTo>
                  <a:cubicBezTo>
                    <a:pt x="10333" y="10188"/>
                    <a:pt x="10014" y="9870"/>
                    <a:pt x="9783" y="9638"/>
                  </a:cubicBezTo>
                  <a:cubicBezTo>
                    <a:pt x="9551" y="9870"/>
                    <a:pt x="9262" y="10188"/>
                    <a:pt x="8886" y="10507"/>
                  </a:cubicBezTo>
                  <a:cubicBezTo>
                    <a:pt x="7873" y="11375"/>
                    <a:pt x="7033" y="11809"/>
                    <a:pt x="6368" y="11809"/>
                  </a:cubicBezTo>
                  <a:cubicBezTo>
                    <a:pt x="4776" y="11809"/>
                    <a:pt x="3473" y="10507"/>
                    <a:pt x="3473" y="8915"/>
                  </a:cubicBezTo>
                  <a:cubicBezTo>
                    <a:pt x="3473" y="7323"/>
                    <a:pt x="4776" y="6049"/>
                    <a:pt x="6368" y="6049"/>
                  </a:cubicBezTo>
                  <a:cubicBezTo>
                    <a:pt x="7033" y="6049"/>
                    <a:pt x="7873" y="6455"/>
                    <a:pt x="8886" y="7352"/>
                  </a:cubicBezTo>
                  <a:cubicBezTo>
                    <a:pt x="9233" y="7670"/>
                    <a:pt x="9551" y="7960"/>
                    <a:pt x="9783" y="8191"/>
                  </a:cubicBezTo>
                  <a:cubicBezTo>
                    <a:pt x="10014" y="7960"/>
                    <a:pt x="10333" y="7670"/>
                    <a:pt x="10680" y="7352"/>
                  </a:cubicBezTo>
                  <a:cubicBezTo>
                    <a:pt x="11693" y="6455"/>
                    <a:pt x="12532" y="6049"/>
                    <a:pt x="13198" y="6049"/>
                  </a:cubicBezTo>
                  <a:close/>
                  <a:moveTo>
                    <a:pt x="9794" y="0"/>
                  </a:moveTo>
                  <a:cubicBezTo>
                    <a:pt x="7511" y="0"/>
                    <a:pt x="5224" y="869"/>
                    <a:pt x="3473" y="2605"/>
                  </a:cubicBezTo>
                  <a:cubicBezTo>
                    <a:pt x="0" y="6107"/>
                    <a:pt x="0" y="11751"/>
                    <a:pt x="3473" y="15224"/>
                  </a:cubicBezTo>
                  <a:cubicBezTo>
                    <a:pt x="5224" y="16975"/>
                    <a:pt x="7511" y="17851"/>
                    <a:pt x="9794" y="17851"/>
                  </a:cubicBezTo>
                  <a:cubicBezTo>
                    <a:pt x="12076" y="17851"/>
                    <a:pt x="14356" y="16975"/>
                    <a:pt x="16092" y="15224"/>
                  </a:cubicBezTo>
                  <a:cubicBezTo>
                    <a:pt x="19594" y="11751"/>
                    <a:pt x="19594" y="6107"/>
                    <a:pt x="16092" y="2605"/>
                  </a:cubicBezTo>
                  <a:cubicBezTo>
                    <a:pt x="14356" y="869"/>
                    <a:pt x="12076" y="0"/>
                    <a:pt x="97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9" name="Google Shape;2799;p46"/>
          <p:cNvGrpSpPr/>
          <p:nvPr/>
        </p:nvGrpSpPr>
        <p:grpSpPr>
          <a:xfrm>
            <a:off x="1168504" y="2807145"/>
            <a:ext cx="283442" cy="255135"/>
            <a:chOff x="-4555975" y="6555975"/>
            <a:chExt cx="489875" cy="446275"/>
          </a:xfrm>
        </p:grpSpPr>
        <p:sp>
          <p:nvSpPr>
            <p:cNvPr id="2800" name="Google Shape;2800;p46"/>
            <p:cNvSpPr/>
            <p:nvPr/>
          </p:nvSpPr>
          <p:spPr>
            <a:xfrm>
              <a:off x="-4292600" y="6733250"/>
              <a:ext cx="112900" cy="91925"/>
            </a:xfrm>
            <a:custGeom>
              <a:rect b="b" l="l" r="r" t="t"/>
              <a:pathLst>
                <a:path extrusionOk="0" h="3677" w="4516">
                  <a:moveTo>
                    <a:pt x="2663" y="0"/>
                  </a:moveTo>
                  <a:cubicBezTo>
                    <a:pt x="2026" y="0"/>
                    <a:pt x="840" y="984"/>
                    <a:pt x="0" y="1824"/>
                  </a:cubicBezTo>
                  <a:cubicBezTo>
                    <a:pt x="840" y="2692"/>
                    <a:pt x="2026" y="3676"/>
                    <a:pt x="2663" y="3676"/>
                  </a:cubicBezTo>
                  <a:cubicBezTo>
                    <a:pt x="3676" y="3676"/>
                    <a:pt x="4515" y="2837"/>
                    <a:pt x="4515" y="1824"/>
                  </a:cubicBezTo>
                  <a:cubicBezTo>
                    <a:pt x="4515" y="811"/>
                    <a:pt x="3676" y="0"/>
                    <a:pt x="26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46"/>
            <p:cNvSpPr/>
            <p:nvPr/>
          </p:nvSpPr>
          <p:spPr>
            <a:xfrm>
              <a:off x="-4442375" y="6733250"/>
              <a:ext cx="112175" cy="91925"/>
            </a:xfrm>
            <a:custGeom>
              <a:rect b="b" l="l" r="r" t="t"/>
              <a:pathLst>
                <a:path extrusionOk="0" h="3677" w="4487">
                  <a:moveTo>
                    <a:pt x="1824" y="0"/>
                  </a:moveTo>
                  <a:cubicBezTo>
                    <a:pt x="811" y="0"/>
                    <a:pt x="0" y="811"/>
                    <a:pt x="0" y="1824"/>
                  </a:cubicBezTo>
                  <a:cubicBezTo>
                    <a:pt x="0" y="2837"/>
                    <a:pt x="811" y="3676"/>
                    <a:pt x="1824" y="3676"/>
                  </a:cubicBezTo>
                  <a:cubicBezTo>
                    <a:pt x="2460" y="3676"/>
                    <a:pt x="3676" y="2692"/>
                    <a:pt x="4486" y="1824"/>
                  </a:cubicBezTo>
                  <a:cubicBezTo>
                    <a:pt x="3676" y="984"/>
                    <a:pt x="2489" y="0"/>
                    <a:pt x="18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46"/>
            <p:cNvSpPr/>
            <p:nvPr/>
          </p:nvSpPr>
          <p:spPr>
            <a:xfrm>
              <a:off x="-4555975" y="6555975"/>
              <a:ext cx="489875" cy="446275"/>
            </a:xfrm>
            <a:custGeom>
              <a:rect b="b" l="l" r="r" t="t"/>
              <a:pathLst>
                <a:path extrusionOk="0" h="17851" w="19595">
                  <a:moveTo>
                    <a:pt x="13198" y="6049"/>
                  </a:moveTo>
                  <a:cubicBezTo>
                    <a:pt x="14790" y="6049"/>
                    <a:pt x="16092" y="7323"/>
                    <a:pt x="16092" y="8915"/>
                  </a:cubicBezTo>
                  <a:cubicBezTo>
                    <a:pt x="16092" y="10507"/>
                    <a:pt x="14790" y="11809"/>
                    <a:pt x="13198" y="11809"/>
                  </a:cubicBezTo>
                  <a:cubicBezTo>
                    <a:pt x="12532" y="11809"/>
                    <a:pt x="11693" y="11375"/>
                    <a:pt x="10680" y="10507"/>
                  </a:cubicBezTo>
                  <a:cubicBezTo>
                    <a:pt x="10333" y="10188"/>
                    <a:pt x="10014" y="9870"/>
                    <a:pt x="9783" y="9638"/>
                  </a:cubicBezTo>
                  <a:cubicBezTo>
                    <a:pt x="9551" y="9870"/>
                    <a:pt x="9262" y="10188"/>
                    <a:pt x="8886" y="10507"/>
                  </a:cubicBezTo>
                  <a:cubicBezTo>
                    <a:pt x="7873" y="11375"/>
                    <a:pt x="7033" y="11809"/>
                    <a:pt x="6368" y="11809"/>
                  </a:cubicBezTo>
                  <a:cubicBezTo>
                    <a:pt x="4776" y="11809"/>
                    <a:pt x="3473" y="10507"/>
                    <a:pt x="3473" y="8915"/>
                  </a:cubicBezTo>
                  <a:cubicBezTo>
                    <a:pt x="3473" y="7323"/>
                    <a:pt x="4776" y="6049"/>
                    <a:pt x="6368" y="6049"/>
                  </a:cubicBezTo>
                  <a:cubicBezTo>
                    <a:pt x="7033" y="6049"/>
                    <a:pt x="7873" y="6455"/>
                    <a:pt x="8886" y="7352"/>
                  </a:cubicBezTo>
                  <a:cubicBezTo>
                    <a:pt x="9233" y="7670"/>
                    <a:pt x="9551" y="7960"/>
                    <a:pt x="9783" y="8191"/>
                  </a:cubicBezTo>
                  <a:cubicBezTo>
                    <a:pt x="10014" y="7960"/>
                    <a:pt x="10333" y="7670"/>
                    <a:pt x="10680" y="7352"/>
                  </a:cubicBezTo>
                  <a:cubicBezTo>
                    <a:pt x="11693" y="6455"/>
                    <a:pt x="12532" y="6049"/>
                    <a:pt x="13198" y="6049"/>
                  </a:cubicBezTo>
                  <a:close/>
                  <a:moveTo>
                    <a:pt x="9794" y="0"/>
                  </a:moveTo>
                  <a:cubicBezTo>
                    <a:pt x="7511" y="0"/>
                    <a:pt x="5224" y="869"/>
                    <a:pt x="3473" y="2605"/>
                  </a:cubicBezTo>
                  <a:cubicBezTo>
                    <a:pt x="0" y="6107"/>
                    <a:pt x="0" y="11751"/>
                    <a:pt x="3473" y="15224"/>
                  </a:cubicBezTo>
                  <a:cubicBezTo>
                    <a:pt x="5224" y="16975"/>
                    <a:pt x="7511" y="17851"/>
                    <a:pt x="9794" y="17851"/>
                  </a:cubicBezTo>
                  <a:cubicBezTo>
                    <a:pt x="12076" y="17851"/>
                    <a:pt x="14356" y="16975"/>
                    <a:pt x="16092" y="15224"/>
                  </a:cubicBezTo>
                  <a:cubicBezTo>
                    <a:pt x="19594" y="11751"/>
                    <a:pt x="19594" y="6107"/>
                    <a:pt x="16092" y="2605"/>
                  </a:cubicBezTo>
                  <a:cubicBezTo>
                    <a:pt x="14356" y="869"/>
                    <a:pt x="12076" y="0"/>
                    <a:pt x="97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3" name="Google Shape;2803;p46"/>
          <p:cNvGrpSpPr/>
          <p:nvPr/>
        </p:nvGrpSpPr>
        <p:grpSpPr>
          <a:xfrm>
            <a:off x="1168504" y="3990795"/>
            <a:ext cx="283442" cy="255135"/>
            <a:chOff x="-4555975" y="6555975"/>
            <a:chExt cx="489875" cy="446275"/>
          </a:xfrm>
        </p:grpSpPr>
        <p:sp>
          <p:nvSpPr>
            <p:cNvPr id="2804" name="Google Shape;2804;p46"/>
            <p:cNvSpPr/>
            <p:nvPr/>
          </p:nvSpPr>
          <p:spPr>
            <a:xfrm>
              <a:off x="-4292600" y="6733250"/>
              <a:ext cx="112900" cy="91925"/>
            </a:xfrm>
            <a:custGeom>
              <a:rect b="b" l="l" r="r" t="t"/>
              <a:pathLst>
                <a:path extrusionOk="0" h="3677" w="4516">
                  <a:moveTo>
                    <a:pt x="2663" y="0"/>
                  </a:moveTo>
                  <a:cubicBezTo>
                    <a:pt x="2026" y="0"/>
                    <a:pt x="840" y="984"/>
                    <a:pt x="0" y="1824"/>
                  </a:cubicBezTo>
                  <a:cubicBezTo>
                    <a:pt x="840" y="2692"/>
                    <a:pt x="2026" y="3676"/>
                    <a:pt x="2663" y="3676"/>
                  </a:cubicBezTo>
                  <a:cubicBezTo>
                    <a:pt x="3676" y="3676"/>
                    <a:pt x="4515" y="2837"/>
                    <a:pt x="4515" y="1824"/>
                  </a:cubicBezTo>
                  <a:cubicBezTo>
                    <a:pt x="4515" y="811"/>
                    <a:pt x="3676" y="0"/>
                    <a:pt x="26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46"/>
            <p:cNvSpPr/>
            <p:nvPr/>
          </p:nvSpPr>
          <p:spPr>
            <a:xfrm>
              <a:off x="-4442375" y="6733250"/>
              <a:ext cx="112175" cy="91925"/>
            </a:xfrm>
            <a:custGeom>
              <a:rect b="b" l="l" r="r" t="t"/>
              <a:pathLst>
                <a:path extrusionOk="0" h="3677" w="4487">
                  <a:moveTo>
                    <a:pt x="1824" y="0"/>
                  </a:moveTo>
                  <a:cubicBezTo>
                    <a:pt x="811" y="0"/>
                    <a:pt x="0" y="811"/>
                    <a:pt x="0" y="1824"/>
                  </a:cubicBezTo>
                  <a:cubicBezTo>
                    <a:pt x="0" y="2837"/>
                    <a:pt x="811" y="3676"/>
                    <a:pt x="1824" y="3676"/>
                  </a:cubicBezTo>
                  <a:cubicBezTo>
                    <a:pt x="2460" y="3676"/>
                    <a:pt x="3676" y="2692"/>
                    <a:pt x="4486" y="1824"/>
                  </a:cubicBezTo>
                  <a:cubicBezTo>
                    <a:pt x="3676" y="984"/>
                    <a:pt x="2489" y="0"/>
                    <a:pt x="18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46"/>
            <p:cNvSpPr/>
            <p:nvPr/>
          </p:nvSpPr>
          <p:spPr>
            <a:xfrm>
              <a:off x="-4555975" y="6555975"/>
              <a:ext cx="489875" cy="446275"/>
            </a:xfrm>
            <a:custGeom>
              <a:rect b="b" l="l" r="r" t="t"/>
              <a:pathLst>
                <a:path extrusionOk="0" h="17851" w="19595">
                  <a:moveTo>
                    <a:pt x="13198" y="6049"/>
                  </a:moveTo>
                  <a:cubicBezTo>
                    <a:pt x="14790" y="6049"/>
                    <a:pt x="16092" y="7323"/>
                    <a:pt x="16092" y="8915"/>
                  </a:cubicBezTo>
                  <a:cubicBezTo>
                    <a:pt x="16092" y="10507"/>
                    <a:pt x="14790" y="11809"/>
                    <a:pt x="13198" y="11809"/>
                  </a:cubicBezTo>
                  <a:cubicBezTo>
                    <a:pt x="12532" y="11809"/>
                    <a:pt x="11693" y="11375"/>
                    <a:pt x="10680" y="10507"/>
                  </a:cubicBezTo>
                  <a:cubicBezTo>
                    <a:pt x="10333" y="10188"/>
                    <a:pt x="10014" y="9870"/>
                    <a:pt x="9783" y="9638"/>
                  </a:cubicBezTo>
                  <a:cubicBezTo>
                    <a:pt x="9551" y="9870"/>
                    <a:pt x="9262" y="10188"/>
                    <a:pt x="8886" y="10507"/>
                  </a:cubicBezTo>
                  <a:cubicBezTo>
                    <a:pt x="7873" y="11375"/>
                    <a:pt x="7033" y="11809"/>
                    <a:pt x="6368" y="11809"/>
                  </a:cubicBezTo>
                  <a:cubicBezTo>
                    <a:pt x="4776" y="11809"/>
                    <a:pt x="3473" y="10507"/>
                    <a:pt x="3473" y="8915"/>
                  </a:cubicBezTo>
                  <a:cubicBezTo>
                    <a:pt x="3473" y="7323"/>
                    <a:pt x="4776" y="6049"/>
                    <a:pt x="6368" y="6049"/>
                  </a:cubicBezTo>
                  <a:cubicBezTo>
                    <a:pt x="7033" y="6049"/>
                    <a:pt x="7873" y="6455"/>
                    <a:pt x="8886" y="7352"/>
                  </a:cubicBezTo>
                  <a:cubicBezTo>
                    <a:pt x="9233" y="7670"/>
                    <a:pt x="9551" y="7960"/>
                    <a:pt x="9783" y="8191"/>
                  </a:cubicBezTo>
                  <a:cubicBezTo>
                    <a:pt x="10014" y="7960"/>
                    <a:pt x="10333" y="7670"/>
                    <a:pt x="10680" y="7352"/>
                  </a:cubicBezTo>
                  <a:cubicBezTo>
                    <a:pt x="11693" y="6455"/>
                    <a:pt x="12532" y="6049"/>
                    <a:pt x="13198" y="6049"/>
                  </a:cubicBezTo>
                  <a:close/>
                  <a:moveTo>
                    <a:pt x="9794" y="0"/>
                  </a:moveTo>
                  <a:cubicBezTo>
                    <a:pt x="7511" y="0"/>
                    <a:pt x="5224" y="869"/>
                    <a:pt x="3473" y="2605"/>
                  </a:cubicBezTo>
                  <a:cubicBezTo>
                    <a:pt x="0" y="6107"/>
                    <a:pt x="0" y="11751"/>
                    <a:pt x="3473" y="15224"/>
                  </a:cubicBezTo>
                  <a:cubicBezTo>
                    <a:pt x="5224" y="16975"/>
                    <a:pt x="7511" y="17851"/>
                    <a:pt x="9794" y="17851"/>
                  </a:cubicBezTo>
                  <a:cubicBezTo>
                    <a:pt x="12076" y="17851"/>
                    <a:pt x="14356" y="16975"/>
                    <a:pt x="16092" y="15224"/>
                  </a:cubicBezTo>
                  <a:cubicBezTo>
                    <a:pt x="19594" y="11751"/>
                    <a:pt x="19594" y="6107"/>
                    <a:pt x="16092" y="2605"/>
                  </a:cubicBezTo>
                  <a:cubicBezTo>
                    <a:pt x="14356" y="869"/>
                    <a:pt x="12076" y="0"/>
                    <a:pt x="97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7" name="Google Shape;2807;p46"/>
          <p:cNvGrpSpPr/>
          <p:nvPr/>
        </p:nvGrpSpPr>
        <p:grpSpPr>
          <a:xfrm>
            <a:off x="5023379" y="4027407"/>
            <a:ext cx="283442" cy="255135"/>
            <a:chOff x="-4555975" y="6555975"/>
            <a:chExt cx="489875" cy="446275"/>
          </a:xfrm>
        </p:grpSpPr>
        <p:sp>
          <p:nvSpPr>
            <p:cNvPr id="2808" name="Google Shape;2808;p46"/>
            <p:cNvSpPr/>
            <p:nvPr/>
          </p:nvSpPr>
          <p:spPr>
            <a:xfrm>
              <a:off x="-4292600" y="6733250"/>
              <a:ext cx="112900" cy="91925"/>
            </a:xfrm>
            <a:custGeom>
              <a:rect b="b" l="l" r="r" t="t"/>
              <a:pathLst>
                <a:path extrusionOk="0" h="3677" w="4516">
                  <a:moveTo>
                    <a:pt x="2663" y="0"/>
                  </a:moveTo>
                  <a:cubicBezTo>
                    <a:pt x="2026" y="0"/>
                    <a:pt x="840" y="984"/>
                    <a:pt x="0" y="1824"/>
                  </a:cubicBezTo>
                  <a:cubicBezTo>
                    <a:pt x="840" y="2692"/>
                    <a:pt x="2026" y="3676"/>
                    <a:pt x="2663" y="3676"/>
                  </a:cubicBezTo>
                  <a:cubicBezTo>
                    <a:pt x="3676" y="3676"/>
                    <a:pt x="4515" y="2837"/>
                    <a:pt x="4515" y="1824"/>
                  </a:cubicBezTo>
                  <a:cubicBezTo>
                    <a:pt x="4515" y="811"/>
                    <a:pt x="3676" y="0"/>
                    <a:pt x="26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46"/>
            <p:cNvSpPr/>
            <p:nvPr/>
          </p:nvSpPr>
          <p:spPr>
            <a:xfrm>
              <a:off x="-4442375" y="6733250"/>
              <a:ext cx="112175" cy="91925"/>
            </a:xfrm>
            <a:custGeom>
              <a:rect b="b" l="l" r="r" t="t"/>
              <a:pathLst>
                <a:path extrusionOk="0" h="3677" w="4487">
                  <a:moveTo>
                    <a:pt x="1824" y="0"/>
                  </a:moveTo>
                  <a:cubicBezTo>
                    <a:pt x="811" y="0"/>
                    <a:pt x="0" y="811"/>
                    <a:pt x="0" y="1824"/>
                  </a:cubicBezTo>
                  <a:cubicBezTo>
                    <a:pt x="0" y="2837"/>
                    <a:pt x="811" y="3676"/>
                    <a:pt x="1824" y="3676"/>
                  </a:cubicBezTo>
                  <a:cubicBezTo>
                    <a:pt x="2460" y="3676"/>
                    <a:pt x="3676" y="2692"/>
                    <a:pt x="4486" y="1824"/>
                  </a:cubicBezTo>
                  <a:cubicBezTo>
                    <a:pt x="3676" y="984"/>
                    <a:pt x="2489" y="0"/>
                    <a:pt x="18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46"/>
            <p:cNvSpPr/>
            <p:nvPr/>
          </p:nvSpPr>
          <p:spPr>
            <a:xfrm>
              <a:off x="-4555975" y="6555975"/>
              <a:ext cx="489875" cy="446275"/>
            </a:xfrm>
            <a:custGeom>
              <a:rect b="b" l="l" r="r" t="t"/>
              <a:pathLst>
                <a:path extrusionOk="0" h="17851" w="19595">
                  <a:moveTo>
                    <a:pt x="13198" y="6049"/>
                  </a:moveTo>
                  <a:cubicBezTo>
                    <a:pt x="14790" y="6049"/>
                    <a:pt x="16092" y="7323"/>
                    <a:pt x="16092" y="8915"/>
                  </a:cubicBezTo>
                  <a:cubicBezTo>
                    <a:pt x="16092" y="10507"/>
                    <a:pt x="14790" y="11809"/>
                    <a:pt x="13198" y="11809"/>
                  </a:cubicBezTo>
                  <a:cubicBezTo>
                    <a:pt x="12532" y="11809"/>
                    <a:pt x="11693" y="11375"/>
                    <a:pt x="10680" y="10507"/>
                  </a:cubicBezTo>
                  <a:cubicBezTo>
                    <a:pt x="10333" y="10188"/>
                    <a:pt x="10014" y="9870"/>
                    <a:pt x="9783" y="9638"/>
                  </a:cubicBezTo>
                  <a:cubicBezTo>
                    <a:pt x="9551" y="9870"/>
                    <a:pt x="9262" y="10188"/>
                    <a:pt x="8886" y="10507"/>
                  </a:cubicBezTo>
                  <a:cubicBezTo>
                    <a:pt x="7873" y="11375"/>
                    <a:pt x="7033" y="11809"/>
                    <a:pt x="6368" y="11809"/>
                  </a:cubicBezTo>
                  <a:cubicBezTo>
                    <a:pt x="4776" y="11809"/>
                    <a:pt x="3473" y="10507"/>
                    <a:pt x="3473" y="8915"/>
                  </a:cubicBezTo>
                  <a:cubicBezTo>
                    <a:pt x="3473" y="7323"/>
                    <a:pt x="4776" y="6049"/>
                    <a:pt x="6368" y="6049"/>
                  </a:cubicBezTo>
                  <a:cubicBezTo>
                    <a:pt x="7033" y="6049"/>
                    <a:pt x="7873" y="6455"/>
                    <a:pt x="8886" y="7352"/>
                  </a:cubicBezTo>
                  <a:cubicBezTo>
                    <a:pt x="9233" y="7670"/>
                    <a:pt x="9551" y="7960"/>
                    <a:pt x="9783" y="8191"/>
                  </a:cubicBezTo>
                  <a:cubicBezTo>
                    <a:pt x="10014" y="7960"/>
                    <a:pt x="10333" y="7670"/>
                    <a:pt x="10680" y="7352"/>
                  </a:cubicBezTo>
                  <a:cubicBezTo>
                    <a:pt x="11693" y="6455"/>
                    <a:pt x="12532" y="6049"/>
                    <a:pt x="13198" y="6049"/>
                  </a:cubicBezTo>
                  <a:close/>
                  <a:moveTo>
                    <a:pt x="9794" y="0"/>
                  </a:moveTo>
                  <a:cubicBezTo>
                    <a:pt x="7511" y="0"/>
                    <a:pt x="5224" y="869"/>
                    <a:pt x="3473" y="2605"/>
                  </a:cubicBezTo>
                  <a:cubicBezTo>
                    <a:pt x="0" y="6107"/>
                    <a:pt x="0" y="11751"/>
                    <a:pt x="3473" y="15224"/>
                  </a:cubicBezTo>
                  <a:cubicBezTo>
                    <a:pt x="5224" y="16975"/>
                    <a:pt x="7511" y="17851"/>
                    <a:pt x="9794" y="17851"/>
                  </a:cubicBezTo>
                  <a:cubicBezTo>
                    <a:pt x="12076" y="17851"/>
                    <a:pt x="14356" y="16975"/>
                    <a:pt x="16092" y="15224"/>
                  </a:cubicBezTo>
                  <a:cubicBezTo>
                    <a:pt x="19594" y="11751"/>
                    <a:pt x="19594" y="6107"/>
                    <a:pt x="16092" y="2605"/>
                  </a:cubicBezTo>
                  <a:cubicBezTo>
                    <a:pt x="14356" y="869"/>
                    <a:pt x="12076" y="0"/>
                    <a:pt x="97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1" name="Google Shape;2811;p46"/>
          <p:cNvGrpSpPr/>
          <p:nvPr/>
        </p:nvGrpSpPr>
        <p:grpSpPr>
          <a:xfrm>
            <a:off x="5023379" y="2807145"/>
            <a:ext cx="283442" cy="255135"/>
            <a:chOff x="-4555975" y="6555975"/>
            <a:chExt cx="489875" cy="446275"/>
          </a:xfrm>
        </p:grpSpPr>
        <p:sp>
          <p:nvSpPr>
            <p:cNvPr id="2812" name="Google Shape;2812;p46"/>
            <p:cNvSpPr/>
            <p:nvPr/>
          </p:nvSpPr>
          <p:spPr>
            <a:xfrm>
              <a:off x="-4292600" y="6733250"/>
              <a:ext cx="112900" cy="91925"/>
            </a:xfrm>
            <a:custGeom>
              <a:rect b="b" l="l" r="r" t="t"/>
              <a:pathLst>
                <a:path extrusionOk="0" h="3677" w="4516">
                  <a:moveTo>
                    <a:pt x="2663" y="0"/>
                  </a:moveTo>
                  <a:cubicBezTo>
                    <a:pt x="2026" y="0"/>
                    <a:pt x="840" y="984"/>
                    <a:pt x="0" y="1824"/>
                  </a:cubicBezTo>
                  <a:cubicBezTo>
                    <a:pt x="840" y="2692"/>
                    <a:pt x="2026" y="3676"/>
                    <a:pt x="2663" y="3676"/>
                  </a:cubicBezTo>
                  <a:cubicBezTo>
                    <a:pt x="3676" y="3676"/>
                    <a:pt x="4515" y="2837"/>
                    <a:pt x="4515" y="1824"/>
                  </a:cubicBezTo>
                  <a:cubicBezTo>
                    <a:pt x="4515" y="811"/>
                    <a:pt x="3676" y="0"/>
                    <a:pt x="26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46"/>
            <p:cNvSpPr/>
            <p:nvPr/>
          </p:nvSpPr>
          <p:spPr>
            <a:xfrm>
              <a:off x="-4442375" y="6733250"/>
              <a:ext cx="112175" cy="91925"/>
            </a:xfrm>
            <a:custGeom>
              <a:rect b="b" l="l" r="r" t="t"/>
              <a:pathLst>
                <a:path extrusionOk="0" h="3677" w="4487">
                  <a:moveTo>
                    <a:pt x="1824" y="0"/>
                  </a:moveTo>
                  <a:cubicBezTo>
                    <a:pt x="811" y="0"/>
                    <a:pt x="0" y="811"/>
                    <a:pt x="0" y="1824"/>
                  </a:cubicBezTo>
                  <a:cubicBezTo>
                    <a:pt x="0" y="2837"/>
                    <a:pt x="811" y="3676"/>
                    <a:pt x="1824" y="3676"/>
                  </a:cubicBezTo>
                  <a:cubicBezTo>
                    <a:pt x="2460" y="3676"/>
                    <a:pt x="3676" y="2692"/>
                    <a:pt x="4486" y="1824"/>
                  </a:cubicBezTo>
                  <a:cubicBezTo>
                    <a:pt x="3676" y="984"/>
                    <a:pt x="2489" y="0"/>
                    <a:pt x="18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46"/>
            <p:cNvSpPr/>
            <p:nvPr/>
          </p:nvSpPr>
          <p:spPr>
            <a:xfrm>
              <a:off x="-4555975" y="6555975"/>
              <a:ext cx="489875" cy="446275"/>
            </a:xfrm>
            <a:custGeom>
              <a:rect b="b" l="l" r="r" t="t"/>
              <a:pathLst>
                <a:path extrusionOk="0" h="17851" w="19595">
                  <a:moveTo>
                    <a:pt x="13198" y="6049"/>
                  </a:moveTo>
                  <a:cubicBezTo>
                    <a:pt x="14790" y="6049"/>
                    <a:pt x="16092" y="7323"/>
                    <a:pt x="16092" y="8915"/>
                  </a:cubicBezTo>
                  <a:cubicBezTo>
                    <a:pt x="16092" y="10507"/>
                    <a:pt x="14790" y="11809"/>
                    <a:pt x="13198" y="11809"/>
                  </a:cubicBezTo>
                  <a:cubicBezTo>
                    <a:pt x="12532" y="11809"/>
                    <a:pt x="11693" y="11375"/>
                    <a:pt x="10680" y="10507"/>
                  </a:cubicBezTo>
                  <a:cubicBezTo>
                    <a:pt x="10333" y="10188"/>
                    <a:pt x="10014" y="9870"/>
                    <a:pt x="9783" y="9638"/>
                  </a:cubicBezTo>
                  <a:cubicBezTo>
                    <a:pt x="9551" y="9870"/>
                    <a:pt x="9262" y="10188"/>
                    <a:pt x="8886" y="10507"/>
                  </a:cubicBezTo>
                  <a:cubicBezTo>
                    <a:pt x="7873" y="11375"/>
                    <a:pt x="7033" y="11809"/>
                    <a:pt x="6368" y="11809"/>
                  </a:cubicBezTo>
                  <a:cubicBezTo>
                    <a:pt x="4776" y="11809"/>
                    <a:pt x="3473" y="10507"/>
                    <a:pt x="3473" y="8915"/>
                  </a:cubicBezTo>
                  <a:cubicBezTo>
                    <a:pt x="3473" y="7323"/>
                    <a:pt x="4776" y="6049"/>
                    <a:pt x="6368" y="6049"/>
                  </a:cubicBezTo>
                  <a:cubicBezTo>
                    <a:pt x="7033" y="6049"/>
                    <a:pt x="7873" y="6455"/>
                    <a:pt x="8886" y="7352"/>
                  </a:cubicBezTo>
                  <a:cubicBezTo>
                    <a:pt x="9233" y="7670"/>
                    <a:pt x="9551" y="7960"/>
                    <a:pt x="9783" y="8191"/>
                  </a:cubicBezTo>
                  <a:cubicBezTo>
                    <a:pt x="10014" y="7960"/>
                    <a:pt x="10333" y="7670"/>
                    <a:pt x="10680" y="7352"/>
                  </a:cubicBezTo>
                  <a:cubicBezTo>
                    <a:pt x="11693" y="6455"/>
                    <a:pt x="12532" y="6049"/>
                    <a:pt x="13198" y="6049"/>
                  </a:cubicBezTo>
                  <a:close/>
                  <a:moveTo>
                    <a:pt x="9794" y="0"/>
                  </a:moveTo>
                  <a:cubicBezTo>
                    <a:pt x="7511" y="0"/>
                    <a:pt x="5224" y="869"/>
                    <a:pt x="3473" y="2605"/>
                  </a:cubicBezTo>
                  <a:cubicBezTo>
                    <a:pt x="0" y="6107"/>
                    <a:pt x="0" y="11751"/>
                    <a:pt x="3473" y="15224"/>
                  </a:cubicBezTo>
                  <a:cubicBezTo>
                    <a:pt x="5224" y="16975"/>
                    <a:pt x="7511" y="17851"/>
                    <a:pt x="9794" y="17851"/>
                  </a:cubicBezTo>
                  <a:cubicBezTo>
                    <a:pt x="12076" y="17851"/>
                    <a:pt x="14356" y="16975"/>
                    <a:pt x="16092" y="15224"/>
                  </a:cubicBezTo>
                  <a:cubicBezTo>
                    <a:pt x="19594" y="11751"/>
                    <a:pt x="19594" y="6107"/>
                    <a:pt x="16092" y="2605"/>
                  </a:cubicBezTo>
                  <a:cubicBezTo>
                    <a:pt x="14356" y="869"/>
                    <a:pt x="12076" y="0"/>
                    <a:pt x="97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5" name="Google Shape;2815;p46"/>
          <p:cNvGrpSpPr/>
          <p:nvPr/>
        </p:nvGrpSpPr>
        <p:grpSpPr>
          <a:xfrm>
            <a:off x="5023379" y="1649770"/>
            <a:ext cx="283442" cy="255135"/>
            <a:chOff x="-4555975" y="6555975"/>
            <a:chExt cx="489875" cy="446275"/>
          </a:xfrm>
        </p:grpSpPr>
        <p:sp>
          <p:nvSpPr>
            <p:cNvPr id="2816" name="Google Shape;2816;p46"/>
            <p:cNvSpPr/>
            <p:nvPr/>
          </p:nvSpPr>
          <p:spPr>
            <a:xfrm>
              <a:off x="-4292600" y="6733250"/>
              <a:ext cx="112900" cy="91925"/>
            </a:xfrm>
            <a:custGeom>
              <a:rect b="b" l="l" r="r" t="t"/>
              <a:pathLst>
                <a:path extrusionOk="0" h="3677" w="4516">
                  <a:moveTo>
                    <a:pt x="2663" y="0"/>
                  </a:moveTo>
                  <a:cubicBezTo>
                    <a:pt x="2026" y="0"/>
                    <a:pt x="840" y="984"/>
                    <a:pt x="0" y="1824"/>
                  </a:cubicBezTo>
                  <a:cubicBezTo>
                    <a:pt x="840" y="2692"/>
                    <a:pt x="2026" y="3676"/>
                    <a:pt x="2663" y="3676"/>
                  </a:cubicBezTo>
                  <a:cubicBezTo>
                    <a:pt x="3676" y="3676"/>
                    <a:pt x="4515" y="2837"/>
                    <a:pt x="4515" y="1824"/>
                  </a:cubicBezTo>
                  <a:cubicBezTo>
                    <a:pt x="4515" y="811"/>
                    <a:pt x="3676" y="0"/>
                    <a:pt x="26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46"/>
            <p:cNvSpPr/>
            <p:nvPr/>
          </p:nvSpPr>
          <p:spPr>
            <a:xfrm>
              <a:off x="-4442375" y="6733250"/>
              <a:ext cx="112175" cy="91925"/>
            </a:xfrm>
            <a:custGeom>
              <a:rect b="b" l="l" r="r" t="t"/>
              <a:pathLst>
                <a:path extrusionOk="0" h="3677" w="4487">
                  <a:moveTo>
                    <a:pt x="1824" y="0"/>
                  </a:moveTo>
                  <a:cubicBezTo>
                    <a:pt x="811" y="0"/>
                    <a:pt x="0" y="811"/>
                    <a:pt x="0" y="1824"/>
                  </a:cubicBezTo>
                  <a:cubicBezTo>
                    <a:pt x="0" y="2837"/>
                    <a:pt x="811" y="3676"/>
                    <a:pt x="1824" y="3676"/>
                  </a:cubicBezTo>
                  <a:cubicBezTo>
                    <a:pt x="2460" y="3676"/>
                    <a:pt x="3676" y="2692"/>
                    <a:pt x="4486" y="1824"/>
                  </a:cubicBezTo>
                  <a:cubicBezTo>
                    <a:pt x="3676" y="984"/>
                    <a:pt x="2489" y="0"/>
                    <a:pt x="18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46"/>
            <p:cNvSpPr/>
            <p:nvPr/>
          </p:nvSpPr>
          <p:spPr>
            <a:xfrm>
              <a:off x="-4555975" y="6555975"/>
              <a:ext cx="489875" cy="446275"/>
            </a:xfrm>
            <a:custGeom>
              <a:rect b="b" l="l" r="r" t="t"/>
              <a:pathLst>
                <a:path extrusionOk="0" h="17851" w="19595">
                  <a:moveTo>
                    <a:pt x="13198" y="6049"/>
                  </a:moveTo>
                  <a:cubicBezTo>
                    <a:pt x="14790" y="6049"/>
                    <a:pt x="16092" y="7323"/>
                    <a:pt x="16092" y="8915"/>
                  </a:cubicBezTo>
                  <a:cubicBezTo>
                    <a:pt x="16092" y="10507"/>
                    <a:pt x="14790" y="11809"/>
                    <a:pt x="13198" y="11809"/>
                  </a:cubicBezTo>
                  <a:cubicBezTo>
                    <a:pt x="12532" y="11809"/>
                    <a:pt x="11693" y="11375"/>
                    <a:pt x="10680" y="10507"/>
                  </a:cubicBezTo>
                  <a:cubicBezTo>
                    <a:pt x="10333" y="10188"/>
                    <a:pt x="10014" y="9870"/>
                    <a:pt x="9783" y="9638"/>
                  </a:cubicBezTo>
                  <a:cubicBezTo>
                    <a:pt x="9551" y="9870"/>
                    <a:pt x="9262" y="10188"/>
                    <a:pt x="8886" y="10507"/>
                  </a:cubicBezTo>
                  <a:cubicBezTo>
                    <a:pt x="7873" y="11375"/>
                    <a:pt x="7033" y="11809"/>
                    <a:pt x="6368" y="11809"/>
                  </a:cubicBezTo>
                  <a:cubicBezTo>
                    <a:pt x="4776" y="11809"/>
                    <a:pt x="3473" y="10507"/>
                    <a:pt x="3473" y="8915"/>
                  </a:cubicBezTo>
                  <a:cubicBezTo>
                    <a:pt x="3473" y="7323"/>
                    <a:pt x="4776" y="6049"/>
                    <a:pt x="6368" y="6049"/>
                  </a:cubicBezTo>
                  <a:cubicBezTo>
                    <a:pt x="7033" y="6049"/>
                    <a:pt x="7873" y="6455"/>
                    <a:pt x="8886" y="7352"/>
                  </a:cubicBezTo>
                  <a:cubicBezTo>
                    <a:pt x="9233" y="7670"/>
                    <a:pt x="9551" y="7960"/>
                    <a:pt x="9783" y="8191"/>
                  </a:cubicBezTo>
                  <a:cubicBezTo>
                    <a:pt x="10014" y="7960"/>
                    <a:pt x="10333" y="7670"/>
                    <a:pt x="10680" y="7352"/>
                  </a:cubicBezTo>
                  <a:cubicBezTo>
                    <a:pt x="11693" y="6455"/>
                    <a:pt x="12532" y="6049"/>
                    <a:pt x="13198" y="6049"/>
                  </a:cubicBezTo>
                  <a:close/>
                  <a:moveTo>
                    <a:pt x="9794" y="0"/>
                  </a:moveTo>
                  <a:cubicBezTo>
                    <a:pt x="7511" y="0"/>
                    <a:pt x="5224" y="869"/>
                    <a:pt x="3473" y="2605"/>
                  </a:cubicBezTo>
                  <a:cubicBezTo>
                    <a:pt x="0" y="6107"/>
                    <a:pt x="0" y="11751"/>
                    <a:pt x="3473" y="15224"/>
                  </a:cubicBezTo>
                  <a:cubicBezTo>
                    <a:pt x="5224" y="16975"/>
                    <a:pt x="7511" y="17851"/>
                    <a:pt x="9794" y="17851"/>
                  </a:cubicBezTo>
                  <a:cubicBezTo>
                    <a:pt x="12076" y="17851"/>
                    <a:pt x="14356" y="16975"/>
                    <a:pt x="16092" y="15224"/>
                  </a:cubicBezTo>
                  <a:cubicBezTo>
                    <a:pt x="19594" y="11751"/>
                    <a:pt x="19594" y="6107"/>
                    <a:pt x="16092" y="2605"/>
                  </a:cubicBezTo>
                  <a:cubicBezTo>
                    <a:pt x="14356" y="869"/>
                    <a:pt x="12076" y="0"/>
                    <a:pt x="97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22" name="Shape 2822"/>
        <p:cNvGrpSpPr/>
        <p:nvPr/>
      </p:nvGrpSpPr>
      <p:grpSpPr>
        <a:xfrm>
          <a:off x="0" y="0"/>
          <a:ext cx="0" cy="0"/>
          <a:chOff x="0" y="0"/>
          <a:chExt cx="0" cy="0"/>
        </a:xfrm>
      </p:grpSpPr>
      <p:sp>
        <p:nvSpPr>
          <p:cNvPr id="2823" name="Google Shape;2823;p47"/>
          <p:cNvSpPr txBox="1"/>
          <p:nvPr>
            <p:ph type="title"/>
          </p:nvPr>
        </p:nvSpPr>
        <p:spPr>
          <a:xfrm>
            <a:off x="4818075" y="1300763"/>
            <a:ext cx="3161700" cy="11994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rPr lang="en">
                <a:solidFill>
                  <a:srgbClr val="FFFFFF"/>
                </a:solidFill>
              </a:rPr>
              <a:t>Enhancing the Energy Map</a:t>
            </a:r>
            <a:endParaRPr>
              <a:solidFill>
                <a:srgbClr val="FFFFFF"/>
              </a:solidFill>
            </a:endParaRPr>
          </a:p>
          <a:p>
            <a:pPr indent="0" lvl="0" marL="0" rtl="0" algn="ctr">
              <a:spcBef>
                <a:spcPts val="1200"/>
              </a:spcBef>
              <a:spcAft>
                <a:spcPts val="0"/>
              </a:spcAft>
              <a:buNone/>
            </a:pPr>
            <a:r>
              <a:t/>
            </a:r>
            <a:endParaRPr>
              <a:solidFill>
                <a:srgbClr val="FFFFFF"/>
              </a:solidFill>
            </a:endParaRPr>
          </a:p>
        </p:txBody>
      </p:sp>
      <p:sp>
        <p:nvSpPr>
          <p:cNvPr id="2824" name="Google Shape;2824;p47"/>
          <p:cNvSpPr txBox="1"/>
          <p:nvPr>
            <p:ph idx="1" type="subTitle"/>
          </p:nvPr>
        </p:nvSpPr>
        <p:spPr>
          <a:xfrm>
            <a:off x="4818075" y="2548050"/>
            <a:ext cx="3161700" cy="11994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Combine segmentation mask with the energy map.</a:t>
            </a:r>
            <a:endParaRPr/>
          </a:p>
          <a:p>
            <a:pPr indent="0" lvl="0" marL="0" rtl="0" algn="ctr">
              <a:lnSpc>
                <a:spcPct val="115000"/>
              </a:lnSpc>
              <a:spcBef>
                <a:spcPts val="1200"/>
              </a:spcBef>
              <a:spcAft>
                <a:spcPts val="0"/>
              </a:spcAft>
              <a:buNone/>
            </a:pPr>
            <a:r>
              <a:rPr lang="en"/>
              <a:t>     Boost w</a:t>
            </a:r>
            <a:r>
              <a:rPr lang="en"/>
              <a:t>e</a:t>
            </a:r>
            <a:r>
              <a:rPr lang="en"/>
              <a:t>ights in regions containing critical objects.</a:t>
            </a:r>
            <a:endParaRPr/>
          </a:p>
          <a:p>
            <a:pPr indent="0" lvl="0" marL="0" rtl="0" algn="ctr">
              <a:spcBef>
                <a:spcPts val="1200"/>
              </a:spcBef>
              <a:spcAft>
                <a:spcPts val="0"/>
              </a:spcAft>
              <a:buNone/>
            </a:pPr>
            <a:r>
              <a:t/>
            </a:r>
            <a:endParaRPr/>
          </a:p>
        </p:txBody>
      </p:sp>
      <p:sp>
        <p:nvSpPr>
          <p:cNvPr id="2825" name="Google Shape;2825;p47"/>
          <p:cNvSpPr txBox="1"/>
          <p:nvPr/>
        </p:nvSpPr>
        <p:spPr>
          <a:xfrm>
            <a:off x="370875" y="1146725"/>
            <a:ext cx="3654300" cy="58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500">
                <a:solidFill>
                  <a:schemeClr val="accent1"/>
                </a:solidFill>
                <a:latin typeface="Source Sans Pro"/>
                <a:ea typeface="Source Sans Pro"/>
                <a:cs typeface="Source Sans Pro"/>
                <a:sym typeface="Source Sans Pro"/>
              </a:rPr>
              <a:t>Eenhanced = EOriginal + α⋅Msegmentation</a:t>
            </a:r>
            <a:endParaRPr sz="1500">
              <a:solidFill>
                <a:schemeClr val="accent1"/>
              </a:solidFill>
              <a:latin typeface="Source Sans Pro"/>
              <a:ea typeface="Source Sans Pro"/>
              <a:cs typeface="Source Sans Pro"/>
              <a:sym typeface="Source Sans Pro"/>
            </a:endParaRPr>
          </a:p>
        </p:txBody>
      </p:sp>
      <p:pic>
        <p:nvPicPr>
          <p:cNvPr id="2826" name="Google Shape;2826;p47"/>
          <p:cNvPicPr preferRelativeResize="0"/>
          <p:nvPr/>
        </p:nvPicPr>
        <p:blipFill>
          <a:blip r:embed="rId3">
            <a:alphaModFix/>
          </a:blip>
          <a:stretch>
            <a:fillRect/>
          </a:stretch>
        </p:blipFill>
        <p:spPr>
          <a:xfrm>
            <a:off x="2610475" y="1843575"/>
            <a:ext cx="2010801" cy="1473997"/>
          </a:xfrm>
          <a:prstGeom prst="rect">
            <a:avLst/>
          </a:prstGeom>
          <a:noFill/>
          <a:ln>
            <a:noFill/>
          </a:ln>
        </p:spPr>
      </p:pic>
      <p:pic>
        <p:nvPicPr>
          <p:cNvPr id="2827" name="Google Shape;2827;p47"/>
          <p:cNvPicPr preferRelativeResize="0"/>
          <p:nvPr/>
        </p:nvPicPr>
        <p:blipFill>
          <a:blip r:embed="rId4">
            <a:alphaModFix/>
          </a:blip>
          <a:stretch>
            <a:fillRect/>
          </a:stretch>
        </p:blipFill>
        <p:spPr>
          <a:xfrm>
            <a:off x="317050" y="1843575"/>
            <a:ext cx="2010799" cy="145635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31" name="Shape 2831"/>
        <p:cNvGrpSpPr/>
        <p:nvPr/>
      </p:nvGrpSpPr>
      <p:grpSpPr>
        <a:xfrm>
          <a:off x="0" y="0"/>
          <a:ext cx="0" cy="0"/>
          <a:chOff x="0" y="0"/>
          <a:chExt cx="0" cy="0"/>
        </a:xfrm>
      </p:grpSpPr>
      <p:sp>
        <p:nvSpPr>
          <p:cNvPr id="2832" name="Google Shape;2832;p48"/>
          <p:cNvSpPr txBox="1"/>
          <p:nvPr>
            <p:ph type="title"/>
          </p:nvPr>
        </p:nvSpPr>
        <p:spPr>
          <a:xfrm>
            <a:off x="713225" y="539525"/>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pic>
        <p:nvPicPr>
          <p:cNvPr id="2833" name="Google Shape;2833;p48"/>
          <p:cNvPicPr preferRelativeResize="0"/>
          <p:nvPr/>
        </p:nvPicPr>
        <p:blipFill>
          <a:blip r:embed="rId3">
            <a:alphaModFix/>
          </a:blip>
          <a:stretch>
            <a:fillRect/>
          </a:stretch>
        </p:blipFill>
        <p:spPr>
          <a:xfrm>
            <a:off x="1766700" y="1512450"/>
            <a:ext cx="5870099" cy="1365725"/>
          </a:xfrm>
          <a:prstGeom prst="rect">
            <a:avLst/>
          </a:prstGeom>
          <a:noFill/>
          <a:ln>
            <a:noFill/>
          </a:ln>
        </p:spPr>
      </p:pic>
      <p:pic>
        <p:nvPicPr>
          <p:cNvPr id="2834" name="Google Shape;2834;p48"/>
          <p:cNvPicPr preferRelativeResize="0"/>
          <p:nvPr/>
        </p:nvPicPr>
        <p:blipFill>
          <a:blip r:embed="rId4">
            <a:alphaModFix/>
          </a:blip>
          <a:stretch>
            <a:fillRect/>
          </a:stretch>
        </p:blipFill>
        <p:spPr>
          <a:xfrm>
            <a:off x="1845150" y="3465567"/>
            <a:ext cx="5791650" cy="1422383"/>
          </a:xfrm>
          <a:prstGeom prst="rect">
            <a:avLst/>
          </a:prstGeom>
          <a:noFill/>
          <a:ln>
            <a:noFill/>
          </a:ln>
        </p:spPr>
      </p:pic>
      <p:pic>
        <p:nvPicPr>
          <p:cNvPr id="2835" name="Google Shape;2835;p48"/>
          <p:cNvPicPr preferRelativeResize="0"/>
          <p:nvPr/>
        </p:nvPicPr>
        <p:blipFill>
          <a:blip r:embed="rId5">
            <a:alphaModFix/>
          </a:blip>
          <a:stretch>
            <a:fillRect/>
          </a:stretch>
        </p:blipFill>
        <p:spPr>
          <a:xfrm>
            <a:off x="1917700" y="3707100"/>
            <a:ext cx="1651549" cy="10891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39" name="Shape 2839"/>
        <p:cNvGrpSpPr/>
        <p:nvPr/>
      </p:nvGrpSpPr>
      <p:grpSpPr>
        <a:xfrm>
          <a:off x="0" y="0"/>
          <a:ext cx="0" cy="0"/>
          <a:chOff x="0" y="0"/>
          <a:chExt cx="0" cy="0"/>
        </a:xfrm>
      </p:grpSpPr>
      <p:sp>
        <p:nvSpPr>
          <p:cNvPr id="2840" name="Google Shape;2840;p49"/>
          <p:cNvSpPr txBox="1"/>
          <p:nvPr>
            <p:ph type="title"/>
          </p:nvPr>
        </p:nvSpPr>
        <p:spPr>
          <a:xfrm>
            <a:off x="713225" y="539525"/>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grpSp>
        <p:nvGrpSpPr>
          <p:cNvPr id="2841" name="Google Shape;2841;p49"/>
          <p:cNvGrpSpPr/>
          <p:nvPr/>
        </p:nvGrpSpPr>
        <p:grpSpPr>
          <a:xfrm>
            <a:off x="2687660" y="1918611"/>
            <a:ext cx="795537" cy="795537"/>
            <a:chOff x="851175" y="1582401"/>
            <a:chExt cx="964872" cy="964872"/>
          </a:xfrm>
        </p:grpSpPr>
        <p:sp>
          <p:nvSpPr>
            <p:cNvPr id="2842" name="Google Shape;2842;p49"/>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49"/>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4" name="Google Shape;2844;p49"/>
          <p:cNvGrpSpPr/>
          <p:nvPr/>
        </p:nvGrpSpPr>
        <p:grpSpPr>
          <a:xfrm>
            <a:off x="5660810" y="1918611"/>
            <a:ext cx="795537" cy="795537"/>
            <a:chOff x="851175" y="1582401"/>
            <a:chExt cx="964872" cy="964872"/>
          </a:xfrm>
        </p:grpSpPr>
        <p:sp>
          <p:nvSpPr>
            <p:cNvPr id="2845" name="Google Shape;2845;p49"/>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49"/>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7" name="Google Shape;2847;p49"/>
          <p:cNvSpPr txBox="1"/>
          <p:nvPr>
            <p:ph idx="1" type="subTitle"/>
          </p:nvPr>
        </p:nvSpPr>
        <p:spPr>
          <a:xfrm>
            <a:off x="1928175" y="3411591"/>
            <a:ext cx="2314500" cy="7845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Enhanced seam carving outperforms traditional methods in content preservation.</a:t>
            </a:r>
            <a:endParaRPr/>
          </a:p>
        </p:txBody>
      </p:sp>
      <p:sp>
        <p:nvSpPr>
          <p:cNvPr id="2848" name="Google Shape;2848;p49"/>
          <p:cNvSpPr txBox="1"/>
          <p:nvPr>
            <p:ph idx="2" type="subTitle"/>
          </p:nvPr>
        </p:nvSpPr>
        <p:spPr>
          <a:xfrm>
            <a:off x="1928175" y="2954153"/>
            <a:ext cx="2314500" cy="381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Observation</a:t>
            </a:r>
            <a:endParaRPr/>
          </a:p>
        </p:txBody>
      </p:sp>
      <p:sp>
        <p:nvSpPr>
          <p:cNvPr id="2849" name="Google Shape;2849;p49"/>
          <p:cNvSpPr txBox="1"/>
          <p:nvPr>
            <p:ph idx="3" type="subTitle"/>
          </p:nvPr>
        </p:nvSpPr>
        <p:spPr>
          <a:xfrm>
            <a:off x="4901325" y="3411591"/>
            <a:ext cx="2314500" cy="7845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Seam carving with semantic segmentation produces more natural and visually appealing resized images.</a:t>
            </a:r>
            <a:endParaRPr/>
          </a:p>
        </p:txBody>
      </p:sp>
      <p:sp>
        <p:nvSpPr>
          <p:cNvPr id="2850" name="Google Shape;2850;p49"/>
          <p:cNvSpPr txBox="1"/>
          <p:nvPr>
            <p:ph idx="4" type="subTitle"/>
          </p:nvPr>
        </p:nvSpPr>
        <p:spPr>
          <a:xfrm>
            <a:off x="4901325" y="2954153"/>
            <a:ext cx="2314500" cy="3813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Efficiency</a:t>
            </a:r>
            <a:endParaRPr/>
          </a:p>
        </p:txBody>
      </p:sp>
      <p:grpSp>
        <p:nvGrpSpPr>
          <p:cNvPr id="2851" name="Google Shape;2851;p49"/>
          <p:cNvGrpSpPr/>
          <p:nvPr/>
        </p:nvGrpSpPr>
        <p:grpSpPr>
          <a:xfrm>
            <a:off x="2861398" y="2146223"/>
            <a:ext cx="448061" cy="340315"/>
            <a:chOff x="1164350" y="-1483000"/>
            <a:chExt cx="660175" cy="503275"/>
          </a:xfrm>
        </p:grpSpPr>
        <p:sp>
          <p:nvSpPr>
            <p:cNvPr id="2852" name="Google Shape;2852;p49"/>
            <p:cNvSpPr/>
            <p:nvPr/>
          </p:nvSpPr>
          <p:spPr>
            <a:xfrm>
              <a:off x="1397675" y="-1324450"/>
              <a:ext cx="39050" cy="79700"/>
            </a:xfrm>
            <a:custGeom>
              <a:rect b="b" l="l" r="r" t="t"/>
              <a:pathLst>
                <a:path extrusionOk="0" h="3188" w="1562">
                  <a:moveTo>
                    <a:pt x="0" y="0"/>
                  </a:moveTo>
                  <a:lnTo>
                    <a:pt x="0" y="1854"/>
                  </a:lnTo>
                  <a:lnTo>
                    <a:pt x="1301" y="3187"/>
                  </a:lnTo>
                  <a:cubicBezTo>
                    <a:pt x="1464" y="2862"/>
                    <a:pt x="1561" y="2537"/>
                    <a:pt x="1561" y="2179"/>
                  </a:cubicBezTo>
                  <a:cubicBezTo>
                    <a:pt x="1561" y="1171"/>
                    <a:pt x="911" y="325"/>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49"/>
            <p:cNvSpPr/>
            <p:nvPr/>
          </p:nvSpPr>
          <p:spPr>
            <a:xfrm>
              <a:off x="1320425" y="-1324450"/>
              <a:ext cx="82950" cy="113025"/>
            </a:xfrm>
            <a:custGeom>
              <a:rect b="b" l="l" r="r" t="t"/>
              <a:pathLst>
                <a:path extrusionOk="0" h="4521" w="3318">
                  <a:moveTo>
                    <a:pt x="1529" y="0"/>
                  </a:moveTo>
                  <a:cubicBezTo>
                    <a:pt x="651" y="325"/>
                    <a:pt x="1" y="1171"/>
                    <a:pt x="1" y="2179"/>
                  </a:cubicBezTo>
                  <a:cubicBezTo>
                    <a:pt x="1" y="3480"/>
                    <a:pt x="1041" y="4520"/>
                    <a:pt x="2310" y="4520"/>
                  </a:cubicBezTo>
                  <a:cubicBezTo>
                    <a:pt x="2667" y="4520"/>
                    <a:pt x="2993" y="4423"/>
                    <a:pt x="3318" y="4260"/>
                  </a:cubicBezTo>
                  <a:lnTo>
                    <a:pt x="1529" y="2504"/>
                  </a:lnTo>
                  <a:lnTo>
                    <a:pt x="152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49"/>
            <p:cNvSpPr/>
            <p:nvPr/>
          </p:nvSpPr>
          <p:spPr>
            <a:xfrm>
              <a:off x="1203375" y="-1483000"/>
              <a:ext cx="582125" cy="387025"/>
            </a:xfrm>
            <a:custGeom>
              <a:rect b="b" l="l" r="r" t="t"/>
              <a:pathLst>
                <a:path extrusionOk="0" h="15481" w="23285">
                  <a:moveTo>
                    <a:pt x="6992" y="4651"/>
                  </a:moveTo>
                  <a:cubicBezTo>
                    <a:pt x="9138" y="4651"/>
                    <a:pt x="10862" y="6375"/>
                    <a:pt x="10862" y="8521"/>
                  </a:cubicBezTo>
                  <a:cubicBezTo>
                    <a:pt x="10862" y="10667"/>
                    <a:pt x="9138" y="12391"/>
                    <a:pt x="6992" y="12391"/>
                  </a:cubicBezTo>
                  <a:cubicBezTo>
                    <a:pt x="4878" y="12391"/>
                    <a:pt x="3122" y="10667"/>
                    <a:pt x="3122" y="8521"/>
                  </a:cubicBezTo>
                  <a:cubicBezTo>
                    <a:pt x="3122" y="6375"/>
                    <a:pt x="4878" y="4651"/>
                    <a:pt x="6992" y="4651"/>
                  </a:cubicBezTo>
                  <a:close/>
                  <a:moveTo>
                    <a:pt x="13951" y="9302"/>
                  </a:moveTo>
                  <a:lnTo>
                    <a:pt x="13951" y="12391"/>
                  </a:lnTo>
                  <a:lnTo>
                    <a:pt x="12423" y="12391"/>
                  </a:lnTo>
                  <a:lnTo>
                    <a:pt x="12423" y="9302"/>
                  </a:lnTo>
                  <a:close/>
                  <a:moveTo>
                    <a:pt x="17073" y="6212"/>
                  </a:moveTo>
                  <a:lnTo>
                    <a:pt x="17073" y="12391"/>
                  </a:lnTo>
                  <a:lnTo>
                    <a:pt x="15512" y="12391"/>
                  </a:lnTo>
                  <a:lnTo>
                    <a:pt x="15512" y="6212"/>
                  </a:lnTo>
                  <a:close/>
                  <a:moveTo>
                    <a:pt x="20162" y="4651"/>
                  </a:moveTo>
                  <a:lnTo>
                    <a:pt x="20162" y="12391"/>
                  </a:lnTo>
                  <a:lnTo>
                    <a:pt x="18601" y="12391"/>
                  </a:lnTo>
                  <a:lnTo>
                    <a:pt x="18601" y="4651"/>
                  </a:lnTo>
                  <a:close/>
                  <a:moveTo>
                    <a:pt x="0" y="1"/>
                  </a:moveTo>
                  <a:lnTo>
                    <a:pt x="0" y="15480"/>
                  </a:lnTo>
                  <a:lnTo>
                    <a:pt x="23284" y="15480"/>
                  </a:lnTo>
                  <a:lnTo>
                    <a:pt x="2328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49"/>
            <p:cNvSpPr/>
            <p:nvPr/>
          </p:nvSpPr>
          <p:spPr>
            <a:xfrm>
              <a:off x="1164350" y="-1056975"/>
              <a:ext cx="660175" cy="77250"/>
            </a:xfrm>
            <a:custGeom>
              <a:rect b="b" l="l" r="r" t="t"/>
              <a:pathLst>
                <a:path extrusionOk="0" h="3090" w="26407">
                  <a:moveTo>
                    <a:pt x="0" y="0"/>
                  </a:moveTo>
                  <a:lnTo>
                    <a:pt x="0" y="781"/>
                  </a:lnTo>
                  <a:cubicBezTo>
                    <a:pt x="0" y="2049"/>
                    <a:pt x="1041" y="3090"/>
                    <a:pt x="2309" y="3090"/>
                  </a:cubicBezTo>
                  <a:lnTo>
                    <a:pt x="24097" y="3090"/>
                  </a:lnTo>
                  <a:cubicBezTo>
                    <a:pt x="25365" y="3090"/>
                    <a:pt x="26406" y="2049"/>
                    <a:pt x="26406" y="781"/>
                  </a:cubicBezTo>
                  <a:lnTo>
                    <a:pt x="264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6" name="Google Shape;2856;p49"/>
          <p:cNvGrpSpPr/>
          <p:nvPr/>
        </p:nvGrpSpPr>
        <p:grpSpPr>
          <a:xfrm>
            <a:off x="5879925" y="2092361"/>
            <a:ext cx="357305" cy="448038"/>
            <a:chOff x="1950500" y="-1481350"/>
            <a:chExt cx="428475" cy="539025"/>
          </a:xfrm>
        </p:grpSpPr>
        <p:sp>
          <p:nvSpPr>
            <p:cNvPr id="2857" name="Google Shape;2857;p49"/>
            <p:cNvSpPr/>
            <p:nvPr/>
          </p:nvSpPr>
          <p:spPr>
            <a:xfrm>
              <a:off x="2282200" y="-1481350"/>
              <a:ext cx="96775" cy="96750"/>
            </a:xfrm>
            <a:custGeom>
              <a:rect b="b" l="l" r="r" t="t"/>
              <a:pathLst>
                <a:path extrusionOk="0" h="3870" w="3871">
                  <a:moveTo>
                    <a:pt x="1" y="0"/>
                  </a:moveTo>
                  <a:lnTo>
                    <a:pt x="1" y="3870"/>
                  </a:lnTo>
                  <a:lnTo>
                    <a:pt x="3870" y="3870"/>
                  </a:lnTo>
                  <a:lnTo>
                    <a:pt x="3870" y="3805"/>
                  </a:lnTo>
                  <a:lnTo>
                    <a:pt x="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49"/>
            <p:cNvSpPr/>
            <p:nvPr/>
          </p:nvSpPr>
          <p:spPr>
            <a:xfrm>
              <a:off x="1950500" y="-1481350"/>
              <a:ext cx="427650" cy="539025"/>
            </a:xfrm>
            <a:custGeom>
              <a:rect b="b" l="l" r="r" t="t"/>
              <a:pathLst>
                <a:path extrusionOk="0" h="21561" w="17106">
                  <a:moveTo>
                    <a:pt x="5529" y="9171"/>
                  </a:moveTo>
                  <a:lnTo>
                    <a:pt x="6700" y="10341"/>
                  </a:lnTo>
                  <a:lnTo>
                    <a:pt x="5301" y="11740"/>
                  </a:lnTo>
                  <a:lnTo>
                    <a:pt x="6700" y="13170"/>
                  </a:lnTo>
                  <a:lnTo>
                    <a:pt x="5529" y="14341"/>
                  </a:lnTo>
                  <a:lnTo>
                    <a:pt x="2960" y="11772"/>
                  </a:lnTo>
                  <a:lnTo>
                    <a:pt x="5529" y="9171"/>
                  </a:lnTo>
                  <a:close/>
                  <a:moveTo>
                    <a:pt x="11578" y="9203"/>
                  </a:moveTo>
                  <a:lnTo>
                    <a:pt x="14147" y="11772"/>
                  </a:lnTo>
                  <a:lnTo>
                    <a:pt x="11578" y="14341"/>
                  </a:lnTo>
                  <a:lnTo>
                    <a:pt x="10407" y="13170"/>
                  </a:lnTo>
                  <a:lnTo>
                    <a:pt x="11805" y="11772"/>
                  </a:lnTo>
                  <a:lnTo>
                    <a:pt x="10407" y="10374"/>
                  </a:lnTo>
                  <a:lnTo>
                    <a:pt x="11578" y="9203"/>
                  </a:lnTo>
                  <a:close/>
                  <a:moveTo>
                    <a:pt x="10212" y="8000"/>
                  </a:moveTo>
                  <a:lnTo>
                    <a:pt x="8618" y="15512"/>
                  </a:lnTo>
                  <a:lnTo>
                    <a:pt x="6927" y="15512"/>
                  </a:lnTo>
                  <a:lnTo>
                    <a:pt x="8488" y="8000"/>
                  </a:lnTo>
                  <a:close/>
                  <a:moveTo>
                    <a:pt x="1" y="0"/>
                  </a:moveTo>
                  <a:lnTo>
                    <a:pt x="1" y="21560"/>
                  </a:lnTo>
                  <a:lnTo>
                    <a:pt x="17106" y="21560"/>
                  </a:lnTo>
                  <a:lnTo>
                    <a:pt x="17106" y="5528"/>
                  </a:lnTo>
                  <a:lnTo>
                    <a:pt x="11610" y="5528"/>
                  </a:lnTo>
                  <a:lnTo>
                    <a:pt x="1161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62" name="Shape 2862"/>
        <p:cNvGrpSpPr/>
        <p:nvPr/>
      </p:nvGrpSpPr>
      <p:grpSpPr>
        <a:xfrm>
          <a:off x="0" y="0"/>
          <a:ext cx="0" cy="0"/>
          <a:chOff x="0" y="0"/>
          <a:chExt cx="0" cy="0"/>
        </a:xfrm>
      </p:grpSpPr>
      <p:sp>
        <p:nvSpPr>
          <p:cNvPr id="2863" name="Google Shape;2863;p50"/>
          <p:cNvSpPr txBox="1"/>
          <p:nvPr>
            <p:ph type="title"/>
          </p:nvPr>
        </p:nvSpPr>
        <p:spPr>
          <a:xfrm>
            <a:off x="3909325" y="1332750"/>
            <a:ext cx="38646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LIMITATIONS</a:t>
            </a:r>
            <a:endParaRPr/>
          </a:p>
        </p:txBody>
      </p:sp>
      <p:grpSp>
        <p:nvGrpSpPr>
          <p:cNvPr id="2864" name="Google Shape;2864;p50"/>
          <p:cNvGrpSpPr/>
          <p:nvPr/>
        </p:nvGrpSpPr>
        <p:grpSpPr>
          <a:xfrm>
            <a:off x="4308725" y="1999470"/>
            <a:ext cx="3065775" cy="135300"/>
            <a:chOff x="4308725" y="1999470"/>
            <a:chExt cx="3065775" cy="135300"/>
          </a:xfrm>
        </p:grpSpPr>
        <p:cxnSp>
          <p:nvCxnSpPr>
            <p:cNvPr id="2865" name="Google Shape;2865;p50"/>
            <p:cNvCxnSpPr>
              <a:stCxn id="2866" idx="6"/>
              <a:endCxn id="2867" idx="2"/>
            </p:cNvCxnSpPr>
            <p:nvPr/>
          </p:nvCxnSpPr>
          <p:spPr>
            <a:xfrm>
              <a:off x="4444025" y="2067120"/>
              <a:ext cx="27951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
          <p:nvSpPr>
            <p:cNvPr id="2866" name="Google Shape;2866;p50"/>
            <p:cNvSpPr/>
            <p:nvPr/>
          </p:nvSpPr>
          <p:spPr>
            <a:xfrm>
              <a:off x="4308725" y="199947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50"/>
            <p:cNvSpPr/>
            <p:nvPr/>
          </p:nvSpPr>
          <p:spPr>
            <a:xfrm>
              <a:off x="7239200" y="199947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68" name="Google Shape;2868;p50"/>
            <p:cNvCxnSpPr>
              <a:stCxn id="2866" idx="6"/>
              <a:endCxn id="2867" idx="2"/>
            </p:cNvCxnSpPr>
            <p:nvPr/>
          </p:nvCxnSpPr>
          <p:spPr>
            <a:xfrm>
              <a:off x="4444025" y="2067120"/>
              <a:ext cx="27951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sp>
        <p:nvSpPr>
          <p:cNvPr id="2869" name="Google Shape;2869;p50"/>
          <p:cNvSpPr txBox="1"/>
          <p:nvPr>
            <p:ph idx="1" type="subTitle"/>
          </p:nvPr>
        </p:nvSpPr>
        <p:spPr>
          <a:xfrm>
            <a:off x="4229425" y="2323300"/>
            <a:ext cx="3467700" cy="1179900"/>
          </a:xfrm>
          <a:prstGeom prst="rect">
            <a:avLst/>
          </a:prstGeom>
        </p:spPr>
        <p:txBody>
          <a:bodyPr anchorCtr="0" anchor="t" bIns="91425" lIns="91425" spcFirstLastPara="1" rIns="91425" wrap="square" tIns="0">
            <a:noAutofit/>
          </a:bodyPr>
          <a:lstStyle/>
          <a:p>
            <a:pPr indent="0" lvl="0" marL="0" rtl="0" algn="ctr">
              <a:lnSpc>
                <a:spcPct val="115000"/>
              </a:lnSpc>
              <a:spcBef>
                <a:spcPts val="0"/>
              </a:spcBef>
              <a:spcAft>
                <a:spcPts val="0"/>
              </a:spcAft>
              <a:buNone/>
            </a:pPr>
            <a:r>
              <a:rPr lang="en"/>
              <a:t>The enhanced seam carving algorithm, while effective for images with prominent humans, struggles with images containing fewer or less prominent semantically significant objects</a:t>
            </a:r>
            <a:endParaRPr/>
          </a:p>
        </p:txBody>
      </p:sp>
      <p:pic>
        <p:nvPicPr>
          <p:cNvPr id="2870" name="Google Shape;2870;p50"/>
          <p:cNvPicPr preferRelativeResize="0"/>
          <p:nvPr/>
        </p:nvPicPr>
        <p:blipFill>
          <a:blip r:embed="rId3">
            <a:alphaModFix/>
          </a:blip>
          <a:stretch>
            <a:fillRect/>
          </a:stretch>
        </p:blipFill>
        <p:spPr>
          <a:xfrm>
            <a:off x="469425" y="1433725"/>
            <a:ext cx="3439900" cy="2153387"/>
          </a:xfrm>
          <a:prstGeom prst="rect">
            <a:avLst/>
          </a:prstGeom>
          <a:noFill/>
          <a:ln cap="flat" cmpd="sng" w="28575">
            <a:solidFill>
              <a:schemeClr val="lt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74" name="Shape 2874"/>
        <p:cNvGrpSpPr/>
        <p:nvPr/>
      </p:nvGrpSpPr>
      <p:grpSpPr>
        <a:xfrm>
          <a:off x="0" y="0"/>
          <a:ext cx="0" cy="0"/>
          <a:chOff x="0" y="0"/>
          <a:chExt cx="0" cy="0"/>
        </a:xfrm>
      </p:grpSpPr>
      <p:sp>
        <p:nvSpPr>
          <p:cNvPr id="2875" name="Google Shape;2875;p51"/>
          <p:cNvSpPr txBox="1"/>
          <p:nvPr>
            <p:ph type="title"/>
          </p:nvPr>
        </p:nvSpPr>
        <p:spPr>
          <a:xfrm>
            <a:off x="3909325" y="1332750"/>
            <a:ext cx="38646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CONCLUSIONS</a:t>
            </a:r>
            <a:endParaRPr/>
          </a:p>
        </p:txBody>
      </p:sp>
      <p:grpSp>
        <p:nvGrpSpPr>
          <p:cNvPr id="2876" name="Google Shape;2876;p51"/>
          <p:cNvGrpSpPr/>
          <p:nvPr/>
        </p:nvGrpSpPr>
        <p:grpSpPr>
          <a:xfrm>
            <a:off x="4308725" y="1999470"/>
            <a:ext cx="3065775" cy="135300"/>
            <a:chOff x="4308725" y="1999470"/>
            <a:chExt cx="3065775" cy="135300"/>
          </a:xfrm>
        </p:grpSpPr>
        <p:cxnSp>
          <p:nvCxnSpPr>
            <p:cNvPr id="2877" name="Google Shape;2877;p51"/>
            <p:cNvCxnSpPr>
              <a:stCxn id="2878" idx="6"/>
              <a:endCxn id="2879" idx="2"/>
            </p:cNvCxnSpPr>
            <p:nvPr/>
          </p:nvCxnSpPr>
          <p:spPr>
            <a:xfrm>
              <a:off x="4444025" y="2067120"/>
              <a:ext cx="27951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
          <p:nvSpPr>
            <p:cNvPr id="2878" name="Google Shape;2878;p51"/>
            <p:cNvSpPr/>
            <p:nvPr/>
          </p:nvSpPr>
          <p:spPr>
            <a:xfrm>
              <a:off x="4308725" y="199947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51"/>
            <p:cNvSpPr/>
            <p:nvPr/>
          </p:nvSpPr>
          <p:spPr>
            <a:xfrm>
              <a:off x="7239200" y="199947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80" name="Google Shape;2880;p51"/>
            <p:cNvCxnSpPr>
              <a:stCxn id="2878" idx="6"/>
              <a:endCxn id="2879" idx="2"/>
            </p:cNvCxnSpPr>
            <p:nvPr/>
          </p:nvCxnSpPr>
          <p:spPr>
            <a:xfrm>
              <a:off x="4444025" y="2067120"/>
              <a:ext cx="27951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sp>
        <p:nvSpPr>
          <p:cNvPr id="2881" name="Google Shape;2881;p51"/>
          <p:cNvSpPr txBox="1"/>
          <p:nvPr>
            <p:ph idx="1" type="subTitle"/>
          </p:nvPr>
        </p:nvSpPr>
        <p:spPr>
          <a:xfrm>
            <a:off x="4208925" y="2134775"/>
            <a:ext cx="3368100" cy="1179900"/>
          </a:xfrm>
          <a:prstGeom prst="rect">
            <a:avLst/>
          </a:prstGeom>
        </p:spPr>
        <p:txBody>
          <a:bodyPr anchorCtr="0" anchor="t" bIns="91425" lIns="91425" spcFirstLastPara="1" rIns="91425" wrap="square" tIns="0">
            <a:noAutofit/>
          </a:bodyPr>
          <a:lstStyle/>
          <a:p>
            <a:pPr indent="0" lvl="0" marL="0" rtl="0" algn="ctr">
              <a:lnSpc>
                <a:spcPct val="115000"/>
              </a:lnSpc>
              <a:spcBef>
                <a:spcPts val="1200"/>
              </a:spcBef>
              <a:spcAft>
                <a:spcPts val="0"/>
              </a:spcAft>
              <a:buNone/>
            </a:pPr>
            <a:r>
              <a:rPr lang="en"/>
              <a:t>Integrating semantic segmentation into seam carving enhances context awareness, ensuring that important visual elements are better preserved. This approach reduces distortion in key areas, leading to more accurate and visually appealing image resizing.</a:t>
            </a:r>
            <a:endParaRPr/>
          </a:p>
          <a:p>
            <a:pPr indent="0" lvl="0" marL="0" rtl="0" algn="ctr">
              <a:spcBef>
                <a:spcPts val="12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85" name="Shape 2885"/>
        <p:cNvGrpSpPr/>
        <p:nvPr/>
      </p:nvGrpSpPr>
      <p:grpSpPr>
        <a:xfrm>
          <a:off x="0" y="0"/>
          <a:ext cx="0" cy="0"/>
          <a:chOff x="0" y="0"/>
          <a:chExt cx="0" cy="0"/>
        </a:xfrm>
      </p:grpSpPr>
      <p:sp>
        <p:nvSpPr>
          <p:cNvPr id="2886" name="Google Shape;2886;p52"/>
          <p:cNvSpPr txBox="1"/>
          <p:nvPr>
            <p:ph type="title"/>
          </p:nvPr>
        </p:nvSpPr>
        <p:spPr>
          <a:xfrm>
            <a:off x="3909325" y="1332750"/>
            <a:ext cx="38646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WORK</a:t>
            </a:r>
            <a:endParaRPr/>
          </a:p>
        </p:txBody>
      </p:sp>
      <p:grpSp>
        <p:nvGrpSpPr>
          <p:cNvPr id="2887" name="Google Shape;2887;p52"/>
          <p:cNvGrpSpPr/>
          <p:nvPr/>
        </p:nvGrpSpPr>
        <p:grpSpPr>
          <a:xfrm>
            <a:off x="4308725" y="1999470"/>
            <a:ext cx="3065775" cy="135300"/>
            <a:chOff x="4308725" y="1999470"/>
            <a:chExt cx="3065775" cy="135300"/>
          </a:xfrm>
        </p:grpSpPr>
        <p:cxnSp>
          <p:nvCxnSpPr>
            <p:cNvPr id="2888" name="Google Shape;2888;p52"/>
            <p:cNvCxnSpPr>
              <a:stCxn id="2889" idx="6"/>
              <a:endCxn id="2890" idx="2"/>
            </p:cNvCxnSpPr>
            <p:nvPr/>
          </p:nvCxnSpPr>
          <p:spPr>
            <a:xfrm>
              <a:off x="4444025" y="2067120"/>
              <a:ext cx="27951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
          <p:nvSpPr>
            <p:cNvPr id="2889" name="Google Shape;2889;p52"/>
            <p:cNvSpPr/>
            <p:nvPr/>
          </p:nvSpPr>
          <p:spPr>
            <a:xfrm>
              <a:off x="4308725" y="199947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52"/>
            <p:cNvSpPr/>
            <p:nvPr/>
          </p:nvSpPr>
          <p:spPr>
            <a:xfrm>
              <a:off x="7239200" y="199947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91" name="Google Shape;2891;p52"/>
            <p:cNvCxnSpPr>
              <a:stCxn id="2889" idx="6"/>
              <a:endCxn id="2890" idx="2"/>
            </p:cNvCxnSpPr>
            <p:nvPr/>
          </p:nvCxnSpPr>
          <p:spPr>
            <a:xfrm>
              <a:off x="4444025" y="2067120"/>
              <a:ext cx="27951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sp>
        <p:nvSpPr>
          <p:cNvPr id="2892" name="Google Shape;2892;p52"/>
          <p:cNvSpPr txBox="1"/>
          <p:nvPr>
            <p:ph idx="1" type="subTitle"/>
          </p:nvPr>
        </p:nvSpPr>
        <p:spPr>
          <a:xfrm>
            <a:off x="4208925" y="2134775"/>
            <a:ext cx="3368100" cy="1179900"/>
          </a:xfrm>
          <a:prstGeom prst="rect">
            <a:avLst/>
          </a:prstGeom>
        </p:spPr>
        <p:txBody>
          <a:bodyPr anchorCtr="0" anchor="t" bIns="91425" lIns="91425" spcFirstLastPara="1" rIns="91425" wrap="square" tIns="0">
            <a:noAutofit/>
          </a:bodyPr>
          <a:lstStyle/>
          <a:p>
            <a:pPr indent="0" lvl="0" marL="0" rtl="0" algn="ctr">
              <a:lnSpc>
                <a:spcPct val="115000"/>
              </a:lnSpc>
              <a:spcBef>
                <a:spcPts val="1200"/>
              </a:spcBef>
              <a:spcAft>
                <a:spcPts val="0"/>
              </a:spcAft>
              <a:buNone/>
            </a:pPr>
            <a:r>
              <a:rPr lang="en"/>
              <a:t>Future work could focus on using advanced segmentation models, combining seam carving with object detection, and optimizing for faster, real-time image resizing.</a:t>
            </a:r>
            <a:endParaRPr/>
          </a:p>
          <a:p>
            <a:pPr indent="0" lvl="0" marL="0" rtl="0" algn="ctr">
              <a:spcBef>
                <a:spcPts val="12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96" name="Shape 2896"/>
        <p:cNvGrpSpPr/>
        <p:nvPr/>
      </p:nvGrpSpPr>
      <p:grpSpPr>
        <a:xfrm>
          <a:off x="0" y="0"/>
          <a:ext cx="0" cy="0"/>
          <a:chOff x="0" y="0"/>
          <a:chExt cx="0" cy="0"/>
        </a:xfrm>
      </p:grpSpPr>
      <p:sp>
        <p:nvSpPr>
          <p:cNvPr id="2897" name="Google Shape;2897;p53"/>
          <p:cNvSpPr txBox="1"/>
          <p:nvPr>
            <p:ph type="title"/>
          </p:nvPr>
        </p:nvSpPr>
        <p:spPr>
          <a:xfrm>
            <a:off x="713225" y="539525"/>
            <a:ext cx="7717500" cy="4782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a:t>REFERENCES</a:t>
            </a:r>
            <a:endParaRPr/>
          </a:p>
        </p:txBody>
      </p:sp>
      <p:sp>
        <p:nvSpPr>
          <p:cNvPr id="2898" name="Google Shape;2898;p53"/>
          <p:cNvSpPr txBox="1"/>
          <p:nvPr/>
        </p:nvSpPr>
        <p:spPr>
          <a:xfrm>
            <a:off x="3000000" y="1355375"/>
            <a:ext cx="5158800" cy="436200"/>
          </a:xfrm>
          <a:prstGeom prst="rect">
            <a:avLst/>
          </a:prstGeom>
          <a:noFill/>
          <a:ln>
            <a:noFill/>
          </a:ln>
        </p:spPr>
        <p:txBody>
          <a:bodyPr anchorCtr="0" anchor="t" bIns="91425" lIns="228600" spcFirstLastPara="1" rIns="91425" wrap="square" tIns="0">
            <a:noAutofit/>
          </a:bodyPr>
          <a:lstStyle/>
          <a:p>
            <a:pPr indent="0" lvl="0" marL="0" rtl="0" algn="l">
              <a:lnSpc>
                <a:spcPct val="115000"/>
              </a:lnSpc>
              <a:spcBef>
                <a:spcPts val="1200"/>
              </a:spcBef>
              <a:spcAft>
                <a:spcPts val="0"/>
              </a:spcAft>
              <a:buNone/>
            </a:pPr>
            <a:r>
              <a:rPr lang="en">
                <a:solidFill>
                  <a:schemeClr val="lt1"/>
                </a:solidFill>
                <a:latin typeface="Source Sans Pro"/>
                <a:ea typeface="Source Sans Pro"/>
                <a:cs typeface="Source Sans Pro"/>
                <a:sym typeface="Source Sans Pro"/>
              </a:rPr>
              <a:t>Shai Avidan and Ariel Shamir, Seam Carving for Content-Aware Image Resizing.</a:t>
            </a:r>
            <a:endParaRPr>
              <a:solidFill>
                <a:schemeClr val="lt1"/>
              </a:solidFill>
              <a:latin typeface="Source Sans Pro"/>
              <a:ea typeface="Source Sans Pro"/>
              <a:cs typeface="Source Sans Pro"/>
              <a:sym typeface="Source Sans Pro"/>
            </a:endParaRPr>
          </a:p>
          <a:p>
            <a:pPr indent="0" lvl="0" marL="0" rtl="0" algn="l">
              <a:spcBef>
                <a:spcPts val="1200"/>
              </a:spcBef>
              <a:spcAft>
                <a:spcPts val="0"/>
              </a:spcAft>
              <a:buNone/>
            </a:pPr>
            <a:r>
              <a:t/>
            </a:r>
            <a:endParaRPr>
              <a:solidFill>
                <a:schemeClr val="lt1"/>
              </a:solidFill>
              <a:latin typeface="Source Sans Pro"/>
              <a:ea typeface="Source Sans Pro"/>
              <a:cs typeface="Source Sans Pro"/>
              <a:sym typeface="Source Sans Pro"/>
            </a:endParaRPr>
          </a:p>
        </p:txBody>
      </p:sp>
      <p:sp>
        <p:nvSpPr>
          <p:cNvPr id="2899" name="Google Shape;2899;p53"/>
          <p:cNvSpPr txBox="1"/>
          <p:nvPr/>
        </p:nvSpPr>
        <p:spPr>
          <a:xfrm>
            <a:off x="2570325" y="3189950"/>
            <a:ext cx="4615500" cy="436200"/>
          </a:xfrm>
          <a:prstGeom prst="rect">
            <a:avLst/>
          </a:prstGeom>
          <a:noFill/>
          <a:ln>
            <a:noFill/>
          </a:ln>
        </p:spPr>
        <p:txBody>
          <a:bodyPr anchorCtr="0" anchor="t" bIns="91425" lIns="228600" spcFirstLastPara="1" rIns="91425" wrap="square" tIns="0">
            <a:noAutofit/>
          </a:bodyPr>
          <a:lstStyle/>
          <a:p>
            <a:pPr indent="-298450" lvl="0" marL="457200" rtl="0" algn="l">
              <a:lnSpc>
                <a:spcPct val="115000"/>
              </a:lnSpc>
              <a:spcBef>
                <a:spcPts val="1200"/>
              </a:spcBef>
              <a:spcAft>
                <a:spcPts val="0"/>
              </a:spcAft>
              <a:buSzPts val="1100"/>
              <a:buChar char="●"/>
            </a:pPr>
            <a:r>
              <a:t/>
            </a:r>
            <a:endParaRPr>
              <a:solidFill>
                <a:schemeClr val="lt1"/>
              </a:solidFill>
              <a:latin typeface="Source Sans Pro"/>
              <a:ea typeface="Source Sans Pro"/>
              <a:cs typeface="Source Sans Pro"/>
              <a:sym typeface="Source Sans Pro"/>
            </a:endParaRPr>
          </a:p>
        </p:txBody>
      </p:sp>
      <p:sp>
        <p:nvSpPr>
          <p:cNvPr id="2900" name="Google Shape;2900;p53"/>
          <p:cNvSpPr txBox="1"/>
          <p:nvPr/>
        </p:nvSpPr>
        <p:spPr>
          <a:xfrm>
            <a:off x="2975150" y="2143774"/>
            <a:ext cx="3305100" cy="436200"/>
          </a:xfrm>
          <a:prstGeom prst="rect">
            <a:avLst/>
          </a:prstGeom>
          <a:noFill/>
          <a:ln>
            <a:noFill/>
          </a:ln>
        </p:spPr>
        <p:txBody>
          <a:bodyPr anchorCtr="0" anchor="t" bIns="91425" lIns="228600" spcFirstLastPara="1" rIns="91425" wrap="square" tIns="0">
            <a:noAutofit/>
          </a:bodyPr>
          <a:lstStyle/>
          <a:p>
            <a:pPr indent="0" lvl="0" marL="0" rtl="0" algn="l">
              <a:lnSpc>
                <a:spcPct val="115000"/>
              </a:lnSpc>
              <a:spcBef>
                <a:spcPts val="1200"/>
              </a:spcBef>
              <a:spcAft>
                <a:spcPts val="0"/>
              </a:spcAft>
              <a:buNone/>
            </a:pPr>
            <a:r>
              <a:rPr lang="en" sz="1100">
                <a:solidFill>
                  <a:schemeClr val="lt1"/>
                </a:solidFill>
              </a:rPr>
              <a:t>Chen et al., DeepLab: Semantic Image Segmentation with Deep Convolutional Nets.</a:t>
            </a:r>
            <a:endParaRPr sz="1100">
              <a:solidFill>
                <a:schemeClr val="lt1"/>
              </a:solidFill>
            </a:endParaRPr>
          </a:p>
          <a:p>
            <a:pPr indent="0" lvl="0" marL="0" rtl="0" algn="l">
              <a:spcBef>
                <a:spcPts val="1200"/>
              </a:spcBef>
              <a:spcAft>
                <a:spcPts val="0"/>
              </a:spcAft>
              <a:buNone/>
            </a:pPr>
            <a:r>
              <a:t/>
            </a:r>
            <a:endParaRPr sz="1100">
              <a:solidFill>
                <a:schemeClr val="lt1"/>
              </a:solidFill>
            </a:endParaRPr>
          </a:p>
        </p:txBody>
      </p:sp>
      <p:sp>
        <p:nvSpPr>
          <p:cNvPr id="2901" name="Google Shape;2901;p5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References</a:t>
            </a:r>
            <a:endParaRPr/>
          </a:p>
        </p:txBody>
      </p:sp>
      <p:cxnSp>
        <p:nvCxnSpPr>
          <p:cNvPr id="2902" name="Google Shape;2902;p53"/>
          <p:cNvCxnSpPr/>
          <p:nvPr/>
        </p:nvCxnSpPr>
        <p:spPr>
          <a:xfrm rot="10800000">
            <a:off x="2004143" y="2285683"/>
            <a:ext cx="7164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lt1"/>
            </a:outerShdw>
          </a:effectLst>
        </p:spPr>
      </p:cxnSp>
      <p:cxnSp>
        <p:nvCxnSpPr>
          <p:cNvPr id="2903" name="Google Shape;2903;p53"/>
          <p:cNvCxnSpPr/>
          <p:nvPr/>
        </p:nvCxnSpPr>
        <p:spPr>
          <a:xfrm rot="10800000">
            <a:off x="2004143" y="1471008"/>
            <a:ext cx="7164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lt1"/>
            </a:outerShdw>
          </a:effectLst>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07" name="Shape 2907"/>
        <p:cNvGrpSpPr/>
        <p:nvPr/>
      </p:nvGrpSpPr>
      <p:grpSpPr>
        <a:xfrm>
          <a:off x="0" y="0"/>
          <a:ext cx="0" cy="0"/>
          <a:chOff x="0" y="0"/>
          <a:chExt cx="0" cy="0"/>
        </a:xfrm>
      </p:grpSpPr>
      <p:sp>
        <p:nvSpPr>
          <p:cNvPr id="2908" name="Google Shape;2908;p54"/>
          <p:cNvSpPr txBox="1"/>
          <p:nvPr>
            <p:ph type="title"/>
          </p:nvPr>
        </p:nvSpPr>
        <p:spPr>
          <a:xfrm>
            <a:off x="2832750" y="621225"/>
            <a:ext cx="3478500" cy="77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THANKS!</a:t>
            </a:r>
            <a:endParaRPr sz="6000"/>
          </a:p>
        </p:txBody>
      </p:sp>
      <p:grpSp>
        <p:nvGrpSpPr>
          <p:cNvPr id="2909" name="Google Shape;2909;p54"/>
          <p:cNvGrpSpPr/>
          <p:nvPr/>
        </p:nvGrpSpPr>
        <p:grpSpPr>
          <a:xfrm>
            <a:off x="2939100" y="1481620"/>
            <a:ext cx="3265800" cy="135300"/>
            <a:chOff x="2939100" y="1481620"/>
            <a:chExt cx="3265800" cy="135300"/>
          </a:xfrm>
        </p:grpSpPr>
        <p:cxnSp>
          <p:nvCxnSpPr>
            <p:cNvPr id="2910" name="Google Shape;2910;p54"/>
            <p:cNvCxnSpPr>
              <a:stCxn id="2911" idx="6"/>
              <a:endCxn id="2912" idx="2"/>
            </p:cNvCxnSpPr>
            <p:nvPr/>
          </p:nvCxnSpPr>
          <p:spPr>
            <a:xfrm>
              <a:off x="3074400" y="1549270"/>
              <a:ext cx="29952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
          <p:nvSpPr>
            <p:cNvPr id="2911" name="Google Shape;2911;p54"/>
            <p:cNvSpPr/>
            <p:nvPr/>
          </p:nvSpPr>
          <p:spPr>
            <a:xfrm>
              <a:off x="2939100" y="14816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54"/>
            <p:cNvSpPr/>
            <p:nvPr/>
          </p:nvSpPr>
          <p:spPr>
            <a:xfrm>
              <a:off x="6069600" y="14816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13" name="Google Shape;2913;p54"/>
            <p:cNvCxnSpPr>
              <a:stCxn id="2911" idx="6"/>
              <a:endCxn id="2912" idx="2"/>
            </p:cNvCxnSpPr>
            <p:nvPr/>
          </p:nvCxnSpPr>
          <p:spPr>
            <a:xfrm>
              <a:off x="3074400" y="1549270"/>
              <a:ext cx="29952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sp>
        <p:nvSpPr>
          <p:cNvPr id="2914" name="Google Shape;2914;p54"/>
          <p:cNvSpPr txBox="1"/>
          <p:nvPr>
            <p:ph idx="1" type="subTitle"/>
          </p:nvPr>
        </p:nvSpPr>
        <p:spPr>
          <a:xfrm>
            <a:off x="2869850" y="1847707"/>
            <a:ext cx="3478500" cy="8775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Clr>
                <a:schemeClr val="hlink"/>
              </a:buClr>
              <a:buSzPts val="1100"/>
              <a:buFont typeface="Arial"/>
              <a:buNone/>
            </a:pPr>
            <a:r>
              <a:rPr lang="en"/>
              <a:t>Do you have any questions?</a:t>
            </a:r>
            <a:endParaRPr/>
          </a:p>
          <a:p>
            <a:pPr indent="0" lvl="0" marL="0" rtl="0" algn="ctr">
              <a:spcBef>
                <a:spcPts val="0"/>
              </a:spcBef>
              <a:spcAft>
                <a:spcPts val="0"/>
              </a:spcAft>
              <a:buClr>
                <a:schemeClr val="hlink"/>
              </a:buClr>
              <a:buSzPts val="1100"/>
              <a:buFont typeface="Arial"/>
              <a:buNone/>
            </a:pPr>
            <a:r>
              <a:rPr lang="en"/>
              <a:t> mlanlokun@nankai.edu.cn </a:t>
            </a:r>
            <a:endParaRPr/>
          </a:p>
          <a:p>
            <a:pPr indent="0" lvl="0" marL="0" rtl="0" algn="ctr">
              <a:spcBef>
                <a:spcPts val="0"/>
              </a:spcBef>
              <a:spcAft>
                <a:spcPts val="0"/>
              </a:spcAft>
              <a:buNone/>
            </a:pPr>
            <a:r>
              <a:t/>
            </a:r>
            <a:endParaRPr/>
          </a:p>
        </p:txBody>
      </p:sp>
      <p:sp>
        <p:nvSpPr>
          <p:cNvPr id="2915" name="Google Shape;2915;p54"/>
          <p:cNvSpPr/>
          <p:nvPr/>
        </p:nvSpPr>
        <p:spPr>
          <a:xfrm>
            <a:off x="2869850" y="3600175"/>
            <a:ext cx="3478500" cy="539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highlight>
                <a:schemeClr val="dk1"/>
              </a:highlight>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43" name="Shape 2643"/>
        <p:cNvGrpSpPr/>
        <p:nvPr/>
      </p:nvGrpSpPr>
      <p:grpSpPr>
        <a:xfrm>
          <a:off x="0" y="0"/>
          <a:ext cx="0" cy="0"/>
          <a:chOff x="0" y="0"/>
          <a:chExt cx="0" cy="0"/>
        </a:xfrm>
      </p:grpSpPr>
      <p:grpSp>
        <p:nvGrpSpPr>
          <p:cNvPr id="2644" name="Google Shape;2644;p38"/>
          <p:cNvGrpSpPr/>
          <p:nvPr/>
        </p:nvGrpSpPr>
        <p:grpSpPr>
          <a:xfrm>
            <a:off x="1053497" y="3073586"/>
            <a:ext cx="795537" cy="795537"/>
            <a:chOff x="851175" y="1582401"/>
            <a:chExt cx="964872" cy="964872"/>
          </a:xfrm>
        </p:grpSpPr>
        <p:sp>
          <p:nvSpPr>
            <p:cNvPr id="2645" name="Google Shape;2645;p38"/>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38"/>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7" name="Google Shape;2647;p38"/>
          <p:cNvGrpSpPr/>
          <p:nvPr/>
        </p:nvGrpSpPr>
        <p:grpSpPr>
          <a:xfrm>
            <a:off x="4908972" y="3073586"/>
            <a:ext cx="795537" cy="795537"/>
            <a:chOff x="851175" y="1582401"/>
            <a:chExt cx="964872" cy="964872"/>
          </a:xfrm>
        </p:grpSpPr>
        <p:sp>
          <p:nvSpPr>
            <p:cNvPr id="2648" name="Google Shape;2648;p38"/>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38"/>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0" name="Google Shape;2650;p38"/>
          <p:cNvGrpSpPr/>
          <p:nvPr/>
        </p:nvGrpSpPr>
        <p:grpSpPr>
          <a:xfrm>
            <a:off x="4908972" y="1743274"/>
            <a:ext cx="795537" cy="795537"/>
            <a:chOff x="851175" y="1582401"/>
            <a:chExt cx="964872" cy="964872"/>
          </a:xfrm>
        </p:grpSpPr>
        <p:sp>
          <p:nvSpPr>
            <p:cNvPr id="2651" name="Google Shape;2651;p38"/>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38"/>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3" name="Google Shape;2653;p38"/>
          <p:cNvGrpSpPr/>
          <p:nvPr/>
        </p:nvGrpSpPr>
        <p:grpSpPr>
          <a:xfrm>
            <a:off x="1053497" y="1743286"/>
            <a:ext cx="795537" cy="795537"/>
            <a:chOff x="851175" y="1582401"/>
            <a:chExt cx="964872" cy="964872"/>
          </a:xfrm>
        </p:grpSpPr>
        <p:sp>
          <p:nvSpPr>
            <p:cNvPr id="2654" name="Google Shape;2654;p38"/>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38"/>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6" name="Google Shape;2656;p38"/>
          <p:cNvSpPr txBox="1"/>
          <p:nvPr>
            <p:ph type="title"/>
          </p:nvPr>
        </p:nvSpPr>
        <p:spPr>
          <a:xfrm>
            <a:off x="713225" y="539525"/>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2657" name="Google Shape;2657;p38"/>
          <p:cNvSpPr txBox="1"/>
          <p:nvPr>
            <p:ph idx="1" type="subTitle"/>
          </p:nvPr>
        </p:nvSpPr>
        <p:spPr>
          <a:xfrm>
            <a:off x="1975600" y="3423975"/>
            <a:ext cx="2409600" cy="467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Steps for Implementing the Optimized Algorithm</a:t>
            </a:r>
            <a:endParaRPr/>
          </a:p>
        </p:txBody>
      </p:sp>
      <p:sp>
        <p:nvSpPr>
          <p:cNvPr id="2658" name="Google Shape;2658;p38"/>
          <p:cNvSpPr txBox="1"/>
          <p:nvPr>
            <p:ph idx="2" type="subTitle"/>
          </p:nvPr>
        </p:nvSpPr>
        <p:spPr>
          <a:xfrm>
            <a:off x="1975600" y="3063178"/>
            <a:ext cx="2409600" cy="30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METHODOLOGY</a:t>
            </a:r>
            <a:endParaRPr/>
          </a:p>
        </p:txBody>
      </p:sp>
      <p:sp>
        <p:nvSpPr>
          <p:cNvPr id="2659" name="Google Shape;2659;p38"/>
          <p:cNvSpPr txBox="1"/>
          <p:nvPr>
            <p:ph idx="3" type="title"/>
          </p:nvPr>
        </p:nvSpPr>
        <p:spPr>
          <a:xfrm>
            <a:off x="1049261" y="3192050"/>
            <a:ext cx="804000" cy="55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660" name="Google Shape;2660;p38"/>
          <p:cNvSpPr txBox="1"/>
          <p:nvPr>
            <p:ph idx="4" type="title"/>
          </p:nvPr>
        </p:nvSpPr>
        <p:spPr>
          <a:xfrm>
            <a:off x="4904736" y="3192050"/>
            <a:ext cx="804000" cy="55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661" name="Google Shape;2661;p38"/>
          <p:cNvSpPr txBox="1"/>
          <p:nvPr>
            <p:ph idx="5" type="title"/>
          </p:nvPr>
        </p:nvSpPr>
        <p:spPr>
          <a:xfrm>
            <a:off x="1049261" y="1861738"/>
            <a:ext cx="804000" cy="55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662" name="Google Shape;2662;p38"/>
          <p:cNvSpPr txBox="1"/>
          <p:nvPr>
            <p:ph idx="6" type="title"/>
          </p:nvPr>
        </p:nvSpPr>
        <p:spPr>
          <a:xfrm>
            <a:off x="4904736" y="1861738"/>
            <a:ext cx="804000" cy="55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663" name="Google Shape;2663;p38"/>
          <p:cNvSpPr txBox="1"/>
          <p:nvPr>
            <p:ph idx="7" type="subTitle"/>
          </p:nvPr>
        </p:nvSpPr>
        <p:spPr>
          <a:xfrm>
            <a:off x="1975600" y="2093675"/>
            <a:ext cx="2409600" cy="467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Challenges in Traditional Methods</a:t>
            </a:r>
            <a:endParaRPr/>
          </a:p>
        </p:txBody>
      </p:sp>
      <p:sp>
        <p:nvSpPr>
          <p:cNvPr id="2664" name="Google Shape;2664;p38"/>
          <p:cNvSpPr txBox="1"/>
          <p:nvPr>
            <p:ph idx="8" type="subTitle"/>
          </p:nvPr>
        </p:nvSpPr>
        <p:spPr>
          <a:xfrm>
            <a:off x="1975600" y="1732878"/>
            <a:ext cx="2409600" cy="30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INTRODUCTION</a:t>
            </a:r>
            <a:endParaRPr/>
          </a:p>
        </p:txBody>
      </p:sp>
      <p:sp>
        <p:nvSpPr>
          <p:cNvPr id="2665" name="Google Shape;2665;p38"/>
          <p:cNvSpPr txBox="1"/>
          <p:nvPr>
            <p:ph idx="9" type="subTitle"/>
          </p:nvPr>
        </p:nvSpPr>
        <p:spPr>
          <a:xfrm>
            <a:off x="5882425" y="3750650"/>
            <a:ext cx="2409600" cy="467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Comparison of Original and Processed Images</a:t>
            </a:r>
            <a:endParaRPr/>
          </a:p>
        </p:txBody>
      </p:sp>
      <p:sp>
        <p:nvSpPr>
          <p:cNvPr id="2666" name="Google Shape;2666;p38"/>
          <p:cNvSpPr txBox="1"/>
          <p:nvPr>
            <p:ph idx="13" type="subTitle"/>
          </p:nvPr>
        </p:nvSpPr>
        <p:spPr>
          <a:xfrm>
            <a:off x="5831075" y="3063178"/>
            <a:ext cx="2409600" cy="30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solidFill>
                  <a:srgbClr val="FFFFFF"/>
                </a:solidFill>
              </a:rPr>
              <a:t>RESULTS &amp; CONCLUSION</a:t>
            </a:r>
            <a:endParaRPr/>
          </a:p>
        </p:txBody>
      </p:sp>
      <p:sp>
        <p:nvSpPr>
          <p:cNvPr id="2667" name="Google Shape;2667;p38"/>
          <p:cNvSpPr txBox="1"/>
          <p:nvPr>
            <p:ph idx="14" type="subTitle"/>
          </p:nvPr>
        </p:nvSpPr>
        <p:spPr>
          <a:xfrm>
            <a:off x="5422025" y="1871338"/>
            <a:ext cx="3008700" cy="467100"/>
          </a:xfrm>
          <a:prstGeom prst="rect">
            <a:avLst/>
          </a:prstGeom>
        </p:spPr>
        <p:txBody>
          <a:bodyPr anchorCtr="0" anchor="t" bIns="91425" lIns="91425" spcFirstLastPara="1" rIns="91425" wrap="square" tIns="0">
            <a:noAutofit/>
          </a:bodyPr>
          <a:lstStyle/>
          <a:p>
            <a:pPr indent="-298450" lvl="0" marL="457200" rtl="0" algn="l">
              <a:lnSpc>
                <a:spcPct val="115000"/>
              </a:lnSpc>
              <a:spcBef>
                <a:spcPts val="1200"/>
              </a:spcBef>
              <a:spcAft>
                <a:spcPts val="0"/>
              </a:spcAft>
              <a:buClr>
                <a:srgbClr val="000000"/>
              </a:buClr>
              <a:buSzPts val="1100"/>
              <a:buFont typeface="Arial"/>
              <a:buChar char="●"/>
            </a:pPr>
            <a:r>
              <a:rPr lang="en"/>
              <a:t>Goals of the Enhanced Seam Carving Approach</a:t>
            </a:r>
            <a:endParaRPr/>
          </a:p>
        </p:txBody>
      </p:sp>
      <p:sp>
        <p:nvSpPr>
          <p:cNvPr id="2668" name="Google Shape;2668;p38"/>
          <p:cNvSpPr txBox="1"/>
          <p:nvPr>
            <p:ph idx="15" type="subTitle"/>
          </p:nvPr>
        </p:nvSpPr>
        <p:spPr>
          <a:xfrm>
            <a:off x="5831075" y="1732878"/>
            <a:ext cx="2409600" cy="30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OBJECTIVE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72" name="Shape 2672"/>
        <p:cNvGrpSpPr/>
        <p:nvPr/>
      </p:nvGrpSpPr>
      <p:grpSpPr>
        <a:xfrm>
          <a:off x="0" y="0"/>
          <a:ext cx="0" cy="0"/>
          <a:chOff x="0" y="0"/>
          <a:chExt cx="0" cy="0"/>
        </a:xfrm>
      </p:grpSpPr>
      <p:grpSp>
        <p:nvGrpSpPr>
          <p:cNvPr id="2673" name="Google Shape;2673;p39"/>
          <p:cNvGrpSpPr/>
          <p:nvPr/>
        </p:nvGrpSpPr>
        <p:grpSpPr>
          <a:xfrm>
            <a:off x="4005089" y="1068761"/>
            <a:ext cx="1133821" cy="1133821"/>
            <a:chOff x="851175" y="1582401"/>
            <a:chExt cx="964872" cy="964872"/>
          </a:xfrm>
        </p:grpSpPr>
        <p:sp>
          <p:nvSpPr>
            <p:cNvPr id="2674" name="Google Shape;2674;p39"/>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39"/>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6" name="Google Shape;2676;p39"/>
          <p:cNvSpPr txBox="1"/>
          <p:nvPr>
            <p:ph type="title"/>
          </p:nvPr>
        </p:nvSpPr>
        <p:spPr>
          <a:xfrm>
            <a:off x="2206800" y="2374150"/>
            <a:ext cx="4730400" cy="68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2677" name="Google Shape;2677;p39"/>
          <p:cNvSpPr txBox="1"/>
          <p:nvPr>
            <p:ph idx="1" type="subTitle"/>
          </p:nvPr>
        </p:nvSpPr>
        <p:spPr>
          <a:xfrm>
            <a:off x="3137400" y="3519025"/>
            <a:ext cx="2869200" cy="695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Why Optimize Seam Carving?</a:t>
            </a:r>
            <a:endParaRPr/>
          </a:p>
          <a:p>
            <a:pPr indent="0" lvl="0" marL="0" rtl="0" algn="ctr">
              <a:spcBef>
                <a:spcPts val="1200"/>
              </a:spcBef>
              <a:spcAft>
                <a:spcPts val="0"/>
              </a:spcAft>
              <a:buNone/>
            </a:pPr>
            <a:r>
              <a:t/>
            </a:r>
            <a:endParaRPr/>
          </a:p>
        </p:txBody>
      </p:sp>
      <p:sp>
        <p:nvSpPr>
          <p:cNvPr id="2678" name="Google Shape;2678;p39"/>
          <p:cNvSpPr txBox="1"/>
          <p:nvPr>
            <p:ph idx="2" type="title"/>
          </p:nvPr>
        </p:nvSpPr>
        <p:spPr>
          <a:xfrm>
            <a:off x="2206800" y="1223888"/>
            <a:ext cx="4730400" cy="82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cxnSp>
        <p:nvCxnSpPr>
          <p:cNvPr id="2679" name="Google Shape;2679;p39"/>
          <p:cNvCxnSpPr/>
          <p:nvPr/>
        </p:nvCxnSpPr>
        <p:spPr>
          <a:xfrm flipH="1" rot="10800000">
            <a:off x="2493738" y="3309720"/>
            <a:ext cx="4156500" cy="1350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
        <p:nvSpPr>
          <p:cNvPr id="2680" name="Google Shape;2680;p39"/>
          <p:cNvSpPr/>
          <p:nvPr/>
        </p:nvSpPr>
        <p:spPr>
          <a:xfrm>
            <a:off x="23584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39"/>
          <p:cNvSpPr/>
          <p:nvPr/>
        </p:nvSpPr>
        <p:spPr>
          <a:xfrm>
            <a:off x="6650238" y="3248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82" name="Google Shape;2682;p39"/>
          <p:cNvCxnSpPr>
            <a:stCxn id="2680" idx="6"/>
            <a:endCxn id="2681" idx="2"/>
          </p:cNvCxnSpPr>
          <p:nvPr/>
        </p:nvCxnSpPr>
        <p:spPr>
          <a:xfrm>
            <a:off x="2493738" y="3316470"/>
            <a:ext cx="41565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86" name="Shape 2686"/>
        <p:cNvGrpSpPr/>
        <p:nvPr/>
      </p:nvGrpSpPr>
      <p:grpSpPr>
        <a:xfrm>
          <a:off x="0" y="0"/>
          <a:ext cx="0" cy="0"/>
          <a:chOff x="0" y="0"/>
          <a:chExt cx="0" cy="0"/>
        </a:xfrm>
      </p:grpSpPr>
      <p:sp>
        <p:nvSpPr>
          <p:cNvPr id="2687" name="Google Shape;2687;p40"/>
          <p:cNvSpPr txBox="1"/>
          <p:nvPr>
            <p:ph type="title"/>
          </p:nvPr>
        </p:nvSpPr>
        <p:spPr>
          <a:xfrm>
            <a:off x="2344500" y="1378869"/>
            <a:ext cx="4455000" cy="62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2688" name="Google Shape;2688;p40"/>
          <p:cNvSpPr txBox="1"/>
          <p:nvPr>
            <p:ph idx="1" type="subTitle"/>
          </p:nvPr>
        </p:nvSpPr>
        <p:spPr>
          <a:xfrm>
            <a:off x="2549400" y="2544981"/>
            <a:ext cx="4045200" cy="12081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lang="en"/>
              <a:t>Traditional seam carving uses energy maps to identify important areas but lacks context awareness, often distorting key elements. Integrating semantic segmentation preserves context, ensuring more accurate and visually appealing resizing.</a:t>
            </a:r>
            <a:endParaRPr/>
          </a:p>
        </p:txBody>
      </p:sp>
      <p:cxnSp>
        <p:nvCxnSpPr>
          <p:cNvPr id="2689" name="Google Shape;2689;p40"/>
          <p:cNvCxnSpPr>
            <a:stCxn id="2690" idx="6"/>
            <a:endCxn id="2691" idx="2"/>
          </p:cNvCxnSpPr>
          <p:nvPr/>
        </p:nvCxnSpPr>
        <p:spPr>
          <a:xfrm>
            <a:off x="2493738" y="2349927"/>
            <a:ext cx="41706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2692" name="Google Shape;2692;p40"/>
          <p:cNvGrpSpPr/>
          <p:nvPr/>
        </p:nvGrpSpPr>
        <p:grpSpPr>
          <a:xfrm>
            <a:off x="2358438" y="2282277"/>
            <a:ext cx="4441050" cy="135300"/>
            <a:chOff x="2358438" y="2282277"/>
            <a:chExt cx="4441050" cy="135300"/>
          </a:xfrm>
        </p:grpSpPr>
        <p:sp>
          <p:nvSpPr>
            <p:cNvPr id="2690" name="Google Shape;2690;p40"/>
            <p:cNvSpPr/>
            <p:nvPr/>
          </p:nvSpPr>
          <p:spPr>
            <a:xfrm>
              <a:off x="2358438" y="2282277"/>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40"/>
            <p:cNvSpPr/>
            <p:nvPr/>
          </p:nvSpPr>
          <p:spPr>
            <a:xfrm>
              <a:off x="6664188" y="2282277"/>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93" name="Google Shape;2693;p40"/>
            <p:cNvCxnSpPr>
              <a:stCxn id="2690" idx="6"/>
              <a:endCxn id="2691" idx="2"/>
            </p:cNvCxnSpPr>
            <p:nvPr/>
          </p:nvCxnSpPr>
          <p:spPr>
            <a:xfrm>
              <a:off x="2493738" y="2349927"/>
              <a:ext cx="41706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97" name="Shape 2697"/>
        <p:cNvGrpSpPr/>
        <p:nvPr/>
      </p:nvGrpSpPr>
      <p:grpSpPr>
        <a:xfrm>
          <a:off x="0" y="0"/>
          <a:ext cx="0" cy="0"/>
          <a:chOff x="0" y="0"/>
          <a:chExt cx="0" cy="0"/>
        </a:xfrm>
      </p:grpSpPr>
      <p:cxnSp>
        <p:nvCxnSpPr>
          <p:cNvPr id="2698" name="Google Shape;2698;p41"/>
          <p:cNvCxnSpPr>
            <a:stCxn id="2699" idx="6"/>
            <a:endCxn id="2700" idx="2"/>
          </p:cNvCxnSpPr>
          <p:nvPr/>
        </p:nvCxnSpPr>
        <p:spPr>
          <a:xfrm>
            <a:off x="2425013" y="951290"/>
            <a:ext cx="41706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2701" name="Google Shape;2701;p41"/>
          <p:cNvGrpSpPr/>
          <p:nvPr/>
        </p:nvGrpSpPr>
        <p:grpSpPr>
          <a:xfrm>
            <a:off x="2289713" y="883640"/>
            <a:ext cx="4441050" cy="135300"/>
            <a:chOff x="2358438" y="2282277"/>
            <a:chExt cx="4441050" cy="135300"/>
          </a:xfrm>
        </p:grpSpPr>
        <p:sp>
          <p:nvSpPr>
            <p:cNvPr id="2699" name="Google Shape;2699;p41"/>
            <p:cNvSpPr/>
            <p:nvPr/>
          </p:nvSpPr>
          <p:spPr>
            <a:xfrm>
              <a:off x="2358438" y="2282277"/>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41"/>
            <p:cNvSpPr/>
            <p:nvPr/>
          </p:nvSpPr>
          <p:spPr>
            <a:xfrm>
              <a:off x="6664188" y="2282277"/>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2" name="Google Shape;2702;p41"/>
            <p:cNvCxnSpPr>
              <a:stCxn id="2699" idx="6"/>
              <a:endCxn id="2700" idx="2"/>
            </p:cNvCxnSpPr>
            <p:nvPr/>
          </p:nvCxnSpPr>
          <p:spPr>
            <a:xfrm>
              <a:off x="2493738" y="2349927"/>
              <a:ext cx="41706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pic>
        <p:nvPicPr>
          <p:cNvPr id="2703" name="Google Shape;2703;p41"/>
          <p:cNvPicPr preferRelativeResize="0"/>
          <p:nvPr/>
        </p:nvPicPr>
        <p:blipFill>
          <a:blip r:embed="rId3">
            <a:alphaModFix/>
          </a:blip>
          <a:stretch>
            <a:fillRect/>
          </a:stretch>
        </p:blipFill>
        <p:spPr>
          <a:xfrm>
            <a:off x="2198925" y="1215175"/>
            <a:ext cx="4659075" cy="3307951"/>
          </a:xfrm>
          <a:prstGeom prst="rect">
            <a:avLst/>
          </a:prstGeom>
          <a:noFill/>
          <a:ln>
            <a:noFill/>
          </a:ln>
        </p:spPr>
      </p:pic>
      <p:sp>
        <p:nvSpPr>
          <p:cNvPr id="2704" name="Google Shape;2704;p41"/>
          <p:cNvSpPr txBox="1"/>
          <p:nvPr/>
        </p:nvSpPr>
        <p:spPr>
          <a:xfrm>
            <a:off x="3221075" y="238625"/>
            <a:ext cx="30000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3000">
                <a:solidFill>
                  <a:schemeClr val="lt1"/>
                </a:solidFill>
                <a:latin typeface="Play"/>
                <a:ea typeface="Play"/>
                <a:cs typeface="Play"/>
                <a:sym typeface="Play"/>
              </a:rPr>
              <a:t>THE PROBLEM</a:t>
            </a:r>
            <a:endParaRPr b="1" sz="3000">
              <a:solidFill>
                <a:schemeClr val="lt1"/>
              </a:solidFill>
              <a:latin typeface="Play"/>
              <a:ea typeface="Play"/>
              <a:cs typeface="Play"/>
              <a:sym typeface="Play"/>
            </a:endParaRPr>
          </a:p>
        </p:txBody>
      </p:sp>
      <p:cxnSp>
        <p:nvCxnSpPr>
          <p:cNvPr id="2705" name="Google Shape;2705;p41"/>
          <p:cNvCxnSpPr/>
          <p:nvPr/>
        </p:nvCxnSpPr>
        <p:spPr>
          <a:xfrm flipH="1">
            <a:off x="5598750" y="1732175"/>
            <a:ext cx="1153200" cy="331500"/>
          </a:xfrm>
          <a:prstGeom prst="straightConnector1">
            <a:avLst/>
          </a:prstGeom>
          <a:noFill/>
          <a:ln cap="flat" cmpd="sng" w="38100">
            <a:solidFill>
              <a:schemeClr val="lt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09" name="Shape 2709"/>
        <p:cNvGrpSpPr/>
        <p:nvPr/>
      </p:nvGrpSpPr>
      <p:grpSpPr>
        <a:xfrm>
          <a:off x="0" y="0"/>
          <a:ext cx="0" cy="0"/>
          <a:chOff x="0" y="0"/>
          <a:chExt cx="0" cy="0"/>
        </a:xfrm>
      </p:grpSpPr>
      <p:cxnSp>
        <p:nvCxnSpPr>
          <p:cNvPr id="2710" name="Google Shape;2710;p42"/>
          <p:cNvCxnSpPr>
            <a:stCxn id="2711" idx="6"/>
            <a:endCxn id="2712" idx="2"/>
          </p:cNvCxnSpPr>
          <p:nvPr/>
        </p:nvCxnSpPr>
        <p:spPr>
          <a:xfrm>
            <a:off x="4677538" y="2550470"/>
            <a:ext cx="32700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2713" name="Google Shape;2713;p42"/>
          <p:cNvGrpSpPr/>
          <p:nvPr/>
        </p:nvGrpSpPr>
        <p:grpSpPr>
          <a:xfrm>
            <a:off x="4542238" y="2482820"/>
            <a:ext cx="3540450" cy="135300"/>
            <a:chOff x="4542238" y="2482820"/>
            <a:chExt cx="3540450" cy="135300"/>
          </a:xfrm>
        </p:grpSpPr>
        <p:sp>
          <p:nvSpPr>
            <p:cNvPr id="2711" name="Google Shape;2711;p42"/>
            <p:cNvSpPr/>
            <p:nvPr/>
          </p:nvSpPr>
          <p:spPr>
            <a:xfrm>
              <a:off x="4542238" y="2482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42"/>
            <p:cNvSpPr/>
            <p:nvPr/>
          </p:nvSpPr>
          <p:spPr>
            <a:xfrm>
              <a:off x="7947388" y="2482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4" name="Google Shape;2714;p42"/>
            <p:cNvCxnSpPr>
              <a:stCxn id="2711" idx="6"/>
              <a:endCxn id="2712" idx="2"/>
            </p:cNvCxnSpPr>
            <p:nvPr/>
          </p:nvCxnSpPr>
          <p:spPr>
            <a:xfrm>
              <a:off x="4677538" y="2550470"/>
              <a:ext cx="32700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sp>
        <p:nvSpPr>
          <p:cNvPr id="2715" name="Google Shape;2715;p42"/>
          <p:cNvSpPr txBox="1"/>
          <p:nvPr>
            <p:ph type="title"/>
          </p:nvPr>
        </p:nvSpPr>
        <p:spPr>
          <a:xfrm>
            <a:off x="4329762" y="1112000"/>
            <a:ext cx="4222200" cy="959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3000"/>
              <a:t>SOLUTION</a:t>
            </a:r>
            <a:endParaRPr sz="3000"/>
          </a:p>
          <a:p>
            <a:pPr indent="0" lvl="0" marL="0" rtl="0" algn="ctr">
              <a:spcBef>
                <a:spcPts val="1200"/>
              </a:spcBef>
              <a:spcAft>
                <a:spcPts val="0"/>
              </a:spcAft>
              <a:buNone/>
            </a:pPr>
            <a:r>
              <a:t/>
            </a:r>
            <a:endParaRPr sz="3000"/>
          </a:p>
        </p:txBody>
      </p:sp>
      <p:sp>
        <p:nvSpPr>
          <p:cNvPr id="2716" name="Google Shape;2716;p42"/>
          <p:cNvSpPr txBox="1"/>
          <p:nvPr>
            <p:ph idx="1" type="subTitle"/>
          </p:nvPr>
        </p:nvSpPr>
        <p:spPr>
          <a:xfrm>
            <a:off x="4201387" y="2840075"/>
            <a:ext cx="4222200" cy="1040700"/>
          </a:xfrm>
          <a:prstGeom prst="rect">
            <a:avLst/>
          </a:prstGeom>
        </p:spPr>
        <p:txBody>
          <a:bodyPr anchorCtr="0" anchor="t" bIns="91425" lIns="91425" spcFirstLastPara="1" rIns="91425" wrap="square" tIns="0">
            <a:noAutofit/>
          </a:bodyPr>
          <a:lstStyle/>
          <a:p>
            <a:pPr indent="0" lvl="0" marL="0" rtl="0" algn="l">
              <a:lnSpc>
                <a:spcPct val="115000"/>
              </a:lnSpc>
              <a:spcBef>
                <a:spcPts val="1200"/>
              </a:spcBef>
              <a:spcAft>
                <a:spcPts val="0"/>
              </a:spcAft>
              <a:buNone/>
            </a:pPr>
            <a:r>
              <a:rPr lang="en"/>
              <a:t>Combine seam carving with semantic segmentation to prioritize preserving important objects and regions in the image.</a:t>
            </a:r>
            <a:endParaRPr/>
          </a:p>
          <a:p>
            <a:pPr indent="0" lvl="0" marL="0" rtl="0" algn="l">
              <a:lnSpc>
                <a:spcPct val="115000"/>
              </a:lnSpc>
              <a:spcBef>
                <a:spcPts val="1200"/>
              </a:spcBef>
              <a:spcAft>
                <a:spcPts val="0"/>
              </a:spcAft>
              <a:buNone/>
            </a:pPr>
            <a:r>
              <a:t/>
            </a:r>
            <a:endParaRPr/>
          </a:p>
          <a:p>
            <a:pPr indent="0" lvl="0" marL="0" rtl="0" algn="ctr">
              <a:spcBef>
                <a:spcPts val="12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20" name="Shape 2720"/>
        <p:cNvGrpSpPr/>
        <p:nvPr/>
      </p:nvGrpSpPr>
      <p:grpSpPr>
        <a:xfrm>
          <a:off x="0" y="0"/>
          <a:ext cx="0" cy="0"/>
          <a:chOff x="0" y="0"/>
          <a:chExt cx="0" cy="0"/>
        </a:xfrm>
      </p:grpSpPr>
      <p:cxnSp>
        <p:nvCxnSpPr>
          <p:cNvPr id="2721" name="Google Shape;2721;p43"/>
          <p:cNvCxnSpPr>
            <a:stCxn id="2722" idx="6"/>
            <a:endCxn id="2723" idx="2"/>
          </p:cNvCxnSpPr>
          <p:nvPr/>
        </p:nvCxnSpPr>
        <p:spPr>
          <a:xfrm>
            <a:off x="4677538" y="2550470"/>
            <a:ext cx="32700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nvGrpSpPr>
          <p:cNvPr id="2724" name="Google Shape;2724;p43"/>
          <p:cNvGrpSpPr/>
          <p:nvPr/>
        </p:nvGrpSpPr>
        <p:grpSpPr>
          <a:xfrm>
            <a:off x="4542238" y="2482820"/>
            <a:ext cx="3540450" cy="135300"/>
            <a:chOff x="4542238" y="2482820"/>
            <a:chExt cx="3540450" cy="135300"/>
          </a:xfrm>
        </p:grpSpPr>
        <p:sp>
          <p:nvSpPr>
            <p:cNvPr id="2722" name="Google Shape;2722;p43"/>
            <p:cNvSpPr/>
            <p:nvPr/>
          </p:nvSpPr>
          <p:spPr>
            <a:xfrm>
              <a:off x="4542238" y="2482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43"/>
            <p:cNvSpPr/>
            <p:nvPr/>
          </p:nvSpPr>
          <p:spPr>
            <a:xfrm>
              <a:off x="7947388" y="2482820"/>
              <a:ext cx="135300" cy="135300"/>
            </a:xfrm>
            <a:prstGeom prst="ellipse">
              <a:avLst/>
            </a:prstGeom>
            <a:solidFill>
              <a:schemeClr val="accent1"/>
            </a:solidFill>
            <a:ln cap="flat" cmpd="sng" w="19050">
              <a:solidFill>
                <a:schemeClr val="accent1"/>
              </a:solidFill>
              <a:prstDash val="solid"/>
              <a:round/>
              <a:headEnd len="sm" w="sm" type="none"/>
              <a:tailEnd len="sm" w="sm" type="none"/>
            </a:ln>
            <a:effectLst>
              <a:outerShdw blurRad="285750" rotWithShape="0" algn="bl">
                <a:schemeClr val="accent1"/>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25" name="Google Shape;2725;p43"/>
            <p:cNvCxnSpPr>
              <a:stCxn id="2722" idx="6"/>
              <a:endCxn id="2723" idx="2"/>
            </p:cNvCxnSpPr>
            <p:nvPr/>
          </p:nvCxnSpPr>
          <p:spPr>
            <a:xfrm>
              <a:off x="4677538" y="2550470"/>
              <a:ext cx="3270000" cy="0"/>
            </a:xfrm>
            <a:prstGeom prst="straightConnector1">
              <a:avLst/>
            </a:prstGeom>
            <a:noFill/>
            <a:ln cap="flat" cmpd="sng" w="28575">
              <a:solidFill>
                <a:schemeClr val="accent1"/>
              </a:solidFill>
              <a:prstDash val="solid"/>
              <a:round/>
              <a:headEnd len="med" w="med" type="none"/>
              <a:tailEnd len="med" w="med" type="none"/>
            </a:ln>
            <a:effectLst>
              <a:outerShdw blurRad="128588" rotWithShape="0" algn="bl">
                <a:schemeClr val="accent1"/>
              </a:outerShdw>
            </a:effectLst>
          </p:spPr>
        </p:cxnSp>
      </p:grpSp>
      <p:sp>
        <p:nvSpPr>
          <p:cNvPr id="2726" name="Google Shape;2726;p43"/>
          <p:cNvSpPr txBox="1"/>
          <p:nvPr>
            <p:ph type="title"/>
          </p:nvPr>
        </p:nvSpPr>
        <p:spPr>
          <a:xfrm>
            <a:off x="4329762" y="1112000"/>
            <a:ext cx="4222200" cy="959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3000"/>
              <a:t>What is Semantic Segmentation?</a:t>
            </a:r>
            <a:endParaRPr sz="3000"/>
          </a:p>
          <a:p>
            <a:pPr indent="0" lvl="0" marL="0" rtl="0" algn="ctr">
              <a:spcBef>
                <a:spcPts val="1200"/>
              </a:spcBef>
              <a:spcAft>
                <a:spcPts val="0"/>
              </a:spcAft>
              <a:buNone/>
            </a:pPr>
            <a:r>
              <a:t/>
            </a:r>
            <a:endParaRPr sz="3000"/>
          </a:p>
        </p:txBody>
      </p:sp>
      <p:sp>
        <p:nvSpPr>
          <p:cNvPr id="2727" name="Google Shape;2727;p43"/>
          <p:cNvSpPr txBox="1"/>
          <p:nvPr>
            <p:ph idx="1" type="subTitle"/>
          </p:nvPr>
        </p:nvSpPr>
        <p:spPr>
          <a:xfrm>
            <a:off x="4201387" y="2840075"/>
            <a:ext cx="4222200" cy="1040700"/>
          </a:xfrm>
          <a:prstGeom prst="rect">
            <a:avLst/>
          </a:prstGeom>
        </p:spPr>
        <p:txBody>
          <a:bodyPr anchorCtr="0" anchor="t" bIns="91425" lIns="91425" spcFirstLastPara="1" rIns="91425" wrap="square" tIns="0">
            <a:noAutofit/>
          </a:bodyPr>
          <a:lstStyle/>
          <a:p>
            <a:pPr indent="0" lvl="0" marL="0" rtl="0" algn="l">
              <a:lnSpc>
                <a:spcPct val="115000"/>
              </a:lnSpc>
              <a:spcBef>
                <a:spcPts val="1200"/>
              </a:spcBef>
              <a:spcAft>
                <a:spcPts val="0"/>
              </a:spcAft>
              <a:buNone/>
            </a:pPr>
            <a:r>
              <a:rPr lang="en"/>
              <a:t>A deep learning technique to label each pixel in an image as belonging to a specific class (e.g., person, car, background).</a:t>
            </a:r>
            <a:endParaRPr/>
          </a:p>
          <a:p>
            <a:pPr indent="0" lvl="0" marL="0" rtl="0" algn="l">
              <a:lnSpc>
                <a:spcPct val="115000"/>
              </a:lnSpc>
              <a:spcBef>
                <a:spcPts val="1200"/>
              </a:spcBef>
              <a:spcAft>
                <a:spcPts val="0"/>
              </a:spcAft>
              <a:buNone/>
            </a:pPr>
            <a:r>
              <a:t/>
            </a:r>
            <a:endParaRPr/>
          </a:p>
          <a:p>
            <a:pPr indent="0" lvl="0" marL="0" rtl="0" algn="ctr">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31" name="Shape 2731"/>
        <p:cNvGrpSpPr/>
        <p:nvPr/>
      </p:nvGrpSpPr>
      <p:grpSpPr>
        <a:xfrm>
          <a:off x="0" y="0"/>
          <a:ext cx="0" cy="0"/>
          <a:chOff x="0" y="0"/>
          <a:chExt cx="0" cy="0"/>
        </a:xfrm>
      </p:grpSpPr>
      <p:sp>
        <p:nvSpPr>
          <p:cNvPr id="2732" name="Google Shape;2732;p44"/>
          <p:cNvSpPr txBox="1"/>
          <p:nvPr>
            <p:ph type="title"/>
          </p:nvPr>
        </p:nvSpPr>
        <p:spPr>
          <a:xfrm>
            <a:off x="1690050" y="438850"/>
            <a:ext cx="5763900" cy="118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Goal</a:t>
            </a:r>
            <a:endParaRPr/>
          </a:p>
        </p:txBody>
      </p:sp>
      <p:sp>
        <p:nvSpPr>
          <p:cNvPr id="2733" name="Google Shape;2733;p44"/>
          <p:cNvSpPr txBox="1"/>
          <p:nvPr>
            <p:ph idx="1" type="body"/>
          </p:nvPr>
        </p:nvSpPr>
        <p:spPr>
          <a:xfrm>
            <a:off x="2541150" y="1451300"/>
            <a:ext cx="4061700" cy="19686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lt2"/>
              </a:buClr>
              <a:buSzPts val="1400"/>
              <a:buFont typeface="Source Sans Pro"/>
              <a:buChar char="●"/>
            </a:pPr>
            <a:r>
              <a:rPr lang="en"/>
              <a:t>Preserve essential objects using semantic segmentation.</a:t>
            </a:r>
            <a:endParaRPr/>
          </a:p>
          <a:p>
            <a:pPr indent="-317500" lvl="0" marL="457200" rtl="0" algn="l">
              <a:spcBef>
                <a:spcPts val="0"/>
              </a:spcBef>
              <a:spcAft>
                <a:spcPts val="0"/>
              </a:spcAft>
              <a:buClr>
                <a:schemeClr val="lt2"/>
              </a:buClr>
              <a:buSzPts val="1400"/>
              <a:buFont typeface="Arial"/>
              <a:buChar char="●"/>
            </a:pPr>
            <a:r>
              <a:rPr lang="en"/>
              <a:t>Improve seam carving efficiency.</a:t>
            </a:r>
            <a:endParaRPr/>
          </a:p>
        </p:txBody>
      </p:sp>
      <p:pic>
        <p:nvPicPr>
          <p:cNvPr id="2734" name="Google Shape;2734;p44"/>
          <p:cNvPicPr preferRelativeResize="0"/>
          <p:nvPr/>
        </p:nvPicPr>
        <p:blipFill>
          <a:blip r:embed="rId3">
            <a:alphaModFix/>
          </a:blip>
          <a:stretch>
            <a:fillRect/>
          </a:stretch>
        </p:blipFill>
        <p:spPr>
          <a:xfrm>
            <a:off x="3126600" y="2404875"/>
            <a:ext cx="3136576" cy="1968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38" name="Shape 2738"/>
        <p:cNvGrpSpPr/>
        <p:nvPr/>
      </p:nvGrpSpPr>
      <p:grpSpPr>
        <a:xfrm>
          <a:off x="0" y="0"/>
          <a:ext cx="0" cy="0"/>
          <a:chOff x="0" y="0"/>
          <a:chExt cx="0" cy="0"/>
        </a:xfrm>
      </p:grpSpPr>
      <p:sp>
        <p:nvSpPr>
          <p:cNvPr id="2739" name="Google Shape;2739;p45"/>
          <p:cNvSpPr txBox="1"/>
          <p:nvPr>
            <p:ph type="title"/>
          </p:nvPr>
        </p:nvSpPr>
        <p:spPr>
          <a:xfrm>
            <a:off x="713225" y="539525"/>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Methodology</a:t>
            </a:r>
            <a:endParaRPr/>
          </a:p>
        </p:txBody>
      </p:sp>
      <p:grpSp>
        <p:nvGrpSpPr>
          <p:cNvPr id="2740" name="Google Shape;2740;p45"/>
          <p:cNvGrpSpPr/>
          <p:nvPr/>
        </p:nvGrpSpPr>
        <p:grpSpPr>
          <a:xfrm>
            <a:off x="1033085" y="1634436"/>
            <a:ext cx="795537" cy="795537"/>
            <a:chOff x="851175" y="1582401"/>
            <a:chExt cx="964872" cy="964872"/>
          </a:xfrm>
        </p:grpSpPr>
        <p:sp>
          <p:nvSpPr>
            <p:cNvPr id="2741" name="Google Shape;2741;p45"/>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dk2"/>
            </a:solidFill>
            <a:ln>
              <a:noFill/>
            </a:ln>
            <a:effectLst>
              <a:outerShdw blurRad="128588" rotWithShape="0" algn="bl">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45"/>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dk2"/>
            </a:solidFill>
            <a:ln>
              <a:noFill/>
            </a:ln>
            <a:effectLst>
              <a:outerShdw blurRad="128588" rotWithShape="0" algn="bl">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3" name="Google Shape;2743;p45"/>
          <p:cNvSpPr/>
          <p:nvPr/>
        </p:nvSpPr>
        <p:spPr>
          <a:xfrm>
            <a:off x="1037310" y="3419174"/>
            <a:ext cx="795523" cy="795523"/>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45"/>
          <p:cNvSpPr txBox="1"/>
          <p:nvPr/>
        </p:nvSpPr>
        <p:spPr>
          <a:xfrm>
            <a:off x="1979775" y="1576775"/>
            <a:ext cx="2526000" cy="381300"/>
          </a:xfrm>
          <a:prstGeom prst="rect">
            <a:avLst/>
          </a:prstGeom>
          <a:noFill/>
          <a:ln>
            <a:noFill/>
          </a:ln>
        </p:spPr>
        <p:txBody>
          <a:bodyPr anchorCtr="0" anchor="t" bIns="91425" lIns="91425" spcFirstLastPara="1" rIns="91425" wrap="square" tIns="0">
            <a:noAutofit/>
          </a:bodyPr>
          <a:lstStyle/>
          <a:p>
            <a:pPr indent="0" lvl="0" marL="0" rtl="0" algn="l">
              <a:lnSpc>
                <a:spcPct val="115000"/>
              </a:lnSpc>
              <a:spcBef>
                <a:spcPts val="1200"/>
              </a:spcBef>
              <a:spcAft>
                <a:spcPts val="0"/>
              </a:spcAft>
              <a:buNone/>
            </a:pPr>
            <a:r>
              <a:rPr b="1" lang="en" sz="2000">
                <a:solidFill>
                  <a:srgbClr val="FFFFFF"/>
                </a:solidFill>
                <a:latin typeface="Play"/>
                <a:ea typeface="Play"/>
                <a:cs typeface="Play"/>
                <a:sym typeface="Play"/>
              </a:rPr>
              <a:t>Energy Map Calculation</a:t>
            </a:r>
            <a:endParaRPr b="1" sz="2000">
              <a:solidFill>
                <a:srgbClr val="FFFFFF"/>
              </a:solidFill>
              <a:latin typeface="Play"/>
              <a:ea typeface="Play"/>
              <a:cs typeface="Play"/>
              <a:sym typeface="Play"/>
            </a:endParaRPr>
          </a:p>
          <a:p>
            <a:pPr indent="0" lvl="0" marL="0" rtl="0" algn="l">
              <a:lnSpc>
                <a:spcPct val="120000"/>
              </a:lnSpc>
              <a:spcBef>
                <a:spcPts val="1200"/>
              </a:spcBef>
              <a:spcAft>
                <a:spcPts val="0"/>
              </a:spcAft>
              <a:buNone/>
            </a:pPr>
            <a:r>
              <a:t/>
            </a:r>
            <a:endParaRPr b="1" sz="2000">
              <a:solidFill>
                <a:srgbClr val="FFFFFF"/>
              </a:solidFill>
              <a:latin typeface="Play"/>
              <a:ea typeface="Play"/>
              <a:cs typeface="Play"/>
              <a:sym typeface="Play"/>
            </a:endParaRPr>
          </a:p>
          <a:p>
            <a:pPr indent="0" lvl="0" marL="0" rtl="0" algn="l">
              <a:spcBef>
                <a:spcPts val="0"/>
              </a:spcBef>
              <a:spcAft>
                <a:spcPts val="0"/>
              </a:spcAft>
              <a:buNone/>
            </a:pPr>
            <a:r>
              <a:t/>
            </a:r>
            <a:endParaRPr b="1" sz="2000">
              <a:solidFill>
                <a:schemeClr val="lt1"/>
              </a:solidFill>
              <a:latin typeface="Play"/>
              <a:ea typeface="Play"/>
              <a:cs typeface="Play"/>
              <a:sym typeface="Play"/>
            </a:endParaRPr>
          </a:p>
        </p:txBody>
      </p:sp>
      <p:sp>
        <p:nvSpPr>
          <p:cNvPr id="2745" name="Google Shape;2745;p45"/>
          <p:cNvSpPr txBox="1"/>
          <p:nvPr/>
        </p:nvSpPr>
        <p:spPr>
          <a:xfrm>
            <a:off x="1979775" y="2234675"/>
            <a:ext cx="2157600" cy="784500"/>
          </a:xfrm>
          <a:prstGeom prst="rect">
            <a:avLst/>
          </a:prstGeom>
          <a:noFill/>
          <a:ln>
            <a:noFill/>
          </a:ln>
        </p:spPr>
        <p:txBody>
          <a:bodyPr anchorCtr="0" anchor="t" bIns="91425" lIns="91425" spcFirstLastPara="1" rIns="91425" wrap="square" tIns="0">
            <a:noAutofit/>
          </a:bodyPr>
          <a:lstStyle/>
          <a:p>
            <a:pPr indent="0" lvl="0" marL="0" rtl="0" algn="l">
              <a:spcBef>
                <a:spcPts val="0"/>
              </a:spcBef>
              <a:spcAft>
                <a:spcPts val="0"/>
              </a:spcAft>
              <a:buNone/>
            </a:pPr>
            <a:r>
              <a:rPr lang="en">
                <a:solidFill>
                  <a:schemeClr val="lt1"/>
                </a:solidFill>
                <a:latin typeface="Source Sans Pro"/>
                <a:ea typeface="Source Sans Pro"/>
                <a:cs typeface="Source Sans Pro"/>
                <a:sym typeface="Source Sans Pro"/>
              </a:rPr>
              <a:t>Sobel operator for edge detection to compute the energy map.</a:t>
            </a:r>
            <a:endParaRPr>
              <a:solidFill>
                <a:schemeClr val="lt1"/>
              </a:solidFill>
              <a:latin typeface="Source Sans Pro"/>
              <a:ea typeface="Source Sans Pro"/>
              <a:cs typeface="Source Sans Pro"/>
              <a:sym typeface="Source Sans Pro"/>
            </a:endParaRPr>
          </a:p>
        </p:txBody>
      </p:sp>
      <p:sp>
        <p:nvSpPr>
          <p:cNvPr id="2746" name="Google Shape;2746;p45"/>
          <p:cNvSpPr txBox="1"/>
          <p:nvPr/>
        </p:nvSpPr>
        <p:spPr>
          <a:xfrm>
            <a:off x="1979775" y="3287200"/>
            <a:ext cx="2157600" cy="381300"/>
          </a:xfrm>
          <a:prstGeom prst="rect">
            <a:avLst/>
          </a:prstGeom>
          <a:noFill/>
          <a:ln>
            <a:noFill/>
          </a:ln>
        </p:spPr>
        <p:txBody>
          <a:bodyPr anchorCtr="0" anchor="t" bIns="91425" lIns="91425" spcFirstLastPara="1" rIns="91425" wrap="square" tIns="0">
            <a:noAutofit/>
          </a:bodyPr>
          <a:lstStyle/>
          <a:p>
            <a:pPr indent="0" lvl="0" marL="0" rtl="0" algn="l">
              <a:lnSpc>
                <a:spcPct val="115000"/>
              </a:lnSpc>
              <a:spcBef>
                <a:spcPts val="1200"/>
              </a:spcBef>
              <a:spcAft>
                <a:spcPts val="0"/>
              </a:spcAft>
              <a:buNone/>
            </a:pPr>
            <a:r>
              <a:rPr b="1" lang="en" sz="2000">
                <a:solidFill>
                  <a:schemeClr val="lt1"/>
                </a:solidFill>
                <a:latin typeface="Play"/>
                <a:ea typeface="Play"/>
                <a:cs typeface="Play"/>
                <a:sym typeface="Play"/>
              </a:rPr>
              <a:t>S</a:t>
            </a:r>
            <a:r>
              <a:rPr b="1" lang="en" sz="2000">
                <a:solidFill>
                  <a:schemeClr val="lt1"/>
                </a:solidFill>
                <a:latin typeface="Play"/>
                <a:ea typeface="Play"/>
                <a:cs typeface="Play"/>
                <a:sym typeface="Play"/>
              </a:rPr>
              <a:t>emantic Segmentation</a:t>
            </a:r>
            <a:endParaRPr b="1" sz="2000">
              <a:solidFill>
                <a:schemeClr val="lt1"/>
              </a:solidFill>
              <a:latin typeface="Play"/>
              <a:ea typeface="Play"/>
              <a:cs typeface="Play"/>
              <a:sym typeface="Play"/>
            </a:endParaRPr>
          </a:p>
          <a:p>
            <a:pPr indent="0" lvl="0" marL="0" rtl="0" algn="l">
              <a:spcBef>
                <a:spcPts val="1200"/>
              </a:spcBef>
              <a:spcAft>
                <a:spcPts val="0"/>
              </a:spcAft>
              <a:buNone/>
            </a:pPr>
            <a:r>
              <a:t/>
            </a:r>
            <a:endParaRPr b="1" sz="2000">
              <a:solidFill>
                <a:schemeClr val="lt1"/>
              </a:solidFill>
              <a:latin typeface="Play"/>
              <a:ea typeface="Play"/>
              <a:cs typeface="Play"/>
              <a:sym typeface="Play"/>
            </a:endParaRPr>
          </a:p>
        </p:txBody>
      </p:sp>
      <p:sp>
        <p:nvSpPr>
          <p:cNvPr id="2747" name="Google Shape;2747;p45"/>
          <p:cNvSpPr txBox="1"/>
          <p:nvPr/>
        </p:nvSpPr>
        <p:spPr>
          <a:xfrm>
            <a:off x="1979775" y="3976525"/>
            <a:ext cx="2157600" cy="784500"/>
          </a:xfrm>
          <a:prstGeom prst="rect">
            <a:avLst/>
          </a:prstGeom>
          <a:noFill/>
          <a:ln>
            <a:noFill/>
          </a:ln>
        </p:spPr>
        <p:txBody>
          <a:bodyPr anchorCtr="0" anchor="t" bIns="91425" lIns="91425" spcFirstLastPara="1" rIns="91425" wrap="square" tIns="0">
            <a:noAutofit/>
          </a:bodyPr>
          <a:lstStyle/>
          <a:p>
            <a:pPr indent="0" lvl="0" marL="0" rtl="0" algn="l">
              <a:lnSpc>
                <a:spcPct val="115000"/>
              </a:lnSpc>
              <a:spcBef>
                <a:spcPts val="1200"/>
              </a:spcBef>
              <a:spcAft>
                <a:spcPts val="0"/>
              </a:spcAft>
              <a:buNone/>
            </a:pPr>
            <a:r>
              <a:rPr lang="en">
                <a:solidFill>
                  <a:srgbClr val="FFFFFF"/>
                </a:solidFill>
                <a:latin typeface="Source Sans Pro"/>
                <a:ea typeface="Source Sans Pro"/>
                <a:cs typeface="Source Sans Pro"/>
                <a:sym typeface="Source Sans Pro"/>
              </a:rPr>
              <a:t>DeepLabV3 model to generate segmentation masks of important regions.</a:t>
            </a:r>
            <a:endParaRPr>
              <a:solidFill>
                <a:srgbClr val="FFFFFF"/>
              </a:solidFill>
              <a:latin typeface="Source Sans Pro"/>
              <a:ea typeface="Source Sans Pro"/>
              <a:cs typeface="Source Sans Pro"/>
              <a:sym typeface="Source Sans Pro"/>
            </a:endParaRPr>
          </a:p>
          <a:p>
            <a:pPr indent="0" lvl="0" marL="0" rtl="0" algn="l">
              <a:lnSpc>
                <a:spcPct val="120000"/>
              </a:lnSpc>
              <a:spcBef>
                <a:spcPts val="1200"/>
              </a:spcBef>
              <a:spcAft>
                <a:spcPts val="0"/>
              </a:spcAft>
              <a:buNone/>
            </a:pPr>
            <a:r>
              <a:t/>
            </a:r>
            <a:endParaRPr>
              <a:solidFill>
                <a:srgbClr val="FFFFFF"/>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chemeClr val="lt1"/>
              </a:solidFill>
              <a:latin typeface="Source Sans Pro"/>
              <a:ea typeface="Source Sans Pro"/>
              <a:cs typeface="Source Sans Pro"/>
              <a:sym typeface="Source Sans Pro"/>
            </a:endParaRPr>
          </a:p>
        </p:txBody>
      </p:sp>
      <p:sp>
        <p:nvSpPr>
          <p:cNvPr id="2748" name="Google Shape;2748;p45"/>
          <p:cNvSpPr txBox="1"/>
          <p:nvPr>
            <p:ph idx="4294967295" type="title"/>
          </p:nvPr>
        </p:nvSpPr>
        <p:spPr>
          <a:xfrm>
            <a:off x="1028852" y="1752904"/>
            <a:ext cx="804000" cy="55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749" name="Google Shape;2749;p45"/>
          <p:cNvSpPr txBox="1"/>
          <p:nvPr>
            <p:ph idx="4294967295" type="title"/>
          </p:nvPr>
        </p:nvSpPr>
        <p:spPr>
          <a:xfrm>
            <a:off x="1033077" y="3537554"/>
            <a:ext cx="804000" cy="55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2750" name="Google Shape;2750;p45"/>
          <p:cNvGrpSpPr/>
          <p:nvPr/>
        </p:nvGrpSpPr>
        <p:grpSpPr>
          <a:xfrm>
            <a:off x="4656935" y="1539686"/>
            <a:ext cx="795537" cy="795537"/>
            <a:chOff x="851175" y="1582401"/>
            <a:chExt cx="964872" cy="964872"/>
          </a:xfrm>
        </p:grpSpPr>
        <p:sp>
          <p:nvSpPr>
            <p:cNvPr id="2751" name="Google Shape;2751;p45"/>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dk2"/>
            </a:solidFill>
            <a:ln>
              <a:noFill/>
            </a:ln>
            <a:effectLst>
              <a:outerShdw blurRad="128588" rotWithShape="0" algn="bl">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45"/>
            <p:cNvSpPr/>
            <p:nvPr/>
          </p:nvSpPr>
          <p:spPr>
            <a:xfrm>
              <a:off x="851175" y="1582401"/>
              <a:ext cx="964872" cy="964872"/>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dk2"/>
            </a:solidFill>
            <a:ln>
              <a:noFill/>
            </a:ln>
            <a:effectLst>
              <a:outerShdw blurRad="128588" rotWithShape="0" algn="bl">
                <a:schemeClr val="dk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3" name="Google Shape;2753;p45"/>
          <p:cNvSpPr/>
          <p:nvPr/>
        </p:nvSpPr>
        <p:spPr>
          <a:xfrm>
            <a:off x="4661160" y="3476824"/>
            <a:ext cx="795523" cy="795523"/>
          </a:xfrm>
          <a:custGeom>
            <a:rect b="b" l="l" r="r" t="t"/>
            <a:pathLst>
              <a:path extrusionOk="0" h="18493" w="18493">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45"/>
          <p:cNvSpPr txBox="1"/>
          <p:nvPr/>
        </p:nvSpPr>
        <p:spPr>
          <a:xfrm>
            <a:off x="5603625" y="1482025"/>
            <a:ext cx="2526000" cy="381300"/>
          </a:xfrm>
          <a:prstGeom prst="rect">
            <a:avLst/>
          </a:prstGeom>
          <a:noFill/>
          <a:ln>
            <a:noFill/>
          </a:ln>
        </p:spPr>
        <p:txBody>
          <a:bodyPr anchorCtr="0" anchor="t" bIns="91425" lIns="91425" spcFirstLastPara="1" rIns="91425" wrap="square" tIns="0">
            <a:noAutofit/>
          </a:bodyPr>
          <a:lstStyle/>
          <a:p>
            <a:pPr indent="0" lvl="0" marL="0" rtl="0" algn="l">
              <a:lnSpc>
                <a:spcPct val="115000"/>
              </a:lnSpc>
              <a:spcBef>
                <a:spcPts val="1200"/>
              </a:spcBef>
              <a:spcAft>
                <a:spcPts val="0"/>
              </a:spcAft>
              <a:buNone/>
            </a:pPr>
            <a:r>
              <a:rPr b="1" lang="en" sz="2000">
                <a:solidFill>
                  <a:schemeClr val="lt1"/>
                </a:solidFill>
                <a:latin typeface="Play"/>
                <a:ea typeface="Play"/>
                <a:cs typeface="Play"/>
                <a:sym typeface="Play"/>
              </a:rPr>
              <a:t>Energy Map Enhancement</a:t>
            </a:r>
            <a:endParaRPr b="1" sz="2000">
              <a:solidFill>
                <a:schemeClr val="lt1"/>
              </a:solidFill>
              <a:latin typeface="Play"/>
              <a:ea typeface="Play"/>
              <a:cs typeface="Play"/>
              <a:sym typeface="Play"/>
            </a:endParaRPr>
          </a:p>
          <a:p>
            <a:pPr indent="0" lvl="0" marL="0" rtl="0" algn="l">
              <a:lnSpc>
                <a:spcPct val="115000"/>
              </a:lnSpc>
              <a:spcBef>
                <a:spcPts val="1200"/>
              </a:spcBef>
              <a:spcAft>
                <a:spcPts val="0"/>
              </a:spcAft>
              <a:buNone/>
            </a:pPr>
            <a:r>
              <a:t/>
            </a:r>
            <a:endParaRPr b="1" sz="2000">
              <a:solidFill>
                <a:srgbClr val="FFFFFF"/>
              </a:solidFill>
              <a:latin typeface="Play"/>
              <a:ea typeface="Play"/>
              <a:cs typeface="Play"/>
              <a:sym typeface="Play"/>
            </a:endParaRPr>
          </a:p>
          <a:p>
            <a:pPr indent="0" lvl="0" marL="0" rtl="0" algn="l">
              <a:lnSpc>
                <a:spcPct val="120000"/>
              </a:lnSpc>
              <a:spcBef>
                <a:spcPts val="1200"/>
              </a:spcBef>
              <a:spcAft>
                <a:spcPts val="0"/>
              </a:spcAft>
              <a:buNone/>
            </a:pPr>
            <a:r>
              <a:t/>
            </a:r>
            <a:endParaRPr b="1" sz="2000">
              <a:solidFill>
                <a:srgbClr val="FFFFFF"/>
              </a:solidFill>
              <a:latin typeface="Play"/>
              <a:ea typeface="Play"/>
              <a:cs typeface="Play"/>
              <a:sym typeface="Play"/>
            </a:endParaRPr>
          </a:p>
          <a:p>
            <a:pPr indent="0" lvl="0" marL="0" rtl="0" algn="l">
              <a:spcBef>
                <a:spcPts val="0"/>
              </a:spcBef>
              <a:spcAft>
                <a:spcPts val="0"/>
              </a:spcAft>
              <a:buNone/>
            </a:pPr>
            <a:r>
              <a:t/>
            </a:r>
            <a:endParaRPr b="1" sz="2000">
              <a:solidFill>
                <a:schemeClr val="lt1"/>
              </a:solidFill>
              <a:latin typeface="Play"/>
              <a:ea typeface="Play"/>
              <a:cs typeface="Play"/>
              <a:sym typeface="Play"/>
            </a:endParaRPr>
          </a:p>
        </p:txBody>
      </p:sp>
      <p:sp>
        <p:nvSpPr>
          <p:cNvPr id="2755" name="Google Shape;2755;p45"/>
          <p:cNvSpPr txBox="1"/>
          <p:nvPr/>
        </p:nvSpPr>
        <p:spPr>
          <a:xfrm>
            <a:off x="5603625" y="2139925"/>
            <a:ext cx="2157600" cy="784500"/>
          </a:xfrm>
          <a:prstGeom prst="rect">
            <a:avLst/>
          </a:prstGeom>
          <a:noFill/>
          <a:ln>
            <a:noFill/>
          </a:ln>
        </p:spPr>
        <p:txBody>
          <a:bodyPr anchorCtr="0" anchor="t" bIns="91425" lIns="91425" spcFirstLastPara="1" rIns="91425" wrap="square" tIns="0">
            <a:noAutofit/>
          </a:bodyPr>
          <a:lstStyle/>
          <a:p>
            <a:pPr indent="0" lvl="0" marL="0" rtl="0" algn="l">
              <a:lnSpc>
                <a:spcPct val="115000"/>
              </a:lnSpc>
              <a:spcBef>
                <a:spcPts val="1200"/>
              </a:spcBef>
              <a:spcAft>
                <a:spcPts val="0"/>
              </a:spcAft>
              <a:buNone/>
            </a:pPr>
            <a:r>
              <a:rPr lang="en">
                <a:solidFill>
                  <a:schemeClr val="lt1"/>
                </a:solidFill>
                <a:latin typeface="Source Sans Pro"/>
                <a:ea typeface="Source Sans Pro"/>
                <a:cs typeface="Source Sans Pro"/>
                <a:sym typeface="Source Sans Pro"/>
              </a:rPr>
              <a:t>Integrate segmentation results to modify the energy map for better context-aware resizing.</a:t>
            </a:r>
            <a:endParaRPr>
              <a:solidFill>
                <a:schemeClr val="lt1"/>
              </a:solidFill>
              <a:latin typeface="Source Sans Pro"/>
              <a:ea typeface="Source Sans Pro"/>
              <a:cs typeface="Source Sans Pro"/>
              <a:sym typeface="Source Sans Pro"/>
            </a:endParaRPr>
          </a:p>
          <a:p>
            <a:pPr indent="0" lvl="0" marL="0" rtl="0" algn="l">
              <a:spcBef>
                <a:spcPts val="1200"/>
              </a:spcBef>
              <a:spcAft>
                <a:spcPts val="0"/>
              </a:spcAft>
              <a:buNone/>
            </a:pPr>
            <a:r>
              <a:t/>
            </a:r>
            <a:endParaRPr>
              <a:solidFill>
                <a:schemeClr val="lt1"/>
              </a:solidFill>
              <a:latin typeface="Source Sans Pro"/>
              <a:ea typeface="Source Sans Pro"/>
              <a:cs typeface="Source Sans Pro"/>
              <a:sym typeface="Source Sans Pro"/>
            </a:endParaRPr>
          </a:p>
        </p:txBody>
      </p:sp>
      <p:sp>
        <p:nvSpPr>
          <p:cNvPr id="2756" name="Google Shape;2756;p45"/>
          <p:cNvSpPr txBox="1"/>
          <p:nvPr/>
        </p:nvSpPr>
        <p:spPr>
          <a:xfrm>
            <a:off x="5603625" y="3344850"/>
            <a:ext cx="2157600" cy="381300"/>
          </a:xfrm>
          <a:prstGeom prst="rect">
            <a:avLst/>
          </a:prstGeom>
          <a:noFill/>
          <a:ln>
            <a:noFill/>
          </a:ln>
        </p:spPr>
        <p:txBody>
          <a:bodyPr anchorCtr="0" anchor="t" bIns="91425" lIns="91425" spcFirstLastPara="1" rIns="91425" wrap="square" tIns="0">
            <a:noAutofit/>
          </a:bodyPr>
          <a:lstStyle/>
          <a:p>
            <a:pPr indent="0" lvl="0" marL="0" rtl="0" algn="l">
              <a:lnSpc>
                <a:spcPct val="115000"/>
              </a:lnSpc>
              <a:spcBef>
                <a:spcPts val="1200"/>
              </a:spcBef>
              <a:spcAft>
                <a:spcPts val="0"/>
              </a:spcAft>
              <a:buNone/>
            </a:pPr>
            <a:r>
              <a:rPr b="1" lang="en" sz="2000">
                <a:solidFill>
                  <a:srgbClr val="FFFFFF"/>
                </a:solidFill>
                <a:latin typeface="Play"/>
                <a:ea typeface="Play"/>
                <a:cs typeface="Play"/>
                <a:sym typeface="Play"/>
              </a:rPr>
              <a:t>Seam Carving</a:t>
            </a:r>
            <a:endParaRPr b="1" sz="2000">
              <a:solidFill>
                <a:schemeClr val="lt1"/>
              </a:solidFill>
              <a:latin typeface="Play"/>
              <a:ea typeface="Play"/>
              <a:cs typeface="Play"/>
              <a:sym typeface="Play"/>
            </a:endParaRPr>
          </a:p>
          <a:p>
            <a:pPr indent="0" lvl="0" marL="0" rtl="0" algn="l">
              <a:spcBef>
                <a:spcPts val="1200"/>
              </a:spcBef>
              <a:spcAft>
                <a:spcPts val="0"/>
              </a:spcAft>
              <a:buNone/>
            </a:pPr>
            <a:r>
              <a:t/>
            </a:r>
            <a:endParaRPr b="1" sz="2000">
              <a:solidFill>
                <a:schemeClr val="lt1"/>
              </a:solidFill>
              <a:latin typeface="Play"/>
              <a:ea typeface="Play"/>
              <a:cs typeface="Play"/>
              <a:sym typeface="Play"/>
            </a:endParaRPr>
          </a:p>
        </p:txBody>
      </p:sp>
      <p:sp>
        <p:nvSpPr>
          <p:cNvPr id="2757" name="Google Shape;2757;p45"/>
          <p:cNvSpPr txBox="1"/>
          <p:nvPr/>
        </p:nvSpPr>
        <p:spPr>
          <a:xfrm>
            <a:off x="5603625" y="3768875"/>
            <a:ext cx="2157600" cy="784500"/>
          </a:xfrm>
          <a:prstGeom prst="rect">
            <a:avLst/>
          </a:prstGeom>
          <a:noFill/>
          <a:ln>
            <a:noFill/>
          </a:ln>
        </p:spPr>
        <p:txBody>
          <a:bodyPr anchorCtr="0" anchor="t" bIns="91425" lIns="91425" spcFirstLastPara="1" rIns="91425" wrap="square" tIns="0">
            <a:noAutofit/>
          </a:bodyPr>
          <a:lstStyle/>
          <a:p>
            <a:pPr indent="0" lvl="0" marL="0" rtl="0" algn="l">
              <a:lnSpc>
                <a:spcPct val="115000"/>
              </a:lnSpc>
              <a:spcBef>
                <a:spcPts val="1200"/>
              </a:spcBef>
              <a:spcAft>
                <a:spcPts val="0"/>
              </a:spcAft>
              <a:buNone/>
            </a:pPr>
            <a:r>
              <a:rPr lang="en">
                <a:solidFill>
                  <a:srgbClr val="FFFFFF"/>
                </a:solidFill>
                <a:latin typeface="Source Sans Pro"/>
                <a:ea typeface="Source Sans Pro"/>
                <a:cs typeface="Source Sans Pro"/>
                <a:sym typeface="Source Sans Pro"/>
              </a:rPr>
              <a:t>Apply seam carving algorithm, removing seams based on the enhanced energy map.</a:t>
            </a:r>
            <a:endParaRPr>
              <a:solidFill>
                <a:srgbClr val="FFFFFF"/>
              </a:solidFill>
              <a:latin typeface="Source Sans Pro"/>
              <a:ea typeface="Source Sans Pro"/>
              <a:cs typeface="Source Sans Pro"/>
              <a:sym typeface="Source Sans Pro"/>
            </a:endParaRPr>
          </a:p>
          <a:p>
            <a:pPr indent="0" lvl="0" marL="0" rtl="0" algn="l">
              <a:lnSpc>
                <a:spcPct val="115000"/>
              </a:lnSpc>
              <a:spcBef>
                <a:spcPts val="1200"/>
              </a:spcBef>
              <a:spcAft>
                <a:spcPts val="0"/>
              </a:spcAft>
              <a:buNone/>
            </a:pPr>
            <a:r>
              <a:t/>
            </a:r>
            <a:endParaRPr>
              <a:solidFill>
                <a:srgbClr val="FFFFFF"/>
              </a:solidFill>
              <a:latin typeface="Source Sans Pro"/>
              <a:ea typeface="Source Sans Pro"/>
              <a:cs typeface="Source Sans Pro"/>
              <a:sym typeface="Source Sans Pro"/>
            </a:endParaRPr>
          </a:p>
          <a:p>
            <a:pPr indent="0" lvl="0" marL="0" rtl="0" algn="l">
              <a:lnSpc>
                <a:spcPct val="120000"/>
              </a:lnSpc>
              <a:spcBef>
                <a:spcPts val="1200"/>
              </a:spcBef>
              <a:spcAft>
                <a:spcPts val="0"/>
              </a:spcAft>
              <a:buNone/>
            </a:pPr>
            <a:r>
              <a:t/>
            </a:r>
            <a:endParaRPr>
              <a:solidFill>
                <a:srgbClr val="FFFFFF"/>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chemeClr val="lt1"/>
              </a:solidFill>
              <a:latin typeface="Source Sans Pro"/>
              <a:ea typeface="Source Sans Pro"/>
              <a:cs typeface="Source Sans Pro"/>
              <a:sym typeface="Source Sans Pro"/>
            </a:endParaRPr>
          </a:p>
        </p:txBody>
      </p:sp>
      <p:sp>
        <p:nvSpPr>
          <p:cNvPr id="2758" name="Google Shape;2758;p45"/>
          <p:cNvSpPr txBox="1"/>
          <p:nvPr>
            <p:ph idx="4294967295" type="title"/>
          </p:nvPr>
        </p:nvSpPr>
        <p:spPr>
          <a:xfrm>
            <a:off x="4652702" y="1658154"/>
            <a:ext cx="804000" cy="55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759" name="Google Shape;2759;p45"/>
          <p:cNvSpPr txBox="1"/>
          <p:nvPr>
            <p:ph idx="4294967295" type="title"/>
          </p:nvPr>
        </p:nvSpPr>
        <p:spPr>
          <a:xfrm>
            <a:off x="4656927" y="3595204"/>
            <a:ext cx="804000" cy="55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Science &amp; Mathematics Major For College: Computer Science &amp; Programming by Slidesgo">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