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59" r:id="rId7"/>
    <p:sldId id="260" r:id="rId8"/>
    <p:sldId id="261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76" d="100"/>
          <a:sy n="76" d="100"/>
        </p:scale>
        <p:origin x="75" y="2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lan Luckett" userId="b6d4b931108fedf9" providerId="LiveId" clId="{AF4D0585-2A01-4160-8D49-1D8B2B05CD06}"/>
    <pc:docChg chg="custSel addSld delSld modSld sldOrd">
      <pc:chgData name="Nolan Luckett" userId="b6d4b931108fedf9" providerId="LiveId" clId="{AF4D0585-2A01-4160-8D49-1D8B2B05CD06}" dt="2018-04-10T18:36:55.971" v="2350" actId="1076"/>
      <pc:docMkLst>
        <pc:docMk/>
      </pc:docMkLst>
      <pc:sldChg chg="modSp">
        <pc:chgData name="Nolan Luckett" userId="b6d4b931108fedf9" providerId="LiveId" clId="{AF4D0585-2A01-4160-8D49-1D8B2B05CD06}" dt="2018-04-05T18:27:05.895" v="1842" actId="20577"/>
        <pc:sldMkLst>
          <pc:docMk/>
          <pc:sldMk cId="3114403123" sldId="258"/>
        </pc:sldMkLst>
        <pc:spChg chg="mod">
          <ac:chgData name="Nolan Luckett" userId="b6d4b931108fedf9" providerId="LiveId" clId="{AF4D0585-2A01-4160-8D49-1D8B2B05CD06}" dt="2018-04-05T10:23:36.574" v="396" actId="5793"/>
          <ac:spMkLst>
            <pc:docMk/>
            <pc:sldMk cId="3114403123" sldId="258"/>
            <ac:spMk id="2" creationId="{42F1F083-AF25-424C-9957-2B75FBBEA361}"/>
          </ac:spMkLst>
        </pc:spChg>
        <pc:spChg chg="mod">
          <ac:chgData name="Nolan Luckett" userId="b6d4b931108fedf9" providerId="LiveId" clId="{AF4D0585-2A01-4160-8D49-1D8B2B05CD06}" dt="2018-04-05T18:27:05.895" v="1842" actId="20577"/>
          <ac:spMkLst>
            <pc:docMk/>
            <pc:sldMk cId="3114403123" sldId="258"/>
            <ac:spMk id="3" creationId="{BC1BBCF4-758B-4239-8AD3-BF159DC9793B}"/>
          </ac:spMkLst>
        </pc:spChg>
        <pc:picChg chg="mod">
          <ac:chgData name="Nolan Luckett" userId="b6d4b931108fedf9" providerId="LiveId" clId="{AF4D0585-2A01-4160-8D49-1D8B2B05CD06}" dt="2018-04-05T18:25:39.276" v="1528" actId="1076"/>
          <ac:picMkLst>
            <pc:docMk/>
            <pc:sldMk cId="3114403123" sldId="258"/>
            <ac:picMk id="5" creationId="{42D9E368-D12F-4551-AEA8-FD19C39D1B4B}"/>
          </ac:picMkLst>
        </pc:picChg>
      </pc:sldChg>
      <pc:sldChg chg="modSp">
        <pc:chgData name="Nolan Luckett" userId="b6d4b931108fedf9" providerId="LiveId" clId="{AF4D0585-2A01-4160-8D49-1D8B2B05CD06}" dt="2018-04-05T10:23:16.996" v="371" actId="20577"/>
        <pc:sldMkLst>
          <pc:docMk/>
          <pc:sldMk cId="948595484" sldId="259"/>
        </pc:sldMkLst>
        <pc:spChg chg="mod">
          <ac:chgData name="Nolan Luckett" userId="b6d4b931108fedf9" providerId="LiveId" clId="{AF4D0585-2A01-4160-8D49-1D8B2B05CD06}" dt="2018-04-05T10:23:16.996" v="371" actId="20577"/>
          <ac:spMkLst>
            <pc:docMk/>
            <pc:sldMk cId="948595484" sldId="259"/>
            <ac:spMk id="3" creationId="{359D900B-EB84-4C02-A9E5-D230A5752CD2}"/>
          </ac:spMkLst>
        </pc:spChg>
      </pc:sldChg>
      <pc:sldChg chg="modSp add ord">
        <pc:chgData name="Nolan Luckett" userId="b6d4b931108fedf9" providerId="LiveId" clId="{AF4D0585-2A01-4160-8D49-1D8B2B05CD06}" dt="2018-04-05T18:27:17.486" v="1843" actId="20577"/>
        <pc:sldMkLst>
          <pc:docMk/>
          <pc:sldMk cId="431456100" sldId="260"/>
        </pc:sldMkLst>
        <pc:spChg chg="mod">
          <ac:chgData name="Nolan Luckett" userId="b6d4b931108fedf9" providerId="LiveId" clId="{AF4D0585-2A01-4160-8D49-1D8B2B05CD06}" dt="2018-04-05T10:29:28.018" v="683" actId="20577"/>
          <ac:spMkLst>
            <pc:docMk/>
            <pc:sldMk cId="431456100" sldId="260"/>
            <ac:spMk id="2" creationId="{E5F82842-FEA2-4A08-B9F6-6CAD09BAB127}"/>
          </ac:spMkLst>
        </pc:spChg>
        <pc:spChg chg="mod">
          <ac:chgData name="Nolan Luckett" userId="b6d4b931108fedf9" providerId="LiveId" clId="{AF4D0585-2A01-4160-8D49-1D8B2B05CD06}" dt="2018-04-05T10:33:30.465" v="1068" actId="20577"/>
          <ac:spMkLst>
            <pc:docMk/>
            <pc:sldMk cId="431456100" sldId="260"/>
            <ac:spMk id="3" creationId="{C3B8AB9D-4357-4F92-95D4-93E74CBEA047}"/>
          </ac:spMkLst>
        </pc:spChg>
      </pc:sldChg>
      <pc:sldChg chg="modSp add">
        <pc:chgData name="Nolan Luckett" userId="b6d4b931108fedf9" providerId="LiveId" clId="{AF4D0585-2A01-4160-8D49-1D8B2B05CD06}" dt="2018-04-05T18:30:18.954" v="2333" actId="20577"/>
        <pc:sldMkLst>
          <pc:docMk/>
          <pc:sldMk cId="2332461547" sldId="261"/>
        </pc:sldMkLst>
        <pc:spChg chg="mod">
          <ac:chgData name="Nolan Luckett" userId="b6d4b931108fedf9" providerId="LiveId" clId="{AF4D0585-2A01-4160-8D49-1D8B2B05CD06}" dt="2018-04-05T10:34:02.894" v="1079" actId="20577"/>
          <ac:spMkLst>
            <pc:docMk/>
            <pc:sldMk cId="2332461547" sldId="261"/>
            <ac:spMk id="2" creationId="{1BDC019A-2156-42E9-BE2E-1AD167B8FB6F}"/>
          </ac:spMkLst>
        </pc:spChg>
        <pc:spChg chg="mod">
          <ac:chgData name="Nolan Luckett" userId="b6d4b931108fedf9" providerId="LiveId" clId="{AF4D0585-2A01-4160-8D49-1D8B2B05CD06}" dt="2018-04-05T18:30:18.954" v="2333" actId="20577"/>
          <ac:spMkLst>
            <pc:docMk/>
            <pc:sldMk cId="2332461547" sldId="261"/>
            <ac:spMk id="3" creationId="{1C34543C-4BF2-40F0-AD84-AF36FA51E000}"/>
          </ac:spMkLst>
        </pc:spChg>
      </pc:sldChg>
      <pc:sldChg chg="modSp add">
        <pc:chgData name="Nolan Luckett" userId="b6d4b931108fedf9" providerId="LiveId" clId="{AF4D0585-2A01-4160-8D49-1D8B2B05CD06}" dt="2018-04-05T10:43:23.881" v="1472" actId="20577"/>
        <pc:sldMkLst>
          <pc:docMk/>
          <pc:sldMk cId="3336297827" sldId="262"/>
        </pc:sldMkLst>
        <pc:spChg chg="mod">
          <ac:chgData name="Nolan Luckett" userId="b6d4b931108fedf9" providerId="LiveId" clId="{AF4D0585-2A01-4160-8D49-1D8B2B05CD06}" dt="2018-04-05T10:41:56.914" v="1358" actId="20577"/>
          <ac:spMkLst>
            <pc:docMk/>
            <pc:sldMk cId="3336297827" sldId="262"/>
            <ac:spMk id="2" creationId="{5BF45677-62FE-439F-B2AC-AC217B6EB22A}"/>
          </ac:spMkLst>
        </pc:spChg>
        <pc:spChg chg="mod">
          <ac:chgData name="Nolan Luckett" userId="b6d4b931108fedf9" providerId="LiveId" clId="{AF4D0585-2A01-4160-8D49-1D8B2B05CD06}" dt="2018-04-05T10:43:23.881" v="1472" actId="20577"/>
          <ac:spMkLst>
            <pc:docMk/>
            <pc:sldMk cId="3336297827" sldId="262"/>
            <ac:spMk id="3" creationId="{C9F0D51A-8598-484A-9ACC-63EEA5E6696B}"/>
          </ac:spMkLst>
        </pc:spChg>
      </pc:sldChg>
      <pc:sldChg chg="modSp add">
        <pc:chgData name="Nolan Luckett" userId="b6d4b931108fedf9" providerId="LiveId" clId="{AF4D0585-2A01-4160-8D49-1D8B2B05CD06}" dt="2018-04-05T18:25:03.569" v="1499" actId="27636"/>
        <pc:sldMkLst>
          <pc:docMk/>
          <pc:sldMk cId="1820691528" sldId="263"/>
        </pc:sldMkLst>
        <pc:spChg chg="mod">
          <ac:chgData name="Nolan Luckett" userId="b6d4b931108fedf9" providerId="LiveId" clId="{AF4D0585-2A01-4160-8D49-1D8B2B05CD06}" dt="2018-04-05T18:25:00.227" v="1497" actId="20577"/>
          <ac:spMkLst>
            <pc:docMk/>
            <pc:sldMk cId="1820691528" sldId="263"/>
            <ac:spMk id="2" creationId="{AE0506F8-A948-45ED-8148-834B1A06A188}"/>
          </ac:spMkLst>
        </pc:spChg>
        <pc:spChg chg="mod">
          <ac:chgData name="Nolan Luckett" userId="b6d4b931108fedf9" providerId="LiveId" clId="{AF4D0585-2A01-4160-8D49-1D8B2B05CD06}" dt="2018-04-05T18:25:03.569" v="1499" actId="27636"/>
          <ac:spMkLst>
            <pc:docMk/>
            <pc:sldMk cId="1820691528" sldId="263"/>
            <ac:spMk id="3" creationId="{33D1AE50-D6B8-4523-A636-F1C4C19AAF27}"/>
          </ac:spMkLst>
        </pc:spChg>
      </pc:sldChg>
      <pc:sldChg chg="modSp add">
        <pc:chgData name="Nolan Luckett" userId="b6d4b931108fedf9" providerId="LiveId" clId="{AF4D0585-2A01-4160-8D49-1D8B2B05CD06}" dt="2018-04-05T18:25:31.864" v="1527" actId="27636"/>
        <pc:sldMkLst>
          <pc:docMk/>
          <pc:sldMk cId="2296708885" sldId="264"/>
        </pc:sldMkLst>
        <pc:spChg chg="mod">
          <ac:chgData name="Nolan Luckett" userId="b6d4b931108fedf9" providerId="LiveId" clId="{AF4D0585-2A01-4160-8D49-1D8B2B05CD06}" dt="2018-04-05T18:25:14.742" v="1525" actId="20577"/>
          <ac:spMkLst>
            <pc:docMk/>
            <pc:sldMk cId="2296708885" sldId="264"/>
            <ac:spMk id="2" creationId="{FC553264-41EE-4AC1-839F-7635BEB5CB3B}"/>
          </ac:spMkLst>
        </pc:spChg>
        <pc:spChg chg="mod">
          <ac:chgData name="Nolan Luckett" userId="b6d4b931108fedf9" providerId="LiveId" clId="{AF4D0585-2A01-4160-8D49-1D8B2B05CD06}" dt="2018-04-05T18:25:31.864" v="1527" actId="27636"/>
          <ac:spMkLst>
            <pc:docMk/>
            <pc:sldMk cId="2296708885" sldId="264"/>
            <ac:spMk id="3" creationId="{80BE3EAC-FF3D-4016-BDC7-A29F4E24AFEC}"/>
          </ac:spMkLst>
        </pc:spChg>
      </pc:sldChg>
      <pc:sldChg chg="addSp modSp add">
        <pc:chgData name="Nolan Luckett" userId="b6d4b931108fedf9" providerId="LiveId" clId="{AF4D0585-2A01-4160-8D49-1D8B2B05CD06}" dt="2018-04-10T18:36:55.971" v="2350" actId="1076"/>
        <pc:sldMkLst>
          <pc:docMk/>
          <pc:sldMk cId="1805147371" sldId="265"/>
        </pc:sldMkLst>
        <pc:spChg chg="mod">
          <ac:chgData name="Nolan Luckett" userId="b6d4b931108fedf9" providerId="LiveId" clId="{AF4D0585-2A01-4160-8D49-1D8B2B05CD06}" dt="2018-04-10T18:34:59.910" v="2344" actId="20577"/>
          <ac:spMkLst>
            <pc:docMk/>
            <pc:sldMk cId="1805147371" sldId="265"/>
            <ac:spMk id="2" creationId="{10B19F00-96CB-49CE-AE0A-628C254AEE5A}"/>
          </ac:spMkLst>
        </pc:spChg>
        <pc:spChg chg="mod">
          <ac:chgData name="Nolan Luckett" userId="b6d4b931108fedf9" providerId="LiveId" clId="{AF4D0585-2A01-4160-8D49-1D8B2B05CD06}" dt="2018-04-10T18:36:51.898" v="2349" actId="14100"/>
          <ac:spMkLst>
            <pc:docMk/>
            <pc:sldMk cId="1805147371" sldId="265"/>
            <ac:spMk id="3" creationId="{FAFAB324-8C77-47C4-BDC5-39D4AFD35F21}"/>
          </ac:spMkLst>
        </pc:spChg>
        <pc:graphicFrameChg chg="add mod">
          <ac:chgData name="Nolan Luckett" userId="b6d4b931108fedf9" providerId="LiveId" clId="{AF4D0585-2A01-4160-8D49-1D8B2B05CD06}" dt="2018-04-10T18:36:55.971" v="2350" actId="1076"/>
          <ac:graphicFrameMkLst>
            <pc:docMk/>
            <pc:sldMk cId="1805147371" sldId="265"/>
            <ac:graphicFrameMk id="4" creationId="{58D32EFD-9333-4A17-B396-0C32A5E375E3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A3BDF-AC70-4840-B114-9B0B2190D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System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B6A28A-BE43-4A34-8AC1-2931E589E8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Nolan Luckett</a:t>
            </a:r>
          </a:p>
          <a:p>
            <a:r>
              <a:rPr lang="en-US"/>
              <a:t>05/15/18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17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4C2EF-4DE0-49F2-84D2-43F0D1FBC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343B8-F9A8-4FEB-B913-B8ED7CCCE5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JavaScript Object Notation</a:t>
            </a:r>
          </a:p>
          <a:p>
            <a:r>
              <a:rPr lang="en-US" dirty="0"/>
              <a:t>Converts language structures into  strings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4ED10-68C6-4BC7-9EA5-66DA0FC685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r>
              <a:rPr lang="en-US" dirty="0"/>
              <a:t>var a = [1, 2, 3];</a:t>
            </a:r>
          </a:p>
          <a:p>
            <a:r>
              <a:rPr lang="en-US" dirty="0"/>
              <a:t>var s = </a:t>
            </a:r>
            <a:r>
              <a:rPr lang="en-US" dirty="0" err="1"/>
              <a:t>JSON.stringify</a:t>
            </a:r>
            <a:r>
              <a:rPr lang="en-US" dirty="0"/>
              <a:t>(a);</a:t>
            </a:r>
          </a:p>
          <a:p>
            <a:r>
              <a:rPr lang="en-US" dirty="0"/>
              <a:t>“s” is now the string “[1, 2, 3]”</a:t>
            </a:r>
          </a:p>
        </p:txBody>
      </p:sp>
    </p:spTree>
    <p:extLst>
      <p:ext uri="{BB962C8B-B14F-4D97-AF65-F5344CB8AC3E}">
        <p14:creationId xmlns:p14="http://schemas.microsoft.com/office/powerpoint/2010/main" val="1831198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B53F-64A5-42E7-A249-6DC318A3F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9A9D0-4AFD-4A57-9442-8F0C09E36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messages are categorized as dictionaries of three types based on the outermost key</a:t>
            </a:r>
          </a:p>
          <a:p>
            <a:pPr lvl="1"/>
            <a:r>
              <a:rPr lang="en-US" dirty="0"/>
              <a:t>{“data” : …}</a:t>
            </a:r>
          </a:p>
          <a:p>
            <a:pPr lvl="1"/>
            <a:r>
              <a:rPr lang="en-US" dirty="0"/>
              <a:t>{“message” : …}</a:t>
            </a:r>
          </a:p>
          <a:p>
            <a:pPr lvl="1"/>
            <a:r>
              <a:rPr lang="en-US" dirty="0"/>
              <a:t>{“error” : …}</a:t>
            </a:r>
          </a:p>
        </p:txBody>
      </p:sp>
    </p:spTree>
    <p:extLst>
      <p:ext uri="{BB962C8B-B14F-4D97-AF65-F5344CB8AC3E}">
        <p14:creationId xmlns:p14="http://schemas.microsoft.com/office/powerpoint/2010/main" val="19333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51D48-0CCD-4D89-98DF-68BA4D3FA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5FF30-8AA0-449D-9F9F-1EB7C0924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serial data is streamed, it is necessary to buffer data and wait until a complete message is received.</a:t>
            </a:r>
          </a:p>
          <a:p>
            <a:r>
              <a:rPr lang="en-US" dirty="0"/>
              <a:t>Messages are separated based on the occurrence of the token “}{“</a:t>
            </a:r>
          </a:p>
        </p:txBody>
      </p:sp>
    </p:spTree>
    <p:extLst>
      <p:ext uri="{BB962C8B-B14F-4D97-AF65-F5344CB8AC3E}">
        <p14:creationId xmlns:p14="http://schemas.microsoft.com/office/powerpoint/2010/main" val="2722278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FBF72-5E44-40A2-B410-F4832D9D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332DD-ABC3-4084-92B0-CD9601413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 on the </a:t>
            </a:r>
            <a:r>
              <a:rPr lang="en-US"/>
              <a:t>host PC</a:t>
            </a:r>
          </a:p>
          <a:p>
            <a:r>
              <a:rPr lang="en-US"/>
              <a:t>Serial data communication with the host 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726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59E20-C5C9-4E92-8AD5-13DF29467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 GUI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9CA95-7BAE-4FEC-96B1-B5AE727CAC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Displays audio data and messages received from the Zybo board.</a:t>
            </a:r>
          </a:p>
        </p:txBody>
      </p:sp>
    </p:spTree>
    <p:extLst>
      <p:ext uri="{BB962C8B-B14F-4D97-AF65-F5344CB8AC3E}">
        <p14:creationId xmlns:p14="http://schemas.microsoft.com/office/powerpoint/2010/main" val="101097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04213-9E56-4E9B-9A72-211FED9E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8CEDA-BDD7-42D3-98FA-5562881FB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 created with Python, JavaScript, and HTML/CSS</a:t>
            </a:r>
          </a:p>
          <a:p>
            <a:r>
              <a:rPr lang="en-US" dirty="0"/>
              <a:t>Python is used as the backend code for serial communication and data processing</a:t>
            </a:r>
          </a:p>
          <a:p>
            <a:r>
              <a:rPr lang="en-US" dirty="0"/>
              <a:t>JavaScript is used for dynamic GUI behaviors (plotting, list updates)</a:t>
            </a:r>
          </a:p>
          <a:p>
            <a:r>
              <a:rPr lang="en-US" dirty="0"/>
              <a:t>HTML/CSS is used for designing the UI</a:t>
            </a:r>
          </a:p>
        </p:txBody>
      </p:sp>
    </p:spTree>
    <p:extLst>
      <p:ext uri="{BB962C8B-B14F-4D97-AF65-F5344CB8AC3E}">
        <p14:creationId xmlns:p14="http://schemas.microsoft.com/office/powerpoint/2010/main" val="4271085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233F9-5363-493C-B1EE-D6FD9AEE0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 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C80DF-71D4-4E14-86CC-EEC479E3E8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host GUI has three panels</a:t>
            </a:r>
          </a:p>
          <a:p>
            <a:pPr lvl="1"/>
            <a:r>
              <a:rPr lang="en-US" dirty="0"/>
              <a:t>Message Terminal</a:t>
            </a:r>
          </a:p>
          <a:p>
            <a:pPr lvl="1"/>
            <a:r>
              <a:rPr lang="en-US" dirty="0"/>
              <a:t>Time Domain Plot</a:t>
            </a:r>
          </a:p>
          <a:p>
            <a:pPr lvl="1"/>
            <a:r>
              <a:rPr lang="en-US" dirty="0"/>
              <a:t>Frequency Domain Plot</a:t>
            </a:r>
          </a:p>
          <a:p>
            <a:pPr lvl="1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47B4FC-2CA8-4E26-99E0-4CF7EFE87A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08663" y="907909"/>
            <a:ext cx="4933950" cy="317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881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2EBE0-56D9-4B08-97DB-3875A06E2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terminal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306BB-2CB0-4222-B099-7A0A02361C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Show messages received from the Zybo board</a:t>
            </a:r>
          </a:p>
          <a:p>
            <a:r>
              <a:rPr lang="en-US" dirty="0"/>
              <a:t>Scrolls when the log is full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A1D6EA-5706-4E8B-A254-D9AA441887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70314" y="685800"/>
            <a:ext cx="1610648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546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BD73A-F6A0-42EC-9255-36CB44484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domain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3B79C-EE8B-4FF4-BD9C-5DFCCDA524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Shows audio data recorded in the time domain</a:t>
            </a:r>
          </a:p>
          <a:p>
            <a:r>
              <a:rPr lang="en-US" dirty="0"/>
              <a:t>Units are volts vs. seconds</a:t>
            </a:r>
          </a:p>
          <a:p>
            <a:r>
              <a:rPr lang="en-US" dirty="0"/>
              <a:t>Plotting is performed on the host PC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9C3D23-45D1-42FC-AB35-4BC24A13AB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08663" y="1572043"/>
            <a:ext cx="4933950" cy="184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940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73EFE-A864-46FD-94DD-EF099035C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domain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7DB80-37EA-42C6-9C0F-AD56B0A9EF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Show Fast Fourier </a:t>
            </a:r>
            <a:r>
              <a:rPr lang="en-US" dirty="0" err="1"/>
              <a:t>Fransformed</a:t>
            </a:r>
            <a:r>
              <a:rPr lang="en-US" dirty="0"/>
              <a:t> audio data</a:t>
            </a:r>
          </a:p>
          <a:p>
            <a:r>
              <a:rPr lang="en-US" dirty="0"/>
              <a:t>FFT is performed on the host PC to reduce data transfer time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399975-6889-4B8F-8F5A-C800DDD7FD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08663" y="1559514"/>
            <a:ext cx="4933950" cy="186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876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E3F90-DBDF-43E2-B86A-2E16315B1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communication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3D61A-CFE8-463B-B81A-AA788AF72E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Serial messages were formatted with JSON. </a:t>
            </a:r>
          </a:p>
        </p:txBody>
      </p:sp>
    </p:spTree>
    <p:extLst>
      <p:ext uri="{BB962C8B-B14F-4D97-AF65-F5344CB8AC3E}">
        <p14:creationId xmlns:p14="http://schemas.microsoft.com/office/powerpoint/2010/main" val="335149807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120</TotalTime>
  <Words>273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Wingdings 3</vt:lpstr>
      <vt:lpstr>Slice</vt:lpstr>
      <vt:lpstr>Final System presentation</vt:lpstr>
      <vt:lpstr>Introduction</vt:lpstr>
      <vt:lpstr>Host GUI</vt:lpstr>
      <vt:lpstr>Tools</vt:lpstr>
      <vt:lpstr>Host GUI</vt:lpstr>
      <vt:lpstr>Message terminal</vt:lpstr>
      <vt:lpstr>Time domain plot</vt:lpstr>
      <vt:lpstr>Frequency domain plot</vt:lpstr>
      <vt:lpstr>Serial communication</vt:lpstr>
      <vt:lpstr>JSON</vt:lpstr>
      <vt:lpstr>Message format</vt:lpstr>
      <vt:lpstr>Message parsing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System presentation</dc:title>
  <dc:creator>Nolan Luckett</dc:creator>
  <cp:lastModifiedBy>Nolan Luckett</cp:lastModifiedBy>
  <cp:revision>17</cp:revision>
  <dcterms:created xsi:type="dcterms:W3CDTF">2018-04-05T10:02:53Z</dcterms:created>
  <dcterms:modified xsi:type="dcterms:W3CDTF">2018-05-15T16:39:39Z</dcterms:modified>
</cp:coreProperties>
</file>