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3" r:id="rId7"/>
    <p:sldId id="264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3" autoAdjust="0"/>
    <p:restoredTop sz="94660"/>
  </p:normalViewPr>
  <p:slideViewPr>
    <p:cSldViewPr snapToGrid="0">
      <p:cViewPr>
        <p:scale>
          <a:sx n="76" d="100"/>
          <a:sy n="76" d="100"/>
        </p:scale>
        <p:origin x="75" y="21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olan Luckett" userId="b6d4b931108fedf9" providerId="LiveId" clId="{AF4D0585-2A01-4160-8D49-1D8B2B05CD06}"/>
    <pc:docChg chg="custSel addSld delSld modSld sldOrd">
      <pc:chgData name="Nolan Luckett" userId="b6d4b931108fedf9" providerId="LiveId" clId="{AF4D0585-2A01-4160-8D49-1D8B2B05CD06}" dt="2018-04-05T18:30:18.954" v="2333" actId="20577"/>
      <pc:docMkLst>
        <pc:docMk/>
      </pc:docMkLst>
      <pc:sldChg chg="modSp">
        <pc:chgData name="Nolan Luckett" userId="b6d4b931108fedf9" providerId="LiveId" clId="{AF4D0585-2A01-4160-8D49-1D8B2B05CD06}" dt="2018-04-05T18:27:05.895" v="1842" actId="20577"/>
        <pc:sldMkLst>
          <pc:docMk/>
          <pc:sldMk cId="3114403123" sldId="258"/>
        </pc:sldMkLst>
        <pc:spChg chg="mod">
          <ac:chgData name="Nolan Luckett" userId="b6d4b931108fedf9" providerId="LiveId" clId="{AF4D0585-2A01-4160-8D49-1D8B2B05CD06}" dt="2018-04-05T10:23:36.574" v="396" actId="5793"/>
          <ac:spMkLst>
            <pc:docMk/>
            <pc:sldMk cId="3114403123" sldId="258"/>
            <ac:spMk id="2" creationId="{42F1F083-AF25-424C-9957-2B75FBBEA361}"/>
          </ac:spMkLst>
        </pc:spChg>
        <pc:spChg chg="mod">
          <ac:chgData name="Nolan Luckett" userId="b6d4b931108fedf9" providerId="LiveId" clId="{AF4D0585-2A01-4160-8D49-1D8B2B05CD06}" dt="2018-04-05T18:27:05.895" v="1842" actId="20577"/>
          <ac:spMkLst>
            <pc:docMk/>
            <pc:sldMk cId="3114403123" sldId="258"/>
            <ac:spMk id="3" creationId="{BC1BBCF4-758B-4239-8AD3-BF159DC9793B}"/>
          </ac:spMkLst>
        </pc:spChg>
        <pc:picChg chg="mod">
          <ac:chgData name="Nolan Luckett" userId="b6d4b931108fedf9" providerId="LiveId" clId="{AF4D0585-2A01-4160-8D49-1D8B2B05CD06}" dt="2018-04-05T18:25:39.276" v="1528" actId="1076"/>
          <ac:picMkLst>
            <pc:docMk/>
            <pc:sldMk cId="3114403123" sldId="258"/>
            <ac:picMk id="5" creationId="{42D9E368-D12F-4551-AEA8-FD19C39D1B4B}"/>
          </ac:picMkLst>
        </pc:picChg>
      </pc:sldChg>
      <pc:sldChg chg="modSp">
        <pc:chgData name="Nolan Luckett" userId="b6d4b931108fedf9" providerId="LiveId" clId="{AF4D0585-2A01-4160-8D49-1D8B2B05CD06}" dt="2018-04-05T10:23:16.996" v="371" actId="20577"/>
        <pc:sldMkLst>
          <pc:docMk/>
          <pc:sldMk cId="948595484" sldId="259"/>
        </pc:sldMkLst>
        <pc:spChg chg="mod">
          <ac:chgData name="Nolan Luckett" userId="b6d4b931108fedf9" providerId="LiveId" clId="{AF4D0585-2A01-4160-8D49-1D8B2B05CD06}" dt="2018-04-05T10:23:16.996" v="371" actId="20577"/>
          <ac:spMkLst>
            <pc:docMk/>
            <pc:sldMk cId="948595484" sldId="259"/>
            <ac:spMk id="3" creationId="{359D900B-EB84-4C02-A9E5-D230A5752CD2}"/>
          </ac:spMkLst>
        </pc:spChg>
      </pc:sldChg>
      <pc:sldChg chg="modSp add ord">
        <pc:chgData name="Nolan Luckett" userId="b6d4b931108fedf9" providerId="LiveId" clId="{AF4D0585-2A01-4160-8D49-1D8B2B05CD06}" dt="2018-04-05T18:27:17.486" v="1843"/>
        <pc:sldMkLst>
          <pc:docMk/>
          <pc:sldMk cId="431456100" sldId="260"/>
        </pc:sldMkLst>
        <pc:spChg chg="mod">
          <ac:chgData name="Nolan Luckett" userId="b6d4b931108fedf9" providerId="LiveId" clId="{AF4D0585-2A01-4160-8D49-1D8B2B05CD06}" dt="2018-04-05T10:29:28.018" v="683" actId="20577"/>
          <ac:spMkLst>
            <pc:docMk/>
            <pc:sldMk cId="431456100" sldId="260"/>
            <ac:spMk id="2" creationId="{E5F82842-FEA2-4A08-B9F6-6CAD09BAB127}"/>
          </ac:spMkLst>
        </pc:spChg>
        <pc:spChg chg="mod">
          <ac:chgData name="Nolan Luckett" userId="b6d4b931108fedf9" providerId="LiveId" clId="{AF4D0585-2A01-4160-8D49-1D8B2B05CD06}" dt="2018-04-05T10:33:30.465" v="1068" actId="20577"/>
          <ac:spMkLst>
            <pc:docMk/>
            <pc:sldMk cId="431456100" sldId="260"/>
            <ac:spMk id="3" creationId="{C3B8AB9D-4357-4F92-95D4-93E74CBEA047}"/>
          </ac:spMkLst>
        </pc:spChg>
      </pc:sldChg>
      <pc:sldChg chg="modSp add del">
        <pc:chgData name="Nolan Luckett" userId="b6d4b931108fedf9" providerId="LiveId" clId="{AF4D0585-2A01-4160-8D49-1D8B2B05CD06}" dt="2018-04-05T10:29:17.467" v="671" actId="2696"/>
        <pc:sldMkLst>
          <pc:docMk/>
          <pc:sldMk cId="3007894725" sldId="260"/>
        </pc:sldMkLst>
        <pc:spChg chg="mod">
          <ac:chgData name="Nolan Luckett" userId="b6d4b931108fedf9" providerId="LiveId" clId="{AF4D0585-2A01-4160-8D49-1D8B2B05CD06}" dt="2018-04-05T10:23:31.031" v="386" actId="20577"/>
          <ac:spMkLst>
            <pc:docMk/>
            <pc:sldMk cId="3007894725" sldId="260"/>
            <ac:spMk id="2" creationId="{868E242B-8159-4349-BAE4-EC88AA3C613B}"/>
          </ac:spMkLst>
        </pc:spChg>
        <pc:spChg chg="mod">
          <ac:chgData name="Nolan Luckett" userId="b6d4b931108fedf9" providerId="LiveId" clId="{AF4D0585-2A01-4160-8D49-1D8B2B05CD06}" dt="2018-04-05T10:27:30.460" v="670" actId="20577"/>
          <ac:spMkLst>
            <pc:docMk/>
            <pc:sldMk cId="3007894725" sldId="260"/>
            <ac:spMk id="3" creationId="{A8F35185-BA7A-4B38-96D9-CEDFA8D92836}"/>
          </ac:spMkLst>
        </pc:spChg>
      </pc:sldChg>
      <pc:sldChg chg="modSp add">
        <pc:chgData name="Nolan Luckett" userId="b6d4b931108fedf9" providerId="LiveId" clId="{AF4D0585-2A01-4160-8D49-1D8B2B05CD06}" dt="2018-04-05T18:30:18.954" v="2333" actId="20577"/>
        <pc:sldMkLst>
          <pc:docMk/>
          <pc:sldMk cId="2332461547" sldId="261"/>
        </pc:sldMkLst>
        <pc:spChg chg="mod">
          <ac:chgData name="Nolan Luckett" userId="b6d4b931108fedf9" providerId="LiveId" clId="{AF4D0585-2A01-4160-8D49-1D8B2B05CD06}" dt="2018-04-05T10:34:02.894" v="1079" actId="20577"/>
          <ac:spMkLst>
            <pc:docMk/>
            <pc:sldMk cId="2332461547" sldId="261"/>
            <ac:spMk id="2" creationId="{1BDC019A-2156-42E9-BE2E-1AD167B8FB6F}"/>
          </ac:spMkLst>
        </pc:spChg>
        <pc:spChg chg="mod">
          <ac:chgData name="Nolan Luckett" userId="b6d4b931108fedf9" providerId="LiveId" clId="{AF4D0585-2A01-4160-8D49-1D8B2B05CD06}" dt="2018-04-05T18:30:18.954" v="2333" actId="20577"/>
          <ac:spMkLst>
            <pc:docMk/>
            <pc:sldMk cId="2332461547" sldId="261"/>
            <ac:spMk id="3" creationId="{1C34543C-4BF2-40F0-AD84-AF36FA51E000}"/>
          </ac:spMkLst>
        </pc:spChg>
      </pc:sldChg>
      <pc:sldChg chg="modSp add">
        <pc:chgData name="Nolan Luckett" userId="b6d4b931108fedf9" providerId="LiveId" clId="{AF4D0585-2A01-4160-8D49-1D8B2B05CD06}" dt="2018-04-05T10:43:23.881" v="1472" actId="20577"/>
        <pc:sldMkLst>
          <pc:docMk/>
          <pc:sldMk cId="3336297827" sldId="262"/>
        </pc:sldMkLst>
        <pc:spChg chg="mod">
          <ac:chgData name="Nolan Luckett" userId="b6d4b931108fedf9" providerId="LiveId" clId="{AF4D0585-2A01-4160-8D49-1D8B2B05CD06}" dt="2018-04-05T10:41:56.914" v="1358" actId="20577"/>
          <ac:spMkLst>
            <pc:docMk/>
            <pc:sldMk cId="3336297827" sldId="262"/>
            <ac:spMk id="2" creationId="{5BF45677-62FE-439F-B2AC-AC217B6EB22A}"/>
          </ac:spMkLst>
        </pc:spChg>
        <pc:spChg chg="mod">
          <ac:chgData name="Nolan Luckett" userId="b6d4b931108fedf9" providerId="LiveId" clId="{AF4D0585-2A01-4160-8D49-1D8B2B05CD06}" dt="2018-04-05T10:43:23.881" v="1472" actId="20577"/>
          <ac:spMkLst>
            <pc:docMk/>
            <pc:sldMk cId="3336297827" sldId="262"/>
            <ac:spMk id="3" creationId="{C9F0D51A-8598-484A-9ACC-63EEA5E6696B}"/>
          </ac:spMkLst>
        </pc:spChg>
      </pc:sldChg>
      <pc:sldChg chg="modSp add">
        <pc:chgData name="Nolan Luckett" userId="b6d4b931108fedf9" providerId="LiveId" clId="{AF4D0585-2A01-4160-8D49-1D8B2B05CD06}" dt="2018-04-05T18:25:03.569" v="1499" actId="27636"/>
        <pc:sldMkLst>
          <pc:docMk/>
          <pc:sldMk cId="1820691528" sldId="263"/>
        </pc:sldMkLst>
        <pc:spChg chg="mod">
          <ac:chgData name="Nolan Luckett" userId="b6d4b931108fedf9" providerId="LiveId" clId="{AF4D0585-2A01-4160-8D49-1D8B2B05CD06}" dt="2018-04-05T18:25:00.227" v="1497" actId="20577"/>
          <ac:spMkLst>
            <pc:docMk/>
            <pc:sldMk cId="1820691528" sldId="263"/>
            <ac:spMk id="2" creationId="{AE0506F8-A948-45ED-8148-834B1A06A188}"/>
          </ac:spMkLst>
        </pc:spChg>
        <pc:spChg chg="mod">
          <ac:chgData name="Nolan Luckett" userId="b6d4b931108fedf9" providerId="LiveId" clId="{AF4D0585-2A01-4160-8D49-1D8B2B05CD06}" dt="2018-04-05T18:25:03.569" v="1499" actId="27636"/>
          <ac:spMkLst>
            <pc:docMk/>
            <pc:sldMk cId="1820691528" sldId="263"/>
            <ac:spMk id="3" creationId="{33D1AE50-D6B8-4523-A636-F1C4C19AAF27}"/>
          </ac:spMkLst>
        </pc:spChg>
      </pc:sldChg>
      <pc:sldChg chg="modSp add">
        <pc:chgData name="Nolan Luckett" userId="b6d4b931108fedf9" providerId="LiveId" clId="{AF4D0585-2A01-4160-8D49-1D8B2B05CD06}" dt="2018-04-05T18:25:31.864" v="1527" actId="27636"/>
        <pc:sldMkLst>
          <pc:docMk/>
          <pc:sldMk cId="2296708885" sldId="264"/>
        </pc:sldMkLst>
        <pc:spChg chg="mod">
          <ac:chgData name="Nolan Luckett" userId="b6d4b931108fedf9" providerId="LiveId" clId="{AF4D0585-2A01-4160-8D49-1D8B2B05CD06}" dt="2018-04-05T18:25:14.742" v="1525" actId="20577"/>
          <ac:spMkLst>
            <pc:docMk/>
            <pc:sldMk cId="2296708885" sldId="264"/>
            <ac:spMk id="2" creationId="{FC553264-41EE-4AC1-839F-7635BEB5CB3B}"/>
          </ac:spMkLst>
        </pc:spChg>
        <pc:spChg chg="mod">
          <ac:chgData name="Nolan Luckett" userId="b6d4b931108fedf9" providerId="LiveId" clId="{AF4D0585-2A01-4160-8D49-1D8B2B05CD06}" dt="2018-04-05T18:25:31.864" v="1527" actId="27636"/>
          <ac:spMkLst>
            <pc:docMk/>
            <pc:sldMk cId="2296708885" sldId="264"/>
            <ac:spMk id="3" creationId="{80BE3EAC-FF3D-4016-BDC7-A29F4E24AFE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A3BDF-AC70-4840-B114-9B0B2190DA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Basic System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B6A28A-BE43-4A34-8AC1-2931E589E8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Nolan Luckett</a:t>
            </a:r>
          </a:p>
          <a:p>
            <a:r>
              <a:rPr lang="en-US" dirty="0"/>
              <a:t>04/04/18</a:t>
            </a:r>
          </a:p>
        </p:txBody>
      </p:sp>
    </p:spTree>
    <p:extLst>
      <p:ext uri="{BB962C8B-B14F-4D97-AF65-F5344CB8AC3E}">
        <p14:creationId xmlns:p14="http://schemas.microsoft.com/office/powerpoint/2010/main" val="158817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FBF72-5E44-40A2-B410-F4832D9D5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332DD-ABC3-4084-92B0-CD96014131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Zybo board has been programmed to record and play back audio at the press of a button.</a:t>
            </a:r>
          </a:p>
          <a:p>
            <a:r>
              <a:rPr lang="en-US" dirty="0"/>
              <a:t>Uses an I2S IP and an I2C on the PS to interact with the </a:t>
            </a:r>
            <a:r>
              <a:rPr lang="en-US" dirty="0" err="1"/>
              <a:t>Zybo’s</a:t>
            </a:r>
            <a:r>
              <a:rPr lang="en-US" dirty="0"/>
              <a:t> audio codec.</a:t>
            </a:r>
          </a:p>
        </p:txBody>
      </p:sp>
    </p:spTree>
    <p:extLst>
      <p:ext uri="{BB962C8B-B14F-4D97-AF65-F5344CB8AC3E}">
        <p14:creationId xmlns:p14="http://schemas.microsoft.com/office/powerpoint/2010/main" val="458726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82842-FEA2-4A08-B9F6-6CAD09BAB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Audio Codec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B8AB9D-4357-4F92-95D4-93E74CBEA0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Zybo’s</a:t>
            </a:r>
            <a:r>
              <a:rPr lang="en-US" dirty="0"/>
              <a:t> audio codec features 2x 24 bit ADCs and 2x 24 bit DACs </a:t>
            </a:r>
          </a:p>
          <a:p>
            <a:r>
              <a:rPr lang="en-US" dirty="0"/>
              <a:t>The sample rate is configurable from 8 kHz to 96 kHz</a:t>
            </a:r>
          </a:p>
          <a:p>
            <a:r>
              <a:rPr lang="en-US" dirty="0"/>
              <a:t>A mute signal is available for control via GPIO</a:t>
            </a:r>
          </a:p>
          <a:p>
            <a:r>
              <a:rPr lang="en-US" dirty="0"/>
              <a:t>It must be enabled and configured by I2C before use</a:t>
            </a:r>
          </a:p>
        </p:txBody>
      </p:sp>
    </p:spTree>
    <p:extLst>
      <p:ext uri="{BB962C8B-B14F-4D97-AF65-F5344CB8AC3E}">
        <p14:creationId xmlns:p14="http://schemas.microsoft.com/office/powerpoint/2010/main" val="431456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1F083-AF25-424C-9957-2B75FBBEA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1BBCF4-758B-4239-8AD3-BF159DC979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3934922" cy="361526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hardware platform is based on Lab 2</a:t>
            </a:r>
          </a:p>
          <a:p>
            <a:r>
              <a:rPr lang="en-US" dirty="0"/>
              <a:t>The buttons IP is used to initiate audio recording and playback</a:t>
            </a:r>
          </a:p>
          <a:p>
            <a:r>
              <a:rPr lang="en-US" dirty="0"/>
              <a:t>An additional AXI GPIO “mute” is used to mute the audio codec</a:t>
            </a:r>
          </a:p>
          <a:p>
            <a:r>
              <a:rPr lang="en-US" dirty="0"/>
              <a:t>The LOGII2S IP is used to transfer audio data with the audio codec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D9E368-D12F-4551-AEA8-FD19C39D1B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4490" y="186265"/>
            <a:ext cx="6693303" cy="430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403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71EDE-4CFD-44D3-9FFA-4C1B4A3A1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Logiblocks</a:t>
            </a:r>
            <a:r>
              <a:rPr lang="en-US" dirty="0"/>
              <a:t> i2s </a:t>
            </a:r>
            <a:r>
              <a:rPr lang="en-US" dirty="0" err="1"/>
              <a:t>ip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D900B-EB84-4C02-A9E5-D230A5752C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I2S (Inter-IC Sound) is a interface standard used for audio data transfer in embedded systems.</a:t>
            </a:r>
          </a:p>
          <a:p>
            <a:r>
              <a:rPr lang="en-US" dirty="0"/>
              <a:t>It uses 1+ data lines, a bit clock, and a channel select (L/R). A master clock is also shared with the audio codec.</a:t>
            </a:r>
          </a:p>
          <a:p>
            <a:r>
              <a:rPr lang="en-US" dirty="0"/>
              <a:t>Audio data is transmitted and received by FIFOs. The state of the FIFOs is indicated by an interrupt line and a set of interrupt state registers</a:t>
            </a:r>
          </a:p>
        </p:txBody>
      </p:sp>
    </p:spTree>
    <p:extLst>
      <p:ext uri="{BB962C8B-B14F-4D97-AF65-F5344CB8AC3E}">
        <p14:creationId xmlns:p14="http://schemas.microsoft.com/office/powerpoint/2010/main" val="9485954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506F8-A948-45ED-8148-834B1A06A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Playback with the I2S 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D1AE50-D6B8-4523-A636-F1C4C19AAF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US" dirty="0"/>
              <a:t>Set the channel’s </a:t>
            </a:r>
            <a:r>
              <a:rPr lang="en-US" dirty="0" err="1"/>
              <a:t>prescale</a:t>
            </a:r>
            <a:r>
              <a:rPr lang="en-US" dirty="0"/>
              <a:t> value to obtain the appropriate bit rate.</a:t>
            </a:r>
          </a:p>
          <a:p>
            <a:pPr lvl="0"/>
            <a:r>
              <a:rPr lang="en-US" dirty="0"/>
              <a:t>Set the channel’s word select values.</a:t>
            </a:r>
          </a:p>
          <a:p>
            <a:pPr lvl="0"/>
            <a:r>
              <a:rPr lang="en-US" dirty="0"/>
              <a:t>Fill the FIFO with data.</a:t>
            </a:r>
          </a:p>
          <a:p>
            <a:pPr lvl="0"/>
            <a:r>
              <a:rPr lang="en-US" dirty="0"/>
              <a:t>Clear the interrupt mask register.</a:t>
            </a:r>
          </a:p>
          <a:p>
            <a:pPr lvl="0"/>
            <a:r>
              <a:rPr lang="en-US" dirty="0"/>
              <a:t>Reset the interrupt sense register by writing ‘1’.</a:t>
            </a:r>
          </a:p>
          <a:p>
            <a:pPr lvl="0"/>
            <a:r>
              <a:rPr lang="en-US" dirty="0"/>
              <a:t>Enable data transfer by writing a ‘1’ to the enable bit in the control register.</a:t>
            </a:r>
          </a:p>
          <a:p>
            <a:pPr lvl="0"/>
            <a:r>
              <a:rPr lang="en-US" dirty="0"/>
              <a:t>Wait for the FIFO almost empty interrupt to occur.</a:t>
            </a:r>
          </a:p>
          <a:p>
            <a:pPr lvl="0"/>
            <a:r>
              <a:rPr lang="en-US" dirty="0"/>
              <a:t>Repeat from step 3.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691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53264-41EE-4AC1-839F-7635BEB5C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Recording with the i2s 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BE3EAC-FF3D-4016-BDC7-A29F4E24AF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US" dirty="0"/>
              <a:t>Set the channel’s </a:t>
            </a:r>
            <a:r>
              <a:rPr lang="en-US" dirty="0" err="1"/>
              <a:t>prescale</a:t>
            </a:r>
            <a:r>
              <a:rPr lang="en-US" dirty="0"/>
              <a:t> value to obtain the appropriate bit rate.</a:t>
            </a:r>
          </a:p>
          <a:p>
            <a:pPr lvl="0"/>
            <a:r>
              <a:rPr lang="en-US" dirty="0"/>
              <a:t>Set the channel’s word select values.</a:t>
            </a:r>
          </a:p>
          <a:p>
            <a:pPr lvl="0"/>
            <a:r>
              <a:rPr lang="en-US" dirty="0"/>
              <a:t>Clear the interrupt mask register.</a:t>
            </a:r>
          </a:p>
          <a:p>
            <a:pPr lvl="0"/>
            <a:r>
              <a:rPr lang="en-US" dirty="0"/>
              <a:t>Reset the interrupt sense register by writing ‘1’.</a:t>
            </a:r>
          </a:p>
          <a:p>
            <a:pPr lvl="0"/>
            <a:r>
              <a:rPr lang="en-US" dirty="0"/>
              <a:t>Enable data transfer by writing a ‘1’ to the enable bit in the control register.</a:t>
            </a:r>
          </a:p>
          <a:p>
            <a:pPr lvl="0"/>
            <a:r>
              <a:rPr lang="en-US" dirty="0"/>
              <a:t>Wait for the FIFO almost full interrupt to occur.</a:t>
            </a:r>
          </a:p>
          <a:p>
            <a:pPr lvl="0"/>
            <a:r>
              <a:rPr lang="en-US" dirty="0"/>
              <a:t>Read from the FIFO.</a:t>
            </a:r>
          </a:p>
          <a:p>
            <a:pPr lvl="0"/>
            <a:r>
              <a:rPr lang="en-US" dirty="0"/>
              <a:t>Repeat from step 3.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7088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C019A-2156-42E9-BE2E-1AD167B8F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4543C-4BF2-40F0-AD84-AF36FA51E0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Audio Distortion</a:t>
            </a:r>
          </a:p>
          <a:p>
            <a:pPr lvl="1"/>
            <a:r>
              <a:rPr lang="en-US" dirty="0"/>
              <a:t>The maximum size of the LOGII2S FIFOs only allows for a small fraction of a second worth of data to be present at a time; so multiple reads are necessary</a:t>
            </a:r>
          </a:p>
          <a:p>
            <a:pPr lvl="1"/>
            <a:r>
              <a:rPr lang="en-US" dirty="0"/>
              <a:t>It sounds like samples are being dropped, so these FIFO reads/writes probably </a:t>
            </a:r>
            <a:r>
              <a:rPr lang="en-US"/>
              <a:t>are not </a:t>
            </a:r>
            <a:r>
              <a:rPr lang="en-US" dirty="0"/>
              <a:t>happening quickly enough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24615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45677-62FE-439F-B2AC-AC217B6EB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0D51A-8598-484A-9ACC-63EEA5E669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Clean up the audio quality</a:t>
            </a:r>
          </a:p>
          <a:p>
            <a:r>
              <a:rPr lang="en-US" dirty="0"/>
              <a:t>Add audio processing IP</a:t>
            </a:r>
          </a:p>
          <a:p>
            <a:r>
              <a:rPr lang="en-US" dirty="0"/>
              <a:t>Stream the data over the </a:t>
            </a:r>
            <a:r>
              <a:rPr lang="en-US"/>
              <a:t>ethernet connector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297827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92</TotalTime>
  <Words>446</Words>
  <Application>Microsoft Office PowerPoint</Application>
  <PresentationFormat>Widescreen</PresentationFormat>
  <Paragraphs>46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Century Gothic</vt:lpstr>
      <vt:lpstr>Wingdings 3</vt:lpstr>
      <vt:lpstr>Slice</vt:lpstr>
      <vt:lpstr>Basic System presentation</vt:lpstr>
      <vt:lpstr>Introduction</vt:lpstr>
      <vt:lpstr>Audio Codec</vt:lpstr>
      <vt:lpstr>Hardware Design</vt:lpstr>
      <vt:lpstr>Logiblocks i2s ip</vt:lpstr>
      <vt:lpstr>Playback with the I2S IP</vt:lpstr>
      <vt:lpstr>Recording with the i2s IP</vt:lpstr>
      <vt:lpstr>Challenges</vt:lpstr>
      <vt:lpstr>Next stage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System presentation</dc:title>
  <dc:creator>Nolan Luckett</dc:creator>
  <cp:lastModifiedBy>Nolan Luckett</cp:lastModifiedBy>
  <cp:revision>2</cp:revision>
  <dcterms:created xsi:type="dcterms:W3CDTF">2018-04-05T10:02:53Z</dcterms:created>
  <dcterms:modified xsi:type="dcterms:W3CDTF">2018-04-05T18:30:20Z</dcterms:modified>
</cp:coreProperties>
</file>