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Luckett" userId="b6d4b931108fedf9" providerId="LiveId" clId="{AF4D0585-2A01-4160-8D49-1D8B2B05CD06}"/>
    <pc:docChg chg="custSel addSld delSld modSld sldOrd">
      <pc:chgData name="Nolan Luckett" userId="b6d4b931108fedf9" providerId="LiveId" clId="{AF4D0585-2A01-4160-8D49-1D8B2B05CD06}" dt="2018-04-10T18:36:55.971" v="2350" actId="1076"/>
      <pc:docMkLst>
        <pc:docMk/>
      </pc:docMkLst>
      <pc:sldChg chg="modSp">
        <pc:chgData name="Nolan Luckett" userId="b6d4b931108fedf9" providerId="LiveId" clId="{AF4D0585-2A01-4160-8D49-1D8B2B05CD06}" dt="2018-04-05T18:27:05.895" v="1842" actId="20577"/>
        <pc:sldMkLst>
          <pc:docMk/>
          <pc:sldMk cId="3114403123" sldId="258"/>
        </pc:sldMkLst>
        <pc:spChg chg="mod">
          <ac:chgData name="Nolan Luckett" userId="b6d4b931108fedf9" providerId="LiveId" clId="{AF4D0585-2A01-4160-8D49-1D8B2B05CD06}" dt="2018-04-05T10:23:36.574" v="396" actId="5793"/>
          <ac:spMkLst>
            <pc:docMk/>
            <pc:sldMk cId="3114403123" sldId="258"/>
            <ac:spMk id="2" creationId="{42F1F083-AF25-424C-9957-2B75FBBEA361}"/>
          </ac:spMkLst>
        </pc:spChg>
        <pc:spChg chg="mod">
          <ac:chgData name="Nolan Luckett" userId="b6d4b931108fedf9" providerId="LiveId" clId="{AF4D0585-2A01-4160-8D49-1D8B2B05CD06}" dt="2018-04-05T18:27:05.895" v="1842" actId="20577"/>
          <ac:spMkLst>
            <pc:docMk/>
            <pc:sldMk cId="3114403123" sldId="258"/>
            <ac:spMk id="3" creationId="{BC1BBCF4-758B-4239-8AD3-BF159DC9793B}"/>
          </ac:spMkLst>
        </pc:spChg>
        <pc:picChg chg="mod">
          <ac:chgData name="Nolan Luckett" userId="b6d4b931108fedf9" providerId="LiveId" clId="{AF4D0585-2A01-4160-8D49-1D8B2B05CD06}" dt="2018-04-05T18:25:39.276" v="1528" actId="1076"/>
          <ac:picMkLst>
            <pc:docMk/>
            <pc:sldMk cId="3114403123" sldId="258"/>
            <ac:picMk id="5" creationId="{42D9E368-D12F-4551-AEA8-FD19C39D1B4B}"/>
          </ac:picMkLst>
        </pc:picChg>
      </pc:sldChg>
      <pc:sldChg chg="modSp">
        <pc:chgData name="Nolan Luckett" userId="b6d4b931108fedf9" providerId="LiveId" clId="{AF4D0585-2A01-4160-8D49-1D8B2B05CD06}" dt="2018-04-05T10:23:16.996" v="371" actId="20577"/>
        <pc:sldMkLst>
          <pc:docMk/>
          <pc:sldMk cId="948595484" sldId="259"/>
        </pc:sldMkLst>
        <pc:spChg chg="mod">
          <ac:chgData name="Nolan Luckett" userId="b6d4b931108fedf9" providerId="LiveId" clId="{AF4D0585-2A01-4160-8D49-1D8B2B05CD06}" dt="2018-04-05T10:23:16.996" v="371" actId="20577"/>
          <ac:spMkLst>
            <pc:docMk/>
            <pc:sldMk cId="948595484" sldId="259"/>
            <ac:spMk id="3" creationId="{359D900B-EB84-4C02-A9E5-D230A5752CD2}"/>
          </ac:spMkLst>
        </pc:spChg>
      </pc:sldChg>
      <pc:sldChg chg="modSp add ord">
        <pc:chgData name="Nolan Luckett" userId="b6d4b931108fedf9" providerId="LiveId" clId="{AF4D0585-2A01-4160-8D49-1D8B2B05CD06}" dt="2018-04-05T18:27:17.486" v="1843" actId="20577"/>
        <pc:sldMkLst>
          <pc:docMk/>
          <pc:sldMk cId="431456100" sldId="260"/>
        </pc:sldMkLst>
        <pc:spChg chg="mod">
          <ac:chgData name="Nolan Luckett" userId="b6d4b931108fedf9" providerId="LiveId" clId="{AF4D0585-2A01-4160-8D49-1D8B2B05CD06}" dt="2018-04-05T10:29:28.018" v="683" actId="20577"/>
          <ac:spMkLst>
            <pc:docMk/>
            <pc:sldMk cId="431456100" sldId="260"/>
            <ac:spMk id="2" creationId="{E5F82842-FEA2-4A08-B9F6-6CAD09BAB127}"/>
          </ac:spMkLst>
        </pc:spChg>
        <pc:spChg chg="mod">
          <ac:chgData name="Nolan Luckett" userId="b6d4b931108fedf9" providerId="LiveId" clId="{AF4D0585-2A01-4160-8D49-1D8B2B05CD06}" dt="2018-04-05T10:33:30.465" v="1068" actId="20577"/>
          <ac:spMkLst>
            <pc:docMk/>
            <pc:sldMk cId="431456100" sldId="260"/>
            <ac:spMk id="3" creationId="{C3B8AB9D-4357-4F92-95D4-93E74CBEA047}"/>
          </ac:spMkLst>
        </pc:spChg>
      </pc:sldChg>
      <pc:sldChg chg="modSp add">
        <pc:chgData name="Nolan Luckett" userId="b6d4b931108fedf9" providerId="LiveId" clId="{AF4D0585-2A01-4160-8D49-1D8B2B05CD06}" dt="2018-04-05T18:30:18.954" v="2333" actId="20577"/>
        <pc:sldMkLst>
          <pc:docMk/>
          <pc:sldMk cId="2332461547" sldId="261"/>
        </pc:sldMkLst>
        <pc:spChg chg="mod">
          <ac:chgData name="Nolan Luckett" userId="b6d4b931108fedf9" providerId="LiveId" clId="{AF4D0585-2A01-4160-8D49-1D8B2B05CD06}" dt="2018-04-05T10:34:02.894" v="1079" actId="20577"/>
          <ac:spMkLst>
            <pc:docMk/>
            <pc:sldMk cId="2332461547" sldId="261"/>
            <ac:spMk id="2" creationId="{1BDC019A-2156-42E9-BE2E-1AD167B8FB6F}"/>
          </ac:spMkLst>
        </pc:spChg>
        <pc:spChg chg="mod">
          <ac:chgData name="Nolan Luckett" userId="b6d4b931108fedf9" providerId="LiveId" clId="{AF4D0585-2A01-4160-8D49-1D8B2B05CD06}" dt="2018-04-05T18:30:18.954" v="2333" actId="20577"/>
          <ac:spMkLst>
            <pc:docMk/>
            <pc:sldMk cId="2332461547" sldId="261"/>
            <ac:spMk id="3" creationId="{1C34543C-4BF2-40F0-AD84-AF36FA51E000}"/>
          </ac:spMkLst>
        </pc:spChg>
      </pc:sldChg>
      <pc:sldChg chg="modSp add">
        <pc:chgData name="Nolan Luckett" userId="b6d4b931108fedf9" providerId="LiveId" clId="{AF4D0585-2A01-4160-8D49-1D8B2B05CD06}" dt="2018-04-05T10:43:23.881" v="1472" actId="20577"/>
        <pc:sldMkLst>
          <pc:docMk/>
          <pc:sldMk cId="3336297827" sldId="262"/>
        </pc:sldMkLst>
        <pc:spChg chg="mod">
          <ac:chgData name="Nolan Luckett" userId="b6d4b931108fedf9" providerId="LiveId" clId="{AF4D0585-2A01-4160-8D49-1D8B2B05CD06}" dt="2018-04-05T10:41:56.914" v="1358" actId="20577"/>
          <ac:spMkLst>
            <pc:docMk/>
            <pc:sldMk cId="3336297827" sldId="262"/>
            <ac:spMk id="2" creationId="{5BF45677-62FE-439F-B2AC-AC217B6EB22A}"/>
          </ac:spMkLst>
        </pc:spChg>
        <pc:spChg chg="mod">
          <ac:chgData name="Nolan Luckett" userId="b6d4b931108fedf9" providerId="LiveId" clId="{AF4D0585-2A01-4160-8D49-1D8B2B05CD06}" dt="2018-04-05T10:43:23.881" v="1472" actId="20577"/>
          <ac:spMkLst>
            <pc:docMk/>
            <pc:sldMk cId="3336297827" sldId="262"/>
            <ac:spMk id="3" creationId="{C9F0D51A-8598-484A-9ACC-63EEA5E6696B}"/>
          </ac:spMkLst>
        </pc:spChg>
      </pc:sldChg>
      <pc:sldChg chg="modSp add">
        <pc:chgData name="Nolan Luckett" userId="b6d4b931108fedf9" providerId="LiveId" clId="{AF4D0585-2A01-4160-8D49-1D8B2B05CD06}" dt="2018-04-05T18:25:03.569" v="1499" actId="27636"/>
        <pc:sldMkLst>
          <pc:docMk/>
          <pc:sldMk cId="1820691528" sldId="263"/>
        </pc:sldMkLst>
        <pc:spChg chg="mod">
          <ac:chgData name="Nolan Luckett" userId="b6d4b931108fedf9" providerId="LiveId" clId="{AF4D0585-2A01-4160-8D49-1D8B2B05CD06}" dt="2018-04-05T18:25:00.227" v="1497" actId="20577"/>
          <ac:spMkLst>
            <pc:docMk/>
            <pc:sldMk cId="1820691528" sldId="263"/>
            <ac:spMk id="2" creationId="{AE0506F8-A948-45ED-8148-834B1A06A188}"/>
          </ac:spMkLst>
        </pc:spChg>
        <pc:spChg chg="mod">
          <ac:chgData name="Nolan Luckett" userId="b6d4b931108fedf9" providerId="LiveId" clId="{AF4D0585-2A01-4160-8D49-1D8B2B05CD06}" dt="2018-04-05T18:25:03.569" v="1499" actId="27636"/>
          <ac:spMkLst>
            <pc:docMk/>
            <pc:sldMk cId="1820691528" sldId="263"/>
            <ac:spMk id="3" creationId="{33D1AE50-D6B8-4523-A636-F1C4C19AAF27}"/>
          </ac:spMkLst>
        </pc:spChg>
      </pc:sldChg>
      <pc:sldChg chg="modSp add">
        <pc:chgData name="Nolan Luckett" userId="b6d4b931108fedf9" providerId="LiveId" clId="{AF4D0585-2A01-4160-8D49-1D8B2B05CD06}" dt="2018-04-05T18:25:31.864" v="1527" actId="27636"/>
        <pc:sldMkLst>
          <pc:docMk/>
          <pc:sldMk cId="2296708885" sldId="264"/>
        </pc:sldMkLst>
        <pc:spChg chg="mod">
          <ac:chgData name="Nolan Luckett" userId="b6d4b931108fedf9" providerId="LiveId" clId="{AF4D0585-2A01-4160-8D49-1D8B2B05CD06}" dt="2018-04-05T18:25:14.742" v="1525" actId="20577"/>
          <ac:spMkLst>
            <pc:docMk/>
            <pc:sldMk cId="2296708885" sldId="264"/>
            <ac:spMk id="2" creationId="{FC553264-41EE-4AC1-839F-7635BEB5CB3B}"/>
          </ac:spMkLst>
        </pc:spChg>
        <pc:spChg chg="mod">
          <ac:chgData name="Nolan Luckett" userId="b6d4b931108fedf9" providerId="LiveId" clId="{AF4D0585-2A01-4160-8D49-1D8B2B05CD06}" dt="2018-04-05T18:25:31.864" v="1527" actId="27636"/>
          <ac:spMkLst>
            <pc:docMk/>
            <pc:sldMk cId="2296708885" sldId="264"/>
            <ac:spMk id="3" creationId="{80BE3EAC-FF3D-4016-BDC7-A29F4E24AFEC}"/>
          </ac:spMkLst>
        </pc:spChg>
      </pc:sldChg>
      <pc:sldChg chg="addSp modSp add">
        <pc:chgData name="Nolan Luckett" userId="b6d4b931108fedf9" providerId="LiveId" clId="{AF4D0585-2A01-4160-8D49-1D8B2B05CD06}" dt="2018-04-10T18:36:55.971" v="2350" actId="1076"/>
        <pc:sldMkLst>
          <pc:docMk/>
          <pc:sldMk cId="1805147371" sldId="265"/>
        </pc:sldMkLst>
        <pc:spChg chg="mod">
          <ac:chgData name="Nolan Luckett" userId="b6d4b931108fedf9" providerId="LiveId" clId="{AF4D0585-2A01-4160-8D49-1D8B2B05CD06}" dt="2018-04-10T18:34:59.910" v="2344" actId="20577"/>
          <ac:spMkLst>
            <pc:docMk/>
            <pc:sldMk cId="1805147371" sldId="265"/>
            <ac:spMk id="2" creationId="{10B19F00-96CB-49CE-AE0A-628C254AEE5A}"/>
          </ac:spMkLst>
        </pc:spChg>
        <pc:spChg chg="mod">
          <ac:chgData name="Nolan Luckett" userId="b6d4b931108fedf9" providerId="LiveId" clId="{AF4D0585-2A01-4160-8D49-1D8B2B05CD06}" dt="2018-04-10T18:36:51.898" v="2349" actId="14100"/>
          <ac:spMkLst>
            <pc:docMk/>
            <pc:sldMk cId="1805147371" sldId="265"/>
            <ac:spMk id="3" creationId="{FAFAB324-8C77-47C4-BDC5-39D4AFD35F21}"/>
          </ac:spMkLst>
        </pc:spChg>
        <pc:graphicFrameChg chg="add mod">
          <ac:chgData name="Nolan Luckett" userId="b6d4b931108fedf9" providerId="LiveId" clId="{AF4D0585-2A01-4160-8D49-1D8B2B05CD06}" dt="2018-04-10T18:36:55.971" v="2350" actId="1076"/>
          <ac:graphicFrameMkLst>
            <pc:docMk/>
            <pc:sldMk cId="1805147371" sldId="265"/>
            <ac:graphicFrameMk id="4" creationId="{58D32EFD-9333-4A17-B396-0C32A5E375E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zybo/reference-manua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BDF-AC70-4840-B114-9B0B2190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System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A28A-BE43-4A34-8AC1-2931E589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Luckett</a:t>
            </a:r>
          </a:p>
          <a:p>
            <a:r>
              <a:rPr lang="en-US" dirty="0"/>
              <a:t>04/04/18</a:t>
            </a:r>
          </a:p>
        </p:txBody>
      </p:sp>
    </p:spTree>
    <p:extLst>
      <p:ext uri="{BB962C8B-B14F-4D97-AF65-F5344CB8AC3E}">
        <p14:creationId xmlns:p14="http://schemas.microsoft.com/office/powerpoint/2010/main" val="15881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9F00-96CB-49CE-AE0A-628C254A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B324-8C77-47C4-BDC5-39D4AFD3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64588" cy="3615267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https://reference.digilentinc.com/reference/programmable-logic/zybo/reference-manual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D32EFD-9333-4A17-B396-0C32A5E37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33509"/>
              </p:ext>
            </p:extLst>
          </p:nvPr>
        </p:nvGraphicFramePr>
        <p:xfrm>
          <a:off x="8269288" y="685800"/>
          <a:ext cx="3238500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3238149" imgH="4582512" progId="AcroExch.Document.11">
                  <p:embed/>
                </p:oleObj>
              </mc:Choice>
              <mc:Fallback>
                <p:oleObj name="Acrobat Document" r:id="rId4" imgW="3238149" imgH="4582512" progId="AcroExch.Document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D32EFD-9333-4A17-B396-0C32A5E37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9288" y="685800"/>
                        <a:ext cx="3238500" cy="45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1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BF72-5E44-40A2-B410-F4832D9D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32DD-ABC3-4084-92B0-CD960141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Zybo board has been programmed to record and play back audio at the press of a button.</a:t>
            </a:r>
          </a:p>
          <a:p>
            <a:r>
              <a:rPr lang="en-US" dirty="0"/>
              <a:t>Uses an I2S IP and an I2C on the PS to interact with the </a:t>
            </a:r>
            <a:r>
              <a:rPr lang="en-US" dirty="0" err="1"/>
              <a:t>Zybo’s</a:t>
            </a:r>
            <a:r>
              <a:rPr lang="en-US" dirty="0"/>
              <a:t> audio codec.</a:t>
            </a:r>
          </a:p>
        </p:txBody>
      </p:sp>
    </p:spTree>
    <p:extLst>
      <p:ext uri="{BB962C8B-B14F-4D97-AF65-F5344CB8AC3E}">
        <p14:creationId xmlns:p14="http://schemas.microsoft.com/office/powerpoint/2010/main" val="458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2842-FEA2-4A08-B9F6-6CAD09B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AB9D-4357-4F92-95D4-93E74CB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Zybo’s</a:t>
            </a:r>
            <a:r>
              <a:rPr lang="en-US" dirty="0"/>
              <a:t> audio codec features 2x 24 bit ADCs and 2x 24 bit DACs </a:t>
            </a:r>
          </a:p>
          <a:p>
            <a:r>
              <a:rPr lang="en-US" dirty="0"/>
              <a:t>The sample rate is configurable from 8 kHz to 96 kHz</a:t>
            </a:r>
          </a:p>
          <a:p>
            <a:r>
              <a:rPr lang="en-US" dirty="0"/>
              <a:t>A mute signal is available for control via GPIO</a:t>
            </a:r>
          </a:p>
          <a:p>
            <a:r>
              <a:rPr lang="en-US" dirty="0"/>
              <a:t>It must be enabled and configured by I2C before use</a:t>
            </a:r>
          </a:p>
        </p:txBody>
      </p:sp>
    </p:spTree>
    <p:extLst>
      <p:ext uri="{BB962C8B-B14F-4D97-AF65-F5344CB8AC3E}">
        <p14:creationId xmlns:p14="http://schemas.microsoft.com/office/powerpoint/2010/main" val="43145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F083-AF25-424C-9957-2B75FBBE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BCF4-758B-4239-8AD3-BF159DC9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934922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hardware platform is based on Lab 2</a:t>
            </a:r>
          </a:p>
          <a:p>
            <a:r>
              <a:rPr lang="en-US" dirty="0"/>
              <a:t>The buttons IP is used to initiate audio recording and playback</a:t>
            </a:r>
          </a:p>
          <a:p>
            <a:r>
              <a:rPr lang="en-US" dirty="0"/>
              <a:t>An additional AXI GPIO “mute” is used to mute the audio codec</a:t>
            </a:r>
          </a:p>
          <a:p>
            <a:r>
              <a:rPr lang="en-US" dirty="0"/>
              <a:t>The LOGII2S IP is used to transfer audio data with the audio codec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E368-D12F-4551-AEA8-FD19C39D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90" y="186265"/>
            <a:ext cx="6693303" cy="4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EDE-4CFD-44D3-9FFA-4C1B4A3A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Logiblocks</a:t>
            </a:r>
            <a:r>
              <a:rPr lang="en-US" dirty="0"/>
              <a:t> i2s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900B-EB84-4C02-A9E5-D230A575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I2S (Inter-IC Sound) is a interface standard used for audio data transfer in embedded systems.</a:t>
            </a:r>
          </a:p>
          <a:p>
            <a:r>
              <a:rPr lang="en-US" dirty="0"/>
              <a:t>It uses 1+ data lines, a bit clock, and a channel select (L/R). A master clock is also shared with the audio codec.</a:t>
            </a:r>
          </a:p>
          <a:p>
            <a:r>
              <a:rPr lang="en-US" dirty="0"/>
              <a:t>Audio data is transmitted and received by FIFOs. The state of the FIFOs is indicated by an interrupt line and a set of interrupt state registers</a:t>
            </a:r>
          </a:p>
        </p:txBody>
      </p:sp>
    </p:spTree>
    <p:extLst>
      <p:ext uri="{BB962C8B-B14F-4D97-AF65-F5344CB8AC3E}">
        <p14:creationId xmlns:p14="http://schemas.microsoft.com/office/powerpoint/2010/main" val="9485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06F8-A948-45ED-8148-834B1A06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with the I2S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AE50-D6B8-4523-A636-F1C4C19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 the channel’s </a:t>
            </a:r>
            <a:r>
              <a:rPr lang="en-US" dirty="0" err="1"/>
              <a:t>prescale</a:t>
            </a:r>
            <a:r>
              <a:rPr lang="en-US" dirty="0"/>
              <a:t> value to obtain the appropriate bit rate.</a:t>
            </a:r>
          </a:p>
          <a:p>
            <a:pPr lvl="0"/>
            <a:r>
              <a:rPr lang="en-US" dirty="0"/>
              <a:t>Set the channel’s word select values.</a:t>
            </a:r>
          </a:p>
          <a:p>
            <a:pPr lvl="0"/>
            <a:r>
              <a:rPr lang="en-US" dirty="0"/>
              <a:t>Fill the FIFO with data.</a:t>
            </a:r>
          </a:p>
          <a:p>
            <a:pPr lvl="0"/>
            <a:r>
              <a:rPr lang="en-US" dirty="0"/>
              <a:t>Clear the interrupt mask register.</a:t>
            </a:r>
          </a:p>
          <a:p>
            <a:pPr lvl="0"/>
            <a:r>
              <a:rPr lang="en-US" dirty="0"/>
              <a:t>Reset the interrupt sense register by writing ‘1’.</a:t>
            </a:r>
          </a:p>
          <a:p>
            <a:pPr lvl="0"/>
            <a:r>
              <a:rPr lang="en-US" dirty="0"/>
              <a:t>Enable data transfer by writing a ‘1’ to the enable bit in the control register.</a:t>
            </a:r>
          </a:p>
          <a:p>
            <a:pPr lvl="0"/>
            <a:r>
              <a:rPr lang="en-US" dirty="0"/>
              <a:t>Wait for the FIFO almost empty interrupt to occur.</a:t>
            </a:r>
          </a:p>
          <a:p>
            <a:pPr lvl="0"/>
            <a:r>
              <a:rPr lang="en-US" dirty="0"/>
              <a:t>Repeat from step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9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3264-41EE-4AC1-839F-7635BEB5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with the i2s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3EAC-FF3D-4016-BDC7-A29F4E24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 the channel’s </a:t>
            </a:r>
            <a:r>
              <a:rPr lang="en-US" dirty="0" err="1"/>
              <a:t>prescale</a:t>
            </a:r>
            <a:r>
              <a:rPr lang="en-US" dirty="0"/>
              <a:t> value to obtain the appropriate bit rate.</a:t>
            </a:r>
          </a:p>
          <a:p>
            <a:pPr lvl="0"/>
            <a:r>
              <a:rPr lang="en-US" dirty="0"/>
              <a:t>Set the channel’s word select values.</a:t>
            </a:r>
          </a:p>
          <a:p>
            <a:pPr lvl="0"/>
            <a:r>
              <a:rPr lang="en-US" dirty="0"/>
              <a:t>Clear the interrupt mask register.</a:t>
            </a:r>
          </a:p>
          <a:p>
            <a:pPr lvl="0"/>
            <a:r>
              <a:rPr lang="en-US" dirty="0"/>
              <a:t>Reset the interrupt sense register by writing ‘1’.</a:t>
            </a:r>
          </a:p>
          <a:p>
            <a:pPr lvl="0"/>
            <a:r>
              <a:rPr lang="en-US" dirty="0"/>
              <a:t>Enable data transfer by writing a ‘1’ to the enable bit in the control register.</a:t>
            </a:r>
          </a:p>
          <a:p>
            <a:pPr lvl="0"/>
            <a:r>
              <a:rPr lang="en-US" dirty="0"/>
              <a:t>Wait for the FIFO almost full interrupt to occur.</a:t>
            </a:r>
          </a:p>
          <a:p>
            <a:pPr lvl="0"/>
            <a:r>
              <a:rPr lang="en-US" dirty="0"/>
              <a:t>Read from the FIFO.</a:t>
            </a:r>
          </a:p>
          <a:p>
            <a:pPr lvl="0"/>
            <a:r>
              <a:rPr lang="en-US" dirty="0"/>
              <a:t>Repeat from step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19A-2156-42E9-BE2E-1AD167B8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43C-4BF2-40F0-AD84-AF36FA51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Distortion</a:t>
            </a:r>
          </a:p>
          <a:p>
            <a:pPr lvl="1"/>
            <a:r>
              <a:rPr lang="en-US" dirty="0"/>
              <a:t>The maximum size of the LOGII2S FIFOs only allows for a small fraction of a second worth of data to be present at a time; so multiple reads are necessary</a:t>
            </a:r>
          </a:p>
          <a:p>
            <a:pPr lvl="1"/>
            <a:r>
              <a:rPr lang="en-US" dirty="0"/>
              <a:t>It sounds like samples are being dropped, so these FIFO reads/writes probably </a:t>
            </a:r>
            <a:r>
              <a:rPr lang="en-US"/>
              <a:t>are not </a:t>
            </a:r>
            <a:r>
              <a:rPr lang="en-US" dirty="0"/>
              <a:t>happening quickly enough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6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677-62FE-439F-B2AC-AC217B6E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D51A-8598-484A-9ACC-63EEA5E6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the audio quality</a:t>
            </a:r>
          </a:p>
          <a:p>
            <a:r>
              <a:rPr lang="en-US" dirty="0"/>
              <a:t>Add audio processing IP</a:t>
            </a:r>
          </a:p>
          <a:p>
            <a:r>
              <a:rPr lang="en-US" dirty="0"/>
              <a:t>Stream the data over the </a:t>
            </a:r>
            <a:r>
              <a:rPr lang="en-US"/>
              <a:t>ethernet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78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462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Slice</vt:lpstr>
      <vt:lpstr>Adobe Acrobat Document</vt:lpstr>
      <vt:lpstr>Basic System presentation</vt:lpstr>
      <vt:lpstr>Introduction</vt:lpstr>
      <vt:lpstr>Audio Codec</vt:lpstr>
      <vt:lpstr>Hardware Design</vt:lpstr>
      <vt:lpstr>Logiblocks i2s ip</vt:lpstr>
      <vt:lpstr>Playback with the I2S IP</vt:lpstr>
      <vt:lpstr>Recording with the i2s IP</vt:lpstr>
      <vt:lpstr>Challenges</vt:lpstr>
      <vt:lpstr>Next stage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System presentation</dc:title>
  <dc:creator>Nolan Luckett</dc:creator>
  <cp:lastModifiedBy>Nolan Luckett</cp:lastModifiedBy>
  <cp:revision>2</cp:revision>
  <dcterms:created xsi:type="dcterms:W3CDTF">2018-04-05T10:02:53Z</dcterms:created>
  <dcterms:modified xsi:type="dcterms:W3CDTF">2018-04-10T18:36:57Z</dcterms:modified>
</cp:coreProperties>
</file>