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8B3DF-6FB4-45A2-808E-9B25B1FC06B6}" v="19" dt="2019-05-05T20:27:09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/>
              <a:t>Audio Source Separation with DNNs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B5C5-1BC2-4714-85A2-4BD404FB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C65C6-535A-456D-ACE4-13013C69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20F3-55A7-44B6-8AC1-38B650500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Convolutional Model</a:t>
            </a:r>
          </a:p>
          <a:p>
            <a:r>
              <a:rPr lang="en-US" dirty="0"/>
              <a:t>LSTM Model</a:t>
            </a:r>
          </a:p>
          <a:p>
            <a:r>
              <a:rPr lang="en-US" dirty="0"/>
              <a:t>Combined Model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ADBF-F171-42AD-9E18-042B2A14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DCFD9A-BA00-40A8-B134-8929634C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45F1C-0EBF-4952-B0A9-97E3AB2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extract a single instrument from a mixture of multiple instruments</a:t>
            </a:r>
          </a:p>
          <a:p>
            <a:r>
              <a:rPr lang="en-US" dirty="0"/>
              <a:t>In this presentation, a violin was extracted from a mixture of</a:t>
            </a:r>
          </a:p>
          <a:p>
            <a:pPr lvl="1"/>
            <a:r>
              <a:rPr lang="en-US" dirty="0"/>
              <a:t>Violin</a:t>
            </a:r>
          </a:p>
          <a:p>
            <a:pPr lvl="1"/>
            <a:r>
              <a:rPr lang="en-US" dirty="0"/>
              <a:t>Flute</a:t>
            </a:r>
          </a:p>
          <a:p>
            <a:pPr lvl="1"/>
            <a:r>
              <a:rPr lang="en-US" dirty="0"/>
              <a:t>Mandolin</a:t>
            </a:r>
          </a:p>
          <a:p>
            <a:pPr lvl="1"/>
            <a:r>
              <a:rPr lang="en-US" dirty="0"/>
              <a:t>Guitar</a:t>
            </a:r>
          </a:p>
          <a:p>
            <a:pPr lvl="1"/>
            <a:r>
              <a:rPr lang="en-US" dirty="0"/>
              <a:t>Bass</a:t>
            </a:r>
          </a:p>
        </p:txBody>
      </p:sp>
    </p:spTree>
    <p:extLst>
      <p:ext uri="{BB962C8B-B14F-4D97-AF65-F5344CB8AC3E}">
        <p14:creationId xmlns:p14="http://schemas.microsoft.com/office/powerpoint/2010/main" val="10621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7950-5BB2-4926-B4DC-24EBBB74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A0F377-53FC-4193-AA62-D5C090D5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50D64-66E5-433E-8824-62222DCB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Medley DB provides 122 mixtures along with isolated tracks that are annotated</a:t>
            </a:r>
          </a:p>
          <a:p>
            <a:r>
              <a:rPr lang="en-US" dirty="0"/>
              <a:t>A Python library is provided that allows for particular tracks to be loaded</a:t>
            </a:r>
          </a:p>
          <a:p>
            <a:r>
              <a:rPr lang="en-US" dirty="0"/>
              <a:t>The mixtures by the artist “Phoenix” (not the popular band) were used in this project</a:t>
            </a:r>
          </a:p>
          <a:p>
            <a:pPr lvl="1"/>
            <a:r>
              <a:rPr lang="en-US" dirty="0"/>
              <a:t>This artist was chosen because of the simplicity of the music</a:t>
            </a:r>
          </a:p>
        </p:txBody>
      </p:sp>
    </p:spTree>
    <p:extLst>
      <p:ext uri="{BB962C8B-B14F-4D97-AF65-F5344CB8AC3E}">
        <p14:creationId xmlns:p14="http://schemas.microsoft.com/office/powerpoint/2010/main" val="36107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6408F3-08B3-4BD1-9E10-90BCE298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5EFF4-953A-4E60-8DD8-8B6967D4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78333E-C44F-4710-AE45-1EA292879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input mixture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B59F0-C9EA-4550-AC06-8AB769DFF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The Output </a:t>
            </a:r>
            <a:r>
              <a:rPr lang="en-US" dirty="0"/>
              <a:t>Target</a:t>
            </a:r>
          </a:p>
        </p:txBody>
      </p:sp>
      <p:pic>
        <p:nvPicPr>
          <p:cNvPr id="15" name="Content Placeholder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8EB16DE6-7825-4CA9-8AAA-8CC4A913BB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501" y="2577166"/>
            <a:ext cx="5157786" cy="3540406"/>
          </a:xfrm>
          <a:solidFill>
            <a:schemeClr val="bg1"/>
          </a:solidFill>
        </p:spPr>
      </p:pic>
      <p:pic>
        <p:nvPicPr>
          <p:cNvPr id="17" name="Content Placeholder 16" descr="A flat screen television&#10;&#10;Description automatically generated">
            <a:extLst>
              <a:ext uri="{FF2B5EF4-FFF2-40B4-BE49-F238E27FC236}">
                <a16:creationId xmlns:a16="http://schemas.microsoft.com/office/drawing/2014/main" id="{A01A0361-B611-4067-B263-A31A4E3DF8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8115" y="2577167"/>
            <a:ext cx="5157785" cy="3540406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810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114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Trade Gothic LT Pro</vt:lpstr>
      <vt:lpstr>Arial</vt:lpstr>
      <vt:lpstr>Calibri</vt:lpstr>
      <vt:lpstr>Trebuchet MS</vt:lpstr>
      <vt:lpstr>Office Theme</vt:lpstr>
      <vt:lpstr>Audio Source Separation with DNNs</vt:lpstr>
      <vt:lpstr>Overview</vt:lpstr>
      <vt:lpstr>Objective</vt:lpstr>
      <vt:lpstr>Data 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2019-05-05T18:13:51Z</dcterms:created>
  <dcterms:modified xsi:type="dcterms:W3CDTF">2019-05-05T20:43:39Z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