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93CF4-EDDC-4D53-AA66-B3715FC9EAB3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08CD7-80F1-4BC5-BCE6-BF699DF6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1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9AAEF-53F9-4487-A0BF-601B7F016E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9AAEF-53F9-4487-A0BF-601B7F016E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2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9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9A59-1FB6-4F03-A185-470EB4E02CD0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0DD4-C4C5-4E7A-A642-DA91B274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Information Management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1219200" y="868362"/>
            <a:ext cx="7620000" cy="45719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4AE-BA16-457B-8F87-F96B0CF5E51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43000" y="2590800"/>
            <a:ext cx="7620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76400" y="1371600"/>
          <a:ext cx="72390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562100"/>
                <a:gridCol w="1809750"/>
                <a:gridCol w="180975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Capability</a:t>
                      </a:r>
                      <a:endParaRPr lang="en-US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Performance</a:t>
                      </a:r>
                    </a:p>
                    <a:p>
                      <a:pPr algn="ctr"/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387903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 of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tools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Autonomy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 toward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goal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387903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 of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Modularity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Fusion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Collective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progress/quality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572000" y="990600"/>
            <a:ext cx="4114800" cy="304800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76400" y="914400"/>
            <a:ext cx="286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Attributes of intelligence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1143000" y="1398107"/>
            <a:ext cx="461665" cy="6581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 smtClean="0"/>
              <a:t>Scale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00095" y="2552700"/>
            <a:ext cx="1143000" cy="304800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38200" y="4648200"/>
            <a:ext cx="1600200" cy="6858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Distribution &amp;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Task Difficulty Modification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772400" y="5486400"/>
            <a:ext cx="11430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Anomaly Detection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95600" y="5029200"/>
            <a:ext cx="12192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Phairwell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UAV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8200" y="5562600"/>
            <a:ext cx="1600200" cy="6858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Path </a:t>
            </a:r>
            <a:r>
              <a:rPr lang="en-US" sz="1400" dirty="0" smtClean="0">
                <a:solidFill>
                  <a:schemeClr val="tx1"/>
                </a:solidFill>
              </a:rPr>
              <a:t>Planner Algorithms &amp; Sliding Autonomy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772400" y="4648200"/>
            <a:ext cx="11430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See-ability Evaluation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24600" y="5638800"/>
            <a:ext cx="914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Wonder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76800" y="5638800"/>
            <a:ext cx="914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Wonder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5791200" y="3733800"/>
            <a:ext cx="990600" cy="12161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Wonder Server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886200" y="35814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Rounded Rectangle 28"/>
          <p:cNvSpPr/>
          <p:nvPr/>
        </p:nvSpPr>
        <p:spPr>
          <a:xfrm>
            <a:off x="4114800" y="4267200"/>
            <a:ext cx="914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Auto-Pilot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3" idx="3"/>
            <a:endCxn id="23" idx="1"/>
          </p:cNvCxnSpPr>
          <p:nvPr/>
        </p:nvCxnSpPr>
        <p:spPr>
          <a:xfrm>
            <a:off x="2438400" y="4991100"/>
            <a:ext cx="457200" cy="381000"/>
          </a:xfrm>
          <a:prstGeom prst="straightConnector1">
            <a:avLst/>
          </a:prstGeom>
          <a:ln w="317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26" idx="3"/>
            <a:endCxn id="23" idx="0"/>
          </p:cNvCxnSpPr>
          <p:nvPr/>
        </p:nvCxnSpPr>
        <p:spPr>
          <a:xfrm rot="10800000" flipV="1">
            <a:off x="3505200" y="3924300"/>
            <a:ext cx="381000" cy="1104900"/>
          </a:xfrm>
          <a:prstGeom prst="straightConnector1">
            <a:avLst/>
          </a:prstGeom>
          <a:ln w="317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26" idx="1"/>
            <a:endCxn id="28" idx="2"/>
          </p:cNvCxnSpPr>
          <p:nvPr/>
        </p:nvCxnSpPr>
        <p:spPr>
          <a:xfrm>
            <a:off x="5257800" y="3924300"/>
            <a:ext cx="533400" cy="417576"/>
          </a:xfrm>
          <a:prstGeom prst="straightConnector1">
            <a:avLst/>
          </a:prstGeom>
          <a:ln w="317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23" idx="1"/>
          </p:cNvCxnSpPr>
          <p:nvPr/>
        </p:nvCxnSpPr>
        <p:spPr>
          <a:xfrm flipV="1">
            <a:off x="2438400" y="5372100"/>
            <a:ext cx="457200" cy="5334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0"/>
            <a:endCxn id="29" idx="1"/>
          </p:cNvCxnSpPr>
          <p:nvPr/>
        </p:nvCxnSpPr>
        <p:spPr>
          <a:xfrm rot="5400000" flipH="1" flipV="1">
            <a:off x="3562350" y="4476750"/>
            <a:ext cx="495300" cy="6096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3"/>
            <a:endCxn id="27" idx="1"/>
          </p:cNvCxnSpPr>
          <p:nvPr/>
        </p:nvCxnSpPr>
        <p:spPr>
          <a:xfrm>
            <a:off x="4114800" y="5372100"/>
            <a:ext cx="762000" cy="5334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7" idx="0"/>
            <a:endCxn id="28" idx="3"/>
          </p:cNvCxnSpPr>
          <p:nvPr/>
        </p:nvCxnSpPr>
        <p:spPr>
          <a:xfrm rot="5400000" flipH="1" flipV="1">
            <a:off x="5465826" y="4818126"/>
            <a:ext cx="688848" cy="9525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0"/>
            <a:endCxn id="28" idx="3"/>
          </p:cNvCxnSpPr>
          <p:nvPr/>
        </p:nvCxnSpPr>
        <p:spPr>
          <a:xfrm rot="16200000" flipV="1">
            <a:off x="6189726" y="5046726"/>
            <a:ext cx="688848" cy="4953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5" idx="1"/>
            <a:endCxn id="26" idx="3"/>
          </p:cNvCxnSpPr>
          <p:nvPr/>
        </p:nvCxnSpPr>
        <p:spPr>
          <a:xfrm rot="10800000" flipV="1">
            <a:off x="7239000" y="4991100"/>
            <a:ext cx="533400" cy="9144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1"/>
            <a:endCxn id="26" idx="3"/>
          </p:cNvCxnSpPr>
          <p:nvPr/>
        </p:nvCxnSpPr>
        <p:spPr>
          <a:xfrm rot="10800000" flipV="1">
            <a:off x="7239000" y="5829300"/>
            <a:ext cx="533400" cy="762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620000" y="3810000"/>
            <a:ext cx="1295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Ground Searcher Tool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  <a:endCxn id="28" idx="4"/>
          </p:cNvCxnSpPr>
          <p:nvPr/>
        </p:nvCxnSpPr>
        <p:spPr>
          <a:xfrm rot="10800000" flipV="1">
            <a:off x="6781800" y="4152900"/>
            <a:ext cx="838200" cy="188976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38200" y="3733800"/>
            <a:ext cx="1600200" cy="6858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Dist</a:t>
            </a:r>
            <a:r>
              <a:rPr lang="en-US" sz="1400" dirty="0" smtClean="0">
                <a:solidFill>
                  <a:schemeClr val="tx1"/>
                </a:solidFill>
              </a:rPr>
              <a:t>ribution &amp;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Task Difficulty </a:t>
            </a:r>
            <a:r>
              <a:rPr lang="en-US" sz="1400" dirty="0" smtClean="0">
                <a:solidFill>
                  <a:schemeClr val="tx1"/>
                </a:solidFill>
              </a:rPr>
              <a:t>Generation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4" idx="3"/>
            <a:endCxn id="23" idx="1"/>
          </p:cNvCxnSpPr>
          <p:nvPr/>
        </p:nvCxnSpPr>
        <p:spPr>
          <a:xfrm>
            <a:off x="2438400" y="4076700"/>
            <a:ext cx="457200" cy="1295400"/>
          </a:xfrm>
          <a:prstGeom prst="straightConnector1">
            <a:avLst/>
          </a:prstGeom>
          <a:ln w="317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8508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4AE-BA16-457B-8F87-F96B0CF5E5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43000" y="2590800"/>
            <a:ext cx="7620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60327"/>
              </p:ext>
            </p:extLst>
          </p:nvPr>
        </p:nvGraphicFramePr>
        <p:xfrm>
          <a:off x="914399" y="1371600"/>
          <a:ext cx="77724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/>
                <a:gridCol w="1295400"/>
                <a:gridCol w="1828800"/>
                <a:gridCol w="259080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Capability</a:t>
                      </a:r>
                      <a:endParaRPr lang="en-US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Performance</a:t>
                      </a:r>
                    </a:p>
                    <a:p>
                      <a:pPr algn="ctr"/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387903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 of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tools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Autonomy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 toward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goal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387903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 of</a:t>
                      </a:r>
                      <a:r>
                        <a:rPr lang="en-US" baseline="0" dirty="0" smtClean="0"/>
                        <a:t> collaborative agents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Interactivity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Manageability</a:t>
                      </a:r>
                      <a:endParaRPr lang="en-US" b="1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progress </a:t>
                      </a:r>
                      <a:r>
                        <a:rPr lang="en-US" baseline="0" dirty="0" smtClean="0"/>
                        <a:t>(individual or collective goal)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387903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 of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Modularity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Fusion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Collective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progress/quality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809999" y="990600"/>
            <a:ext cx="4876801" cy="304800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399" y="914400"/>
            <a:ext cx="29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 of intelligence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381000" y="1398107"/>
            <a:ext cx="461665" cy="6581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 smtClean="0"/>
              <a:t>Scale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-300278" y="2891073"/>
            <a:ext cx="1828800" cy="313854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0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85</Words>
  <Application>Microsoft Office PowerPoint</Application>
  <PresentationFormat>On-screen Show (4:3)</PresentationFormat>
  <Paragraphs>71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Information Management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Management</dc:title>
  <dc:creator>Lannyl</dc:creator>
  <cp:lastModifiedBy>Lannyl</cp:lastModifiedBy>
  <cp:revision>14</cp:revision>
  <dcterms:created xsi:type="dcterms:W3CDTF">2013-11-05T01:50:23Z</dcterms:created>
  <dcterms:modified xsi:type="dcterms:W3CDTF">2013-11-05T03:07:22Z</dcterms:modified>
</cp:coreProperties>
</file>