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74F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767" autoAdjust="0"/>
    <p:restoredTop sz="99701" autoAdjust="0"/>
  </p:normalViewPr>
  <p:slideViewPr>
    <p:cSldViewPr>
      <p:cViewPr varScale="1">
        <p:scale>
          <a:sx n="157" d="100"/>
          <a:sy n="157" d="100"/>
        </p:scale>
        <p:origin x="-73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D208E-00F4-4572-B668-70D1C8AC831B}" type="datetimeFigureOut">
              <a:rPr lang="en-US" smtClean="0"/>
              <a:t>6/15/2012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6A0A4-33C5-40A6-A968-2568E1F16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5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CAEB-3A15-428C-8C87-727B2D6CBAB4}" type="datetimeFigureOut">
              <a:rPr lang="en-US" smtClean="0"/>
              <a:t>6/14/2012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B223-2FC8-4DB1-A15D-27C2BD1FB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6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CAEB-3A15-428C-8C87-727B2D6CBAB4}" type="datetimeFigureOut">
              <a:rPr lang="en-US" smtClean="0"/>
              <a:t>6/14/2012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B223-2FC8-4DB1-A15D-27C2BD1FB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9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CAEB-3A15-428C-8C87-727B2D6CBAB4}" type="datetimeFigureOut">
              <a:rPr lang="en-US" smtClean="0"/>
              <a:t>6/14/2012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B223-2FC8-4DB1-A15D-27C2BD1FB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7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CAEB-3A15-428C-8C87-727B2D6CBAB4}" type="datetimeFigureOut">
              <a:rPr lang="en-US" smtClean="0"/>
              <a:t>6/14/2012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B223-2FC8-4DB1-A15D-27C2BD1FB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7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CAEB-3A15-428C-8C87-727B2D6CBAB4}" type="datetimeFigureOut">
              <a:rPr lang="en-US" smtClean="0"/>
              <a:t>6/14/2012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B223-2FC8-4DB1-A15D-27C2BD1FB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9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CAEB-3A15-428C-8C87-727B2D6CBAB4}" type="datetimeFigureOut">
              <a:rPr lang="en-US" smtClean="0"/>
              <a:t>6/14/2012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B223-2FC8-4DB1-A15D-27C2BD1FB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4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CAEB-3A15-428C-8C87-727B2D6CBAB4}" type="datetimeFigureOut">
              <a:rPr lang="en-US" smtClean="0"/>
              <a:t>6/14/2012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B223-2FC8-4DB1-A15D-27C2BD1FB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5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CAEB-3A15-428C-8C87-727B2D6CBAB4}" type="datetimeFigureOut">
              <a:rPr lang="en-US" smtClean="0"/>
              <a:t>6/14/2012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B223-2FC8-4DB1-A15D-27C2BD1FB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1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CAEB-3A15-428C-8C87-727B2D6CBAB4}" type="datetimeFigureOut">
              <a:rPr lang="en-US" smtClean="0"/>
              <a:t>6/14/2012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B223-2FC8-4DB1-A15D-27C2BD1FB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8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CAEB-3A15-428C-8C87-727B2D6CBAB4}" type="datetimeFigureOut">
              <a:rPr lang="en-US" smtClean="0"/>
              <a:t>6/14/2012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B223-2FC8-4DB1-A15D-27C2BD1FB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6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CAEB-3A15-428C-8C87-727B2D6CBAB4}" type="datetimeFigureOut">
              <a:rPr lang="en-US" smtClean="0"/>
              <a:t>6/14/2012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B223-2FC8-4DB1-A15D-27C2BD1FB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9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1CAEB-3A15-428C-8C87-727B2D6CBAB4}" type="datetimeFigureOut">
              <a:rPr lang="en-US" smtClean="0"/>
              <a:t>6/14/2012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3B223-2FC8-4DB1-A15D-27C2BD1FB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4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0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5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7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6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19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8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/>
          <p:cNvCxnSpPr/>
          <p:nvPr/>
        </p:nvCxnSpPr>
        <p:spPr>
          <a:xfrm flipH="1">
            <a:off x="4351020" y="1673495"/>
            <a:ext cx="38100" cy="114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364355" y="1672590"/>
            <a:ext cx="24765" cy="76581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343400" y="1815896"/>
            <a:ext cx="381000" cy="282786"/>
            <a:chOff x="4354830" y="1819706"/>
            <a:chExt cx="381000" cy="2827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4354830" y="1819706"/>
                  <a:ext cx="381000" cy="277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sz="12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4830" y="1819706"/>
                  <a:ext cx="381000" cy="27770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Oval 59"/>
            <p:cNvSpPr/>
            <p:nvPr/>
          </p:nvSpPr>
          <p:spPr>
            <a:xfrm>
              <a:off x="4358640" y="2056773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088129" y="2104251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129" y="2104251"/>
                <a:ext cx="38100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/>
          <p:cNvCxnSpPr>
            <a:stCxn id="72" idx="2"/>
          </p:cNvCxnSpPr>
          <p:nvPr/>
        </p:nvCxnSpPr>
        <p:spPr>
          <a:xfrm>
            <a:off x="3596640" y="1916433"/>
            <a:ext cx="1508760" cy="311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28600" y="762000"/>
            <a:ext cx="2667000" cy="2133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07490" y="10668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06501" y="167005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6281" y="17830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8000" y="762000"/>
            <a:ext cx="2667000" cy="2133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26890" y="10668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66260" y="164592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5867400" y="762000"/>
            <a:ext cx="2667000" cy="2133600"/>
            <a:chOff x="5867400" y="762000"/>
            <a:chExt cx="2667000" cy="2133600"/>
          </a:xfrm>
        </p:grpSpPr>
        <p:sp>
          <p:nvSpPr>
            <p:cNvPr id="15" name="Rectangle 14"/>
            <p:cNvSpPr/>
            <p:nvPr/>
          </p:nvSpPr>
          <p:spPr>
            <a:xfrm>
              <a:off x="5867400" y="762000"/>
              <a:ext cx="2667000" cy="213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46290" y="10668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421881" y="166243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879081" y="21259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7156450" y="1092200"/>
              <a:ext cx="755650" cy="1041400"/>
            </a:xfrm>
            <a:custGeom>
              <a:avLst/>
              <a:gdLst>
                <a:gd name="connsiteX0" fmla="*/ 0 w 755650"/>
                <a:gd name="connsiteY0" fmla="*/ 0 h 1041400"/>
                <a:gd name="connsiteX1" fmla="*/ 19050 w 755650"/>
                <a:gd name="connsiteY1" fmla="*/ 95250 h 1041400"/>
                <a:gd name="connsiteX2" fmla="*/ 38100 w 755650"/>
                <a:gd name="connsiteY2" fmla="*/ 114300 h 1041400"/>
                <a:gd name="connsiteX3" fmla="*/ 57150 w 755650"/>
                <a:gd name="connsiteY3" fmla="*/ 158750 h 1041400"/>
                <a:gd name="connsiteX4" fmla="*/ 69850 w 755650"/>
                <a:gd name="connsiteY4" fmla="*/ 196850 h 1041400"/>
                <a:gd name="connsiteX5" fmla="*/ 82550 w 755650"/>
                <a:gd name="connsiteY5" fmla="*/ 215900 h 1041400"/>
                <a:gd name="connsiteX6" fmla="*/ 95250 w 755650"/>
                <a:gd name="connsiteY6" fmla="*/ 254000 h 1041400"/>
                <a:gd name="connsiteX7" fmla="*/ 107950 w 755650"/>
                <a:gd name="connsiteY7" fmla="*/ 292100 h 1041400"/>
                <a:gd name="connsiteX8" fmla="*/ 114300 w 755650"/>
                <a:gd name="connsiteY8" fmla="*/ 311150 h 1041400"/>
                <a:gd name="connsiteX9" fmla="*/ 133350 w 755650"/>
                <a:gd name="connsiteY9" fmla="*/ 349250 h 1041400"/>
                <a:gd name="connsiteX10" fmla="*/ 146050 w 755650"/>
                <a:gd name="connsiteY10" fmla="*/ 368300 h 1041400"/>
                <a:gd name="connsiteX11" fmla="*/ 152400 w 755650"/>
                <a:gd name="connsiteY11" fmla="*/ 387350 h 1041400"/>
                <a:gd name="connsiteX12" fmla="*/ 165100 w 755650"/>
                <a:gd name="connsiteY12" fmla="*/ 406400 h 1041400"/>
                <a:gd name="connsiteX13" fmla="*/ 171450 w 755650"/>
                <a:gd name="connsiteY13" fmla="*/ 425450 h 1041400"/>
                <a:gd name="connsiteX14" fmla="*/ 184150 w 755650"/>
                <a:gd name="connsiteY14" fmla="*/ 444500 h 1041400"/>
                <a:gd name="connsiteX15" fmla="*/ 190500 w 755650"/>
                <a:gd name="connsiteY15" fmla="*/ 463550 h 1041400"/>
                <a:gd name="connsiteX16" fmla="*/ 222250 w 755650"/>
                <a:gd name="connsiteY16" fmla="*/ 501650 h 1041400"/>
                <a:gd name="connsiteX17" fmla="*/ 260350 w 755650"/>
                <a:gd name="connsiteY17" fmla="*/ 558800 h 1041400"/>
                <a:gd name="connsiteX18" fmla="*/ 273050 w 755650"/>
                <a:gd name="connsiteY18" fmla="*/ 577850 h 1041400"/>
                <a:gd name="connsiteX19" fmla="*/ 292100 w 755650"/>
                <a:gd name="connsiteY19" fmla="*/ 590550 h 1041400"/>
                <a:gd name="connsiteX20" fmla="*/ 298450 w 755650"/>
                <a:gd name="connsiteY20" fmla="*/ 622300 h 1041400"/>
                <a:gd name="connsiteX21" fmla="*/ 361950 w 755650"/>
                <a:gd name="connsiteY21" fmla="*/ 698500 h 1041400"/>
                <a:gd name="connsiteX22" fmla="*/ 381000 w 755650"/>
                <a:gd name="connsiteY22" fmla="*/ 711200 h 1041400"/>
                <a:gd name="connsiteX23" fmla="*/ 431800 w 755650"/>
                <a:gd name="connsiteY23" fmla="*/ 768350 h 1041400"/>
                <a:gd name="connsiteX24" fmla="*/ 450850 w 755650"/>
                <a:gd name="connsiteY24" fmla="*/ 781050 h 1041400"/>
                <a:gd name="connsiteX25" fmla="*/ 488950 w 755650"/>
                <a:gd name="connsiteY25" fmla="*/ 812800 h 1041400"/>
                <a:gd name="connsiteX26" fmla="*/ 539750 w 755650"/>
                <a:gd name="connsiteY26" fmla="*/ 857250 h 1041400"/>
                <a:gd name="connsiteX27" fmla="*/ 558800 w 755650"/>
                <a:gd name="connsiteY27" fmla="*/ 876300 h 1041400"/>
                <a:gd name="connsiteX28" fmla="*/ 596900 w 755650"/>
                <a:gd name="connsiteY28" fmla="*/ 901700 h 1041400"/>
                <a:gd name="connsiteX29" fmla="*/ 615950 w 755650"/>
                <a:gd name="connsiteY29" fmla="*/ 920750 h 1041400"/>
                <a:gd name="connsiteX30" fmla="*/ 635000 w 755650"/>
                <a:gd name="connsiteY30" fmla="*/ 933450 h 1041400"/>
                <a:gd name="connsiteX31" fmla="*/ 660400 w 755650"/>
                <a:gd name="connsiteY31" fmla="*/ 952500 h 1041400"/>
                <a:gd name="connsiteX32" fmla="*/ 679450 w 755650"/>
                <a:gd name="connsiteY32" fmla="*/ 965200 h 1041400"/>
                <a:gd name="connsiteX33" fmla="*/ 698500 w 755650"/>
                <a:gd name="connsiteY33" fmla="*/ 984250 h 1041400"/>
                <a:gd name="connsiteX34" fmla="*/ 717550 w 755650"/>
                <a:gd name="connsiteY34" fmla="*/ 996950 h 1041400"/>
                <a:gd name="connsiteX35" fmla="*/ 736600 w 755650"/>
                <a:gd name="connsiteY35" fmla="*/ 1016000 h 1041400"/>
                <a:gd name="connsiteX36" fmla="*/ 755650 w 755650"/>
                <a:gd name="connsiteY36" fmla="*/ 104140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55650" h="1041400">
                  <a:moveTo>
                    <a:pt x="0" y="0"/>
                  </a:moveTo>
                  <a:cubicBezTo>
                    <a:pt x="1113" y="10016"/>
                    <a:pt x="4979" y="81179"/>
                    <a:pt x="19050" y="95250"/>
                  </a:cubicBezTo>
                  <a:lnTo>
                    <a:pt x="38100" y="114300"/>
                  </a:lnTo>
                  <a:cubicBezTo>
                    <a:pt x="58540" y="175621"/>
                    <a:pt x="25763" y="80283"/>
                    <a:pt x="57150" y="158750"/>
                  </a:cubicBezTo>
                  <a:cubicBezTo>
                    <a:pt x="62122" y="171179"/>
                    <a:pt x="62424" y="185711"/>
                    <a:pt x="69850" y="196850"/>
                  </a:cubicBezTo>
                  <a:cubicBezTo>
                    <a:pt x="74083" y="203200"/>
                    <a:pt x="79450" y="208926"/>
                    <a:pt x="82550" y="215900"/>
                  </a:cubicBezTo>
                  <a:cubicBezTo>
                    <a:pt x="87987" y="228133"/>
                    <a:pt x="91017" y="241300"/>
                    <a:pt x="95250" y="254000"/>
                  </a:cubicBezTo>
                  <a:lnTo>
                    <a:pt x="107950" y="292100"/>
                  </a:lnTo>
                  <a:cubicBezTo>
                    <a:pt x="110067" y="298450"/>
                    <a:pt x="110587" y="305581"/>
                    <a:pt x="114300" y="311150"/>
                  </a:cubicBezTo>
                  <a:cubicBezTo>
                    <a:pt x="150696" y="365745"/>
                    <a:pt x="107060" y="296670"/>
                    <a:pt x="133350" y="349250"/>
                  </a:cubicBezTo>
                  <a:cubicBezTo>
                    <a:pt x="136763" y="356076"/>
                    <a:pt x="142637" y="361474"/>
                    <a:pt x="146050" y="368300"/>
                  </a:cubicBezTo>
                  <a:cubicBezTo>
                    <a:pt x="149043" y="374287"/>
                    <a:pt x="149407" y="381363"/>
                    <a:pt x="152400" y="387350"/>
                  </a:cubicBezTo>
                  <a:cubicBezTo>
                    <a:pt x="155813" y="394176"/>
                    <a:pt x="161687" y="399574"/>
                    <a:pt x="165100" y="406400"/>
                  </a:cubicBezTo>
                  <a:cubicBezTo>
                    <a:pt x="168093" y="412387"/>
                    <a:pt x="168457" y="419463"/>
                    <a:pt x="171450" y="425450"/>
                  </a:cubicBezTo>
                  <a:cubicBezTo>
                    <a:pt x="174863" y="432276"/>
                    <a:pt x="180737" y="437674"/>
                    <a:pt x="184150" y="444500"/>
                  </a:cubicBezTo>
                  <a:cubicBezTo>
                    <a:pt x="187143" y="450487"/>
                    <a:pt x="187507" y="457563"/>
                    <a:pt x="190500" y="463550"/>
                  </a:cubicBezTo>
                  <a:cubicBezTo>
                    <a:pt x="204115" y="490779"/>
                    <a:pt x="202589" y="476371"/>
                    <a:pt x="222250" y="501650"/>
                  </a:cubicBezTo>
                  <a:lnTo>
                    <a:pt x="260350" y="558800"/>
                  </a:lnTo>
                  <a:cubicBezTo>
                    <a:pt x="264583" y="565150"/>
                    <a:pt x="266700" y="573617"/>
                    <a:pt x="273050" y="577850"/>
                  </a:cubicBezTo>
                  <a:lnTo>
                    <a:pt x="292100" y="590550"/>
                  </a:lnTo>
                  <a:cubicBezTo>
                    <a:pt x="294217" y="601133"/>
                    <a:pt x="293984" y="612474"/>
                    <a:pt x="298450" y="622300"/>
                  </a:cubicBezTo>
                  <a:cubicBezTo>
                    <a:pt x="308636" y="644709"/>
                    <a:pt x="342682" y="685655"/>
                    <a:pt x="361950" y="698500"/>
                  </a:cubicBezTo>
                  <a:lnTo>
                    <a:pt x="381000" y="711200"/>
                  </a:lnTo>
                  <a:cubicBezTo>
                    <a:pt x="396270" y="734105"/>
                    <a:pt x="405702" y="750951"/>
                    <a:pt x="431800" y="768350"/>
                  </a:cubicBezTo>
                  <a:cubicBezTo>
                    <a:pt x="438150" y="772583"/>
                    <a:pt x="444987" y="776164"/>
                    <a:pt x="450850" y="781050"/>
                  </a:cubicBezTo>
                  <a:cubicBezTo>
                    <a:pt x="499743" y="821794"/>
                    <a:pt x="441652" y="781268"/>
                    <a:pt x="488950" y="812800"/>
                  </a:cubicBezTo>
                  <a:cubicBezTo>
                    <a:pt x="524933" y="866775"/>
                    <a:pt x="465667" y="783167"/>
                    <a:pt x="539750" y="857250"/>
                  </a:cubicBezTo>
                  <a:cubicBezTo>
                    <a:pt x="546100" y="863600"/>
                    <a:pt x="551711" y="870787"/>
                    <a:pt x="558800" y="876300"/>
                  </a:cubicBezTo>
                  <a:cubicBezTo>
                    <a:pt x="570848" y="885671"/>
                    <a:pt x="586107" y="890907"/>
                    <a:pt x="596900" y="901700"/>
                  </a:cubicBezTo>
                  <a:cubicBezTo>
                    <a:pt x="603250" y="908050"/>
                    <a:pt x="609051" y="915001"/>
                    <a:pt x="615950" y="920750"/>
                  </a:cubicBezTo>
                  <a:cubicBezTo>
                    <a:pt x="621813" y="925636"/>
                    <a:pt x="628790" y="929014"/>
                    <a:pt x="635000" y="933450"/>
                  </a:cubicBezTo>
                  <a:cubicBezTo>
                    <a:pt x="643612" y="939601"/>
                    <a:pt x="651788" y="946349"/>
                    <a:pt x="660400" y="952500"/>
                  </a:cubicBezTo>
                  <a:cubicBezTo>
                    <a:pt x="666610" y="956936"/>
                    <a:pt x="673587" y="960314"/>
                    <a:pt x="679450" y="965200"/>
                  </a:cubicBezTo>
                  <a:cubicBezTo>
                    <a:pt x="686349" y="970949"/>
                    <a:pt x="691601" y="978501"/>
                    <a:pt x="698500" y="984250"/>
                  </a:cubicBezTo>
                  <a:cubicBezTo>
                    <a:pt x="704363" y="989136"/>
                    <a:pt x="711687" y="992064"/>
                    <a:pt x="717550" y="996950"/>
                  </a:cubicBezTo>
                  <a:cubicBezTo>
                    <a:pt x="724449" y="1002699"/>
                    <a:pt x="730851" y="1009101"/>
                    <a:pt x="736600" y="1016000"/>
                  </a:cubicBezTo>
                  <a:cubicBezTo>
                    <a:pt x="772501" y="1059081"/>
                    <a:pt x="735455" y="1021205"/>
                    <a:pt x="755650" y="10414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48000" y="764540"/>
            <a:ext cx="2667000" cy="2133600"/>
            <a:chOff x="5867400" y="762000"/>
            <a:chExt cx="2667000" cy="2133600"/>
          </a:xfrm>
        </p:grpSpPr>
        <p:sp>
          <p:nvSpPr>
            <p:cNvPr id="30" name="Rectangle 29"/>
            <p:cNvSpPr/>
            <p:nvPr/>
          </p:nvSpPr>
          <p:spPr>
            <a:xfrm>
              <a:off x="5867400" y="762000"/>
              <a:ext cx="2667000" cy="213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7146290" y="10668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890511" y="219457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59722" y="1656194"/>
                <a:ext cx="381000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22" y="1656194"/>
                <a:ext cx="381000" cy="2918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711440" y="2286000"/>
                <a:ext cx="381000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440" y="2286000"/>
                <a:ext cx="381000" cy="291875"/>
              </a:xfrm>
              <a:prstGeom prst="rect">
                <a:avLst/>
              </a:prstGeom>
              <a:blipFill rotWithShape="1">
                <a:blip r:embed="rId5"/>
                <a:stretch>
                  <a:fillRect r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234858" y="1577718"/>
                <a:ext cx="381000" cy="312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858" y="1577718"/>
                <a:ext cx="381000" cy="312778"/>
              </a:xfrm>
              <a:prstGeom prst="rect">
                <a:avLst/>
              </a:prstGeom>
              <a:blipFill rotWithShape="1">
                <a:blip r:embed="rId6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421881" y="1417296"/>
                <a:ext cx="381000" cy="312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881" y="1417296"/>
                <a:ext cx="381000" cy="312778"/>
              </a:xfrm>
              <a:prstGeom prst="rect">
                <a:avLst/>
              </a:prstGeom>
              <a:blipFill rotWithShape="1">
                <a:blip r:embed="rId7"/>
                <a:stretch>
                  <a:fillRect r="-25806"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366260" y="1434942"/>
                <a:ext cx="381000" cy="298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260" y="1434942"/>
                <a:ext cx="381000" cy="298608"/>
              </a:xfrm>
              <a:prstGeom prst="rect">
                <a:avLst/>
              </a:prstGeom>
              <a:blipFill rotWithShape="1">
                <a:blip r:embed="rId8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/>
          <p:cNvCxnSpPr/>
          <p:nvPr/>
        </p:nvCxnSpPr>
        <p:spPr>
          <a:xfrm>
            <a:off x="7334250" y="1828799"/>
            <a:ext cx="445770" cy="415291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67"/>
          <p:cNvSpPr/>
          <p:nvPr/>
        </p:nvSpPr>
        <p:spPr>
          <a:xfrm>
            <a:off x="4347210" y="1120140"/>
            <a:ext cx="49530" cy="567690"/>
          </a:xfrm>
          <a:custGeom>
            <a:avLst/>
            <a:gdLst>
              <a:gd name="connsiteX0" fmla="*/ 0 w 49530"/>
              <a:gd name="connsiteY0" fmla="*/ 0 h 567690"/>
              <a:gd name="connsiteX1" fmla="*/ 3810 w 49530"/>
              <a:gd name="connsiteY1" fmla="*/ 64770 h 567690"/>
              <a:gd name="connsiteX2" fmla="*/ 7620 w 49530"/>
              <a:gd name="connsiteY2" fmla="*/ 76200 h 567690"/>
              <a:gd name="connsiteX3" fmla="*/ 11430 w 49530"/>
              <a:gd name="connsiteY3" fmla="*/ 110490 h 567690"/>
              <a:gd name="connsiteX4" fmla="*/ 19050 w 49530"/>
              <a:gd name="connsiteY4" fmla="*/ 144780 h 567690"/>
              <a:gd name="connsiteX5" fmla="*/ 22860 w 49530"/>
              <a:gd name="connsiteY5" fmla="*/ 198120 h 567690"/>
              <a:gd name="connsiteX6" fmla="*/ 30480 w 49530"/>
              <a:gd name="connsiteY6" fmla="*/ 236220 h 567690"/>
              <a:gd name="connsiteX7" fmla="*/ 34290 w 49530"/>
              <a:gd name="connsiteY7" fmla="*/ 270510 h 567690"/>
              <a:gd name="connsiteX8" fmla="*/ 38100 w 49530"/>
              <a:gd name="connsiteY8" fmla="*/ 285750 h 567690"/>
              <a:gd name="connsiteX9" fmla="*/ 41910 w 49530"/>
              <a:gd name="connsiteY9" fmla="*/ 308610 h 567690"/>
              <a:gd name="connsiteX10" fmla="*/ 49530 w 49530"/>
              <a:gd name="connsiteY10" fmla="*/ 358140 h 567690"/>
              <a:gd name="connsiteX11" fmla="*/ 45720 w 49530"/>
              <a:gd name="connsiteY11" fmla="*/ 533400 h 567690"/>
              <a:gd name="connsiteX12" fmla="*/ 41910 w 49530"/>
              <a:gd name="connsiteY12" fmla="*/ 548640 h 567690"/>
              <a:gd name="connsiteX13" fmla="*/ 26670 w 49530"/>
              <a:gd name="connsiteY13" fmla="*/ 567690 h 56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530" h="567690">
                <a:moveTo>
                  <a:pt x="0" y="0"/>
                </a:moveTo>
                <a:cubicBezTo>
                  <a:pt x="1270" y="21590"/>
                  <a:pt x="1658" y="43250"/>
                  <a:pt x="3810" y="64770"/>
                </a:cubicBezTo>
                <a:cubicBezTo>
                  <a:pt x="4210" y="68766"/>
                  <a:pt x="6960" y="72239"/>
                  <a:pt x="7620" y="76200"/>
                </a:cubicBezTo>
                <a:cubicBezTo>
                  <a:pt x="9511" y="87544"/>
                  <a:pt x="9804" y="99105"/>
                  <a:pt x="11430" y="110490"/>
                </a:cubicBezTo>
                <a:cubicBezTo>
                  <a:pt x="13042" y="121776"/>
                  <a:pt x="16277" y="133687"/>
                  <a:pt x="19050" y="144780"/>
                </a:cubicBezTo>
                <a:cubicBezTo>
                  <a:pt x="20320" y="162560"/>
                  <a:pt x="21086" y="180383"/>
                  <a:pt x="22860" y="198120"/>
                </a:cubicBezTo>
                <a:cubicBezTo>
                  <a:pt x="24417" y="213689"/>
                  <a:pt x="26907" y="221928"/>
                  <a:pt x="30480" y="236220"/>
                </a:cubicBezTo>
                <a:cubicBezTo>
                  <a:pt x="31750" y="247650"/>
                  <a:pt x="32541" y="259143"/>
                  <a:pt x="34290" y="270510"/>
                </a:cubicBezTo>
                <a:cubicBezTo>
                  <a:pt x="35086" y="275685"/>
                  <a:pt x="37073" y="280615"/>
                  <a:pt x="38100" y="285750"/>
                </a:cubicBezTo>
                <a:cubicBezTo>
                  <a:pt x="39615" y="293325"/>
                  <a:pt x="40818" y="300963"/>
                  <a:pt x="41910" y="308610"/>
                </a:cubicBezTo>
                <a:cubicBezTo>
                  <a:pt x="48830" y="357049"/>
                  <a:pt x="42253" y="321756"/>
                  <a:pt x="49530" y="358140"/>
                </a:cubicBezTo>
                <a:cubicBezTo>
                  <a:pt x="48260" y="416560"/>
                  <a:pt x="48055" y="475013"/>
                  <a:pt x="45720" y="533400"/>
                </a:cubicBezTo>
                <a:cubicBezTo>
                  <a:pt x="45511" y="538632"/>
                  <a:pt x="43973" y="543827"/>
                  <a:pt x="41910" y="548640"/>
                </a:cubicBezTo>
                <a:cubicBezTo>
                  <a:pt x="38305" y="557051"/>
                  <a:pt x="32815" y="561545"/>
                  <a:pt x="26670" y="56769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325620" y="2197113"/>
            <a:ext cx="381000" cy="277705"/>
            <a:chOff x="4333240" y="2197113"/>
            <a:chExt cx="381000" cy="277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4333240" y="2197113"/>
                  <a:ext cx="381000" cy="277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/>
                              </a:rPr>
                              <m:t>𝒎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/>
                              </a:rPr>
                              <m:t>𝒄</m:t>
                            </m:r>
                          </m:sup>
                        </m:sSubSup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3240" y="2197113"/>
                  <a:ext cx="381000" cy="27770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Oval 68"/>
            <p:cNvSpPr/>
            <p:nvPr/>
          </p:nvSpPr>
          <p:spPr>
            <a:xfrm>
              <a:off x="4343401" y="241114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Oval 71"/>
          <p:cNvSpPr/>
          <p:nvPr/>
        </p:nvSpPr>
        <p:spPr>
          <a:xfrm>
            <a:off x="3596640" y="189357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716281" y="1562621"/>
            <a:ext cx="455930" cy="9981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581400" y="1689325"/>
                <a:ext cx="381000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89325"/>
                <a:ext cx="381000" cy="2918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Freeform 84"/>
          <p:cNvSpPr/>
          <p:nvPr/>
        </p:nvSpPr>
        <p:spPr>
          <a:xfrm>
            <a:off x="742631" y="1116330"/>
            <a:ext cx="788989" cy="967740"/>
          </a:xfrm>
          <a:custGeom>
            <a:avLst/>
            <a:gdLst>
              <a:gd name="connsiteX0" fmla="*/ 788989 w 788989"/>
              <a:gd name="connsiteY0" fmla="*/ 0 h 967740"/>
              <a:gd name="connsiteX1" fmla="*/ 781369 w 788989"/>
              <a:gd name="connsiteY1" fmla="*/ 26670 h 967740"/>
              <a:gd name="connsiteX2" fmla="*/ 769939 w 788989"/>
              <a:gd name="connsiteY2" fmla="*/ 53340 h 967740"/>
              <a:gd name="connsiteX3" fmla="*/ 766129 w 788989"/>
              <a:gd name="connsiteY3" fmla="*/ 72390 h 967740"/>
              <a:gd name="connsiteX4" fmla="*/ 762319 w 788989"/>
              <a:gd name="connsiteY4" fmla="*/ 83820 h 967740"/>
              <a:gd name="connsiteX5" fmla="*/ 743269 w 788989"/>
              <a:gd name="connsiteY5" fmla="*/ 121920 h 967740"/>
              <a:gd name="connsiteX6" fmla="*/ 739459 w 788989"/>
              <a:gd name="connsiteY6" fmla="*/ 133350 h 967740"/>
              <a:gd name="connsiteX7" fmla="*/ 728029 w 788989"/>
              <a:gd name="connsiteY7" fmla="*/ 152400 h 967740"/>
              <a:gd name="connsiteX8" fmla="*/ 716599 w 788989"/>
              <a:gd name="connsiteY8" fmla="*/ 186690 h 967740"/>
              <a:gd name="connsiteX9" fmla="*/ 686119 w 788989"/>
              <a:gd name="connsiteY9" fmla="*/ 224790 h 967740"/>
              <a:gd name="connsiteX10" fmla="*/ 670879 w 788989"/>
              <a:gd name="connsiteY10" fmla="*/ 243840 h 967740"/>
              <a:gd name="connsiteX11" fmla="*/ 648019 w 788989"/>
              <a:gd name="connsiteY11" fmla="*/ 278130 h 967740"/>
              <a:gd name="connsiteX12" fmla="*/ 606109 w 788989"/>
              <a:gd name="connsiteY12" fmla="*/ 335280 h 967740"/>
              <a:gd name="connsiteX13" fmla="*/ 598489 w 788989"/>
              <a:gd name="connsiteY13" fmla="*/ 346710 h 967740"/>
              <a:gd name="connsiteX14" fmla="*/ 590869 w 788989"/>
              <a:gd name="connsiteY14" fmla="*/ 369570 h 967740"/>
              <a:gd name="connsiteX15" fmla="*/ 583249 w 788989"/>
              <a:gd name="connsiteY15" fmla="*/ 381000 h 967740"/>
              <a:gd name="connsiteX16" fmla="*/ 579439 w 788989"/>
              <a:gd name="connsiteY16" fmla="*/ 392430 h 967740"/>
              <a:gd name="connsiteX17" fmla="*/ 568009 w 788989"/>
              <a:gd name="connsiteY17" fmla="*/ 400050 h 967740"/>
              <a:gd name="connsiteX18" fmla="*/ 552769 w 788989"/>
              <a:gd name="connsiteY18" fmla="*/ 422910 h 967740"/>
              <a:gd name="connsiteX19" fmla="*/ 548959 w 788989"/>
              <a:gd name="connsiteY19" fmla="*/ 434340 h 967740"/>
              <a:gd name="connsiteX20" fmla="*/ 537529 w 788989"/>
              <a:gd name="connsiteY20" fmla="*/ 445770 h 967740"/>
              <a:gd name="connsiteX21" fmla="*/ 526099 w 788989"/>
              <a:gd name="connsiteY21" fmla="*/ 472440 h 967740"/>
              <a:gd name="connsiteX22" fmla="*/ 518479 w 788989"/>
              <a:gd name="connsiteY22" fmla="*/ 483870 h 967740"/>
              <a:gd name="connsiteX23" fmla="*/ 510859 w 788989"/>
              <a:gd name="connsiteY23" fmla="*/ 518160 h 967740"/>
              <a:gd name="connsiteX24" fmla="*/ 503239 w 788989"/>
              <a:gd name="connsiteY24" fmla="*/ 533400 h 967740"/>
              <a:gd name="connsiteX25" fmla="*/ 499429 w 788989"/>
              <a:gd name="connsiteY25" fmla="*/ 560070 h 967740"/>
              <a:gd name="connsiteX26" fmla="*/ 484189 w 788989"/>
              <a:gd name="connsiteY26" fmla="*/ 586740 h 967740"/>
              <a:gd name="connsiteX27" fmla="*/ 476569 w 788989"/>
              <a:gd name="connsiteY27" fmla="*/ 609600 h 967740"/>
              <a:gd name="connsiteX28" fmla="*/ 468949 w 788989"/>
              <a:gd name="connsiteY28" fmla="*/ 624840 h 967740"/>
              <a:gd name="connsiteX29" fmla="*/ 465139 w 788989"/>
              <a:gd name="connsiteY29" fmla="*/ 647700 h 967740"/>
              <a:gd name="connsiteX30" fmla="*/ 457519 w 788989"/>
              <a:gd name="connsiteY30" fmla="*/ 659130 h 967740"/>
              <a:gd name="connsiteX31" fmla="*/ 453709 w 788989"/>
              <a:gd name="connsiteY31" fmla="*/ 689610 h 967740"/>
              <a:gd name="connsiteX32" fmla="*/ 449899 w 788989"/>
              <a:gd name="connsiteY32" fmla="*/ 716280 h 967740"/>
              <a:gd name="connsiteX33" fmla="*/ 446089 w 788989"/>
              <a:gd name="connsiteY33" fmla="*/ 727710 h 967740"/>
              <a:gd name="connsiteX34" fmla="*/ 438469 w 788989"/>
              <a:gd name="connsiteY34" fmla="*/ 754380 h 967740"/>
              <a:gd name="connsiteX35" fmla="*/ 430849 w 788989"/>
              <a:gd name="connsiteY35" fmla="*/ 765810 h 967740"/>
              <a:gd name="connsiteX36" fmla="*/ 427039 w 788989"/>
              <a:gd name="connsiteY36" fmla="*/ 777240 h 967740"/>
              <a:gd name="connsiteX37" fmla="*/ 415609 w 788989"/>
              <a:gd name="connsiteY37" fmla="*/ 800100 h 967740"/>
              <a:gd name="connsiteX38" fmla="*/ 407989 w 788989"/>
              <a:gd name="connsiteY38" fmla="*/ 822960 h 967740"/>
              <a:gd name="connsiteX39" fmla="*/ 388939 w 788989"/>
              <a:gd name="connsiteY39" fmla="*/ 861060 h 967740"/>
              <a:gd name="connsiteX40" fmla="*/ 369889 w 788989"/>
              <a:gd name="connsiteY40" fmla="*/ 914400 h 967740"/>
              <a:gd name="connsiteX41" fmla="*/ 354649 w 788989"/>
              <a:gd name="connsiteY41" fmla="*/ 937260 h 967740"/>
              <a:gd name="connsiteX42" fmla="*/ 339409 w 788989"/>
              <a:gd name="connsiteY42" fmla="*/ 948690 h 967740"/>
              <a:gd name="connsiteX43" fmla="*/ 305119 w 788989"/>
              <a:gd name="connsiteY43" fmla="*/ 963930 h 967740"/>
              <a:gd name="connsiteX44" fmla="*/ 293689 w 788989"/>
              <a:gd name="connsiteY44" fmla="*/ 967740 h 967740"/>
              <a:gd name="connsiteX45" fmla="*/ 183199 w 788989"/>
              <a:gd name="connsiteY45" fmla="*/ 963930 h 967740"/>
              <a:gd name="connsiteX46" fmla="*/ 164149 w 788989"/>
              <a:gd name="connsiteY46" fmla="*/ 944880 h 967740"/>
              <a:gd name="connsiteX47" fmla="*/ 133669 w 788989"/>
              <a:gd name="connsiteY47" fmla="*/ 922020 h 967740"/>
              <a:gd name="connsiteX48" fmla="*/ 118429 w 788989"/>
              <a:gd name="connsiteY48" fmla="*/ 914400 h 967740"/>
              <a:gd name="connsiteX49" fmla="*/ 106999 w 788989"/>
              <a:gd name="connsiteY49" fmla="*/ 902970 h 967740"/>
              <a:gd name="connsiteX50" fmla="*/ 95569 w 788989"/>
              <a:gd name="connsiteY50" fmla="*/ 895350 h 967740"/>
              <a:gd name="connsiteX51" fmla="*/ 72709 w 788989"/>
              <a:gd name="connsiteY51" fmla="*/ 876300 h 967740"/>
              <a:gd name="connsiteX52" fmla="*/ 57469 w 788989"/>
              <a:gd name="connsiteY52" fmla="*/ 861060 h 967740"/>
              <a:gd name="connsiteX53" fmla="*/ 46039 w 788989"/>
              <a:gd name="connsiteY53" fmla="*/ 838200 h 967740"/>
              <a:gd name="connsiteX54" fmla="*/ 34609 w 788989"/>
              <a:gd name="connsiteY54" fmla="*/ 826770 h 967740"/>
              <a:gd name="connsiteX55" fmla="*/ 23179 w 788989"/>
              <a:gd name="connsiteY55" fmla="*/ 796290 h 967740"/>
              <a:gd name="connsiteX56" fmla="*/ 15559 w 788989"/>
              <a:gd name="connsiteY56" fmla="*/ 784860 h 967740"/>
              <a:gd name="connsiteX57" fmla="*/ 7939 w 788989"/>
              <a:gd name="connsiteY57" fmla="*/ 762000 h 967740"/>
              <a:gd name="connsiteX58" fmla="*/ 4129 w 788989"/>
              <a:gd name="connsiteY58" fmla="*/ 735330 h 967740"/>
              <a:gd name="connsiteX59" fmla="*/ 319 w 788989"/>
              <a:gd name="connsiteY59" fmla="*/ 723900 h 967740"/>
              <a:gd name="connsiteX60" fmla="*/ 319 w 788989"/>
              <a:gd name="connsiteY60" fmla="*/ 708660 h 96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788989" h="967740">
                <a:moveTo>
                  <a:pt x="788989" y="0"/>
                </a:moveTo>
                <a:cubicBezTo>
                  <a:pt x="786449" y="8890"/>
                  <a:pt x="784479" y="17963"/>
                  <a:pt x="781369" y="26670"/>
                </a:cubicBezTo>
                <a:cubicBezTo>
                  <a:pt x="778116" y="35779"/>
                  <a:pt x="772998" y="44164"/>
                  <a:pt x="769939" y="53340"/>
                </a:cubicBezTo>
                <a:cubicBezTo>
                  <a:pt x="767891" y="59483"/>
                  <a:pt x="767700" y="66108"/>
                  <a:pt x="766129" y="72390"/>
                </a:cubicBezTo>
                <a:cubicBezTo>
                  <a:pt x="765155" y="76286"/>
                  <a:pt x="763729" y="80060"/>
                  <a:pt x="762319" y="83820"/>
                </a:cubicBezTo>
                <a:cubicBezTo>
                  <a:pt x="747638" y="122968"/>
                  <a:pt x="762885" y="82688"/>
                  <a:pt x="743269" y="121920"/>
                </a:cubicBezTo>
                <a:cubicBezTo>
                  <a:pt x="741473" y="125512"/>
                  <a:pt x="741255" y="129758"/>
                  <a:pt x="739459" y="133350"/>
                </a:cubicBezTo>
                <a:cubicBezTo>
                  <a:pt x="736147" y="139974"/>
                  <a:pt x="731839" y="146050"/>
                  <a:pt x="728029" y="152400"/>
                </a:cubicBezTo>
                <a:cubicBezTo>
                  <a:pt x="725103" y="167028"/>
                  <a:pt x="725362" y="174421"/>
                  <a:pt x="716599" y="186690"/>
                </a:cubicBezTo>
                <a:cubicBezTo>
                  <a:pt x="707146" y="199925"/>
                  <a:pt x="696279" y="212090"/>
                  <a:pt x="686119" y="224790"/>
                </a:cubicBezTo>
                <a:cubicBezTo>
                  <a:pt x="681039" y="231140"/>
                  <a:pt x="675390" y="237074"/>
                  <a:pt x="670879" y="243840"/>
                </a:cubicBezTo>
                <a:cubicBezTo>
                  <a:pt x="663259" y="255270"/>
                  <a:pt x="656453" y="267287"/>
                  <a:pt x="648019" y="278130"/>
                </a:cubicBezTo>
                <a:cubicBezTo>
                  <a:pt x="615726" y="319649"/>
                  <a:pt x="629381" y="300372"/>
                  <a:pt x="606109" y="335280"/>
                </a:cubicBezTo>
                <a:cubicBezTo>
                  <a:pt x="603569" y="339090"/>
                  <a:pt x="599937" y="342366"/>
                  <a:pt x="598489" y="346710"/>
                </a:cubicBezTo>
                <a:cubicBezTo>
                  <a:pt x="595949" y="354330"/>
                  <a:pt x="595324" y="362887"/>
                  <a:pt x="590869" y="369570"/>
                </a:cubicBezTo>
                <a:cubicBezTo>
                  <a:pt x="588329" y="373380"/>
                  <a:pt x="585297" y="376904"/>
                  <a:pt x="583249" y="381000"/>
                </a:cubicBezTo>
                <a:cubicBezTo>
                  <a:pt x="581453" y="384592"/>
                  <a:pt x="581948" y="389294"/>
                  <a:pt x="579439" y="392430"/>
                </a:cubicBezTo>
                <a:cubicBezTo>
                  <a:pt x="576578" y="396006"/>
                  <a:pt x="571819" y="397510"/>
                  <a:pt x="568009" y="400050"/>
                </a:cubicBezTo>
                <a:cubicBezTo>
                  <a:pt x="558950" y="427228"/>
                  <a:pt x="571795" y="394370"/>
                  <a:pt x="552769" y="422910"/>
                </a:cubicBezTo>
                <a:cubicBezTo>
                  <a:pt x="550541" y="426252"/>
                  <a:pt x="551187" y="430998"/>
                  <a:pt x="548959" y="434340"/>
                </a:cubicBezTo>
                <a:cubicBezTo>
                  <a:pt x="545970" y="438823"/>
                  <a:pt x="540661" y="441385"/>
                  <a:pt x="537529" y="445770"/>
                </a:cubicBezTo>
                <a:cubicBezTo>
                  <a:pt x="524315" y="464269"/>
                  <a:pt x="534390" y="455857"/>
                  <a:pt x="526099" y="472440"/>
                </a:cubicBezTo>
                <a:cubicBezTo>
                  <a:pt x="524051" y="476536"/>
                  <a:pt x="520527" y="479774"/>
                  <a:pt x="518479" y="483870"/>
                </a:cubicBezTo>
                <a:cubicBezTo>
                  <a:pt x="512268" y="496292"/>
                  <a:pt x="515249" y="503527"/>
                  <a:pt x="510859" y="518160"/>
                </a:cubicBezTo>
                <a:cubicBezTo>
                  <a:pt x="509227" y="523600"/>
                  <a:pt x="505779" y="528320"/>
                  <a:pt x="503239" y="533400"/>
                </a:cubicBezTo>
                <a:cubicBezTo>
                  <a:pt x="501969" y="542290"/>
                  <a:pt x="501792" y="551406"/>
                  <a:pt x="499429" y="560070"/>
                </a:cubicBezTo>
                <a:cubicBezTo>
                  <a:pt x="494063" y="579747"/>
                  <a:pt x="491492" y="570309"/>
                  <a:pt x="484189" y="586740"/>
                </a:cubicBezTo>
                <a:cubicBezTo>
                  <a:pt x="480927" y="594080"/>
                  <a:pt x="480161" y="602416"/>
                  <a:pt x="476569" y="609600"/>
                </a:cubicBezTo>
                <a:lnTo>
                  <a:pt x="468949" y="624840"/>
                </a:lnTo>
                <a:cubicBezTo>
                  <a:pt x="467679" y="632460"/>
                  <a:pt x="467582" y="640371"/>
                  <a:pt x="465139" y="647700"/>
                </a:cubicBezTo>
                <a:cubicBezTo>
                  <a:pt x="463691" y="652044"/>
                  <a:pt x="458724" y="654712"/>
                  <a:pt x="457519" y="659130"/>
                </a:cubicBezTo>
                <a:cubicBezTo>
                  <a:pt x="454825" y="669008"/>
                  <a:pt x="455062" y="679461"/>
                  <a:pt x="453709" y="689610"/>
                </a:cubicBezTo>
                <a:cubicBezTo>
                  <a:pt x="452522" y="698511"/>
                  <a:pt x="451660" y="707474"/>
                  <a:pt x="449899" y="716280"/>
                </a:cubicBezTo>
                <a:cubicBezTo>
                  <a:pt x="449111" y="720218"/>
                  <a:pt x="447243" y="723863"/>
                  <a:pt x="446089" y="727710"/>
                </a:cubicBezTo>
                <a:cubicBezTo>
                  <a:pt x="443432" y="736566"/>
                  <a:pt x="441903" y="745796"/>
                  <a:pt x="438469" y="754380"/>
                </a:cubicBezTo>
                <a:cubicBezTo>
                  <a:pt x="436768" y="758632"/>
                  <a:pt x="432897" y="761714"/>
                  <a:pt x="430849" y="765810"/>
                </a:cubicBezTo>
                <a:cubicBezTo>
                  <a:pt x="429053" y="769402"/>
                  <a:pt x="428670" y="773570"/>
                  <a:pt x="427039" y="777240"/>
                </a:cubicBezTo>
                <a:cubicBezTo>
                  <a:pt x="423579" y="785025"/>
                  <a:pt x="418886" y="792236"/>
                  <a:pt x="415609" y="800100"/>
                </a:cubicBezTo>
                <a:cubicBezTo>
                  <a:pt x="412520" y="807514"/>
                  <a:pt x="411153" y="815577"/>
                  <a:pt x="407989" y="822960"/>
                </a:cubicBezTo>
                <a:cubicBezTo>
                  <a:pt x="394755" y="853839"/>
                  <a:pt x="401924" y="841582"/>
                  <a:pt x="388939" y="861060"/>
                </a:cubicBezTo>
                <a:cubicBezTo>
                  <a:pt x="384443" y="879044"/>
                  <a:pt x="380200" y="898934"/>
                  <a:pt x="369889" y="914400"/>
                </a:cubicBezTo>
                <a:cubicBezTo>
                  <a:pt x="364809" y="922020"/>
                  <a:pt x="361975" y="931765"/>
                  <a:pt x="354649" y="937260"/>
                </a:cubicBezTo>
                <a:cubicBezTo>
                  <a:pt x="349569" y="941070"/>
                  <a:pt x="344576" y="944999"/>
                  <a:pt x="339409" y="948690"/>
                </a:cubicBezTo>
                <a:cubicBezTo>
                  <a:pt x="323560" y="960011"/>
                  <a:pt x="328351" y="956186"/>
                  <a:pt x="305119" y="963930"/>
                </a:cubicBezTo>
                <a:lnTo>
                  <a:pt x="293689" y="967740"/>
                </a:lnTo>
                <a:cubicBezTo>
                  <a:pt x="256859" y="966470"/>
                  <a:pt x="219890" y="967370"/>
                  <a:pt x="183199" y="963930"/>
                </a:cubicBezTo>
                <a:cubicBezTo>
                  <a:pt x="171988" y="962879"/>
                  <a:pt x="170280" y="951011"/>
                  <a:pt x="164149" y="944880"/>
                </a:cubicBezTo>
                <a:cubicBezTo>
                  <a:pt x="159263" y="939994"/>
                  <a:pt x="141876" y="926710"/>
                  <a:pt x="133669" y="922020"/>
                </a:cubicBezTo>
                <a:cubicBezTo>
                  <a:pt x="128738" y="919202"/>
                  <a:pt x="123051" y="917701"/>
                  <a:pt x="118429" y="914400"/>
                </a:cubicBezTo>
                <a:cubicBezTo>
                  <a:pt x="114044" y="911268"/>
                  <a:pt x="111138" y="906419"/>
                  <a:pt x="106999" y="902970"/>
                </a:cubicBezTo>
                <a:cubicBezTo>
                  <a:pt x="103481" y="900039"/>
                  <a:pt x="99379" y="897890"/>
                  <a:pt x="95569" y="895350"/>
                </a:cubicBezTo>
                <a:cubicBezTo>
                  <a:pt x="69210" y="855811"/>
                  <a:pt x="111380" y="914971"/>
                  <a:pt x="72709" y="876300"/>
                </a:cubicBezTo>
                <a:cubicBezTo>
                  <a:pt x="52389" y="855980"/>
                  <a:pt x="87949" y="871220"/>
                  <a:pt x="57469" y="861060"/>
                </a:cubicBezTo>
                <a:cubicBezTo>
                  <a:pt x="53650" y="849604"/>
                  <a:pt x="54245" y="848048"/>
                  <a:pt x="46039" y="838200"/>
                </a:cubicBezTo>
                <a:cubicBezTo>
                  <a:pt x="42590" y="834061"/>
                  <a:pt x="37741" y="831155"/>
                  <a:pt x="34609" y="826770"/>
                </a:cubicBezTo>
                <a:cubicBezTo>
                  <a:pt x="21004" y="807723"/>
                  <a:pt x="31726" y="816232"/>
                  <a:pt x="23179" y="796290"/>
                </a:cubicBezTo>
                <a:cubicBezTo>
                  <a:pt x="21375" y="792081"/>
                  <a:pt x="17419" y="789044"/>
                  <a:pt x="15559" y="784860"/>
                </a:cubicBezTo>
                <a:cubicBezTo>
                  <a:pt x="12297" y="777520"/>
                  <a:pt x="7939" y="762000"/>
                  <a:pt x="7939" y="762000"/>
                </a:cubicBezTo>
                <a:cubicBezTo>
                  <a:pt x="6669" y="753110"/>
                  <a:pt x="5890" y="744136"/>
                  <a:pt x="4129" y="735330"/>
                </a:cubicBezTo>
                <a:cubicBezTo>
                  <a:pt x="3341" y="731392"/>
                  <a:pt x="887" y="727876"/>
                  <a:pt x="319" y="723900"/>
                </a:cubicBezTo>
                <a:cubicBezTo>
                  <a:pt x="-399" y="718871"/>
                  <a:pt x="319" y="713740"/>
                  <a:pt x="319" y="70866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5036820" y="1986505"/>
                <a:ext cx="381000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820" y="1986505"/>
                <a:ext cx="381000" cy="291875"/>
              </a:xfrm>
              <a:prstGeom prst="rect">
                <a:avLst/>
              </a:prstGeom>
              <a:blipFill rotWithShape="1">
                <a:blip r:embed="rId11"/>
                <a:stretch>
                  <a:fillRect r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300220" y="2501900"/>
                <a:ext cx="381000" cy="286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220" y="2501900"/>
                <a:ext cx="381000" cy="286938"/>
              </a:xfrm>
              <a:prstGeom prst="rect">
                <a:avLst/>
              </a:prstGeom>
              <a:blipFill rotWithShape="1">
                <a:blip r:embed="rId12"/>
                <a:stretch>
                  <a:fillRect t="-2128"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13360" y="1247596"/>
                <a:ext cx="1226178" cy="312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1200" b="0" i="1" smtClean="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sz="1200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" y="1247596"/>
                <a:ext cx="1226178" cy="312778"/>
              </a:xfrm>
              <a:prstGeom prst="rect">
                <a:avLst/>
              </a:prstGeom>
              <a:blipFill rotWithShape="1">
                <a:blip r:embed="rId13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248399" y="2049357"/>
                <a:ext cx="1554481" cy="312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1200" b="0" i="1" smtClean="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sz="1200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99" y="2049357"/>
                <a:ext cx="1554481" cy="312843"/>
              </a:xfrm>
              <a:prstGeom prst="rect">
                <a:avLst/>
              </a:prstGeom>
              <a:blipFill rotWithShape="1">
                <a:blip r:embed="rId14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219709" y="3352800"/>
            <a:ext cx="2667000" cy="2133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498599" y="36576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197610" y="426085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07390" y="43738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039109" y="3352800"/>
            <a:ext cx="2667000" cy="2133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317999" y="36576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357369" y="423672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5858509" y="3352800"/>
            <a:ext cx="2667000" cy="2133600"/>
            <a:chOff x="5867400" y="762000"/>
            <a:chExt cx="2667000" cy="2133600"/>
          </a:xfrm>
        </p:grpSpPr>
        <p:sp>
          <p:nvSpPr>
            <p:cNvPr id="65" name="Rectangle 64"/>
            <p:cNvSpPr/>
            <p:nvPr/>
          </p:nvSpPr>
          <p:spPr>
            <a:xfrm>
              <a:off x="5867400" y="762000"/>
              <a:ext cx="2667000" cy="213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7146290" y="10668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7421881" y="166243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7879081" y="21259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7156450" y="1092200"/>
              <a:ext cx="755650" cy="1041400"/>
            </a:xfrm>
            <a:custGeom>
              <a:avLst/>
              <a:gdLst>
                <a:gd name="connsiteX0" fmla="*/ 0 w 755650"/>
                <a:gd name="connsiteY0" fmla="*/ 0 h 1041400"/>
                <a:gd name="connsiteX1" fmla="*/ 19050 w 755650"/>
                <a:gd name="connsiteY1" fmla="*/ 95250 h 1041400"/>
                <a:gd name="connsiteX2" fmla="*/ 38100 w 755650"/>
                <a:gd name="connsiteY2" fmla="*/ 114300 h 1041400"/>
                <a:gd name="connsiteX3" fmla="*/ 57150 w 755650"/>
                <a:gd name="connsiteY3" fmla="*/ 158750 h 1041400"/>
                <a:gd name="connsiteX4" fmla="*/ 69850 w 755650"/>
                <a:gd name="connsiteY4" fmla="*/ 196850 h 1041400"/>
                <a:gd name="connsiteX5" fmla="*/ 82550 w 755650"/>
                <a:gd name="connsiteY5" fmla="*/ 215900 h 1041400"/>
                <a:gd name="connsiteX6" fmla="*/ 95250 w 755650"/>
                <a:gd name="connsiteY6" fmla="*/ 254000 h 1041400"/>
                <a:gd name="connsiteX7" fmla="*/ 107950 w 755650"/>
                <a:gd name="connsiteY7" fmla="*/ 292100 h 1041400"/>
                <a:gd name="connsiteX8" fmla="*/ 114300 w 755650"/>
                <a:gd name="connsiteY8" fmla="*/ 311150 h 1041400"/>
                <a:gd name="connsiteX9" fmla="*/ 133350 w 755650"/>
                <a:gd name="connsiteY9" fmla="*/ 349250 h 1041400"/>
                <a:gd name="connsiteX10" fmla="*/ 146050 w 755650"/>
                <a:gd name="connsiteY10" fmla="*/ 368300 h 1041400"/>
                <a:gd name="connsiteX11" fmla="*/ 152400 w 755650"/>
                <a:gd name="connsiteY11" fmla="*/ 387350 h 1041400"/>
                <a:gd name="connsiteX12" fmla="*/ 165100 w 755650"/>
                <a:gd name="connsiteY12" fmla="*/ 406400 h 1041400"/>
                <a:gd name="connsiteX13" fmla="*/ 171450 w 755650"/>
                <a:gd name="connsiteY13" fmla="*/ 425450 h 1041400"/>
                <a:gd name="connsiteX14" fmla="*/ 184150 w 755650"/>
                <a:gd name="connsiteY14" fmla="*/ 444500 h 1041400"/>
                <a:gd name="connsiteX15" fmla="*/ 190500 w 755650"/>
                <a:gd name="connsiteY15" fmla="*/ 463550 h 1041400"/>
                <a:gd name="connsiteX16" fmla="*/ 222250 w 755650"/>
                <a:gd name="connsiteY16" fmla="*/ 501650 h 1041400"/>
                <a:gd name="connsiteX17" fmla="*/ 260350 w 755650"/>
                <a:gd name="connsiteY17" fmla="*/ 558800 h 1041400"/>
                <a:gd name="connsiteX18" fmla="*/ 273050 w 755650"/>
                <a:gd name="connsiteY18" fmla="*/ 577850 h 1041400"/>
                <a:gd name="connsiteX19" fmla="*/ 292100 w 755650"/>
                <a:gd name="connsiteY19" fmla="*/ 590550 h 1041400"/>
                <a:gd name="connsiteX20" fmla="*/ 298450 w 755650"/>
                <a:gd name="connsiteY20" fmla="*/ 622300 h 1041400"/>
                <a:gd name="connsiteX21" fmla="*/ 361950 w 755650"/>
                <a:gd name="connsiteY21" fmla="*/ 698500 h 1041400"/>
                <a:gd name="connsiteX22" fmla="*/ 381000 w 755650"/>
                <a:gd name="connsiteY22" fmla="*/ 711200 h 1041400"/>
                <a:gd name="connsiteX23" fmla="*/ 431800 w 755650"/>
                <a:gd name="connsiteY23" fmla="*/ 768350 h 1041400"/>
                <a:gd name="connsiteX24" fmla="*/ 450850 w 755650"/>
                <a:gd name="connsiteY24" fmla="*/ 781050 h 1041400"/>
                <a:gd name="connsiteX25" fmla="*/ 488950 w 755650"/>
                <a:gd name="connsiteY25" fmla="*/ 812800 h 1041400"/>
                <a:gd name="connsiteX26" fmla="*/ 539750 w 755650"/>
                <a:gd name="connsiteY26" fmla="*/ 857250 h 1041400"/>
                <a:gd name="connsiteX27" fmla="*/ 558800 w 755650"/>
                <a:gd name="connsiteY27" fmla="*/ 876300 h 1041400"/>
                <a:gd name="connsiteX28" fmla="*/ 596900 w 755650"/>
                <a:gd name="connsiteY28" fmla="*/ 901700 h 1041400"/>
                <a:gd name="connsiteX29" fmla="*/ 615950 w 755650"/>
                <a:gd name="connsiteY29" fmla="*/ 920750 h 1041400"/>
                <a:gd name="connsiteX30" fmla="*/ 635000 w 755650"/>
                <a:gd name="connsiteY30" fmla="*/ 933450 h 1041400"/>
                <a:gd name="connsiteX31" fmla="*/ 660400 w 755650"/>
                <a:gd name="connsiteY31" fmla="*/ 952500 h 1041400"/>
                <a:gd name="connsiteX32" fmla="*/ 679450 w 755650"/>
                <a:gd name="connsiteY32" fmla="*/ 965200 h 1041400"/>
                <a:gd name="connsiteX33" fmla="*/ 698500 w 755650"/>
                <a:gd name="connsiteY33" fmla="*/ 984250 h 1041400"/>
                <a:gd name="connsiteX34" fmla="*/ 717550 w 755650"/>
                <a:gd name="connsiteY34" fmla="*/ 996950 h 1041400"/>
                <a:gd name="connsiteX35" fmla="*/ 736600 w 755650"/>
                <a:gd name="connsiteY35" fmla="*/ 1016000 h 1041400"/>
                <a:gd name="connsiteX36" fmla="*/ 755650 w 755650"/>
                <a:gd name="connsiteY36" fmla="*/ 104140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55650" h="1041400">
                  <a:moveTo>
                    <a:pt x="0" y="0"/>
                  </a:moveTo>
                  <a:cubicBezTo>
                    <a:pt x="1113" y="10016"/>
                    <a:pt x="4979" y="81179"/>
                    <a:pt x="19050" y="95250"/>
                  </a:cubicBezTo>
                  <a:lnTo>
                    <a:pt x="38100" y="114300"/>
                  </a:lnTo>
                  <a:cubicBezTo>
                    <a:pt x="58540" y="175621"/>
                    <a:pt x="25763" y="80283"/>
                    <a:pt x="57150" y="158750"/>
                  </a:cubicBezTo>
                  <a:cubicBezTo>
                    <a:pt x="62122" y="171179"/>
                    <a:pt x="62424" y="185711"/>
                    <a:pt x="69850" y="196850"/>
                  </a:cubicBezTo>
                  <a:cubicBezTo>
                    <a:pt x="74083" y="203200"/>
                    <a:pt x="79450" y="208926"/>
                    <a:pt x="82550" y="215900"/>
                  </a:cubicBezTo>
                  <a:cubicBezTo>
                    <a:pt x="87987" y="228133"/>
                    <a:pt x="91017" y="241300"/>
                    <a:pt x="95250" y="254000"/>
                  </a:cubicBezTo>
                  <a:lnTo>
                    <a:pt x="107950" y="292100"/>
                  </a:lnTo>
                  <a:cubicBezTo>
                    <a:pt x="110067" y="298450"/>
                    <a:pt x="110587" y="305581"/>
                    <a:pt x="114300" y="311150"/>
                  </a:cubicBezTo>
                  <a:cubicBezTo>
                    <a:pt x="150696" y="365745"/>
                    <a:pt x="107060" y="296670"/>
                    <a:pt x="133350" y="349250"/>
                  </a:cubicBezTo>
                  <a:cubicBezTo>
                    <a:pt x="136763" y="356076"/>
                    <a:pt x="142637" y="361474"/>
                    <a:pt x="146050" y="368300"/>
                  </a:cubicBezTo>
                  <a:cubicBezTo>
                    <a:pt x="149043" y="374287"/>
                    <a:pt x="149407" y="381363"/>
                    <a:pt x="152400" y="387350"/>
                  </a:cubicBezTo>
                  <a:cubicBezTo>
                    <a:pt x="155813" y="394176"/>
                    <a:pt x="161687" y="399574"/>
                    <a:pt x="165100" y="406400"/>
                  </a:cubicBezTo>
                  <a:cubicBezTo>
                    <a:pt x="168093" y="412387"/>
                    <a:pt x="168457" y="419463"/>
                    <a:pt x="171450" y="425450"/>
                  </a:cubicBezTo>
                  <a:cubicBezTo>
                    <a:pt x="174863" y="432276"/>
                    <a:pt x="180737" y="437674"/>
                    <a:pt x="184150" y="444500"/>
                  </a:cubicBezTo>
                  <a:cubicBezTo>
                    <a:pt x="187143" y="450487"/>
                    <a:pt x="187507" y="457563"/>
                    <a:pt x="190500" y="463550"/>
                  </a:cubicBezTo>
                  <a:cubicBezTo>
                    <a:pt x="204115" y="490779"/>
                    <a:pt x="202589" y="476371"/>
                    <a:pt x="222250" y="501650"/>
                  </a:cubicBezTo>
                  <a:lnTo>
                    <a:pt x="260350" y="558800"/>
                  </a:lnTo>
                  <a:cubicBezTo>
                    <a:pt x="264583" y="565150"/>
                    <a:pt x="266700" y="573617"/>
                    <a:pt x="273050" y="577850"/>
                  </a:cubicBezTo>
                  <a:lnTo>
                    <a:pt x="292100" y="590550"/>
                  </a:lnTo>
                  <a:cubicBezTo>
                    <a:pt x="294217" y="601133"/>
                    <a:pt x="293984" y="612474"/>
                    <a:pt x="298450" y="622300"/>
                  </a:cubicBezTo>
                  <a:cubicBezTo>
                    <a:pt x="308636" y="644709"/>
                    <a:pt x="342682" y="685655"/>
                    <a:pt x="361950" y="698500"/>
                  </a:cubicBezTo>
                  <a:lnTo>
                    <a:pt x="381000" y="711200"/>
                  </a:lnTo>
                  <a:cubicBezTo>
                    <a:pt x="396270" y="734105"/>
                    <a:pt x="405702" y="750951"/>
                    <a:pt x="431800" y="768350"/>
                  </a:cubicBezTo>
                  <a:cubicBezTo>
                    <a:pt x="438150" y="772583"/>
                    <a:pt x="444987" y="776164"/>
                    <a:pt x="450850" y="781050"/>
                  </a:cubicBezTo>
                  <a:cubicBezTo>
                    <a:pt x="499743" y="821794"/>
                    <a:pt x="441652" y="781268"/>
                    <a:pt x="488950" y="812800"/>
                  </a:cubicBezTo>
                  <a:cubicBezTo>
                    <a:pt x="524933" y="866775"/>
                    <a:pt x="465667" y="783167"/>
                    <a:pt x="539750" y="857250"/>
                  </a:cubicBezTo>
                  <a:cubicBezTo>
                    <a:pt x="546100" y="863600"/>
                    <a:pt x="551711" y="870787"/>
                    <a:pt x="558800" y="876300"/>
                  </a:cubicBezTo>
                  <a:cubicBezTo>
                    <a:pt x="570848" y="885671"/>
                    <a:pt x="586107" y="890907"/>
                    <a:pt x="596900" y="901700"/>
                  </a:cubicBezTo>
                  <a:cubicBezTo>
                    <a:pt x="603250" y="908050"/>
                    <a:pt x="609051" y="915001"/>
                    <a:pt x="615950" y="920750"/>
                  </a:cubicBezTo>
                  <a:cubicBezTo>
                    <a:pt x="621813" y="925636"/>
                    <a:pt x="628790" y="929014"/>
                    <a:pt x="635000" y="933450"/>
                  </a:cubicBezTo>
                  <a:cubicBezTo>
                    <a:pt x="643612" y="939601"/>
                    <a:pt x="651788" y="946349"/>
                    <a:pt x="660400" y="952500"/>
                  </a:cubicBezTo>
                  <a:cubicBezTo>
                    <a:pt x="666610" y="956936"/>
                    <a:pt x="673587" y="960314"/>
                    <a:pt x="679450" y="965200"/>
                  </a:cubicBezTo>
                  <a:cubicBezTo>
                    <a:pt x="686349" y="970949"/>
                    <a:pt x="691601" y="978501"/>
                    <a:pt x="698500" y="984250"/>
                  </a:cubicBezTo>
                  <a:cubicBezTo>
                    <a:pt x="704363" y="989136"/>
                    <a:pt x="711687" y="992064"/>
                    <a:pt x="717550" y="996950"/>
                  </a:cubicBezTo>
                  <a:cubicBezTo>
                    <a:pt x="724449" y="1002699"/>
                    <a:pt x="730851" y="1009101"/>
                    <a:pt x="736600" y="1016000"/>
                  </a:cubicBezTo>
                  <a:cubicBezTo>
                    <a:pt x="772501" y="1059081"/>
                    <a:pt x="735455" y="1021205"/>
                    <a:pt x="755650" y="10414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Freeform 93"/>
          <p:cNvSpPr/>
          <p:nvPr/>
        </p:nvSpPr>
        <p:spPr>
          <a:xfrm>
            <a:off x="4338319" y="3710940"/>
            <a:ext cx="49530" cy="567690"/>
          </a:xfrm>
          <a:custGeom>
            <a:avLst/>
            <a:gdLst>
              <a:gd name="connsiteX0" fmla="*/ 0 w 49530"/>
              <a:gd name="connsiteY0" fmla="*/ 0 h 567690"/>
              <a:gd name="connsiteX1" fmla="*/ 3810 w 49530"/>
              <a:gd name="connsiteY1" fmla="*/ 64770 h 567690"/>
              <a:gd name="connsiteX2" fmla="*/ 7620 w 49530"/>
              <a:gd name="connsiteY2" fmla="*/ 76200 h 567690"/>
              <a:gd name="connsiteX3" fmla="*/ 11430 w 49530"/>
              <a:gd name="connsiteY3" fmla="*/ 110490 h 567690"/>
              <a:gd name="connsiteX4" fmla="*/ 19050 w 49530"/>
              <a:gd name="connsiteY4" fmla="*/ 144780 h 567690"/>
              <a:gd name="connsiteX5" fmla="*/ 22860 w 49530"/>
              <a:gd name="connsiteY5" fmla="*/ 198120 h 567690"/>
              <a:gd name="connsiteX6" fmla="*/ 30480 w 49530"/>
              <a:gd name="connsiteY6" fmla="*/ 236220 h 567690"/>
              <a:gd name="connsiteX7" fmla="*/ 34290 w 49530"/>
              <a:gd name="connsiteY7" fmla="*/ 270510 h 567690"/>
              <a:gd name="connsiteX8" fmla="*/ 38100 w 49530"/>
              <a:gd name="connsiteY8" fmla="*/ 285750 h 567690"/>
              <a:gd name="connsiteX9" fmla="*/ 41910 w 49530"/>
              <a:gd name="connsiteY9" fmla="*/ 308610 h 567690"/>
              <a:gd name="connsiteX10" fmla="*/ 49530 w 49530"/>
              <a:gd name="connsiteY10" fmla="*/ 358140 h 567690"/>
              <a:gd name="connsiteX11" fmla="*/ 45720 w 49530"/>
              <a:gd name="connsiteY11" fmla="*/ 533400 h 567690"/>
              <a:gd name="connsiteX12" fmla="*/ 41910 w 49530"/>
              <a:gd name="connsiteY12" fmla="*/ 548640 h 567690"/>
              <a:gd name="connsiteX13" fmla="*/ 26670 w 49530"/>
              <a:gd name="connsiteY13" fmla="*/ 567690 h 56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530" h="567690">
                <a:moveTo>
                  <a:pt x="0" y="0"/>
                </a:moveTo>
                <a:cubicBezTo>
                  <a:pt x="1270" y="21590"/>
                  <a:pt x="1658" y="43250"/>
                  <a:pt x="3810" y="64770"/>
                </a:cubicBezTo>
                <a:cubicBezTo>
                  <a:pt x="4210" y="68766"/>
                  <a:pt x="6960" y="72239"/>
                  <a:pt x="7620" y="76200"/>
                </a:cubicBezTo>
                <a:cubicBezTo>
                  <a:pt x="9511" y="87544"/>
                  <a:pt x="9804" y="99105"/>
                  <a:pt x="11430" y="110490"/>
                </a:cubicBezTo>
                <a:cubicBezTo>
                  <a:pt x="13042" y="121776"/>
                  <a:pt x="16277" y="133687"/>
                  <a:pt x="19050" y="144780"/>
                </a:cubicBezTo>
                <a:cubicBezTo>
                  <a:pt x="20320" y="162560"/>
                  <a:pt x="21086" y="180383"/>
                  <a:pt x="22860" y="198120"/>
                </a:cubicBezTo>
                <a:cubicBezTo>
                  <a:pt x="24417" y="213689"/>
                  <a:pt x="26907" y="221928"/>
                  <a:pt x="30480" y="236220"/>
                </a:cubicBezTo>
                <a:cubicBezTo>
                  <a:pt x="31750" y="247650"/>
                  <a:pt x="32541" y="259143"/>
                  <a:pt x="34290" y="270510"/>
                </a:cubicBezTo>
                <a:cubicBezTo>
                  <a:pt x="35086" y="275685"/>
                  <a:pt x="37073" y="280615"/>
                  <a:pt x="38100" y="285750"/>
                </a:cubicBezTo>
                <a:cubicBezTo>
                  <a:pt x="39615" y="293325"/>
                  <a:pt x="40818" y="300963"/>
                  <a:pt x="41910" y="308610"/>
                </a:cubicBezTo>
                <a:cubicBezTo>
                  <a:pt x="48830" y="357049"/>
                  <a:pt x="42253" y="321756"/>
                  <a:pt x="49530" y="358140"/>
                </a:cubicBezTo>
                <a:cubicBezTo>
                  <a:pt x="48260" y="416560"/>
                  <a:pt x="48055" y="475013"/>
                  <a:pt x="45720" y="533400"/>
                </a:cubicBezTo>
                <a:cubicBezTo>
                  <a:pt x="45511" y="538632"/>
                  <a:pt x="43973" y="543827"/>
                  <a:pt x="41910" y="548640"/>
                </a:cubicBezTo>
                <a:cubicBezTo>
                  <a:pt x="38305" y="557051"/>
                  <a:pt x="32815" y="561545"/>
                  <a:pt x="26670" y="56769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4326890" y="500194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/>
          <p:cNvSpPr/>
          <p:nvPr/>
        </p:nvSpPr>
        <p:spPr>
          <a:xfrm>
            <a:off x="733740" y="3707130"/>
            <a:ext cx="788989" cy="967740"/>
          </a:xfrm>
          <a:custGeom>
            <a:avLst/>
            <a:gdLst>
              <a:gd name="connsiteX0" fmla="*/ 788989 w 788989"/>
              <a:gd name="connsiteY0" fmla="*/ 0 h 967740"/>
              <a:gd name="connsiteX1" fmla="*/ 781369 w 788989"/>
              <a:gd name="connsiteY1" fmla="*/ 26670 h 967740"/>
              <a:gd name="connsiteX2" fmla="*/ 769939 w 788989"/>
              <a:gd name="connsiteY2" fmla="*/ 53340 h 967740"/>
              <a:gd name="connsiteX3" fmla="*/ 766129 w 788989"/>
              <a:gd name="connsiteY3" fmla="*/ 72390 h 967740"/>
              <a:gd name="connsiteX4" fmla="*/ 762319 w 788989"/>
              <a:gd name="connsiteY4" fmla="*/ 83820 h 967740"/>
              <a:gd name="connsiteX5" fmla="*/ 743269 w 788989"/>
              <a:gd name="connsiteY5" fmla="*/ 121920 h 967740"/>
              <a:gd name="connsiteX6" fmla="*/ 739459 w 788989"/>
              <a:gd name="connsiteY6" fmla="*/ 133350 h 967740"/>
              <a:gd name="connsiteX7" fmla="*/ 728029 w 788989"/>
              <a:gd name="connsiteY7" fmla="*/ 152400 h 967740"/>
              <a:gd name="connsiteX8" fmla="*/ 716599 w 788989"/>
              <a:gd name="connsiteY8" fmla="*/ 186690 h 967740"/>
              <a:gd name="connsiteX9" fmla="*/ 686119 w 788989"/>
              <a:gd name="connsiteY9" fmla="*/ 224790 h 967740"/>
              <a:gd name="connsiteX10" fmla="*/ 670879 w 788989"/>
              <a:gd name="connsiteY10" fmla="*/ 243840 h 967740"/>
              <a:gd name="connsiteX11" fmla="*/ 648019 w 788989"/>
              <a:gd name="connsiteY11" fmla="*/ 278130 h 967740"/>
              <a:gd name="connsiteX12" fmla="*/ 606109 w 788989"/>
              <a:gd name="connsiteY12" fmla="*/ 335280 h 967740"/>
              <a:gd name="connsiteX13" fmla="*/ 598489 w 788989"/>
              <a:gd name="connsiteY13" fmla="*/ 346710 h 967740"/>
              <a:gd name="connsiteX14" fmla="*/ 590869 w 788989"/>
              <a:gd name="connsiteY14" fmla="*/ 369570 h 967740"/>
              <a:gd name="connsiteX15" fmla="*/ 583249 w 788989"/>
              <a:gd name="connsiteY15" fmla="*/ 381000 h 967740"/>
              <a:gd name="connsiteX16" fmla="*/ 579439 w 788989"/>
              <a:gd name="connsiteY16" fmla="*/ 392430 h 967740"/>
              <a:gd name="connsiteX17" fmla="*/ 568009 w 788989"/>
              <a:gd name="connsiteY17" fmla="*/ 400050 h 967740"/>
              <a:gd name="connsiteX18" fmla="*/ 552769 w 788989"/>
              <a:gd name="connsiteY18" fmla="*/ 422910 h 967740"/>
              <a:gd name="connsiteX19" fmla="*/ 548959 w 788989"/>
              <a:gd name="connsiteY19" fmla="*/ 434340 h 967740"/>
              <a:gd name="connsiteX20" fmla="*/ 537529 w 788989"/>
              <a:gd name="connsiteY20" fmla="*/ 445770 h 967740"/>
              <a:gd name="connsiteX21" fmla="*/ 526099 w 788989"/>
              <a:gd name="connsiteY21" fmla="*/ 472440 h 967740"/>
              <a:gd name="connsiteX22" fmla="*/ 518479 w 788989"/>
              <a:gd name="connsiteY22" fmla="*/ 483870 h 967740"/>
              <a:gd name="connsiteX23" fmla="*/ 510859 w 788989"/>
              <a:gd name="connsiteY23" fmla="*/ 518160 h 967740"/>
              <a:gd name="connsiteX24" fmla="*/ 503239 w 788989"/>
              <a:gd name="connsiteY24" fmla="*/ 533400 h 967740"/>
              <a:gd name="connsiteX25" fmla="*/ 499429 w 788989"/>
              <a:gd name="connsiteY25" fmla="*/ 560070 h 967740"/>
              <a:gd name="connsiteX26" fmla="*/ 484189 w 788989"/>
              <a:gd name="connsiteY26" fmla="*/ 586740 h 967740"/>
              <a:gd name="connsiteX27" fmla="*/ 476569 w 788989"/>
              <a:gd name="connsiteY27" fmla="*/ 609600 h 967740"/>
              <a:gd name="connsiteX28" fmla="*/ 468949 w 788989"/>
              <a:gd name="connsiteY28" fmla="*/ 624840 h 967740"/>
              <a:gd name="connsiteX29" fmla="*/ 465139 w 788989"/>
              <a:gd name="connsiteY29" fmla="*/ 647700 h 967740"/>
              <a:gd name="connsiteX30" fmla="*/ 457519 w 788989"/>
              <a:gd name="connsiteY30" fmla="*/ 659130 h 967740"/>
              <a:gd name="connsiteX31" fmla="*/ 453709 w 788989"/>
              <a:gd name="connsiteY31" fmla="*/ 689610 h 967740"/>
              <a:gd name="connsiteX32" fmla="*/ 449899 w 788989"/>
              <a:gd name="connsiteY32" fmla="*/ 716280 h 967740"/>
              <a:gd name="connsiteX33" fmla="*/ 446089 w 788989"/>
              <a:gd name="connsiteY33" fmla="*/ 727710 h 967740"/>
              <a:gd name="connsiteX34" fmla="*/ 438469 w 788989"/>
              <a:gd name="connsiteY34" fmla="*/ 754380 h 967740"/>
              <a:gd name="connsiteX35" fmla="*/ 430849 w 788989"/>
              <a:gd name="connsiteY35" fmla="*/ 765810 h 967740"/>
              <a:gd name="connsiteX36" fmla="*/ 427039 w 788989"/>
              <a:gd name="connsiteY36" fmla="*/ 777240 h 967740"/>
              <a:gd name="connsiteX37" fmla="*/ 415609 w 788989"/>
              <a:gd name="connsiteY37" fmla="*/ 800100 h 967740"/>
              <a:gd name="connsiteX38" fmla="*/ 407989 w 788989"/>
              <a:gd name="connsiteY38" fmla="*/ 822960 h 967740"/>
              <a:gd name="connsiteX39" fmla="*/ 388939 w 788989"/>
              <a:gd name="connsiteY39" fmla="*/ 861060 h 967740"/>
              <a:gd name="connsiteX40" fmla="*/ 369889 w 788989"/>
              <a:gd name="connsiteY40" fmla="*/ 914400 h 967740"/>
              <a:gd name="connsiteX41" fmla="*/ 354649 w 788989"/>
              <a:gd name="connsiteY41" fmla="*/ 937260 h 967740"/>
              <a:gd name="connsiteX42" fmla="*/ 339409 w 788989"/>
              <a:gd name="connsiteY42" fmla="*/ 948690 h 967740"/>
              <a:gd name="connsiteX43" fmla="*/ 305119 w 788989"/>
              <a:gd name="connsiteY43" fmla="*/ 963930 h 967740"/>
              <a:gd name="connsiteX44" fmla="*/ 293689 w 788989"/>
              <a:gd name="connsiteY44" fmla="*/ 967740 h 967740"/>
              <a:gd name="connsiteX45" fmla="*/ 183199 w 788989"/>
              <a:gd name="connsiteY45" fmla="*/ 963930 h 967740"/>
              <a:gd name="connsiteX46" fmla="*/ 164149 w 788989"/>
              <a:gd name="connsiteY46" fmla="*/ 944880 h 967740"/>
              <a:gd name="connsiteX47" fmla="*/ 133669 w 788989"/>
              <a:gd name="connsiteY47" fmla="*/ 922020 h 967740"/>
              <a:gd name="connsiteX48" fmla="*/ 118429 w 788989"/>
              <a:gd name="connsiteY48" fmla="*/ 914400 h 967740"/>
              <a:gd name="connsiteX49" fmla="*/ 106999 w 788989"/>
              <a:gd name="connsiteY49" fmla="*/ 902970 h 967740"/>
              <a:gd name="connsiteX50" fmla="*/ 95569 w 788989"/>
              <a:gd name="connsiteY50" fmla="*/ 895350 h 967740"/>
              <a:gd name="connsiteX51" fmla="*/ 72709 w 788989"/>
              <a:gd name="connsiteY51" fmla="*/ 876300 h 967740"/>
              <a:gd name="connsiteX52" fmla="*/ 57469 w 788989"/>
              <a:gd name="connsiteY52" fmla="*/ 861060 h 967740"/>
              <a:gd name="connsiteX53" fmla="*/ 46039 w 788989"/>
              <a:gd name="connsiteY53" fmla="*/ 838200 h 967740"/>
              <a:gd name="connsiteX54" fmla="*/ 34609 w 788989"/>
              <a:gd name="connsiteY54" fmla="*/ 826770 h 967740"/>
              <a:gd name="connsiteX55" fmla="*/ 23179 w 788989"/>
              <a:gd name="connsiteY55" fmla="*/ 796290 h 967740"/>
              <a:gd name="connsiteX56" fmla="*/ 15559 w 788989"/>
              <a:gd name="connsiteY56" fmla="*/ 784860 h 967740"/>
              <a:gd name="connsiteX57" fmla="*/ 7939 w 788989"/>
              <a:gd name="connsiteY57" fmla="*/ 762000 h 967740"/>
              <a:gd name="connsiteX58" fmla="*/ 4129 w 788989"/>
              <a:gd name="connsiteY58" fmla="*/ 735330 h 967740"/>
              <a:gd name="connsiteX59" fmla="*/ 319 w 788989"/>
              <a:gd name="connsiteY59" fmla="*/ 723900 h 967740"/>
              <a:gd name="connsiteX60" fmla="*/ 319 w 788989"/>
              <a:gd name="connsiteY60" fmla="*/ 708660 h 96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788989" h="967740">
                <a:moveTo>
                  <a:pt x="788989" y="0"/>
                </a:moveTo>
                <a:cubicBezTo>
                  <a:pt x="786449" y="8890"/>
                  <a:pt x="784479" y="17963"/>
                  <a:pt x="781369" y="26670"/>
                </a:cubicBezTo>
                <a:cubicBezTo>
                  <a:pt x="778116" y="35779"/>
                  <a:pt x="772998" y="44164"/>
                  <a:pt x="769939" y="53340"/>
                </a:cubicBezTo>
                <a:cubicBezTo>
                  <a:pt x="767891" y="59483"/>
                  <a:pt x="767700" y="66108"/>
                  <a:pt x="766129" y="72390"/>
                </a:cubicBezTo>
                <a:cubicBezTo>
                  <a:pt x="765155" y="76286"/>
                  <a:pt x="763729" y="80060"/>
                  <a:pt x="762319" y="83820"/>
                </a:cubicBezTo>
                <a:cubicBezTo>
                  <a:pt x="747638" y="122968"/>
                  <a:pt x="762885" y="82688"/>
                  <a:pt x="743269" y="121920"/>
                </a:cubicBezTo>
                <a:cubicBezTo>
                  <a:pt x="741473" y="125512"/>
                  <a:pt x="741255" y="129758"/>
                  <a:pt x="739459" y="133350"/>
                </a:cubicBezTo>
                <a:cubicBezTo>
                  <a:pt x="736147" y="139974"/>
                  <a:pt x="731839" y="146050"/>
                  <a:pt x="728029" y="152400"/>
                </a:cubicBezTo>
                <a:cubicBezTo>
                  <a:pt x="725103" y="167028"/>
                  <a:pt x="725362" y="174421"/>
                  <a:pt x="716599" y="186690"/>
                </a:cubicBezTo>
                <a:cubicBezTo>
                  <a:pt x="707146" y="199925"/>
                  <a:pt x="696279" y="212090"/>
                  <a:pt x="686119" y="224790"/>
                </a:cubicBezTo>
                <a:cubicBezTo>
                  <a:pt x="681039" y="231140"/>
                  <a:pt x="675390" y="237074"/>
                  <a:pt x="670879" y="243840"/>
                </a:cubicBezTo>
                <a:cubicBezTo>
                  <a:pt x="663259" y="255270"/>
                  <a:pt x="656453" y="267287"/>
                  <a:pt x="648019" y="278130"/>
                </a:cubicBezTo>
                <a:cubicBezTo>
                  <a:pt x="615726" y="319649"/>
                  <a:pt x="629381" y="300372"/>
                  <a:pt x="606109" y="335280"/>
                </a:cubicBezTo>
                <a:cubicBezTo>
                  <a:pt x="603569" y="339090"/>
                  <a:pt x="599937" y="342366"/>
                  <a:pt x="598489" y="346710"/>
                </a:cubicBezTo>
                <a:cubicBezTo>
                  <a:pt x="595949" y="354330"/>
                  <a:pt x="595324" y="362887"/>
                  <a:pt x="590869" y="369570"/>
                </a:cubicBezTo>
                <a:cubicBezTo>
                  <a:pt x="588329" y="373380"/>
                  <a:pt x="585297" y="376904"/>
                  <a:pt x="583249" y="381000"/>
                </a:cubicBezTo>
                <a:cubicBezTo>
                  <a:pt x="581453" y="384592"/>
                  <a:pt x="581948" y="389294"/>
                  <a:pt x="579439" y="392430"/>
                </a:cubicBezTo>
                <a:cubicBezTo>
                  <a:pt x="576578" y="396006"/>
                  <a:pt x="571819" y="397510"/>
                  <a:pt x="568009" y="400050"/>
                </a:cubicBezTo>
                <a:cubicBezTo>
                  <a:pt x="558950" y="427228"/>
                  <a:pt x="571795" y="394370"/>
                  <a:pt x="552769" y="422910"/>
                </a:cubicBezTo>
                <a:cubicBezTo>
                  <a:pt x="550541" y="426252"/>
                  <a:pt x="551187" y="430998"/>
                  <a:pt x="548959" y="434340"/>
                </a:cubicBezTo>
                <a:cubicBezTo>
                  <a:pt x="545970" y="438823"/>
                  <a:pt x="540661" y="441385"/>
                  <a:pt x="537529" y="445770"/>
                </a:cubicBezTo>
                <a:cubicBezTo>
                  <a:pt x="524315" y="464269"/>
                  <a:pt x="534390" y="455857"/>
                  <a:pt x="526099" y="472440"/>
                </a:cubicBezTo>
                <a:cubicBezTo>
                  <a:pt x="524051" y="476536"/>
                  <a:pt x="520527" y="479774"/>
                  <a:pt x="518479" y="483870"/>
                </a:cubicBezTo>
                <a:cubicBezTo>
                  <a:pt x="512268" y="496292"/>
                  <a:pt x="515249" y="503527"/>
                  <a:pt x="510859" y="518160"/>
                </a:cubicBezTo>
                <a:cubicBezTo>
                  <a:pt x="509227" y="523600"/>
                  <a:pt x="505779" y="528320"/>
                  <a:pt x="503239" y="533400"/>
                </a:cubicBezTo>
                <a:cubicBezTo>
                  <a:pt x="501969" y="542290"/>
                  <a:pt x="501792" y="551406"/>
                  <a:pt x="499429" y="560070"/>
                </a:cubicBezTo>
                <a:cubicBezTo>
                  <a:pt x="494063" y="579747"/>
                  <a:pt x="491492" y="570309"/>
                  <a:pt x="484189" y="586740"/>
                </a:cubicBezTo>
                <a:cubicBezTo>
                  <a:pt x="480927" y="594080"/>
                  <a:pt x="480161" y="602416"/>
                  <a:pt x="476569" y="609600"/>
                </a:cubicBezTo>
                <a:lnTo>
                  <a:pt x="468949" y="624840"/>
                </a:lnTo>
                <a:cubicBezTo>
                  <a:pt x="467679" y="632460"/>
                  <a:pt x="467582" y="640371"/>
                  <a:pt x="465139" y="647700"/>
                </a:cubicBezTo>
                <a:cubicBezTo>
                  <a:pt x="463691" y="652044"/>
                  <a:pt x="458724" y="654712"/>
                  <a:pt x="457519" y="659130"/>
                </a:cubicBezTo>
                <a:cubicBezTo>
                  <a:pt x="454825" y="669008"/>
                  <a:pt x="455062" y="679461"/>
                  <a:pt x="453709" y="689610"/>
                </a:cubicBezTo>
                <a:cubicBezTo>
                  <a:pt x="452522" y="698511"/>
                  <a:pt x="451660" y="707474"/>
                  <a:pt x="449899" y="716280"/>
                </a:cubicBezTo>
                <a:cubicBezTo>
                  <a:pt x="449111" y="720218"/>
                  <a:pt x="447243" y="723863"/>
                  <a:pt x="446089" y="727710"/>
                </a:cubicBezTo>
                <a:cubicBezTo>
                  <a:pt x="443432" y="736566"/>
                  <a:pt x="441903" y="745796"/>
                  <a:pt x="438469" y="754380"/>
                </a:cubicBezTo>
                <a:cubicBezTo>
                  <a:pt x="436768" y="758632"/>
                  <a:pt x="432897" y="761714"/>
                  <a:pt x="430849" y="765810"/>
                </a:cubicBezTo>
                <a:cubicBezTo>
                  <a:pt x="429053" y="769402"/>
                  <a:pt x="428670" y="773570"/>
                  <a:pt x="427039" y="777240"/>
                </a:cubicBezTo>
                <a:cubicBezTo>
                  <a:pt x="423579" y="785025"/>
                  <a:pt x="418886" y="792236"/>
                  <a:pt x="415609" y="800100"/>
                </a:cubicBezTo>
                <a:cubicBezTo>
                  <a:pt x="412520" y="807514"/>
                  <a:pt x="411153" y="815577"/>
                  <a:pt x="407989" y="822960"/>
                </a:cubicBezTo>
                <a:cubicBezTo>
                  <a:pt x="394755" y="853839"/>
                  <a:pt x="401924" y="841582"/>
                  <a:pt x="388939" y="861060"/>
                </a:cubicBezTo>
                <a:cubicBezTo>
                  <a:pt x="384443" y="879044"/>
                  <a:pt x="380200" y="898934"/>
                  <a:pt x="369889" y="914400"/>
                </a:cubicBezTo>
                <a:cubicBezTo>
                  <a:pt x="364809" y="922020"/>
                  <a:pt x="361975" y="931765"/>
                  <a:pt x="354649" y="937260"/>
                </a:cubicBezTo>
                <a:cubicBezTo>
                  <a:pt x="349569" y="941070"/>
                  <a:pt x="344576" y="944999"/>
                  <a:pt x="339409" y="948690"/>
                </a:cubicBezTo>
                <a:cubicBezTo>
                  <a:pt x="323560" y="960011"/>
                  <a:pt x="328351" y="956186"/>
                  <a:pt x="305119" y="963930"/>
                </a:cubicBezTo>
                <a:lnTo>
                  <a:pt x="293689" y="967740"/>
                </a:lnTo>
                <a:cubicBezTo>
                  <a:pt x="256859" y="966470"/>
                  <a:pt x="219890" y="967370"/>
                  <a:pt x="183199" y="963930"/>
                </a:cubicBezTo>
                <a:cubicBezTo>
                  <a:pt x="171988" y="962879"/>
                  <a:pt x="170280" y="951011"/>
                  <a:pt x="164149" y="944880"/>
                </a:cubicBezTo>
                <a:cubicBezTo>
                  <a:pt x="159263" y="939994"/>
                  <a:pt x="141876" y="926710"/>
                  <a:pt x="133669" y="922020"/>
                </a:cubicBezTo>
                <a:cubicBezTo>
                  <a:pt x="128738" y="919202"/>
                  <a:pt x="123051" y="917701"/>
                  <a:pt x="118429" y="914400"/>
                </a:cubicBezTo>
                <a:cubicBezTo>
                  <a:pt x="114044" y="911268"/>
                  <a:pt x="111138" y="906419"/>
                  <a:pt x="106999" y="902970"/>
                </a:cubicBezTo>
                <a:cubicBezTo>
                  <a:pt x="103481" y="900039"/>
                  <a:pt x="99379" y="897890"/>
                  <a:pt x="95569" y="895350"/>
                </a:cubicBezTo>
                <a:cubicBezTo>
                  <a:pt x="69210" y="855811"/>
                  <a:pt x="111380" y="914971"/>
                  <a:pt x="72709" y="876300"/>
                </a:cubicBezTo>
                <a:cubicBezTo>
                  <a:pt x="52389" y="855980"/>
                  <a:pt x="87949" y="871220"/>
                  <a:pt x="57469" y="861060"/>
                </a:cubicBezTo>
                <a:cubicBezTo>
                  <a:pt x="53650" y="849604"/>
                  <a:pt x="54245" y="848048"/>
                  <a:pt x="46039" y="838200"/>
                </a:cubicBezTo>
                <a:cubicBezTo>
                  <a:pt x="42590" y="834061"/>
                  <a:pt x="37741" y="831155"/>
                  <a:pt x="34609" y="826770"/>
                </a:cubicBezTo>
                <a:cubicBezTo>
                  <a:pt x="21004" y="807723"/>
                  <a:pt x="31726" y="816232"/>
                  <a:pt x="23179" y="796290"/>
                </a:cubicBezTo>
                <a:cubicBezTo>
                  <a:pt x="21375" y="792081"/>
                  <a:pt x="17419" y="789044"/>
                  <a:pt x="15559" y="784860"/>
                </a:cubicBezTo>
                <a:cubicBezTo>
                  <a:pt x="12297" y="777520"/>
                  <a:pt x="7939" y="762000"/>
                  <a:pt x="7939" y="762000"/>
                </a:cubicBezTo>
                <a:cubicBezTo>
                  <a:pt x="6669" y="753110"/>
                  <a:pt x="5890" y="744136"/>
                  <a:pt x="4129" y="735330"/>
                </a:cubicBezTo>
                <a:cubicBezTo>
                  <a:pt x="3341" y="731392"/>
                  <a:pt x="887" y="727876"/>
                  <a:pt x="319" y="723900"/>
                </a:cubicBezTo>
                <a:cubicBezTo>
                  <a:pt x="-399" y="718871"/>
                  <a:pt x="319" y="713740"/>
                  <a:pt x="319" y="70866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4317999" y="4290060"/>
            <a:ext cx="44450" cy="704850"/>
          </a:xfrm>
          <a:custGeom>
            <a:avLst/>
            <a:gdLst>
              <a:gd name="connsiteX0" fmla="*/ 44450 w 44450"/>
              <a:gd name="connsiteY0" fmla="*/ 0 h 704850"/>
              <a:gd name="connsiteX1" fmla="*/ 38100 w 44450"/>
              <a:gd name="connsiteY1" fmla="*/ 107950 h 704850"/>
              <a:gd name="connsiteX2" fmla="*/ 31750 w 44450"/>
              <a:gd name="connsiteY2" fmla="*/ 165100 h 704850"/>
              <a:gd name="connsiteX3" fmla="*/ 25400 w 44450"/>
              <a:gd name="connsiteY3" fmla="*/ 406400 h 704850"/>
              <a:gd name="connsiteX4" fmla="*/ 6350 w 44450"/>
              <a:gd name="connsiteY4" fmla="*/ 488950 h 704850"/>
              <a:gd name="connsiteX5" fmla="*/ 0 w 44450"/>
              <a:gd name="connsiteY5" fmla="*/ 508000 h 704850"/>
              <a:gd name="connsiteX6" fmla="*/ 6350 w 44450"/>
              <a:gd name="connsiteY6" fmla="*/ 603250 h 704850"/>
              <a:gd name="connsiteX7" fmla="*/ 19050 w 44450"/>
              <a:gd name="connsiteY7" fmla="*/ 70485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450" h="704850">
                <a:moveTo>
                  <a:pt x="44450" y="0"/>
                </a:moveTo>
                <a:cubicBezTo>
                  <a:pt x="42333" y="35983"/>
                  <a:pt x="40865" y="72011"/>
                  <a:pt x="38100" y="107950"/>
                </a:cubicBezTo>
                <a:cubicBezTo>
                  <a:pt x="36630" y="127061"/>
                  <a:pt x="32565" y="145950"/>
                  <a:pt x="31750" y="165100"/>
                </a:cubicBezTo>
                <a:cubicBezTo>
                  <a:pt x="28329" y="245488"/>
                  <a:pt x="28973" y="326018"/>
                  <a:pt x="25400" y="406400"/>
                </a:cubicBezTo>
                <a:cubicBezTo>
                  <a:pt x="23709" y="444446"/>
                  <a:pt x="17922" y="454233"/>
                  <a:pt x="6350" y="488950"/>
                </a:cubicBezTo>
                <a:lnTo>
                  <a:pt x="0" y="508000"/>
                </a:lnTo>
                <a:cubicBezTo>
                  <a:pt x="2117" y="539750"/>
                  <a:pt x="3285" y="571577"/>
                  <a:pt x="6350" y="603250"/>
                </a:cubicBezTo>
                <a:cubicBezTo>
                  <a:pt x="9638" y="637222"/>
                  <a:pt x="19050" y="704850"/>
                  <a:pt x="19050" y="70485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90600" y="2971800"/>
                <a:ext cx="7878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 pitchFamily="18" charset="0"/>
                    <a:cs typeface="Times New Roman" pitchFamily="18" charset="0"/>
                  </a:rPr>
                  <a:t>Frame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971800"/>
                <a:ext cx="787844" cy="307777"/>
              </a:xfrm>
              <a:prstGeom prst="rect">
                <a:avLst/>
              </a:prstGeom>
              <a:blipFill rotWithShape="1">
                <a:blip r:embed="rId15"/>
                <a:stretch>
                  <a:fillRect l="-2326" t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3657600" y="2984500"/>
                <a:ext cx="1402435" cy="379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 pitchFamily="18" charset="0"/>
                    <a:cs typeface="Times New Roman" pitchFamily="18" charset="0"/>
                  </a:rPr>
                  <a:t>Frame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c</m:t>
                    </m:r>
                    <m:r>
                      <a:rPr lang="en-US" sz="1400" b="0" i="0" smtClean="0">
                        <a:latin typeface="Cambria Math"/>
                      </a:rPr>
                      <m:t>=</m:t>
                    </m:r>
                    <m:r>
                      <a:rPr lang="en-US" sz="1400" b="0" i="1" smtClean="0">
                        <a:latin typeface="Cambria Math"/>
                      </a:rPr>
                      <m:t>𝑘</m:t>
                    </m:r>
                    <m:r>
                      <a:rPr lang="en-US" sz="14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2984500"/>
                <a:ext cx="1402435" cy="379463"/>
              </a:xfrm>
              <a:prstGeom prst="rect">
                <a:avLst/>
              </a:prstGeom>
              <a:blipFill rotWithShape="1">
                <a:blip r:embed="rId16"/>
                <a:stretch>
                  <a:fillRect l="-870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6477000" y="2997200"/>
                <a:ext cx="11079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 pitchFamily="18" charset="0"/>
                    <a:cs typeface="Times New Roman" pitchFamily="18" charset="0"/>
                  </a:rPr>
                  <a:t>Frame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𝑘</m:t>
                    </m:r>
                    <m:r>
                      <a:rPr lang="en-US" sz="1400" b="0" i="1" smtClean="0">
                        <a:latin typeface="Cambria Math"/>
                      </a:rPr>
                      <m:t>+</m:t>
                    </m:r>
                    <m:r>
                      <a:rPr lang="en-US" sz="1400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997200"/>
                <a:ext cx="1107932" cy="307777"/>
              </a:xfrm>
              <a:prstGeom prst="rect">
                <a:avLst/>
              </a:prstGeom>
              <a:blipFill rotWithShape="1">
                <a:blip r:embed="rId17"/>
                <a:stretch>
                  <a:fillRect l="-1657" t="-4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08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5189220" y="1667381"/>
                <a:ext cx="381000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sz="12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12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2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220" y="1667381"/>
                <a:ext cx="381000" cy="291875"/>
              </a:xfrm>
              <a:prstGeom prst="rect">
                <a:avLst/>
              </a:prstGeom>
              <a:blipFill rotWithShape="1">
                <a:blip r:embed="rId2"/>
                <a:stretch>
                  <a:fillRect r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3733800" y="1370201"/>
                <a:ext cx="381000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sz="12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370201"/>
                <a:ext cx="381000" cy="2918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/>
          <p:cNvCxnSpPr>
            <a:stCxn id="72" idx="2"/>
          </p:cNvCxnSpPr>
          <p:nvPr/>
        </p:nvCxnSpPr>
        <p:spPr>
          <a:xfrm>
            <a:off x="3749040" y="1597309"/>
            <a:ext cx="1508760" cy="311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84"/>
          <p:cNvSpPr/>
          <p:nvPr/>
        </p:nvSpPr>
        <p:spPr>
          <a:xfrm>
            <a:off x="895031" y="797206"/>
            <a:ext cx="788989" cy="967740"/>
          </a:xfrm>
          <a:custGeom>
            <a:avLst/>
            <a:gdLst>
              <a:gd name="connsiteX0" fmla="*/ 788989 w 788989"/>
              <a:gd name="connsiteY0" fmla="*/ 0 h 967740"/>
              <a:gd name="connsiteX1" fmla="*/ 781369 w 788989"/>
              <a:gd name="connsiteY1" fmla="*/ 26670 h 967740"/>
              <a:gd name="connsiteX2" fmla="*/ 769939 w 788989"/>
              <a:gd name="connsiteY2" fmla="*/ 53340 h 967740"/>
              <a:gd name="connsiteX3" fmla="*/ 766129 w 788989"/>
              <a:gd name="connsiteY3" fmla="*/ 72390 h 967740"/>
              <a:gd name="connsiteX4" fmla="*/ 762319 w 788989"/>
              <a:gd name="connsiteY4" fmla="*/ 83820 h 967740"/>
              <a:gd name="connsiteX5" fmla="*/ 743269 w 788989"/>
              <a:gd name="connsiteY5" fmla="*/ 121920 h 967740"/>
              <a:gd name="connsiteX6" fmla="*/ 739459 w 788989"/>
              <a:gd name="connsiteY6" fmla="*/ 133350 h 967740"/>
              <a:gd name="connsiteX7" fmla="*/ 728029 w 788989"/>
              <a:gd name="connsiteY7" fmla="*/ 152400 h 967740"/>
              <a:gd name="connsiteX8" fmla="*/ 716599 w 788989"/>
              <a:gd name="connsiteY8" fmla="*/ 186690 h 967740"/>
              <a:gd name="connsiteX9" fmla="*/ 686119 w 788989"/>
              <a:gd name="connsiteY9" fmla="*/ 224790 h 967740"/>
              <a:gd name="connsiteX10" fmla="*/ 670879 w 788989"/>
              <a:gd name="connsiteY10" fmla="*/ 243840 h 967740"/>
              <a:gd name="connsiteX11" fmla="*/ 648019 w 788989"/>
              <a:gd name="connsiteY11" fmla="*/ 278130 h 967740"/>
              <a:gd name="connsiteX12" fmla="*/ 606109 w 788989"/>
              <a:gd name="connsiteY12" fmla="*/ 335280 h 967740"/>
              <a:gd name="connsiteX13" fmla="*/ 598489 w 788989"/>
              <a:gd name="connsiteY13" fmla="*/ 346710 h 967740"/>
              <a:gd name="connsiteX14" fmla="*/ 590869 w 788989"/>
              <a:gd name="connsiteY14" fmla="*/ 369570 h 967740"/>
              <a:gd name="connsiteX15" fmla="*/ 583249 w 788989"/>
              <a:gd name="connsiteY15" fmla="*/ 381000 h 967740"/>
              <a:gd name="connsiteX16" fmla="*/ 579439 w 788989"/>
              <a:gd name="connsiteY16" fmla="*/ 392430 h 967740"/>
              <a:gd name="connsiteX17" fmla="*/ 568009 w 788989"/>
              <a:gd name="connsiteY17" fmla="*/ 400050 h 967740"/>
              <a:gd name="connsiteX18" fmla="*/ 552769 w 788989"/>
              <a:gd name="connsiteY18" fmla="*/ 422910 h 967740"/>
              <a:gd name="connsiteX19" fmla="*/ 548959 w 788989"/>
              <a:gd name="connsiteY19" fmla="*/ 434340 h 967740"/>
              <a:gd name="connsiteX20" fmla="*/ 537529 w 788989"/>
              <a:gd name="connsiteY20" fmla="*/ 445770 h 967740"/>
              <a:gd name="connsiteX21" fmla="*/ 526099 w 788989"/>
              <a:gd name="connsiteY21" fmla="*/ 472440 h 967740"/>
              <a:gd name="connsiteX22" fmla="*/ 518479 w 788989"/>
              <a:gd name="connsiteY22" fmla="*/ 483870 h 967740"/>
              <a:gd name="connsiteX23" fmla="*/ 510859 w 788989"/>
              <a:gd name="connsiteY23" fmla="*/ 518160 h 967740"/>
              <a:gd name="connsiteX24" fmla="*/ 503239 w 788989"/>
              <a:gd name="connsiteY24" fmla="*/ 533400 h 967740"/>
              <a:gd name="connsiteX25" fmla="*/ 499429 w 788989"/>
              <a:gd name="connsiteY25" fmla="*/ 560070 h 967740"/>
              <a:gd name="connsiteX26" fmla="*/ 484189 w 788989"/>
              <a:gd name="connsiteY26" fmla="*/ 586740 h 967740"/>
              <a:gd name="connsiteX27" fmla="*/ 476569 w 788989"/>
              <a:gd name="connsiteY27" fmla="*/ 609600 h 967740"/>
              <a:gd name="connsiteX28" fmla="*/ 468949 w 788989"/>
              <a:gd name="connsiteY28" fmla="*/ 624840 h 967740"/>
              <a:gd name="connsiteX29" fmla="*/ 465139 w 788989"/>
              <a:gd name="connsiteY29" fmla="*/ 647700 h 967740"/>
              <a:gd name="connsiteX30" fmla="*/ 457519 w 788989"/>
              <a:gd name="connsiteY30" fmla="*/ 659130 h 967740"/>
              <a:gd name="connsiteX31" fmla="*/ 453709 w 788989"/>
              <a:gd name="connsiteY31" fmla="*/ 689610 h 967740"/>
              <a:gd name="connsiteX32" fmla="*/ 449899 w 788989"/>
              <a:gd name="connsiteY32" fmla="*/ 716280 h 967740"/>
              <a:gd name="connsiteX33" fmla="*/ 446089 w 788989"/>
              <a:gd name="connsiteY33" fmla="*/ 727710 h 967740"/>
              <a:gd name="connsiteX34" fmla="*/ 438469 w 788989"/>
              <a:gd name="connsiteY34" fmla="*/ 754380 h 967740"/>
              <a:gd name="connsiteX35" fmla="*/ 430849 w 788989"/>
              <a:gd name="connsiteY35" fmla="*/ 765810 h 967740"/>
              <a:gd name="connsiteX36" fmla="*/ 427039 w 788989"/>
              <a:gd name="connsiteY36" fmla="*/ 777240 h 967740"/>
              <a:gd name="connsiteX37" fmla="*/ 415609 w 788989"/>
              <a:gd name="connsiteY37" fmla="*/ 800100 h 967740"/>
              <a:gd name="connsiteX38" fmla="*/ 407989 w 788989"/>
              <a:gd name="connsiteY38" fmla="*/ 822960 h 967740"/>
              <a:gd name="connsiteX39" fmla="*/ 388939 w 788989"/>
              <a:gd name="connsiteY39" fmla="*/ 861060 h 967740"/>
              <a:gd name="connsiteX40" fmla="*/ 369889 w 788989"/>
              <a:gd name="connsiteY40" fmla="*/ 914400 h 967740"/>
              <a:gd name="connsiteX41" fmla="*/ 354649 w 788989"/>
              <a:gd name="connsiteY41" fmla="*/ 937260 h 967740"/>
              <a:gd name="connsiteX42" fmla="*/ 339409 w 788989"/>
              <a:gd name="connsiteY42" fmla="*/ 948690 h 967740"/>
              <a:gd name="connsiteX43" fmla="*/ 305119 w 788989"/>
              <a:gd name="connsiteY43" fmla="*/ 963930 h 967740"/>
              <a:gd name="connsiteX44" fmla="*/ 293689 w 788989"/>
              <a:gd name="connsiteY44" fmla="*/ 967740 h 967740"/>
              <a:gd name="connsiteX45" fmla="*/ 183199 w 788989"/>
              <a:gd name="connsiteY45" fmla="*/ 963930 h 967740"/>
              <a:gd name="connsiteX46" fmla="*/ 164149 w 788989"/>
              <a:gd name="connsiteY46" fmla="*/ 944880 h 967740"/>
              <a:gd name="connsiteX47" fmla="*/ 133669 w 788989"/>
              <a:gd name="connsiteY47" fmla="*/ 922020 h 967740"/>
              <a:gd name="connsiteX48" fmla="*/ 118429 w 788989"/>
              <a:gd name="connsiteY48" fmla="*/ 914400 h 967740"/>
              <a:gd name="connsiteX49" fmla="*/ 106999 w 788989"/>
              <a:gd name="connsiteY49" fmla="*/ 902970 h 967740"/>
              <a:gd name="connsiteX50" fmla="*/ 95569 w 788989"/>
              <a:gd name="connsiteY50" fmla="*/ 895350 h 967740"/>
              <a:gd name="connsiteX51" fmla="*/ 72709 w 788989"/>
              <a:gd name="connsiteY51" fmla="*/ 876300 h 967740"/>
              <a:gd name="connsiteX52" fmla="*/ 57469 w 788989"/>
              <a:gd name="connsiteY52" fmla="*/ 861060 h 967740"/>
              <a:gd name="connsiteX53" fmla="*/ 46039 w 788989"/>
              <a:gd name="connsiteY53" fmla="*/ 838200 h 967740"/>
              <a:gd name="connsiteX54" fmla="*/ 34609 w 788989"/>
              <a:gd name="connsiteY54" fmla="*/ 826770 h 967740"/>
              <a:gd name="connsiteX55" fmla="*/ 23179 w 788989"/>
              <a:gd name="connsiteY55" fmla="*/ 796290 h 967740"/>
              <a:gd name="connsiteX56" fmla="*/ 15559 w 788989"/>
              <a:gd name="connsiteY56" fmla="*/ 784860 h 967740"/>
              <a:gd name="connsiteX57" fmla="*/ 7939 w 788989"/>
              <a:gd name="connsiteY57" fmla="*/ 762000 h 967740"/>
              <a:gd name="connsiteX58" fmla="*/ 4129 w 788989"/>
              <a:gd name="connsiteY58" fmla="*/ 735330 h 967740"/>
              <a:gd name="connsiteX59" fmla="*/ 319 w 788989"/>
              <a:gd name="connsiteY59" fmla="*/ 723900 h 967740"/>
              <a:gd name="connsiteX60" fmla="*/ 319 w 788989"/>
              <a:gd name="connsiteY60" fmla="*/ 708660 h 96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788989" h="967740">
                <a:moveTo>
                  <a:pt x="788989" y="0"/>
                </a:moveTo>
                <a:cubicBezTo>
                  <a:pt x="786449" y="8890"/>
                  <a:pt x="784479" y="17963"/>
                  <a:pt x="781369" y="26670"/>
                </a:cubicBezTo>
                <a:cubicBezTo>
                  <a:pt x="778116" y="35779"/>
                  <a:pt x="772998" y="44164"/>
                  <a:pt x="769939" y="53340"/>
                </a:cubicBezTo>
                <a:cubicBezTo>
                  <a:pt x="767891" y="59483"/>
                  <a:pt x="767700" y="66108"/>
                  <a:pt x="766129" y="72390"/>
                </a:cubicBezTo>
                <a:cubicBezTo>
                  <a:pt x="765155" y="76286"/>
                  <a:pt x="763729" y="80060"/>
                  <a:pt x="762319" y="83820"/>
                </a:cubicBezTo>
                <a:cubicBezTo>
                  <a:pt x="747638" y="122968"/>
                  <a:pt x="762885" y="82688"/>
                  <a:pt x="743269" y="121920"/>
                </a:cubicBezTo>
                <a:cubicBezTo>
                  <a:pt x="741473" y="125512"/>
                  <a:pt x="741255" y="129758"/>
                  <a:pt x="739459" y="133350"/>
                </a:cubicBezTo>
                <a:cubicBezTo>
                  <a:pt x="736147" y="139974"/>
                  <a:pt x="731839" y="146050"/>
                  <a:pt x="728029" y="152400"/>
                </a:cubicBezTo>
                <a:cubicBezTo>
                  <a:pt x="725103" y="167028"/>
                  <a:pt x="725362" y="174421"/>
                  <a:pt x="716599" y="186690"/>
                </a:cubicBezTo>
                <a:cubicBezTo>
                  <a:pt x="707146" y="199925"/>
                  <a:pt x="696279" y="212090"/>
                  <a:pt x="686119" y="224790"/>
                </a:cubicBezTo>
                <a:cubicBezTo>
                  <a:pt x="681039" y="231140"/>
                  <a:pt x="675390" y="237074"/>
                  <a:pt x="670879" y="243840"/>
                </a:cubicBezTo>
                <a:cubicBezTo>
                  <a:pt x="663259" y="255270"/>
                  <a:pt x="656453" y="267287"/>
                  <a:pt x="648019" y="278130"/>
                </a:cubicBezTo>
                <a:cubicBezTo>
                  <a:pt x="615726" y="319649"/>
                  <a:pt x="629381" y="300372"/>
                  <a:pt x="606109" y="335280"/>
                </a:cubicBezTo>
                <a:cubicBezTo>
                  <a:pt x="603569" y="339090"/>
                  <a:pt x="599937" y="342366"/>
                  <a:pt x="598489" y="346710"/>
                </a:cubicBezTo>
                <a:cubicBezTo>
                  <a:pt x="595949" y="354330"/>
                  <a:pt x="595324" y="362887"/>
                  <a:pt x="590869" y="369570"/>
                </a:cubicBezTo>
                <a:cubicBezTo>
                  <a:pt x="588329" y="373380"/>
                  <a:pt x="585297" y="376904"/>
                  <a:pt x="583249" y="381000"/>
                </a:cubicBezTo>
                <a:cubicBezTo>
                  <a:pt x="581453" y="384592"/>
                  <a:pt x="581948" y="389294"/>
                  <a:pt x="579439" y="392430"/>
                </a:cubicBezTo>
                <a:cubicBezTo>
                  <a:pt x="576578" y="396006"/>
                  <a:pt x="571819" y="397510"/>
                  <a:pt x="568009" y="400050"/>
                </a:cubicBezTo>
                <a:cubicBezTo>
                  <a:pt x="558950" y="427228"/>
                  <a:pt x="571795" y="394370"/>
                  <a:pt x="552769" y="422910"/>
                </a:cubicBezTo>
                <a:cubicBezTo>
                  <a:pt x="550541" y="426252"/>
                  <a:pt x="551187" y="430998"/>
                  <a:pt x="548959" y="434340"/>
                </a:cubicBezTo>
                <a:cubicBezTo>
                  <a:pt x="545970" y="438823"/>
                  <a:pt x="540661" y="441385"/>
                  <a:pt x="537529" y="445770"/>
                </a:cubicBezTo>
                <a:cubicBezTo>
                  <a:pt x="524315" y="464269"/>
                  <a:pt x="534390" y="455857"/>
                  <a:pt x="526099" y="472440"/>
                </a:cubicBezTo>
                <a:cubicBezTo>
                  <a:pt x="524051" y="476536"/>
                  <a:pt x="520527" y="479774"/>
                  <a:pt x="518479" y="483870"/>
                </a:cubicBezTo>
                <a:cubicBezTo>
                  <a:pt x="512268" y="496292"/>
                  <a:pt x="515249" y="503527"/>
                  <a:pt x="510859" y="518160"/>
                </a:cubicBezTo>
                <a:cubicBezTo>
                  <a:pt x="509227" y="523600"/>
                  <a:pt x="505779" y="528320"/>
                  <a:pt x="503239" y="533400"/>
                </a:cubicBezTo>
                <a:cubicBezTo>
                  <a:pt x="501969" y="542290"/>
                  <a:pt x="501792" y="551406"/>
                  <a:pt x="499429" y="560070"/>
                </a:cubicBezTo>
                <a:cubicBezTo>
                  <a:pt x="494063" y="579747"/>
                  <a:pt x="491492" y="570309"/>
                  <a:pt x="484189" y="586740"/>
                </a:cubicBezTo>
                <a:cubicBezTo>
                  <a:pt x="480927" y="594080"/>
                  <a:pt x="480161" y="602416"/>
                  <a:pt x="476569" y="609600"/>
                </a:cubicBezTo>
                <a:lnTo>
                  <a:pt x="468949" y="624840"/>
                </a:lnTo>
                <a:cubicBezTo>
                  <a:pt x="467679" y="632460"/>
                  <a:pt x="467582" y="640371"/>
                  <a:pt x="465139" y="647700"/>
                </a:cubicBezTo>
                <a:cubicBezTo>
                  <a:pt x="463691" y="652044"/>
                  <a:pt x="458724" y="654712"/>
                  <a:pt x="457519" y="659130"/>
                </a:cubicBezTo>
                <a:cubicBezTo>
                  <a:pt x="454825" y="669008"/>
                  <a:pt x="455062" y="679461"/>
                  <a:pt x="453709" y="689610"/>
                </a:cubicBezTo>
                <a:cubicBezTo>
                  <a:pt x="452522" y="698511"/>
                  <a:pt x="451660" y="707474"/>
                  <a:pt x="449899" y="716280"/>
                </a:cubicBezTo>
                <a:cubicBezTo>
                  <a:pt x="449111" y="720218"/>
                  <a:pt x="447243" y="723863"/>
                  <a:pt x="446089" y="727710"/>
                </a:cubicBezTo>
                <a:cubicBezTo>
                  <a:pt x="443432" y="736566"/>
                  <a:pt x="441903" y="745796"/>
                  <a:pt x="438469" y="754380"/>
                </a:cubicBezTo>
                <a:cubicBezTo>
                  <a:pt x="436768" y="758632"/>
                  <a:pt x="432897" y="761714"/>
                  <a:pt x="430849" y="765810"/>
                </a:cubicBezTo>
                <a:cubicBezTo>
                  <a:pt x="429053" y="769402"/>
                  <a:pt x="428670" y="773570"/>
                  <a:pt x="427039" y="777240"/>
                </a:cubicBezTo>
                <a:cubicBezTo>
                  <a:pt x="423579" y="785025"/>
                  <a:pt x="418886" y="792236"/>
                  <a:pt x="415609" y="800100"/>
                </a:cubicBezTo>
                <a:cubicBezTo>
                  <a:pt x="412520" y="807514"/>
                  <a:pt x="411153" y="815577"/>
                  <a:pt x="407989" y="822960"/>
                </a:cubicBezTo>
                <a:cubicBezTo>
                  <a:pt x="394755" y="853839"/>
                  <a:pt x="401924" y="841582"/>
                  <a:pt x="388939" y="861060"/>
                </a:cubicBezTo>
                <a:cubicBezTo>
                  <a:pt x="384443" y="879044"/>
                  <a:pt x="380200" y="898934"/>
                  <a:pt x="369889" y="914400"/>
                </a:cubicBezTo>
                <a:cubicBezTo>
                  <a:pt x="364809" y="922020"/>
                  <a:pt x="361975" y="931765"/>
                  <a:pt x="354649" y="937260"/>
                </a:cubicBezTo>
                <a:cubicBezTo>
                  <a:pt x="349569" y="941070"/>
                  <a:pt x="344576" y="944999"/>
                  <a:pt x="339409" y="948690"/>
                </a:cubicBezTo>
                <a:cubicBezTo>
                  <a:pt x="323560" y="960011"/>
                  <a:pt x="328351" y="956186"/>
                  <a:pt x="305119" y="963930"/>
                </a:cubicBezTo>
                <a:lnTo>
                  <a:pt x="293689" y="967740"/>
                </a:lnTo>
                <a:cubicBezTo>
                  <a:pt x="256859" y="966470"/>
                  <a:pt x="219890" y="967370"/>
                  <a:pt x="183199" y="963930"/>
                </a:cubicBezTo>
                <a:cubicBezTo>
                  <a:pt x="171988" y="962879"/>
                  <a:pt x="170280" y="951011"/>
                  <a:pt x="164149" y="944880"/>
                </a:cubicBezTo>
                <a:cubicBezTo>
                  <a:pt x="159263" y="939994"/>
                  <a:pt x="141876" y="926710"/>
                  <a:pt x="133669" y="922020"/>
                </a:cubicBezTo>
                <a:cubicBezTo>
                  <a:pt x="128738" y="919202"/>
                  <a:pt x="123051" y="917701"/>
                  <a:pt x="118429" y="914400"/>
                </a:cubicBezTo>
                <a:cubicBezTo>
                  <a:pt x="114044" y="911268"/>
                  <a:pt x="111138" y="906419"/>
                  <a:pt x="106999" y="902970"/>
                </a:cubicBezTo>
                <a:cubicBezTo>
                  <a:pt x="103481" y="900039"/>
                  <a:pt x="99379" y="897890"/>
                  <a:pt x="95569" y="895350"/>
                </a:cubicBezTo>
                <a:cubicBezTo>
                  <a:pt x="69210" y="855811"/>
                  <a:pt x="111380" y="914971"/>
                  <a:pt x="72709" y="876300"/>
                </a:cubicBezTo>
                <a:cubicBezTo>
                  <a:pt x="52389" y="855980"/>
                  <a:pt x="87949" y="871220"/>
                  <a:pt x="57469" y="861060"/>
                </a:cubicBezTo>
                <a:cubicBezTo>
                  <a:pt x="53650" y="849604"/>
                  <a:pt x="54245" y="848048"/>
                  <a:pt x="46039" y="838200"/>
                </a:cubicBezTo>
                <a:cubicBezTo>
                  <a:pt x="42590" y="834061"/>
                  <a:pt x="37741" y="831155"/>
                  <a:pt x="34609" y="826770"/>
                </a:cubicBezTo>
                <a:cubicBezTo>
                  <a:pt x="21004" y="807723"/>
                  <a:pt x="31726" y="816232"/>
                  <a:pt x="23179" y="796290"/>
                </a:cubicBezTo>
                <a:cubicBezTo>
                  <a:pt x="21375" y="792081"/>
                  <a:pt x="17419" y="789044"/>
                  <a:pt x="15559" y="784860"/>
                </a:cubicBezTo>
                <a:cubicBezTo>
                  <a:pt x="12297" y="777520"/>
                  <a:pt x="7939" y="762000"/>
                  <a:pt x="7939" y="762000"/>
                </a:cubicBezTo>
                <a:cubicBezTo>
                  <a:pt x="6669" y="753110"/>
                  <a:pt x="5890" y="744136"/>
                  <a:pt x="4129" y="735330"/>
                </a:cubicBezTo>
                <a:cubicBezTo>
                  <a:pt x="3341" y="731392"/>
                  <a:pt x="887" y="727876"/>
                  <a:pt x="319" y="723900"/>
                </a:cubicBezTo>
                <a:cubicBezTo>
                  <a:pt x="-399" y="718871"/>
                  <a:pt x="319" y="713740"/>
                  <a:pt x="319" y="70866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4503420" y="1354371"/>
            <a:ext cx="38100" cy="114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516755" y="1353466"/>
            <a:ext cx="24765" cy="76581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4495800" y="1496772"/>
                <a:ext cx="381000" cy="277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1496772"/>
                <a:ext cx="381000" cy="2777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/>
          <p:cNvSpPr/>
          <p:nvPr/>
        </p:nvSpPr>
        <p:spPr>
          <a:xfrm>
            <a:off x="4499610" y="173383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4240529" y="1785127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29" y="1785127"/>
                <a:ext cx="38100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81000" y="442876"/>
            <a:ext cx="2667000" cy="2133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59890" y="74767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58901" y="1350926"/>
            <a:ext cx="45719" cy="4571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68681" y="1463957"/>
            <a:ext cx="45719" cy="45719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00400" y="442876"/>
            <a:ext cx="2667000" cy="2133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79290" y="747676"/>
            <a:ext cx="45719" cy="4571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19800" y="442876"/>
            <a:ext cx="2667000" cy="2133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98690" y="74767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574281" y="1343307"/>
            <a:ext cx="45719" cy="4571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031481" y="1806869"/>
            <a:ext cx="45719" cy="45719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7308850" y="773076"/>
            <a:ext cx="755650" cy="1041400"/>
          </a:xfrm>
          <a:custGeom>
            <a:avLst/>
            <a:gdLst>
              <a:gd name="connsiteX0" fmla="*/ 0 w 755650"/>
              <a:gd name="connsiteY0" fmla="*/ 0 h 1041400"/>
              <a:gd name="connsiteX1" fmla="*/ 19050 w 755650"/>
              <a:gd name="connsiteY1" fmla="*/ 95250 h 1041400"/>
              <a:gd name="connsiteX2" fmla="*/ 38100 w 755650"/>
              <a:gd name="connsiteY2" fmla="*/ 114300 h 1041400"/>
              <a:gd name="connsiteX3" fmla="*/ 57150 w 755650"/>
              <a:gd name="connsiteY3" fmla="*/ 158750 h 1041400"/>
              <a:gd name="connsiteX4" fmla="*/ 69850 w 755650"/>
              <a:gd name="connsiteY4" fmla="*/ 196850 h 1041400"/>
              <a:gd name="connsiteX5" fmla="*/ 82550 w 755650"/>
              <a:gd name="connsiteY5" fmla="*/ 215900 h 1041400"/>
              <a:gd name="connsiteX6" fmla="*/ 95250 w 755650"/>
              <a:gd name="connsiteY6" fmla="*/ 254000 h 1041400"/>
              <a:gd name="connsiteX7" fmla="*/ 107950 w 755650"/>
              <a:gd name="connsiteY7" fmla="*/ 292100 h 1041400"/>
              <a:gd name="connsiteX8" fmla="*/ 114300 w 755650"/>
              <a:gd name="connsiteY8" fmla="*/ 311150 h 1041400"/>
              <a:gd name="connsiteX9" fmla="*/ 133350 w 755650"/>
              <a:gd name="connsiteY9" fmla="*/ 349250 h 1041400"/>
              <a:gd name="connsiteX10" fmla="*/ 146050 w 755650"/>
              <a:gd name="connsiteY10" fmla="*/ 368300 h 1041400"/>
              <a:gd name="connsiteX11" fmla="*/ 152400 w 755650"/>
              <a:gd name="connsiteY11" fmla="*/ 387350 h 1041400"/>
              <a:gd name="connsiteX12" fmla="*/ 165100 w 755650"/>
              <a:gd name="connsiteY12" fmla="*/ 406400 h 1041400"/>
              <a:gd name="connsiteX13" fmla="*/ 171450 w 755650"/>
              <a:gd name="connsiteY13" fmla="*/ 425450 h 1041400"/>
              <a:gd name="connsiteX14" fmla="*/ 184150 w 755650"/>
              <a:gd name="connsiteY14" fmla="*/ 444500 h 1041400"/>
              <a:gd name="connsiteX15" fmla="*/ 190500 w 755650"/>
              <a:gd name="connsiteY15" fmla="*/ 463550 h 1041400"/>
              <a:gd name="connsiteX16" fmla="*/ 222250 w 755650"/>
              <a:gd name="connsiteY16" fmla="*/ 501650 h 1041400"/>
              <a:gd name="connsiteX17" fmla="*/ 260350 w 755650"/>
              <a:gd name="connsiteY17" fmla="*/ 558800 h 1041400"/>
              <a:gd name="connsiteX18" fmla="*/ 273050 w 755650"/>
              <a:gd name="connsiteY18" fmla="*/ 577850 h 1041400"/>
              <a:gd name="connsiteX19" fmla="*/ 292100 w 755650"/>
              <a:gd name="connsiteY19" fmla="*/ 590550 h 1041400"/>
              <a:gd name="connsiteX20" fmla="*/ 298450 w 755650"/>
              <a:gd name="connsiteY20" fmla="*/ 622300 h 1041400"/>
              <a:gd name="connsiteX21" fmla="*/ 361950 w 755650"/>
              <a:gd name="connsiteY21" fmla="*/ 698500 h 1041400"/>
              <a:gd name="connsiteX22" fmla="*/ 381000 w 755650"/>
              <a:gd name="connsiteY22" fmla="*/ 711200 h 1041400"/>
              <a:gd name="connsiteX23" fmla="*/ 431800 w 755650"/>
              <a:gd name="connsiteY23" fmla="*/ 768350 h 1041400"/>
              <a:gd name="connsiteX24" fmla="*/ 450850 w 755650"/>
              <a:gd name="connsiteY24" fmla="*/ 781050 h 1041400"/>
              <a:gd name="connsiteX25" fmla="*/ 488950 w 755650"/>
              <a:gd name="connsiteY25" fmla="*/ 812800 h 1041400"/>
              <a:gd name="connsiteX26" fmla="*/ 539750 w 755650"/>
              <a:gd name="connsiteY26" fmla="*/ 857250 h 1041400"/>
              <a:gd name="connsiteX27" fmla="*/ 558800 w 755650"/>
              <a:gd name="connsiteY27" fmla="*/ 876300 h 1041400"/>
              <a:gd name="connsiteX28" fmla="*/ 596900 w 755650"/>
              <a:gd name="connsiteY28" fmla="*/ 901700 h 1041400"/>
              <a:gd name="connsiteX29" fmla="*/ 615950 w 755650"/>
              <a:gd name="connsiteY29" fmla="*/ 920750 h 1041400"/>
              <a:gd name="connsiteX30" fmla="*/ 635000 w 755650"/>
              <a:gd name="connsiteY30" fmla="*/ 933450 h 1041400"/>
              <a:gd name="connsiteX31" fmla="*/ 660400 w 755650"/>
              <a:gd name="connsiteY31" fmla="*/ 952500 h 1041400"/>
              <a:gd name="connsiteX32" fmla="*/ 679450 w 755650"/>
              <a:gd name="connsiteY32" fmla="*/ 965200 h 1041400"/>
              <a:gd name="connsiteX33" fmla="*/ 698500 w 755650"/>
              <a:gd name="connsiteY33" fmla="*/ 984250 h 1041400"/>
              <a:gd name="connsiteX34" fmla="*/ 717550 w 755650"/>
              <a:gd name="connsiteY34" fmla="*/ 996950 h 1041400"/>
              <a:gd name="connsiteX35" fmla="*/ 736600 w 755650"/>
              <a:gd name="connsiteY35" fmla="*/ 1016000 h 1041400"/>
              <a:gd name="connsiteX36" fmla="*/ 755650 w 755650"/>
              <a:gd name="connsiteY36" fmla="*/ 104140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55650" h="1041400">
                <a:moveTo>
                  <a:pt x="0" y="0"/>
                </a:moveTo>
                <a:cubicBezTo>
                  <a:pt x="1113" y="10016"/>
                  <a:pt x="4979" y="81179"/>
                  <a:pt x="19050" y="95250"/>
                </a:cubicBezTo>
                <a:lnTo>
                  <a:pt x="38100" y="114300"/>
                </a:lnTo>
                <a:cubicBezTo>
                  <a:pt x="58540" y="175621"/>
                  <a:pt x="25763" y="80283"/>
                  <a:pt x="57150" y="158750"/>
                </a:cubicBezTo>
                <a:cubicBezTo>
                  <a:pt x="62122" y="171179"/>
                  <a:pt x="62424" y="185711"/>
                  <a:pt x="69850" y="196850"/>
                </a:cubicBezTo>
                <a:cubicBezTo>
                  <a:pt x="74083" y="203200"/>
                  <a:pt x="79450" y="208926"/>
                  <a:pt x="82550" y="215900"/>
                </a:cubicBezTo>
                <a:cubicBezTo>
                  <a:pt x="87987" y="228133"/>
                  <a:pt x="91017" y="241300"/>
                  <a:pt x="95250" y="254000"/>
                </a:cubicBezTo>
                <a:lnTo>
                  <a:pt x="107950" y="292100"/>
                </a:lnTo>
                <a:cubicBezTo>
                  <a:pt x="110067" y="298450"/>
                  <a:pt x="110587" y="305581"/>
                  <a:pt x="114300" y="311150"/>
                </a:cubicBezTo>
                <a:cubicBezTo>
                  <a:pt x="150696" y="365745"/>
                  <a:pt x="107060" y="296670"/>
                  <a:pt x="133350" y="349250"/>
                </a:cubicBezTo>
                <a:cubicBezTo>
                  <a:pt x="136763" y="356076"/>
                  <a:pt x="142637" y="361474"/>
                  <a:pt x="146050" y="368300"/>
                </a:cubicBezTo>
                <a:cubicBezTo>
                  <a:pt x="149043" y="374287"/>
                  <a:pt x="149407" y="381363"/>
                  <a:pt x="152400" y="387350"/>
                </a:cubicBezTo>
                <a:cubicBezTo>
                  <a:pt x="155813" y="394176"/>
                  <a:pt x="161687" y="399574"/>
                  <a:pt x="165100" y="406400"/>
                </a:cubicBezTo>
                <a:cubicBezTo>
                  <a:pt x="168093" y="412387"/>
                  <a:pt x="168457" y="419463"/>
                  <a:pt x="171450" y="425450"/>
                </a:cubicBezTo>
                <a:cubicBezTo>
                  <a:pt x="174863" y="432276"/>
                  <a:pt x="180737" y="437674"/>
                  <a:pt x="184150" y="444500"/>
                </a:cubicBezTo>
                <a:cubicBezTo>
                  <a:pt x="187143" y="450487"/>
                  <a:pt x="187507" y="457563"/>
                  <a:pt x="190500" y="463550"/>
                </a:cubicBezTo>
                <a:cubicBezTo>
                  <a:pt x="204115" y="490779"/>
                  <a:pt x="202589" y="476371"/>
                  <a:pt x="222250" y="501650"/>
                </a:cubicBezTo>
                <a:lnTo>
                  <a:pt x="260350" y="558800"/>
                </a:lnTo>
                <a:cubicBezTo>
                  <a:pt x="264583" y="565150"/>
                  <a:pt x="266700" y="573617"/>
                  <a:pt x="273050" y="577850"/>
                </a:cubicBezTo>
                <a:lnTo>
                  <a:pt x="292100" y="590550"/>
                </a:lnTo>
                <a:cubicBezTo>
                  <a:pt x="294217" y="601133"/>
                  <a:pt x="293984" y="612474"/>
                  <a:pt x="298450" y="622300"/>
                </a:cubicBezTo>
                <a:cubicBezTo>
                  <a:pt x="308636" y="644709"/>
                  <a:pt x="342682" y="685655"/>
                  <a:pt x="361950" y="698500"/>
                </a:cubicBezTo>
                <a:lnTo>
                  <a:pt x="381000" y="711200"/>
                </a:lnTo>
                <a:cubicBezTo>
                  <a:pt x="396270" y="734105"/>
                  <a:pt x="405702" y="750951"/>
                  <a:pt x="431800" y="768350"/>
                </a:cubicBezTo>
                <a:cubicBezTo>
                  <a:pt x="438150" y="772583"/>
                  <a:pt x="444987" y="776164"/>
                  <a:pt x="450850" y="781050"/>
                </a:cubicBezTo>
                <a:cubicBezTo>
                  <a:pt x="499743" y="821794"/>
                  <a:pt x="441652" y="781268"/>
                  <a:pt x="488950" y="812800"/>
                </a:cubicBezTo>
                <a:cubicBezTo>
                  <a:pt x="524933" y="866775"/>
                  <a:pt x="465667" y="783167"/>
                  <a:pt x="539750" y="857250"/>
                </a:cubicBezTo>
                <a:cubicBezTo>
                  <a:pt x="546100" y="863600"/>
                  <a:pt x="551711" y="870787"/>
                  <a:pt x="558800" y="876300"/>
                </a:cubicBezTo>
                <a:cubicBezTo>
                  <a:pt x="570848" y="885671"/>
                  <a:pt x="586107" y="890907"/>
                  <a:pt x="596900" y="901700"/>
                </a:cubicBezTo>
                <a:cubicBezTo>
                  <a:pt x="603250" y="908050"/>
                  <a:pt x="609051" y="915001"/>
                  <a:pt x="615950" y="920750"/>
                </a:cubicBezTo>
                <a:cubicBezTo>
                  <a:pt x="621813" y="925636"/>
                  <a:pt x="628790" y="929014"/>
                  <a:pt x="635000" y="933450"/>
                </a:cubicBezTo>
                <a:cubicBezTo>
                  <a:pt x="643612" y="939601"/>
                  <a:pt x="651788" y="946349"/>
                  <a:pt x="660400" y="952500"/>
                </a:cubicBezTo>
                <a:cubicBezTo>
                  <a:pt x="666610" y="956936"/>
                  <a:pt x="673587" y="960314"/>
                  <a:pt x="679450" y="965200"/>
                </a:cubicBezTo>
                <a:cubicBezTo>
                  <a:pt x="686349" y="970949"/>
                  <a:pt x="691601" y="978501"/>
                  <a:pt x="698500" y="984250"/>
                </a:cubicBezTo>
                <a:cubicBezTo>
                  <a:pt x="704363" y="989136"/>
                  <a:pt x="711687" y="992064"/>
                  <a:pt x="717550" y="996950"/>
                </a:cubicBezTo>
                <a:cubicBezTo>
                  <a:pt x="724449" y="1002699"/>
                  <a:pt x="730851" y="1009101"/>
                  <a:pt x="736600" y="1016000"/>
                </a:cubicBezTo>
                <a:cubicBezTo>
                  <a:pt x="772501" y="1059081"/>
                  <a:pt x="735455" y="1021205"/>
                  <a:pt x="755650" y="10414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200400" y="449338"/>
            <a:ext cx="2667000" cy="2133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79290" y="754138"/>
            <a:ext cx="45719" cy="4571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23511" y="1881911"/>
            <a:ext cx="45719" cy="45719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412122" y="1337070"/>
                <a:ext cx="381000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sz="12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22" y="1337070"/>
                <a:ext cx="381000" cy="2918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7863840" y="1966876"/>
                <a:ext cx="381000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sz="12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12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2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840" y="1966876"/>
                <a:ext cx="381000" cy="291875"/>
              </a:xfrm>
              <a:prstGeom prst="rect">
                <a:avLst/>
              </a:prstGeom>
              <a:blipFill rotWithShape="1">
                <a:blip r:embed="rId7"/>
                <a:stretch>
                  <a:fillRect r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1387258" y="1258594"/>
                <a:ext cx="381000" cy="312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sz="12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258" y="1258594"/>
                <a:ext cx="381000" cy="312778"/>
              </a:xfrm>
              <a:prstGeom prst="rect">
                <a:avLst/>
              </a:prstGeom>
              <a:blipFill rotWithShape="1">
                <a:blip r:embed="rId8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7574281" y="1098172"/>
                <a:ext cx="381000" cy="312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sz="12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12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2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281" y="1098172"/>
                <a:ext cx="381000" cy="312778"/>
              </a:xfrm>
              <a:prstGeom prst="rect">
                <a:avLst/>
              </a:prstGeom>
              <a:blipFill rotWithShape="1">
                <a:blip r:embed="rId9"/>
                <a:stretch>
                  <a:fillRect r="-25806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4528754" y="1198616"/>
                <a:ext cx="381000" cy="298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754" y="1198616"/>
                <a:ext cx="381000" cy="298608"/>
              </a:xfrm>
              <a:prstGeom prst="rect">
                <a:avLst/>
              </a:prstGeom>
              <a:blipFill rotWithShape="1">
                <a:blip r:embed="rId10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/>
          <p:cNvCxnSpPr/>
          <p:nvPr/>
        </p:nvCxnSpPr>
        <p:spPr>
          <a:xfrm>
            <a:off x="7486650" y="1509675"/>
            <a:ext cx="445770" cy="415291"/>
          </a:xfrm>
          <a:prstGeom prst="line">
            <a:avLst/>
          </a:prstGeom>
          <a:ln w="63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67"/>
          <p:cNvSpPr/>
          <p:nvPr/>
        </p:nvSpPr>
        <p:spPr>
          <a:xfrm>
            <a:off x="4499610" y="801016"/>
            <a:ext cx="49530" cy="567690"/>
          </a:xfrm>
          <a:custGeom>
            <a:avLst/>
            <a:gdLst>
              <a:gd name="connsiteX0" fmla="*/ 0 w 49530"/>
              <a:gd name="connsiteY0" fmla="*/ 0 h 567690"/>
              <a:gd name="connsiteX1" fmla="*/ 3810 w 49530"/>
              <a:gd name="connsiteY1" fmla="*/ 64770 h 567690"/>
              <a:gd name="connsiteX2" fmla="*/ 7620 w 49530"/>
              <a:gd name="connsiteY2" fmla="*/ 76200 h 567690"/>
              <a:gd name="connsiteX3" fmla="*/ 11430 w 49530"/>
              <a:gd name="connsiteY3" fmla="*/ 110490 h 567690"/>
              <a:gd name="connsiteX4" fmla="*/ 19050 w 49530"/>
              <a:gd name="connsiteY4" fmla="*/ 144780 h 567690"/>
              <a:gd name="connsiteX5" fmla="*/ 22860 w 49530"/>
              <a:gd name="connsiteY5" fmla="*/ 198120 h 567690"/>
              <a:gd name="connsiteX6" fmla="*/ 30480 w 49530"/>
              <a:gd name="connsiteY6" fmla="*/ 236220 h 567690"/>
              <a:gd name="connsiteX7" fmla="*/ 34290 w 49530"/>
              <a:gd name="connsiteY7" fmla="*/ 270510 h 567690"/>
              <a:gd name="connsiteX8" fmla="*/ 38100 w 49530"/>
              <a:gd name="connsiteY8" fmla="*/ 285750 h 567690"/>
              <a:gd name="connsiteX9" fmla="*/ 41910 w 49530"/>
              <a:gd name="connsiteY9" fmla="*/ 308610 h 567690"/>
              <a:gd name="connsiteX10" fmla="*/ 49530 w 49530"/>
              <a:gd name="connsiteY10" fmla="*/ 358140 h 567690"/>
              <a:gd name="connsiteX11" fmla="*/ 45720 w 49530"/>
              <a:gd name="connsiteY11" fmla="*/ 533400 h 567690"/>
              <a:gd name="connsiteX12" fmla="*/ 41910 w 49530"/>
              <a:gd name="connsiteY12" fmla="*/ 548640 h 567690"/>
              <a:gd name="connsiteX13" fmla="*/ 26670 w 49530"/>
              <a:gd name="connsiteY13" fmla="*/ 567690 h 56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530" h="567690">
                <a:moveTo>
                  <a:pt x="0" y="0"/>
                </a:moveTo>
                <a:cubicBezTo>
                  <a:pt x="1270" y="21590"/>
                  <a:pt x="1658" y="43250"/>
                  <a:pt x="3810" y="64770"/>
                </a:cubicBezTo>
                <a:cubicBezTo>
                  <a:pt x="4210" y="68766"/>
                  <a:pt x="6960" y="72239"/>
                  <a:pt x="7620" y="76200"/>
                </a:cubicBezTo>
                <a:cubicBezTo>
                  <a:pt x="9511" y="87544"/>
                  <a:pt x="9804" y="99105"/>
                  <a:pt x="11430" y="110490"/>
                </a:cubicBezTo>
                <a:cubicBezTo>
                  <a:pt x="13042" y="121776"/>
                  <a:pt x="16277" y="133687"/>
                  <a:pt x="19050" y="144780"/>
                </a:cubicBezTo>
                <a:cubicBezTo>
                  <a:pt x="20320" y="162560"/>
                  <a:pt x="21086" y="180383"/>
                  <a:pt x="22860" y="198120"/>
                </a:cubicBezTo>
                <a:cubicBezTo>
                  <a:pt x="24417" y="213689"/>
                  <a:pt x="26907" y="221928"/>
                  <a:pt x="30480" y="236220"/>
                </a:cubicBezTo>
                <a:cubicBezTo>
                  <a:pt x="31750" y="247650"/>
                  <a:pt x="32541" y="259143"/>
                  <a:pt x="34290" y="270510"/>
                </a:cubicBezTo>
                <a:cubicBezTo>
                  <a:pt x="35086" y="275685"/>
                  <a:pt x="37073" y="280615"/>
                  <a:pt x="38100" y="285750"/>
                </a:cubicBezTo>
                <a:cubicBezTo>
                  <a:pt x="39615" y="293325"/>
                  <a:pt x="40818" y="300963"/>
                  <a:pt x="41910" y="308610"/>
                </a:cubicBezTo>
                <a:cubicBezTo>
                  <a:pt x="48830" y="357049"/>
                  <a:pt x="42253" y="321756"/>
                  <a:pt x="49530" y="358140"/>
                </a:cubicBezTo>
                <a:cubicBezTo>
                  <a:pt x="48260" y="416560"/>
                  <a:pt x="48055" y="475013"/>
                  <a:pt x="45720" y="533400"/>
                </a:cubicBezTo>
                <a:cubicBezTo>
                  <a:pt x="45511" y="538632"/>
                  <a:pt x="43973" y="543827"/>
                  <a:pt x="41910" y="548640"/>
                </a:cubicBezTo>
                <a:cubicBezTo>
                  <a:pt x="38305" y="557051"/>
                  <a:pt x="32815" y="561545"/>
                  <a:pt x="26670" y="56769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4478020" y="1877989"/>
                <a:ext cx="381000" cy="277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200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sz="1200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𝒄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020" y="1877989"/>
                <a:ext cx="381000" cy="27770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/>
          <p:cNvSpPr/>
          <p:nvPr/>
        </p:nvSpPr>
        <p:spPr>
          <a:xfrm>
            <a:off x="4488181" y="2092024"/>
            <a:ext cx="45719" cy="4571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749040" y="1574449"/>
            <a:ext cx="45719" cy="45719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868681" y="1243497"/>
            <a:ext cx="455930" cy="99810"/>
          </a:xfrm>
          <a:prstGeom prst="line">
            <a:avLst/>
          </a:prstGeom>
          <a:ln w="63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4452620" y="2182776"/>
                <a:ext cx="381000" cy="286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620" y="2182776"/>
                <a:ext cx="381000" cy="286938"/>
              </a:xfrm>
              <a:prstGeom prst="rect">
                <a:avLst/>
              </a:prstGeom>
              <a:blipFill rotWithShape="1">
                <a:blip r:embed="rId12"/>
                <a:stretch>
                  <a:fillRect t="-2128"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365760" y="928472"/>
                <a:ext cx="1226178" cy="312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2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12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2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sz="12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sz="12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928472"/>
                <a:ext cx="1226178" cy="312778"/>
              </a:xfrm>
              <a:prstGeom prst="rect">
                <a:avLst/>
              </a:prstGeom>
              <a:blipFill rotWithShape="1">
                <a:blip r:embed="rId13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6400799" y="1730233"/>
                <a:ext cx="1554481" cy="312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2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2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12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2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2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sz="12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sz="12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9" y="1730233"/>
                <a:ext cx="1554481" cy="312843"/>
              </a:xfrm>
              <a:prstGeom prst="rect">
                <a:avLst/>
              </a:prstGeom>
              <a:blipFill rotWithShape="1">
                <a:blip r:embed="rId14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1220824" y="4777154"/>
                <a:ext cx="7878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 pitchFamily="18" charset="0"/>
                    <a:cs typeface="Times New Roman" pitchFamily="18" charset="0"/>
                  </a:rPr>
                  <a:t>Frame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824" y="4777154"/>
                <a:ext cx="787844" cy="307777"/>
              </a:xfrm>
              <a:prstGeom prst="rect">
                <a:avLst/>
              </a:prstGeom>
              <a:blipFill rotWithShape="1">
                <a:blip r:embed="rId15"/>
                <a:stretch>
                  <a:fillRect l="-1538" t="-4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/>
              <p:cNvSpPr txBox="1"/>
              <p:nvPr/>
            </p:nvSpPr>
            <p:spPr>
              <a:xfrm>
                <a:off x="3887824" y="4789854"/>
                <a:ext cx="1402435" cy="379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 pitchFamily="18" charset="0"/>
                    <a:cs typeface="Times New Roman" pitchFamily="18" charset="0"/>
                  </a:rPr>
                  <a:t>Frame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c</m:t>
                    </m:r>
                    <m:r>
                      <a:rPr lang="en-US" sz="1400" b="0" i="0" smtClean="0">
                        <a:latin typeface="Cambria Math"/>
                      </a:rPr>
                      <m:t>=</m:t>
                    </m:r>
                    <m:r>
                      <a:rPr lang="en-US" sz="1400" b="0" i="1" smtClean="0">
                        <a:latin typeface="Cambria Math"/>
                      </a:rPr>
                      <m:t>𝑘</m:t>
                    </m:r>
                    <m:r>
                      <a:rPr lang="en-US" sz="14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824" y="4789854"/>
                <a:ext cx="1402435" cy="379463"/>
              </a:xfrm>
              <a:prstGeom prst="rect">
                <a:avLst/>
              </a:prstGeom>
              <a:blipFill rotWithShape="1">
                <a:blip r:embed="rId16"/>
                <a:stretch>
                  <a:fillRect l="-1304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/>
              <p:cNvSpPr txBox="1"/>
              <p:nvPr/>
            </p:nvSpPr>
            <p:spPr>
              <a:xfrm>
                <a:off x="6707224" y="4802554"/>
                <a:ext cx="11079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 pitchFamily="18" charset="0"/>
                    <a:cs typeface="Times New Roman" pitchFamily="18" charset="0"/>
                  </a:rPr>
                  <a:t>Frame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𝑘</m:t>
                    </m:r>
                    <m:r>
                      <a:rPr lang="en-US" sz="1400" b="0" i="1" smtClean="0">
                        <a:latin typeface="Cambria Math"/>
                      </a:rPr>
                      <m:t>+</m:t>
                    </m:r>
                    <m:r>
                      <a:rPr lang="en-US" sz="1400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224" y="4802554"/>
                <a:ext cx="1107932" cy="307777"/>
              </a:xfrm>
              <a:prstGeom prst="rect">
                <a:avLst/>
              </a:prstGeom>
              <a:blipFill rotWithShape="1">
                <a:blip r:embed="rId17"/>
                <a:stretch>
                  <a:fillRect l="-1099" t="-4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1309990" y="3735718"/>
            <a:ext cx="6562943" cy="279435"/>
            <a:chOff x="990600" y="1293911"/>
            <a:chExt cx="6248400" cy="464745"/>
          </a:xfrm>
        </p:grpSpPr>
        <p:cxnSp>
          <p:nvCxnSpPr>
            <p:cNvPr id="75" name="Straight Arrow Connector 74"/>
            <p:cNvCxnSpPr/>
            <p:nvPr/>
          </p:nvCxnSpPr>
          <p:spPr>
            <a:xfrm>
              <a:off x="990600" y="1600200"/>
              <a:ext cx="62484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371600" y="1453856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38600" y="1447800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705600" y="1441744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1981200" y="1441744"/>
              <a:ext cx="1524000" cy="316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620957" y="1429631"/>
              <a:ext cx="1398844" cy="316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448963" y="1299967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 . .</a:t>
              </a:r>
              <a:endParaRPr lang="en-US" sz="14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257800" y="1293911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 . .</a:t>
              </a:r>
              <a:endParaRPr lang="en-US" sz="1400" dirty="0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6324600" y="1447800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752600" y="1453856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3657600" y="1447800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38600" y="1447800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412030" y="1453856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1280144" y="4281444"/>
            <a:ext cx="6592789" cy="265882"/>
            <a:chOff x="914400" y="2430536"/>
            <a:chExt cx="6324600" cy="471120"/>
          </a:xfrm>
        </p:grpSpPr>
        <p:cxnSp>
          <p:nvCxnSpPr>
            <p:cNvPr id="96" name="Straight Arrow Connector 95"/>
            <p:cNvCxnSpPr/>
            <p:nvPr/>
          </p:nvCxnSpPr>
          <p:spPr>
            <a:xfrm flipV="1">
              <a:off x="5029200" y="2737144"/>
              <a:ext cx="2209800" cy="1211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1321388" y="2596856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026747" y="2590800"/>
              <a:ext cx="0" cy="30479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705600" y="2584744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2057400" y="2584744"/>
              <a:ext cx="1143000" cy="316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876800" y="2572632"/>
              <a:ext cx="1143000" cy="316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409534" y="2448585"/>
              <a:ext cx="39946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 . .</a:t>
              </a:r>
              <a:endParaRPr lang="en-US" sz="14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245759" y="2430536"/>
              <a:ext cx="39946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 . .</a:t>
              </a:r>
              <a:endParaRPr lang="en-US" sz="1400" dirty="0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914400" y="2749256"/>
              <a:ext cx="10668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Freeform 108"/>
          <p:cNvSpPr/>
          <p:nvPr/>
        </p:nvSpPr>
        <p:spPr>
          <a:xfrm>
            <a:off x="1718734" y="4469157"/>
            <a:ext cx="2667074" cy="189736"/>
          </a:xfrm>
          <a:custGeom>
            <a:avLst/>
            <a:gdLst>
              <a:gd name="connsiteX0" fmla="*/ 0 w 2545492"/>
              <a:gd name="connsiteY0" fmla="*/ 49427 h 278433"/>
              <a:gd name="connsiteX1" fmla="*/ 1223319 w 2545492"/>
              <a:gd name="connsiteY1" fmla="*/ 278027 h 278433"/>
              <a:gd name="connsiteX2" fmla="*/ 2545492 w 2545492"/>
              <a:gd name="connsiteY2" fmla="*/ 0 h 278433"/>
              <a:gd name="connsiteX0" fmla="*/ 0 w 2563306"/>
              <a:gd name="connsiteY0" fmla="*/ 40156 h 278281"/>
              <a:gd name="connsiteX1" fmla="*/ 1241133 w 2563306"/>
              <a:gd name="connsiteY1" fmla="*/ 278027 h 278281"/>
              <a:gd name="connsiteX2" fmla="*/ 2563306 w 2563306"/>
              <a:gd name="connsiteY2" fmla="*/ 0 h 278281"/>
              <a:gd name="connsiteX0" fmla="*/ 0 w 2545492"/>
              <a:gd name="connsiteY0" fmla="*/ 0 h 237879"/>
              <a:gd name="connsiteX1" fmla="*/ 1241133 w 2545492"/>
              <a:gd name="connsiteY1" fmla="*/ 237871 h 237879"/>
              <a:gd name="connsiteX2" fmla="*/ 2545492 w 2545492"/>
              <a:gd name="connsiteY2" fmla="*/ 6204 h 237879"/>
              <a:gd name="connsiteX0" fmla="*/ 0 w 2563306"/>
              <a:gd name="connsiteY0" fmla="*/ 0 h 284737"/>
              <a:gd name="connsiteX1" fmla="*/ 1258947 w 2563306"/>
              <a:gd name="connsiteY1" fmla="*/ 284229 h 284737"/>
              <a:gd name="connsiteX2" fmla="*/ 2563306 w 2563306"/>
              <a:gd name="connsiteY2" fmla="*/ 52562 h 28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3306" h="284737">
                <a:moveTo>
                  <a:pt x="0" y="0"/>
                </a:moveTo>
                <a:cubicBezTo>
                  <a:pt x="399535" y="118419"/>
                  <a:pt x="831729" y="275469"/>
                  <a:pt x="1258947" y="284229"/>
                </a:cubicBezTo>
                <a:cubicBezTo>
                  <a:pt x="1686165" y="292989"/>
                  <a:pt x="2114344" y="187456"/>
                  <a:pt x="2563306" y="52562"/>
                </a:cubicBezTo>
              </a:path>
            </a:pathLst>
          </a:custGeom>
          <a:ln w="6350">
            <a:solidFill>
              <a:schemeClr val="accent3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 flipH="1">
            <a:off x="4591461" y="4460174"/>
            <a:ext cx="2727526" cy="220737"/>
          </a:xfrm>
          <a:custGeom>
            <a:avLst/>
            <a:gdLst>
              <a:gd name="connsiteX0" fmla="*/ 0 w 2545492"/>
              <a:gd name="connsiteY0" fmla="*/ 49427 h 278433"/>
              <a:gd name="connsiteX1" fmla="*/ 1223319 w 2545492"/>
              <a:gd name="connsiteY1" fmla="*/ 278027 h 278433"/>
              <a:gd name="connsiteX2" fmla="*/ 2545492 w 2545492"/>
              <a:gd name="connsiteY2" fmla="*/ 0 h 278433"/>
              <a:gd name="connsiteX0" fmla="*/ 0 w 2598466"/>
              <a:gd name="connsiteY0" fmla="*/ 0 h 441476"/>
              <a:gd name="connsiteX1" fmla="*/ 1276293 w 2598466"/>
              <a:gd name="connsiteY1" fmla="*/ 438666 h 441476"/>
              <a:gd name="connsiteX2" fmla="*/ 2598466 w 2598466"/>
              <a:gd name="connsiteY2" fmla="*/ 160639 h 44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8466" h="441476">
                <a:moveTo>
                  <a:pt x="0" y="0"/>
                </a:moveTo>
                <a:cubicBezTo>
                  <a:pt x="399535" y="118419"/>
                  <a:pt x="843215" y="411893"/>
                  <a:pt x="1276293" y="438666"/>
                </a:cubicBezTo>
                <a:cubicBezTo>
                  <a:pt x="1709371" y="465439"/>
                  <a:pt x="2149504" y="295533"/>
                  <a:pt x="2598466" y="160639"/>
                </a:cubicBezTo>
              </a:path>
            </a:pathLst>
          </a:custGeom>
          <a:ln w="6350">
            <a:solidFill>
              <a:schemeClr val="accent3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0"/>
          <p:cNvSpPr/>
          <p:nvPr/>
        </p:nvSpPr>
        <p:spPr>
          <a:xfrm>
            <a:off x="4376733" y="3923279"/>
            <a:ext cx="143033" cy="473835"/>
          </a:xfrm>
          <a:custGeom>
            <a:avLst/>
            <a:gdLst>
              <a:gd name="connsiteX0" fmla="*/ 129746 w 129746"/>
              <a:gd name="connsiteY0" fmla="*/ 0 h 747584"/>
              <a:gd name="connsiteX1" fmla="*/ 0 w 129746"/>
              <a:gd name="connsiteY1" fmla="*/ 327454 h 747584"/>
              <a:gd name="connsiteX2" fmla="*/ 129746 w 129746"/>
              <a:gd name="connsiteY2" fmla="*/ 747584 h 747584"/>
              <a:gd name="connsiteX0" fmla="*/ 205304 w 205303"/>
              <a:gd name="connsiteY0" fmla="*/ 0 h 859679"/>
              <a:gd name="connsiteX1" fmla="*/ 1317 w 205303"/>
              <a:gd name="connsiteY1" fmla="*/ 439549 h 859679"/>
              <a:gd name="connsiteX2" fmla="*/ 131063 w 205303"/>
              <a:gd name="connsiteY2" fmla="*/ 859679 h 859679"/>
              <a:gd name="connsiteX0" fmla="*/ 181179 w 181179"/>
              <a:gd name="connsiteY0" fmla="*/ 0 h 859679"/>
              <a:gd name="connsiteX1" fmla="*/ 670 w 181179"/>
              <a:gd name="connsiteY1" fmla="*/ 439549 h 859679"/>
              <a:gd name="connsiteX2" fmla="*/ 130416 w 181179"/>
              <a:gd name="connsiteY2" fmla="*/ 859679 h 85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179" h="859679">
                <a:moveTo>
                  <a:pt x="181179" y="0"/>
                </a:moveTo>
                <a:cubicBezTo>
                  <a:pt x="116306" y="101428"/>
                  <a:pt x="9131" y="296269"/>
                  <a:pt x="670" y="439549"/>
                </a:cubicBezTo>
                <a:cubicBezTo>
                  <a:pt x="-7791" y="582829"/>
                  <a:pt x="65543" y="711912"/>
                  <a:pt x="130416" y="859679"/>
                </a:cubicBezTo>
              </a:path>
            </a:pathLst>
          </a:custGeom>
          <a:noFill/>
          <a:ln w="63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1309990" y="3276476"/>
            <a:ext cx="6561551" cy="253771"/>
            <a:chOff x="990600" y="1358466"/>
            <a:chExt cx="6248400" cy="400190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990600" y="1600200"/>
              <a:ext cx="62484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371600" y="1453856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4038600" y="1447800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705600" y="1441744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1981200" y="1441744"/>
              <a:ext cx="1524000" cy="316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564430" y="1429632"/>
              <a:ext cx="1455370" cy="316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449357" y="1434199"/>
              <a:ext cx="39946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 . .</a:t>
              </a:r>
              <a:endParaRPr lang="en-US" sz="14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257800" y="1358466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 . .</a:t>
              </a:r>
              <a:endParaRPr lang="en-US" sz="1400" dirty="0"/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6324600" y="1447800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752600" y="1453856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3657600" y="1447800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038600" y="1447800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4412030" y="1453856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Freeform 127"/>
          <p:cNvSpPr/>
          <p:nvPr/>
        </p:nvSpPr>
        <p:spPr>
          <a:xfrm>
            <a:off x="1836162" y="4191088"/>
            <a:ext cx="2568182" cy="245157"/>
          </a:xfrm>
          <a:custGeom>
            <a:avLst/>
            <a:gdLst>
              <a:gd name="connsiteX0" fmla="*/ 0 w 2533135"/>
              <a:gd name="connsiteY0" fmla="*/ 0 h 469556"/>
              <a:gd name="connsiteX1" fmla="*/ 1241854 w 2533135"/>
              <a:gd name="connsiteY1" fmla="*/ 123567 h 469556"/>
              <a:gd name="connsiteX2" fmla="*/ 2533135 w 2533135"/>
              <a:gd name="connsiteY2" fmla="*/ 469556 h 46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135" h="469556">
                <a:moveTo>
                  <a:pt x="0" y="0"/>
                </a:moveTo>
                <a:cubicBezTo>
                  <a:pt x="409832" y="22654"/>
                  <a:pt x="819665" y="45308"/>
                  <a:pt x="1241854" y="123567"/>
                </a:cubicBezTo>
                <a:cubicBezTo>
                  <a:pt x="1664043" y="201826"/>
                  <a:pt x="2098589" y="335691"/>
                  <a:pt x="2533135" y="469556"/>
                </a:cubicBezTo>
              </a:path>
            </a:pathLst>
          </a:custGeom>
          <a:noFill/>
          <a:ln w="635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/>
          <p:cNvSpPr/>
          <p:nvPr/>
        </p:nvSpPr>
        <p:spPr>
          <a:xfrm flipH="1">
            <a:off x="4591461" y="4191088"/>
            <a:ext cx="2591348" cy="245157"/>
          </a:xfrm>
          <a:custGeom>
            <a:avLst/>
            <a:gdLst>
              <a:gd name="connsiteX0" fmla="*/ 0 w 2533135"/>
              <a:gd name="connsiteY0" fmla="*/ 0 h 469556"/>
              <a:gd name="connsiteX1" fmla="*/ 1241854 w 2533135"/>
              <a:gd name="connsiteY1" fmla="*/ 123567 h 469556"/>
              <a:gd name="connsiteX2" fmla="*/ 2533135 w 2533135"/>
              <a:gd name="connsiteY2" fmla="*/ 469556 h 46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135" h="469556">
                <a:moveTo>
                  <a:pt x="0" y="0"/>
                </a:moveTo>
                <a:cubicBezTo>
                  <a:pt x="409832" y="22654"/>
                  <a:pt x="819665" y="45308"/>
                  <a:pt x="1241854" y="123567"/>
                </a:cubicBezTo>
                <a:cubicBezTo>
                  <a:pt x="1664043" y="201826"/>
                  <a:pt x="2098589" y="335691"/>
                  <a:pt x="2533135" y="469556"/>
                </a:cubicBezTo>
              </a:path>
            </a:pathLst>
          </a:custGeom>
          <a:noFill/>
          <a:ln w="635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0"/>
          <p:cNvSpPr/>
          <p:nvPr/>
        </p:nvSpPr>
        <p:spPr>
          <a:xfrm>
            <a:off x="4572420" y="3201701"/>
            <a:ext cx="174410" cy="1195414"/>
          </a:xfrm>
          <a:custGeom>
            <a:avLst/>
            <a:gdLst>
              <a:gd name="connsiteX0" fmla="*/ 0 w 198156"/>
              <a:gd name="connsiteY0" fmla="*/ 0 h 1260390"/>
              <a:gd name="connsiteX1" fmla="*/ 197708 w 198156"/>
              <a:gd name="connsiteY1" fmla="*/ 624017 h 1260390"/>
              <a:gd name="connsiteX2" fmla="*/ 43249 w 198156"/>
              <a:gd name="connsiteY2" fmla="*/ 1260390 h 1260390"/>
              <a:gd name="connsiteX0" fmla="*/ 61670 w 157901"/>
              <a:gd name="connsiteY0" fmla="*/ 0 h 1210874"/>
              <a:gd name="connsiteX1" fmla="*/ 154459 w 157901"/>
              <a:gd name="connsiteY1" fmla="*/ 574501 h 1210874"/>
              <a:gd name="connsiteX2" fmla="*/ 0 w 157901"/>
              <a:gd name="connsiteY2" fmla="*/ 1210874 h 1210874"/>
              <a:gd name="connsiteX0" fmla="*/ 61670 w 148856"/>
              <a:gd name="connsiteY0" fmla="*/ 0 h 1210874"/>
              <a:gd name="connsiteX1" fmla="*/ 143968 w 148856"/>
              <a:gd name="connsiteY1" fmla="*/ 605449 h 1210874"/>
              <a:gd name="connsiteX2" fmla="*/ 0 w 148856"/>
              <a:gd name="connsiteY2" fmla="*/ 1210874 h 1210874"/>
              <a:gd name="connsiteX0" fmla="*/ 45933 w 145980"/>
              <a:gd name="connsiteY0" fmla="*/ 0 h 1217063"/>
              <a:gd name="connsiteX1" fmla="*/ 143968 w 145980"/>
              <a:gd name="connsiteY1" fmla="*/ 611638 h 1217063"/>
              <a:gd name="connsiteX2" fmla="*/ 0 w 145980"/>
              <a:gd name="connsiteY2" fmla="*/ 1217063 h 1217063"/>
              <a:gd name="connsiteX0" fmla="*/ 58322 w 148087"/>
              <a:gd name="connsiteY0" fmla="*/ 0 h 1197573"/>
              <a:gd name="connsiteX1" fmla="*/ 143968 w 148087"/>
              <a:gd name="connsiteY1" fmla="*/ 592148 h 1197573"/>
              <a:gd name="connsiteX2" fmla="*/ 0 w 148087"/>
              <a:gd name="connsiteY2" fmla="*/ 1197573 h 119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087" h="1197573">
                <a:moveTo>
                  <a:pt x="58322" y="0"/>
                </a:moveTo>
                <a:cubicBezTo>
                  <a:pt x="153572" y="206976"/>
                  <a:pt x="153688" y="392553"/>
                  <a:pt x="143968" y="592148"/>
                </a:cubicBezTo>
                <a:cubicBezTo>
                  <a:pt x="134248" y="791744"/>
                  <a:pt x="80833" y="984419"/>
                  <a:pt x="0" y="1197573"/>
                </a:cubicBezTo>
              </a:path>
            </a:pathLst>
          </a:custGeom>
          <a:ln w="63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/>
          <p:cNvGrpSpPr/>
          <p:nvPr/>
        </p:nvGrpSpPr>
        <p:grpSpPr>
          <a:xfrm>
            <a:off x="1309990" y="2686380"/>
            <a:ext cx="6561551" cy="278110"/>
            <a:chOff x="990600" y="1357234"/>
            <a:chExt cx="6248400" cy="401422"/>
          </a:xfrm>
        </p:grpSpPr>
        <p:cxnSp>
          <p:nvCxnSpPr>
            <p:cNvPr id="133" name="Straight Arrow Connector 132"/>
            <p:cNvCxnSpPr/>
            <p:nvPr/>
          </p:nvCxnSpPr>
          <p:spPr>
            <a:xfrm>
              <a:off x="990600" y="1600200"/>
              <a:ext cx="62484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371600" y="1453856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4038600" y="1447800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6705600" y="1441744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/>
            <p:cNvSpPr/>
            <p:nvPr/>
          </p:nvSpPr>
          <p:spPr>
            <a:xfrm>
              <a:off x="1981200" y="1441744"/>
              <a:ext cx="1524000" cy="316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564430" y="1429632"/>
              <a:ext cx="1455370" cy="316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464352" y="1357235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 . .</a:t>
              </a:r>
              <a:endParaRPr lang="en-US" sz="14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257800" y="1357234"/>
              <a:ext cx="39946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 . .</a:t>
              </a:r>
              <a:endParaRPr lang="en-US" sz="1400" dirty="0"/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6324600" y="1447800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752600" y="1453856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3657600" y="1447800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4038600" y="1447800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4412030" y="1453856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/>
              <p:cNvSpPr txBox="1"/>
              <p:nvPr/>
            </p:nvSpPr>
            <p:spPr>
              <a:xfrm>
                <a:off x="7931705" y="4319402"/>
                <a:ext cx="4338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705" y="4319402"/>
                <a:ext cx="433837" cy="30777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/>
              <p:cNvSpPr txBox="1"/>
              <p:nvPr/>
            </p:nvSpPr>
            <p:spPr>
              <a:xfrm>
                <a:off x="7932154" y="3817323"/>
                <a:ext cx="432298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54" y="3817323"/>
                <a:ext cx="432298" cy="325089"/>
              </a:xfrm>
              <a:prstGeom prst="rect">
                <a:avLst/>
              </a:prstGeom>
              <a:blipFill rotWithShape="1">
                <a:blip r:embed="rId19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Oval 148"/>
          <p:cNvSpPr/>
          <p:nvPr/>
        </p:nvSpPr>
        <p:spPr>
          <a:xfrm>
            <a:off x="1554898" y="100304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7397685" y="103825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/>
              <p:cNvSpPr txBox="1"/>
              <p:nvPr/>
            </p:nvSpPr>
            <p:spPr>
              <a:xfrm>
                <a:off x="7918368" y="3253154"/>
                <a:ext cx="4652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368" y="3253154"/>
                <a:ext cx="465256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/>
              <p:cNvSpPr txBox="1"/>
              <p:nvPr/>
            </p:nvSpPr>
            <p:spPr>
              <a:xfrm>
                <a:off x="7931705" y="2709292"/>
                <a:ext cx="4338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705" y="2709292"/>
                <a:ext cx="433837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/>
              <p:cNvSpPr txBox="1"/>
              <p:nvPr/>
            </p:nvSpPr>
            <p:spPr>
              <a:xfrm>
                <a:off x="4516755" y="91181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755" y="911810"/>
                <a:ext cx="381000" cy="276999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/>
              <p:cNvSpPr txBox="1"/>
              <p:nvPr/>
            </p:nvSpPr>
            <p:spPr>
              <a:xfrm>
                <a:off x="4489106" y="629864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US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106" y="629864"/>
                <a:ext cx="381000" cy="27699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465997" y="2808170"/>
            <a:ext cx="96023" cy="914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466229" y="3392563"/>
            <a:ext cx="91440" cy="914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4475765" y="3877101"/>
            <a:ext cx="91440" cy="91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4508196" y="1039142"/>
            <a:ext cx="45719" cy="4571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664365" y="3877801"/>
            <a:ext cx="91440" cy="914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1658854" y="4417702"/>
            <a:ext cx="91440" cy="9144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63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7262923" y="3870519"/>
            <a:ext cx="91440" cy="914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7267709" y="4409423"/>
            <a:ext cx="91440" cy="9144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63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18660" y="1326797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4478062" y="4415601"/>
            <a:ext cx="91440" cy="91440"/>
          </a:xfrm>
          <a:prstGeom prst="ellipse">
            <a:avLst/>
          </a:prstGeom>
          <a:solidFill>
            <a:srgbClr val="00B0F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574922" y="3735718"/>
            <a:ext cx="261240" cy="943992"/>
          </a:xfrm>
          <a:prstGeom prst="ellipse">
            <a:avLst/>
          </a:prstGeo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7182809" y="3719707"/>
            <a:ext cx="261240" cy="943992"/>
          </a:xfrm>
          <a:prstGeom prst="ellipse">
            <a:avLst/>
          </a:prstGeo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4376222" y="2667000"/>
            <a:ext cx="261240" cy="943992"/>
          </a:xfrm>
          <a:prstGeom prst="ellipse">
            <a:avLst/>
          </a:prstGeom>
          <a:ln w="63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5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998170" y="2008952"/>
            <a:ext cx="6248400" cy="353248"/>
            <a:chOff x="990600" y="1405408"/>
            <a:chExt cx="6248400" cy="35324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990600" y="1600200"/>
              <a:ext cx="62484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371600" y="1453856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038600" y="1447800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705600" y="1441744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981200" y="1441744"/>
              <a:ext cx="1524000" cy="316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64430" y="1429632"/>
              <a:ext cx="1455370" cy="316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09534" y="1405408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 . .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57800" y="1407936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 . .</a:t>
              </a:r>
              <a:endParaRPr lang="en-US" sz="1400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6324600" y="1447800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752600" y="1453856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657600" y="1447800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038600" y="1447800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412030" y="1453856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914400" y="3200400"/>
            <a:ext cx="6324600" cy="353248"/>
            <a:chOff x="914400" y="2548408"/>
            <a:chExt cx="6324600" cy="353248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5029200" y="2737144"/>
              <a:ext cx="2209800" cy="1211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371600" y="2596856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038600" y="2590800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705600" y="2584744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057400" y="2584744"/>
              <a:ext cx="1143000" cy="316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76800" y="2572632"/>
              <a:ext cx="1143000" cy="316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09534" y="2548408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 . .</a:t>
              </a:r>
              <a:endParaRPr 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57800" y="2550936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 . .</a:t>
              </a:r>
              <a:endParaRPr lang="en-US" sz="1400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914400" y="2749256"/>
              <a:ext cx="10668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reeform 49"/>
          <p:cNvSpPr/>
          <p:nvPr/>
        </p:nvSpPr>
        <p:spPr>
          <a:xfrm>
            <a:off x="1383957" y="3589638"/>
            <a:ext cx="2545492" cy="278433"/>
          </a:xfrm>
          <a:custGeom>
            <a:avLst/>
            <a:gdLst>
              <a:gd name="connsiteX0" fmla="*/ 0 w 2545492"/>
              <a:gd name="connsiteY0" fmla="*/ 49427 h 278433"/>
              <a:gd name="connsiteX1" fmla="*/ 1223319 w 2545492"/>
              <a:gd name="connsiteY1" fmla="*/ 278027 h 278433"/>
              <a:gd name="connsiteX2" fmla="*/ 2545492 w 2545492"/>
              <a:gd name="connsiteY2" fmla="*/ 0 h 27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5492" h="278433">
                <a:moveTo>
                  <a:pt x="0" y="49427"/>
                </a:moveTo>
                <a:cubicBezTo>
                  <a:pt x="399535" y="167846"/>
                  <a:pt x="799070" y="286265"/>
                  <a:pt x="1223319" y="278027"/>
                </a:cubicBezTo>
                <a:cubicBezTo>
                  <a:pt x="1647568" y="269789"/>
                  <a:pt x="2096530" y="134894"/>
                  <a:pt x="2545492" y="0"/>
                </a:cubicBezTo>
              </a:path>
            </a:pathLst>
          </a:custGeom>
          <a:ln w="63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 flipH="1">
            <a:off x="4158047" y="3590465"/>
            <a:ext cx="2547553" cy="278433"/>
          </a:xfrm>
          <a:custGeom>
            <a:avLst/>
            <a:gdLst>
              <a:gd name="connsiteX0" fmla="*/ 0 w 2545492"/>
              <a:gd name="connsiteY0" fmla="*/ 49427 h 278433"/>
              <a:gd name="connsiteX1" fmla="*/ 1223319 w 2545492"/>
              <a:gd name="connsiteY1" fmla="*/ 278027 h 278433"/>
              <a:gd name="connsiteX2" fmla="*/ 2545492 w 2545492"/>
              <a:gd name="connsiteY2" fmla="*/ 0 h 27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5492" h="278433">
                <a:moveTo>
                  <a:pt x="0" y="49427"/>
                </a:moveTo>
                <a:cubicBezTo>
                  <a:pt x="399535" y="167846"/>
                  <a:pt x="799070" y="286265"/>
                  <a:pt x="1223319" y="278027"/>
                </a:cubicBezTo>
                <a:cubicBezTo>
                  <a:pt x="1647568" y="269789"/>
                  <a:pt x="2096530" y="134894"/>
                  <a:pt x="2545492" y="0"/>
                </a:cubicBezTo>
              </a:path>
            </a:pathLst>
          </a:custGeom>
          <a:ln w="63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3904735" y="2421924"/>
            <a:ext cx="129746" cy="747584"/>
          </a:xfrm>
          <a:custGeom>
            <a:avLst/>
            <a:gdLst>
              <a:gd name="connsiteX0" fmla="*/ 129746 w 129746"/>
              <a:gd name="connsiteY0" fmla="*/ 0 h 747584"/>
              <a:gd name="connsiteX1" fmla="*/ 0 w 129746"/>
              <a:gd name="connsiteY1" fmla="*/ 327454 h 747584"/>
              <a:gd name="connsiteX2" fmla="*/ 129746 w 129746"/>
              <a:gd name="connsiteY2" fmla="*/ 747584 h 74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746" h="747584">
                <a:moveTo>
                  <a:pt x="129746" y="0"/>
                </a:moveTo>
                <a:cubicBezTo>
                  <a:pt x="64873" y="101428"/>
                  <a:pt x="0" y="202857"/>
                  <a:pt x="0" y="327454"/>
                </a:cubicBezTo>
                <a:cubicBezTo>
                  <a:pt x="0" y="452051"/>
                  <a:pt x="64873" y="599817"/>
                  <a:pt x="129746" y="747584"/>
                </a:cubicBezTo>
              </a:path>
            </a:pathLst>
          </a:custGeom>
          <a:ln w="63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1254198" y="2452816"/>
            <a:ext cx="123580" cy="753762"/>
          </a:xfrm>
          <a:custGeom>
            <a:avLst/>
            <a:gdLst>
              <a:gd name="connsiteX0" fmla="*/ 123580 w 123580"/>
              <a:gd name="connsiteY0" fmla="*/ 0 h 753762"/>
              <a:gd name="connsiteX1" fmla="*/ 13 w 123580"/>
              <a:gd name="connsiteY1" fmla="*/ 345989 h 753762"/>
              <a:gd name="connsiteX2" fmla="*/ 117402 w 123580"/>
              <a:gd name="connsiteY2" fmla="*/ 753762 h 75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580" h="753762">
                <a:moveTo>
                  <a:pt x="123580" y="0"/>
                </a:moveTo>
                <a:cubicBezTo>
                  <a:pt x="62311" y="110181"/>
                  <a:pt x="1043" y="220362"/>
                  <a:pt x="13" y="345989"/>
                </a:cubicBezTo>
                <a:cubicBezTo>
                  <a:pt x="-1017" y="471616"/>
                  <a:pt x="58192" y="612689"/>
                  <a:pt x="117402" y="753762"/>
                </a:cubicBezTo>
              </a:path>
            </a:pathLst>
          </a:custGeom>
          <a:ln w="63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 flipH="1">
            <a:off x="6705600" y="2461054"/>
            <a:ext cx="152400" cy="753762"/>
          </a:xfrm>
          <a:custGeom>
            <a:avLst/>
            <a:gdLst>
              <a:gd name="connsiteX0" fmla="*/ 123580 w 123580"/>
              <a:gd name="connsiteY0" fmla="*/ 0 h 753762"/>
              <a:gd name="connsiteX1" fmla="*/ 13 w 123580"/>
              <a:gd name="connsiteY1" fmla="*/ 345989 h 753762"/>
              <a:gd name="connsiteX2" fmla="*/ 117402 w 123580"/>
              <a:gd name="connsiteY2" fmla="*/ 753762 h 75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580" h="753762">
                <a:moveTo>
                  <a:pt x="123580" y="0"/>
                </a:moveTo>
                <a:cubicBezTo>
                  <a:pt x="62311" y="110181"/>
                  <a:pt x="1043" y="220362"/>
                  <a:pt x="13" y="345989"/>
                </a:cubicBezTo>
                <a:cubicBezTo>
                  <a:pt x="-1017" y="471616"/>
                  <a:pt x="58192" y="612689"/>
                  <a:pt x="117402" y="753762"/>
                </a:cubicBezTo>
              </a:path>
            </a:pathLst>
          </a:custGeom>
          <a:ln w="63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996778" y="1371600"/>
            <a:ext cx="6248400" cy="353248"/>
            <a:chOff x="990600" y="1405408"/>
            <a:chExt cx="6248400" cy="353248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990600" y="1600200"/>
              <a:ext cx="62484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371600" y="1453856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038600" y="1447800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705600" y="1441744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1981200" y="1441744"/>
              <a:ext cx="1524000" cy="316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564430" y="1429632"/>
              <a:ext cx="1455370" cy="316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409534" y="1405408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 . .</a:t>
              </a:r>
              <a:endParaRPr lang="en-US" sz="1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257800" y="1407936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 . .</a:t>
              </a:r>
              <a:endParaRPr lang="en-US" sz="1400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6324600" y="1447800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752600" y="1453856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657600" y="1447800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038600" y="1447800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412030" y="1453856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Freeform 68"/>
          <p:cNvSpPr/>
          <p:nvPr/>
        </p:nvSpPr>
        <p:spPr>
          <a:xfrm>
            <a:off x="1396314" y="2786449"/>
            <a:ext cx="2533135" cy="469556"/>
          </a:xfrm>
          <a:custGeom>
            <a:avLst/>
            <a:gdLst>
              <a:gd name="connsiteX0" fmla="*/ 0 w 2533135"/>
              <a:gd name="connsiteY0" fmla="*/ 0 h 469556"/>
              <a:gd name="connsiteX1" fmla="*/ 1241854 w 2533135"/>
              <a:gd name="connsiteY1" fmla="*/ 123567 h 469556"/>
              <a:gd name="connsiteX2" fmla="*/ 2533135 w 2533135"/>
              <a:gd name="connsiteY2" fmla="*/ 469556 h 46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135" h="469556">
                <a:moveTo>
                  <a:pt x="0" y="0"/>
                </a:moveTo>
                <a:cubicBezTo>
                  <a:pt x="409832" y="22654"/>
                  <a:pt x="819665" y="45308"/>
                  <a:pt x="1241854" y="123567"/>
                </a:cubicBezTo>
                <a:cubicBezTo>
                  <a:pt x="1664043" y="201826"/>
                  <a:pt x="2098589" y="335691"/>
                  <a:pt x="2533135" y="469556"/>
                </a:cubicBezTo>
              </a:path>
            </a:pathLst>
          </a:cu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 flipH="1">
            <a:off x="4120978" y="2785348"/>
            <a:ext cx="2533134" cy="457444"/>
          </a:xfrm>
          <a:custGeom>
            <a:avLst/>
            <a:gdLst>
              <a:gd name="connsiteX0" fmla="*/ 0 w 2533135"/>
              <a:gd name="connsiteY0" fmla="*/ 0 h 469556"/>
              <a:gd name="connsiteX1" fmla="*/ 1241854 w 2533135"/>
              <a:gd name="connsiteY1" fmla="*/ 123567 h 469556"/>
              <a:gd name="connsiteX2" fmla="*/ 2533135 w 2533135"/>
              <a:gd name="connsiteY2" fmla="*/ 469556 h 46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135" h="469556">
                <a:moveTo>
                  <a:pt x="0" y="0"/>
                </a:moveTo>
                <a:cubicBezTo>
                  <a:pt x="409832" y="22654"/>
                  <a:pt x="819665" y="45308"/>
                  <a:pt x="1241854" y="123567"/>
                </a:cubicBezTo>
                <a:cubicBezTo>
                  <a:pt x="1664043" y="201826"/>
                  <a:pt x="2098589" y="335691"/>
                  <a:pt x="2533135" y="469556"/>
                </a:cubicBezTo>
              </a:path>
            </a:pathLst>
          </a:cu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3931510" y="1049712"/>
            <a:ext cx="53548" cy="388993"/>
          </a:xfrm>
          <a:custGeom>
            <a:avLst/>
            <a:gdLst>
              <a:gd name="connsiteX0" fmla="*/ 123580 w 123580"/>
              <a:gd name="connsiteY0" fmla="*/ 0 h 753762"/>
              <a:gd name="connsiteX1" fmla="*/ 13 w 123580"/>
              <a:gd name="connsiteY1" fmla="*/ 345989 h 753762"/>
              <a:gd name="connsiteX2" fmla="*/ 117402 w 123580"/>
              <a:gd name="connsiteY2" fmla="*/ 753762 h 75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580" h="753762">
                <a:moveTo>
                  <a:pt x="123580" y="0"/>
                </a:moveTo>
                <a:cubicBezTo>
                  <a:pt x="62311" y="110181"/>
                  <a:pt x="1043" y="220362"/>
                  <a:pt x="13" y="345989"/>
                </a:cubicBezTo>
                <a:cubicBezTo>
                  <a:pt x="-1017" y="471616"/>
                  <a:pt x="58192" y="612689"/>
                  <a:pt x="117402" y="753762"/>
                </a:cubicBezTo>
              </a:path>
            </a:pathLst>
          </a:custGeom>
          <a:ln w="63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4065373" y="1244208"/>
            <a:ext cx="198156" cy="1900587"/>
          </a:xfrm>
          <a:custGeom>
            <a:avLst/>
            <a:gdLst>
              <a:gd name="connsiteX0" fmla="*/ 0 w 198156"/>
              <a:gd name="connsiteY0" fmla="*/ 0 h 1260390"/>
              <a:gd name="connsiteX1" fmla="*/ 197708 w 198156"/>
              <a:gd name="connsiteY1" fmla="*/ 624017 h 1260390"/>
              <a:gd name="connsiteX2" fmla="*/ 43249 w 198156"/>
              <a:gd name="connsiteY2" fmla="*/ 1260390 h 126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156" h="1260390">
                <a:moveTo>
                  <a:pt x="0" y="0"/>
                </a:moveTo>
                <a:cubicBezTo>
                  <a:pt x="95250" y="206976"/>
                  <a:pt x="190500" y="413952"/>
                  <a:pt x="197708" y="624017"/>
                </a:cubicBezTo>
                <a:cubicBezTo>
                  <a:pt x="204916" y="834082"/>
                  <a:pt x="124082" y="1047236"/>
                  <a:pt x="43249" y="1260390"/>
                </a:cubicBezTo>
              </a:path>
            </a:pathLst>
          </a:custGeom>
          <a:ln w="63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996778" y="713552"/>
            <a:ext cx="6248400" cy="353248"/>
            <a:chOff x="990600" y="1405408"/>
            <a:chExt cx="6248400" cy="353248"/>
          </a:xfrm>
        </p:grpSpPr>
        <p:cxnSp>
          <p:nvCxnSpPr>
            <p:cNvPr id="75" name="Straight Arrow Connector 74"/>
            <p:cNvCxnSpPr/>
            <p:nvPr/>
          </p:nvCxnSpPr>
          <p:spPr>
            <a:xfrm>
              <a:off x="990600" y="1600200"/>
              <a:ext cx="62484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371600" y="1453856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38600" y="1447800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705600" y="1441744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1981200" y="1441744"/>
              <a:ext cx="1524000" cy="316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564430" y="1429632"/>
              <a:ext cx="1455370" cy="316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409534" y="1405408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 . .</a:t>
              </a:r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257800" y="1407936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 . .</a:t>
              </a:r>
              <a:endParaRPr lang="en-US" sz="1400" dirty="0"/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6324600" y="1447800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752600" y="1453856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657600" y="1447800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038600" y="1447800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412030" y="1453856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7315200" y="3169508"/>
                <a:ext cx="6106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169508"/>
                <a:ext cx="61068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7315200" y="1981200"/>
                <a:ext cx="610552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1981200"/>
                <a:ext cx="610552" cy="491417"/>
              </a:xfrm>
              <a:prstGeom prst="rect">
                <a:avLst/>
              </a:prstGeom>
              <a:blipFill rotWithShape="1">
                <a:blip r:embed="rId3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616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63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4247</TotalTime>
  <Words>348</Words>
  <Application>Microsoft Office PowerPoint</Application>
  <PresentationFormat>On-screen Show (4:3)</PresentationFormat>
  <Paragraphs>56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Mike</cp:lastModifiedBy>
  <cp:revision>29</cp:revision>
  <cp:lastPrinted>2012-06-15T17:13:34Z</cp:lastPrinted>
  <dcterms:created xsi:type="dcterms:W3CDTF">2011-04-19T21:38:19Z</dcterms:created>
  <dcterms:modified xsi:type="dcterms:W3CDTF">2012-06-15T17:42:45Z</dcterms:modified>
</cp:coreProperties>
</file>