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7878"/>
    <a:srgbClr val="1C1C1E"/>
    <a:srgbClr val="61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64DB2-9669-4631-AB9C-EC6A7C078DCC}" v="56" dt="2023-05-25T15:23:16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ny Yeh" userId="eb7c92636ed9a93f" providerId="LiveId" clId="{1C764DB2-9669-4631-AB9C-EC6A7C078DCC}"/>
    <pc:docChg chg="undo custSel addSld modSld">
      <pc:chgData name="Lanny Yeh" userId="eb7c92636ed9a93f" providerId="LiveId" clId="{1C764DB2-9669-4631-AB9C-EC6A7C078DCC}" dt="2023-05-25T16:13:53.907" v="809" actId="1035"/>
      <pc:docMkLst>
        <pc:docMk/>
      </pc:docMkLst>
      <pc:sldChg chg="addSp delSp modSp new mod">
        <pc:chgData name="Lanny Yeh" userId="eb7c92636ed9a93f" providerId="LiveId" clId="{1C764DB2-9669-4631-AB9C-EC6A7C078DCC}" dt="2023-05-25T16:13:53.907" v="809" actId="1035"/>
        <pc:sldMkLst>
          <pc:docMk/>
          <pc:sldMk cId="3852216474" sldId="256"/>
        </pc:sldMkLst>
        <pc:spChg chg="del">
          <ac:chgData name="Lanny Yeh" userId="eb7c92636ed9a93f" providerId="LiveId" clId="{1C764DB2-9669-4631-AB9C-EC6A7C078DCC}" dt="2023-05-25T14:42:51.066" v="1" actId="478"/>
          <ac:spMkLst>
            <pc:docMk/>
            <pc:sldMk cId="3852216474" sldId="256"/>
            <ac:spMk id="2" creationId="{140706C8-98F5-E2C5-9F7E-9B3998C98F44}"/>
          </ac:spMkLst>
        </pc:spChg>
        <pc:spChg chg="del">
          <ac:chgData name="Lanny Yeh" userId="eb7c92636ed9a93f" providerId="LiveId" clId="{1C764DB2-9669-4631-AB9C-EC6A7C078DCC}" dt="2023-05-25T14:42:52.210" v="2" actId="478"/>
          <ac:spMkLst>
            <pc:docMk/>
            <pc:sldMk cId="3852216474" sldId="256"/>
            <ac:spMk id="3" creationId="{48403520-832D-2744-76C5-F0EB0285F3EC}"/>
          </ac:spMkLst>
        </pc:spChg>
        <pc:spChg chg="add mod">
          <ac:chgData name="Lanny Yeh" userId="eb7c92636ed9a93f" providerId="LiveId" clId="{1C764DB2-9669-4631-AB9C-EC6A7C078DCC}" dt="2023-05-25T15:00:18.557" v="208" actId="1076"/>
          <ac:spMkLst>
            <pc:docMk/>
            <pc:sldMk cId="3852216474" sldId="256"/>
            <ac:spMk id="4" creationId="{8A735A09-B5FD-85EC-BE43-D3F33A8611EC}"/>
          </ac:spMkLst>
        </pc:spChg>
        <pc:spChg chg="add del mod ord">
          <ac:chgData name="Lanny Yeh" userId="eb7c92636ed9a93f" providerId="LiveId" clId="{1C764DB2-9669-4631-AB9C-EC6A7C078DCC}" dt="2023-05-25T14:59:03.083" v="180" actId="478"/>
          <ac:spMkLst>
            <pc:docMk/>
            <pc:sldMk cId="3852216474" sldId="256"/>
            <ac:spMk id="9" creationId="{5B66C2F6-5F59-B741-271C-749E7258629B}"/>
          </ac:spMkLst>
        </pc:spChg>
        <pc:spChg chg="add mod">
          <ac:chgData name="Lanny Yeh" userId="eb7c92636ed9a93f" providerId="LiveId" clId="{1C764DB2-9669-4631-AB9C-EC6A7C078DCC}" dt="2023-05-25T15:00:18.557" v="208" actId="1076"/>
          <ac:spMkLst>
            <pc:docMk/>
            <pc:sldMk cId="3852216474" sldId="256"/>
            <ac:spMk id="10" creationId="{583DD152-378B-AB0C-18A8-9A32D3EEA64A}"/>
          </ac:spMkLst>
        </pc:spChg>
        <pc:spChg chg="add mod">
          <ac:chgData name="Lanny Yeh" userId="eb7c92636ed9a93f" providerId="LiveId" clId="{1C764DB2-9669-4631-AB9C-EC6A7C078DCC}" dt="2023-05-25T15:00:06.436" v="205" actId="571"/>
          <ac:spMkLst>
            <pc:docMk/>
            <pc:sldMk cId="3852216474" sldId="256"/>
            <ac:spMk id="11" creationId="{857207D5-9FE7-F4D7-DFF3-B7719AC03133}"/>
          </ac:spMkLst>
        </pc:spChg>
        <pc:spChg chg="add mod ord">
          <ac:chgData name="Lanny Yeh" userId="eb7c92636ed9a93f" providerId="LiveId" clId="{1C764DB2-9669-4631-AB9C-EC6A7C078DCC}" dt="2023-05-25T15:22:38.243" v="782" actId="1076"/>
          <ac:spMkLst>
            <pc:docMk/>
            <pc:sldMk cId="3852216474" sldId="256"/>
            <ac:spMk id="13" creationId="{01EA2519-A868-512B-ED78-CB256D8CA5BA}"/>
          </ac:spMkLst>
        </pc:spChg>
        <pc:spChg chg="add del mod">
          <ac:chgData name="Lanny Yeh" userId="eb7c92636ed9a93f" providerId="LiveId" clId="{1C764DB2-9669-4631-AB9C-EC6A7C078DCC}" dt="2023-05-25T15:07:53.267" v="334" actId="478"/>
          <ac:spMkLst>
            <pc:docMk/>
            <pc:sldMk cId="3852216474" sldId="256"/>
            <ac:spMk id="15" creationId="{B9162A55-2D5D-4163-D756-2F5DC64EA96F}"/>
          </ac:spMkLst>
        </pc:spChg>
        <pc:spChg chg="add mod">
          <ac:chgData name="Lanny Yeh" userId="eb7c92636ed9a93f" providerId="LiveId" clId="{1C764DB2-9669-4631-AB9C-EC6A7C078DCC}" dt="2023-05-25T15:20:08.841" v="743" actId="1036"/>
          <ac:spMkLst>
            <pc:docMk/>
            <pc:sldMk cId="3852216474" sldId="256"/>
            <ac:spMk id="16" creationId="{26FFFA5B-780B-440F-D18E-53974FD33AA4}"/>
          </ac:spMkLst>
        </pc:spChg>
        <pc:spChg chg="add mod">
          <ac:chgData name="Lanny Yeh" userId="eb7c92636ed9a93f" providerId="LiveId" clId="{1C764DB2-9669-4631-AB9C-EC6A7C078DCC}" dt="2023-05-25T15:20:08.841" v="743" actId="1036"/>
          <ac:spMkLst>
            <pc:docMk/>
            <pc:sldMk cId="3852216474" sldId="256"/>
            <ac:spMk id="19" creationId="{7F4C94EC-64BD-1720-E562-2CFD117D33B7}"/>
          </ac:spMkLst>
        </pc:spChg>
        <pc:spChg chg="add mod">
          <ac:chgData name="Lanny Yeh" userId="eb7c92636ed9a93f" providerId="LiveId" clId="{1C764DB2-9669-4631-AB9C-EC6A7C078DCC}" dt="2023-05-25T15:20:08.841" v="743" actId="1036"/>
          <ac:spMkLst>
            <pc:docMk/>
            <pc:sldMk cId="3852216474" sldId="256"/>
            <ac:spMk id="20" creationId="{55092EC0-0C30-1DE8-B045-1A255603A0EA}"/>
          </ac:spMkLst>
        </pc:spChg>
        <pc:spChg chg="add mod">
          <ac:chgData name="Lanny Yeh" userId="eb7c92636ed9a93f" providerId="LiveId" clId="{1C764DB2-9669-4631-AB9C-EC6A7C078DCC}" dt="2023-05-25T15:20:08.841" v="743" actId="1036"/>
          <ac:spMkLst>
            <pc:docMk/>
            <pc:sldMk cId="3852216474" sldId="256"/>
            <ac:spMk id="21" creationId="{BC949912-25DE-2018-CE4B-D4F0287F5323}"/>
          </ac:spMkLst>
        </pc:spChg>
        <pc:spChg chg="add del mod">
          <ac:chgData name="Lanny Yeh" userId="eb7c92636ed9a93f" providerId="LiveId" clId="{1C764DB2-9669-4631-AB9C-EC6A7C078DCC}" dt="2023-05-25T15:09:20.791" v="387" actId="478"/>
          <ac:spMkLst>
            <pc:docMk/>
            <pc:sldMk cId="3852216474" sldId="256"/>
            <ac:spMk id="22" creationId="{79177FC3-C2AD-113F-545C-52E67C2E57C4}"/>
          </ac:spMkLst>
        </pc:spChg>
        <pc:spChg chg="add mod">
          <ac:chgData name="Lanny Yeh" userId="eb7c92636ed9a93f" providerId="LiveId" clId="{1C764DB2-9669-4631-AB9C-EC6A7C078DCC}" dt="2023-05-25T16:13:53.907" v="809" actId="1035"/>
          <ac:spMkLst>
            <pc:docMk/>
            <pc:sldMk cId="3852216474" sldId="256"/>
            <ac:spMk id="23" creationId="{789F3894-4AFA-D7CC-93E7-E5787BF170F3}"/>
          </ac:spMkLst>
        </pc:spChg>
        <pc:spChg chg="add mod">
          <ac:chgData name="Lanny Yeh" userId="eb7c92636ed9a93f" providerId="LiveId" clId="{1C764DB2-9669-4631-AB9C-EC6A7C078DCC}" dt="2023-05-25T16:13:51.544" v="802" actId="1035"/>
          <ac:spMkLst>
            <pc:docMk/>
            <pc:sldMk cId="3852216474" sldId="256"/>
            <ac:spMk id="24" creationId="{5752BCE1-5E9F-71C4-F75F-2BCD863B3434}"/>
          </ac:spMkLst>
        </pc:spChg>
        <pc:picChg chg="add del mod">
          <ac:chgData name="Lanny Yeh" userId="eb7c92636ed9a93f" providerId="LiveId" clId="{1C764DB2-9669-4631-AB9C-EC6A7C078DCC}" dt="2023-05-25T14:45:29.218" v="13" actId="478"/>
          <ac:picMkLst>
            <pc:docMk/>
            <pc:sldMk cId="3852216474" sldId="256"/>
            <ac:picMk id="6" creationId="{3510E09C-2520-54C1-678E-F4C8C3EA0264}"/>
          </ac:picMkLst>
        </pc:picChg>
        <pc:picChg chg="add mod">
          <ac:chgData name="Lanny Yeh" userId="eb7c92636ed9a93f" providerId="LiveId" clId="{1C764DB2-9669-4631-AB9C-EC6A7C078DCC}" dt="2023-05-25T15:00:18.557" v="208" actId="1076"/>
          <ac:picMkLst>
            <pc:docMk/>
            <pc:sldMk cId="3852216474" sldId="256"/>
            <ac:picMk id="8" creationId="{274F3762-6626-8A7A-5FF9-3305A8FD371D}"/>
          </ac:picMkLst>
        </pc:picChg>
        <pc:picChg chg="add mod">
          <ac:chgData name="Lanny Yeh" userId="eb7c92636ed9a93f" providerId="LiveId" clId="{1C764DB2-9669-4631-AB9C-EC6A7C078DCC}" dt="2023-05-25T15:00:06.436" v="205" actId="571"/>
          <ac:picMkLst>
            <pc:docMk/>
            <pc:sldMk cId="3852216474" sldId="256"/>
            <ac:picMk id="12" creationId="{1E970873-9E96-CD20-FC50-541BFCAFF181}"/>
          </ac:picMkLst>
        </pc:picChg>
        <pc:picChg chg="add mod">
          <ac:chgData name="Lanny Yeh" userId="eb7c92636ed9a93f" providerId="LiveId" clId="{1C764DB2-9669-4631-AB9C-EC6A7C078DCC}" dt="2023-05-25T15:20:08.841" v="743" actId="1036"/>
          <ac:picMkLst>
            <pc:docMk/>
            <pc:sldMk cId="3852216474" sldId="256"/>
            <ac:picMk id="14" creationId="{290D5481-E343-8A76-3E65-7533F4A301B2}"/>
          </ac:picMkLst>
        </pc:picChg>
        <pc:picChg chg="add del mod">
          <ac:chgData name="Lanny Yeh" userId="eb7c92636ed9a93f" providerId="LiveId" clId="{1C764DB2-9669-4631-AB9C-EC6A7C078DCC}" dt="2023-05-25T15:02:03.782" v="255" actId="478"/>
          <ac:picMkLst>
            <pc:docMk/>
            <pc:sldMk cId="3852216474" sldId="256"/>
            <ac:picMk id="18" creationId="{35D9E572-F2B2-8BF0-9566-537DB7BB2F05}"/>
          </ac:picMkLst>
        </pc:picChg>
      </pc:sldChg>
      <pc:sldChg chg="addSp delSp modSp new mod">
        <pc:chgData name="Lanny Yeh" userId="eb7c92636ed9a93f" providerId="LiveId" clId="{1C764DB2-9669-4631-AB9C-EC6A7C078DCC}" dt="2023-05-25T15:23:16.135" v="788"/>
        <pc:sldMkLst>
          <pc:docMk/>
          <pc:sldMk cId="4245643752" sldId="257"/>
        </pc:sldMkLst>
        <pc:spChg chg="del">
          <ac:chgData name="Lanny Yeh" userId="eb7c92636ed9a93f" providerId="LiveId" clId="{1C764DB2-9669-4631-AB9C-EC6A7C078DCC}" dt="2023-05-25T15:14:51.374" v="453" actId="478"/>
          <ac:spMkLst>
            <pc:docMk/>
            <pc:sldMk cId="4245643752" sldId="257"/>
            <ac:spMk id="2" creationId="{E3604999-ADFB-F41A-7210-142C65F13E69}"/>
          </ac:spMkLst>
        </pc:spChg>
        <pc:spChg chg="del">
          <ac:chgData name="Lanny Yeh" userId="eb7c92636ed9a93f" providerId="LiveId" clId="{1C764DB2-9669-4631-AB9C-EC6A7C078DCC}" dt="2023-05-25T15:14:52.252" v="454" actId="478"/>
          <ac:spMkLst>
            <pc:docMk/>
            <pc:sldMk cId="4245643752" sldId="257"/>
            <ac:spMk id="3" creationId="{C97E70EB-CE84-439E-CA1D-E8090C3D7E2D}"/>
          </ac:spMkLst>
        </pc:spChg>
        <pc:spChg chg="add mod">
          <ac:chgData name="Lanny Yeh" userId="eb7c92636ed9a93f" providerId="LiveId" clId="{1C764DB2-9669-4631-AB9C-EC6A7C078DCC}" dt="2023-05-25T15:16:40.075" v="565" actId="1037"/>
          <ac:spMkLst>
            <pc:docMk/>
            <pc:sldMk cId="4245643752" sldId="257"/>
            <ac:spMk id="4" creationId="{FEFB22B7-959D-0286-9091-497A71AD507F}"/>
          </ac:spMkLst>
        </pc:spChg>
        <pc:spChg chg="add mod">
          <ac:chgData name="Lanny Yeh" userId="eb7c92636ed9a93f" providerId="LiveId" clId="{1C764DB2-9669-4631-AB9C-EC6A7C078DCC}" dt="2023-05-25T15:15:25.835" v="505" actId="1076"/>
          <ac:spMkLst>
            <pc:docMk/>
            <pc:sldMk cId="4245643752" sldId="257"/>
            <ac:spMk id="5" creationId="{004D24E1-7A1B-F3FE-78D9-8D82AD074DC9}"/>
          </ac:spMkLst>
        </pc:spChg>
        <pc:spChg chg="add mod">
          <ac:chgData name="Lanny Yeh" userId="eb7c92636ed9a93f" providerId="LiveId" clId="{1C764DB2-9669-4631-AB9C-EC6A7C078DCC}" dt="2023-05-25T15:18:52.138" v="674" actId="20577"/>
          <ac:spMkLst>
            <pc:docMk/>
            <pc:sldMk cId="4245643752" sldId="257"/>
            <ac:spMk id="6" creationId="{24E45AF0-F930-EAE7-4FA0-D0C69CD7CB5A}"/>
          </ac:spMkLst>
        </pc:spChg>
        <pc:spChg chg="add mod">
          <ac:chgData name="Lanny Yeh" userId="eb7c92636ed9a93f" providerId="LiveId" clId="{1C764DB2-9669-4631-AB9C-EC6A7C078DCC}" dt="2023-05-25T15:18:56.469" v="682" actId="20577"/>
          <ac:spMkLst>
            <pc:docMk/>
            <pc:sldMk cId="4245643752" sldId="257"/>
            <ac:spMk id="7" creationId="{366D293A-8D12-9C66-1D32-052AC1847A9A}"/>
          </ac:spMkLst>
        </pc:spChg>
        <pc:spChg chg="add mod">
          <ac:chgData name="Lanny Yeh" userId="eb7c92636ed9a93f" providerId="LiveId" clId="{1C764DB2-9669-4631-AB9C-EC6A7C078DCC}" dt="2023-05-25T15:19:09.395" v="686" actId="14100"/>
          <ac:spMkLst>
            <pc:docMk/>
            <pc:sldMk cId="4245643752" sldId="257"/>
            <ac:spMk id="8" creationId="{2571F838-125F-E371-6798-3373CA52C312}"/>
          </ac:spMkLst>
        </pc:spChg>
        <pc:spChg chg="add mod">
          <ac:chgData name="Lanny Yeh" userId="eb7c92636ed9a93f" providerId="LiveId" clId="{1C764DB2-9669-4631-AB9C-EC6A7C078DCC}" dt="2023-05-25T15:19:42.751" v="720" actId="20577"/>
          <ac:spMkLst>
            <pc:docMk/>
            <pc:sldMk cId="4245643752" sldId="257"/>
            <ac:spMk id="9" creationId="{AAA954BB-C73C-0E9F-387F-650D13932D8C}"/>
          </ac:spMkLst>
        </pc:spChg>
        <pc:spChg chg="add mod">
          <ac:chgData name="Lanny Yeh" userId="eb7c92636ed9a93f" providerId="LiveId" clId="{1C764DB2-9669-4631-AB9C-EC6A7C078DCC}" dt="2023-05-25T15:16:55.115" v="603" actId="20577"/>
          <ac:spMkLst>
            <pc:docMk/>
            <pc:sldMk cId="4245643752" sldId="257"/>
            <ac:spMk id="10" creationId="{F4A7D0F8-47BD-9458-8887-097C0BE09978}"/>
          </ac:spMkLst>
        </pc:spChg>
        <pc:spChg chg="add mod">
          <ac:chgData name="Lanny Yeh" userId="eb7c92636ed9a93f" providerId="LiveId" clId="{1C764DB2-9669-4631-AB9C-EC6A7C078DCC}" dt="2023-05-25T15:17:05.453" v="614" actId="20577"/>
          <ac:spMkLst>
            <pc:docMk/>
            <pc:sldMk cId="4245643752" sldId="257"/>
            <ac:spMk id="11" creationId="{01D58A8E-6416-B1EC-92DA-DCED2186FB48}"/>
          </ac:spMkLst>
        </pc:spChg>
        <pc:spChg chg="add mod">
          <ac:chgData name="Lanny Yeh" userId="eb7c92636ed9a93f" providerId="LiveId" clId="{1C764DB2-9669-4631-AB9C-EC6A7C078DCC}" dt="2023-05-25T15:18:00.478" v="652" actId="1076"/>
          <ac:spMkLst>
            <pc:docMk/>
            <pc:sldMk cId="4245643752" sldId="257"/>
            <ac:spMk id="12" creationId="{04F7EF39-4EDA-3427-B9F3-75B4C03C1500}"/>
          </ac:spMkLst>
        </pc:spChg>
        <pc:spChg chg="add mod">
          <ac:chgData name="Lanny Yeh" userId="eb7c92636ed9a93f" providerId="LiveId" clId="{1C764DB2-9669-4631-AB9C-EC6A7C078DCC}" dt="2023-05-25T15:18:05.826" v="653" actId="1076"/>
          <ac:spMkLst>
            <pc:docMk/>
            <pc:sldMk cId="4245643752" sldId="257"/>
            <ac:spMk id="13" creationId="{B6ABAF4C-1A53-D901-DFAE-BE7B35AEB5AE}"/>
          </ac:spMkLst>
        </pc:spChg>
        <pc:spChg chg="add mod">
          <ac:chgData name="Lanny Yeh" userId="eb7c92636ed9a93f" providerId="LiveId" clId="{1C764DB2-9669-4631-AB9C-EC6A7C078DCC}" dt="2023-05-25T15:19:25.956" v="695" actId="20577"/>
          <ac:spMkLst>
            <pc:docMk/>
            <pc:sldMk cId="4245643752" sldId="257"/>
            <ac:spMk id="14" creationId="{57E598AB-D8DC-2515-F9F2-D527D3D9310D}"/>
          </ac:spMkLst>
        </pc:spChg>
        <pc:spChg chg="add mod">
          <ac:chgData name="Lanny Yeh" userId="eb7c92636ed9a93f" providerId="LiveId" clId="{1C764DB2-9669-4631-AB9C-EC6A7C078DCC}" dt="2023-05-25T15:18:34.829" v="661" actId="1076"/>
          <ac:spMkLst>
            <pc:docMk/>
            <pc:sldMk cId="4245643752" sldId="257"/>
            <ac:spMk id="15" creationId="{288DED1C-3C13-F79E-B693-2FA35B5B61DD}"/>
          </ac:spMkLst>
        </pc:spChg>
        <pc:spChg chg="add mod">
          <ac:chgData name="Lanny Yeh" userId="eb7c92636ed9a93f" providerId="LiveId" clId="{1C764DB2-9669-4631-AB9C-EC6A7C078DCC}" dt="2023-05-25T15:18:34.829" v="661" actId="1076"/>
          <ac:spMkLst>
            <pc:docMk/>
            <pc:sldMk cId="4245643752" sldId="257"/>
            <ac:spMk id="16" creationId="{B7F614FD-8E8B-0FAA-C3FC-83CF3E6066B4}"/>
          </ac:spMkLst>
        </pc:spChg>
        <pc:spChg chg="add mod">
          <ac:chgData name="Lanny Yeh" userId="eb7c92636ed9a93f" providerId="LiveId" clId="{1C764DB2-9669-4631-AB9C-EC6A7C078DCC}" dt="2023-05-25T15:19:19.626" v="690" actId="1076"/>
          <ac:spMkLst>
            <pc:docMk/>
            <pc:sldMk cId="4245643752" sldId="257"/>
            <ac:spMk id="17" creationId="{D413C75E-E0DC-1344-91A3-2A2DE4FD48D8}"/>
          </ac:spMkLst>
        </pc:spChg>
        <pc:spChg chg="add mod">
          <ac:chgData name="Lanny Yeh" userId="eb7c92636ed9a93f" providerId="LiveId" clId="{1C764DB2-9669-4631-AB9C-EC6A7C078DCC}" dt="2023-05-25T15:19:36.586" v="711" actId="20577"/>
          <ac:spMkLst>
            <pc:docMk/>
            <pc:sldMk cId="4245643752" sldId="257"/>
            <ac:spMk id="18" creationId="{367D75D2-9C50-0AAA-6ACF-41E162FFCF49}"/>
          </ac:spMkLst>
        </pc:spChg>
        <pc:spChg chg="add mod">
          <ac:chgData name="Lanny Yeh" userId="eb7c92636ed9a93f" providerId="LiveId" clId="{1C764DB2-9669-4631-AB9C-EC6A7C078DCC}" dt="2023-05-25T15:20:51.464" v="745" actId="1076"/>
          <ac:spMkLst>
            <pc:docMk/>
            <pc:sldMk cId="4245643752" sldId="257"/>
            <ac:spMk id="19" creationId="{7117D143-E89C-81DB-11E8-D3F020471C48}"/>
          </ac:spMkLst>
        </pc:spChg>
        <pc:spChg chg="add mod">
          <ac:chgData name="Lanny Yeh" userId="eb7c92636ed9a93f" providerId="LiveId" clId="{1C764DB2-9669-4631-AB9C-EC6A7C078DCC}" dt="2023-05-25T15:21:06.857" v="754" actId="20577"/>
          <ac:spMkLst>
            <pc:docMk/>
            <pc:sldMk cId="4245643752" sldId="257"/>
            <ac:spMk id="21" creationId="{61EE5BA4-9166-EC20-73F9-10CA8A6A7D64}"/>
          </ac:spMkLst>
        </pc:spChg>
        <pc:spChg chg="add mod">
          <ac:chgData name="Lanny Yeh" userId="eb7c92636ed9a93f" providerId="LiveId" clId="{1C764DB2-9669-4631-AB9C-EC6A7C078DCC}" dt="2023-05-25T15:21:02.350" v="746"/>
          <ac:spMkLst>
            <pc:docMk/>
            <pc:sldMk cId="4245643752" sldId="257"/>
            <ac:spMk id="22" creationId="{103A2E17-57B5-E61F-23F7-27C8888E8CD2}"/>
          </ac:spMkLst>
        </pc:spChg>
        <pc:spChg chg="add mod">
          <ac:chgData name="Lanny Yeh" userId="eb7c92636ed9a93f" providerId="LiveId" clId="{1C764DB2-9669-4631-AB9C-EC6A7C078DCC}" dt="2023-05-25T15:21:02.350" v="746"/>
          <ac:spMkLst>
            <pc:docMk/>
            <pc:sldMk cId="4245643752" sldId="257"/>
            <ac:spMk id="23" creationId="{5720ADA9-366A-FCAA-ABF9-9F30F6E0D61C}"/>
          </ac:spMkLst>
        </pc:spChg>
        <pc:spChg chg="add mod">
          <ac:chgData name="Lanny Yeh" userId="eb7c92636ed9a93f" providerId="LiveId" clId="{1C764DB2-9669-4631-AB9C-EC6A7C078DCC}" dt="2023-05-25T15:21:02.350" v="746"/>
          <ac:spMkLst>
            <pc:docMk/>
            <pc:sldMk cId="4245643752" sldId="257"/>
            <ac:spMk id="24" creationId="{0805E9DE-D21F-DCD8-D2B3-B8D3AE119CD7}"/>
          </ac:spMkLst>
        </pc:spChg>
        <pc:spChg chg="add mod">
          <ac:chgData name="Lanny Yeh" userId="eb7c92636ed9a93f" providerId="LiveId" clId="{1C764DB2-9669-4631-AB9C-EC6A7C078DCC}" dt="2023-05-25T15:23:11.354" v="787"/>
          <ac:spMkLst>
            <pc:docMk/>
            <pc:sldMk cId="4245643752" sldId="257"/>
            <ac:spMk id="25" creationId="{14B9244A-DE07-7AA4-F611-0279FABE4C03}"/>
          </ac:spMkLst>
        </pc:spChg>
        <pc:spChg chg="add mod">
          <ac:chgData name="Lanny Yeh" userId="eb7c92636ed9a93f" providerId="LiveId" clId="{1C764DB2-9669-4631-AB9C-EC6A7C078DCC}" dt="2023-05-25T15:23:16.135" v="788"/>
          <ac:spMkLst>
            <pc:docMk/>
            <pc:sldMk cId="4245643752" sldId="257"/>
            <ac:spMk id="26" creationId="{D0EE3C97-F1CF-7793-B6D3-C7976508E0A8}"/>
          </ac:spMkLst>
        </pc:spChg>
        <pc:picChg chg="add mod">
          <ac:chgData name="Lanny Yeh" userId="eb7c92636ed9a93f" providerId="LiveId" clId="{1C764DB2-9669-4631-AB9C-EC6A7C078DCC}" dt="2023-05-25T15:21:02.350" v="746"/>
          <ac:picMkLst>
            <pc:docMk/>
            <pc:sldMk cId="4245643752" sldId="257"/>
            <ac:picMk id="20" creationId="{D347BBD6-C653-2BE0-532B-7AF5AAABEEB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1E2F1-25C1-026A-3E81-900EDFE49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279175-C1B6-FE74-23E6-F95BA2774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B0C46F-488A-409B-FDE2-F05E8379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2426-6875-40C4-890A-FD5932AE9D20}" type="datetimeFigureOut">
              <a:rPr lang="zh-TW" altLang="en-US" smtClean="0"/>
              <a:t>2023/5/25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3DE5CE-0558-6464-37F8-A50C80E1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4D82DD-6EF4-0BDF-8EAB-A4A28948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0808-501D-4D06-A28A-9D5B5B2C3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42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9EA029-FCCE-D5B5-A9DD-FF314F50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B4A673-0510-6097-E789-144F18523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B7A7FF-7531-97E4-1BE8-D7F185C9C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2426-6875-40C4-890A-FD5932AE9D20}" type="datetimeFigureOut">
              <a:rPr lang="zh-TW" altLang="en-US" smtClean="0"/>
              <a:t>2023/5/25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77AA04-C903-C2B3-4A31-78682E9E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E29F7D-B1E2-29E9-512B-BF0E8351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0808-501D-4D06-A28A-9D5B5B2C3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44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B84E5CB-2D8B-B026-0FC6-D6B9BCCF8D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C6BBC3-544D-E9E4-8914-AA9EF8D53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F33BA4-1266-E51C-7380-FACDFBEF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2426-6875-40C4-890A-FD5932AE9D20}" type="datetimeFigureOut">
              <a:rPr lang="zh-TW" altLang="en-US" smtClean="0"/>
              <a:t>2023/5/25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7D0DB0-FCBD-8926-9A31-95BDF5466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CABA54-FE32-EFAB-AFC0-DB177281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0808-501D-4D06-A28A-9D5B5B2C3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96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21034E-E723-1B2B-B888-BDF1F412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954E16-3863-F902-66FB-311E6CF3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DF5054-3CC9-F972-01A6-CED93839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2426-6875-40C4-890A-FD5932AE9D20}" type="datetimeFigureOut">
              <a:rPr lang="zh-TW" altLang="en-US" smtClean="0"/>
              <a:t>2023/5/25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A86F0C-8B19-BFFE-445C-D748C843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1DF213-EEFD-A200-6BDF-7708FFD0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0808-501D-4D06-A28A-9D5B5B2C3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18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34F02-5146-0A1E-1ADB-4C8A0CAA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9C7F0C-C08A-29D9-6A61-3C3B5E3A1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851B05-0B3B-663B-25F0-360DEAE7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2426-6875-40C4-890A-FD5932AE9D20}" type="datetimeFigureOut">
              <a:rPr lang="zh-TW" altLang="en-US" smtClean="0"/>
              <a:t>2023/5/25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92D9BA-DCCF-A595-3613-83708660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AF2C64-6D45-8A63-CF0F-A4FB1019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0808-501D-4D06-A28A-9D5B5B2C3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50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2346F2-3AC4-46D7-580E-9700C3B1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8A7DD8-9E49-02DC-CB0B-9FB2665AE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D5D0F7-AD3C-A2A8-9776-6034ED385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B8707E2-02C3-B4EB-3619-544A07C1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2426-6875-40C4-890A-FD5932AE9D20}" type="datetimeFigureOut">
              <a:rPr lang="zh-TW" altLang="en-US" smtClean="0"/>
              <a:t>2023/5/25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2CC6CF-521B-34AE-D225-75BE9B42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20B07E-0BA8-828F-61EC-0555645C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0808-501D-4D06-A28A-9D5B5B2C3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61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C1BFCE-8D6B-2332-ADB5-927B0CD65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F67A66-7DA6-8F43-FD62-75CED9270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9F1CA5C-FEFA-22C0-7753-DBDC7D4D6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4BCEA64-6850-8FFC-79BD-1797473D2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7DA5910-B49D-BFCA-E359-6A41A2D63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60E3A33-3DF8-C682-B0B1-A555EE22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2426-6875-40C4-890A-FD5932AE9D20}" type="datetimeFigureOut">
              <a:rPr lang="zh-TW" altLang="en-US" smtClean="0"/>
              <a:t>2023/5/25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E816AFD-E44A-F5BB-3D9C-146A501E3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9F56682-FC26-60F9-E99B-FC8D2CA0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0808-501D-4D06-A28A-9D5B5B2C3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47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C8B829-2724-EB7D-CC8E-79361595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96B953A-F1F3-9D5D-F319-951678BE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2426-6875-40C4-890A-FD5932AE9D20}" type="datetimeFigureOut">
              <a:rPr lang="zh-TW" altLang="en-US" smtClean="0"/>
              <a:t>2023/5/25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A893451-FA81-0CAB-FB03-4431ABB76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750E9C8-9872-5F80-48F3-58009EF7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0808-501D-4D06-A28A-9D5B5B2C3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32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DCE39D1-0584-CA37-F5E5-02341504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2426-6875-40C4-890A-FD5932AE9D20}" type="datetimeFigureOut">
              <a:rPr lang="zh-TW" altLang="en-US" smtClean="0"/>
              <a:t>2023/5/25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C0D454F-AC93-5978-9ABF-2177F2075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CA0CB7-8E64-069A-270B-1BA85595D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0808-501D-4D06-A28A-9D5B5B2C3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81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808A53-D08D-E1BB-74B2-BE605F08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8F4378-A58F-0AF7-C65E-69FFF29C0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0DFDB0-AC75-27E6-6CC9-96A17FB1C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3C995C-0B7A-A795-41E4-004FAACF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2426-6875-40C4-890A-FD5932AE9D20}" type="datetimeFigureOut">
              <a:rPr lang="zh-TW" altLang="en-US" smtClean="0"/>
              <a:t>2023/5/25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C63A32C-9421-0CE2-C381-96702121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371227-C454-99FC-6559-7AA85B3F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0808-501D-4D06-A28A-9D5B5B2C3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61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83BB62-952C-113C-FFDB-1941CB4E3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9211CB4-D5B3-C64B-EEF7-190D6C2C4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EF94EA-573A-83B6-507C-09B51C1CA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C890BA-4190-613E-9CE1-33D9CFA2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2426-6875-40C4-890A-FD5932AE9D20}" type="datetimeFigureOut">
              <a:rPr lang="zh-TW" altLang="en-US" smtClean="0"/>
              <a:t>2023/5/25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BB87ED-C36D-2153-B943-A47BA1E90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1A3323-3E3C-9BEB-1345-7D0A8EF5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0808-501D-4D06-A28A-9D5B5B2C3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54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D4D7D5F-B0C3-4AC2-D37F-966440522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0E047B-79D8-DFE6-D3F0-C72896E94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6F321E-72C9-88DE-36F5-BF7A29ABB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B2426-6875-40C4-890A-FD5932AE9D20}" type="datetimeFigureOut">
              <a:rPr lang="zh-TW" altLang="en-US" smtClean="0"/>
              <a:t>2023/5/25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551576-3FBE-9449-651F-A6E432836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109AB1-6A30-DA42-10E0-F862B0594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0808-501D-4D06-A28A-9D5B5B2C39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22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01EA2519-A868-512B-ED78-CB256D8CA5BA}"/>
              </a:ext>
            </a:extLst>
          </p:cNvPr>
          <p:cNvSpPr/>
          <p:nvPr/>
        </p:nvSpPr>
        <p:spPr>
          <a:xfrm>
            <a:off x="5930283" y="1119417"/>
            <a:ext cx="5930283" cy="4619165"/>
          </a:xfrm>
          <a:prstGeom prst="roundRect">
            <a:avLst>
              <a:gd name="adj" fmla="val 4552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8A735A09-B5FD-85EC-BE43-D3F33A8611EC}"/>
              </a:ext>
            </a:extLst>
          </p:cNvPr>
          <p:cNvSpPr/>
          <p:nvPr/>
        </p:nvSpPr>
        <p:spPr>
          <a:xfrm>
            <a:off x="0" y="1119417"/>
            <a:ext cx="5930283" cy="4619165"/>
          </a:xfrm>
          <a:prstGeom prst="roundRect">
            <a:avLst>
              <a:gd name="adj" fmla="val 4552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形 7" descr="咖啡 以實心填滿">
            <a:extLst>
              <a:ext uri="{FF2B5EF4-FFF2-40B4-BE49-F238E27FC236}">
                <a16:creationId xmlns:a16="http://schemas.microsoft.com/office/drawing/2014/main" id="{274F3762-6626-8A7A-5FF9-3305A8FD3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049" y="2822542"/>
            <a:ext cx="690239" cy="690239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83DD152-378B-AB0C-18A8-9A32D3EEA64A}"/>
              </a:ext>
            </a:extLst>
          </p:cNvPr>
          <p:cNvSpPr txBox="1"/>
          <p:nvPr/>
        </p:nvSpPr>
        <p:spPr>
          <a:xfrm>
            <a:off x="1633492" y="2844495"/>
            <a:ext cx="3968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Good Morning</a:t>
            </a:r>
            <a:endParaRPr lang="zh-TW" altLang="en-US" sz="3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圖形 13" descr="咖啡 以實心填滿">
            <a:extLst>
              <a:ext uri="{FF2B5EF4-FFF2-40B4-BE49-F238E27FC236}">
                <a16:creationId xmlns:a16="http://schemas.microsoft.com/office/drawing/2014/main" id="{290D5481-E343-8A76-3E65-7533F4A30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7332" y="2831420"/>
            <a:ext cx="690239" cy="690239"/>
          </a:xfrm>
          <a:prstGeom prst="rect">
            <a:avLst/>
          </a:prstGeom>
        </p:spPr>
      </p:pic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26FFFA5B-780B-440F-D18E-53974FD33AA4}"/>
              </a:ext>
            </a:extLst>
          </p:cNvPr>
          <p:cNvSpPr/>
          <p:nvPr/>
        </p:nvSpPr>
        <p:spPr>
          <a:xfrm>
            <a:off x="7362917" y="2996770"/>
            <a:ext cx="3355759" cy="441107"/>
          </a:xfrm>
          <a:prstGeom prst="roundRect">
            <a:avLst/>
          </a:prstGeom>
          <a:solidFill>
            <a:srgbClr val="1C1C1E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Choose your coffee</a:t>
            </a:r>
            <a:endParaRPr lang="zh-TW" altLang="en-US" dirty="0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7F4C94EC-64BD-1720-E562-2CFD117D33B7}"/>
              </a:ext>
            </a:extLst>
          </p:cNvPr>
          <p:cNvSpPr/>
          <p:nvPr/>
        </p:nvSpPr>
        <p:spPr>
          <a:xfrm>
            <a:off x="10884023" y="2987893"/>
            <a:ext cx="506028" cy="441107"/>
          </a:xfrm>
          <a:prstGeom prst="roundRect">
            <a:avLst/>
          </a:prstGeom>
          <a:solidFill>
            <a:srgbClr val="1C1C1E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55092EC0-0C30-1DE8-B045-1A255603A0EA}"/>
              </a:ext>
            </a:extLst>
          </p:cNvPr>
          <p:cNvSpPr/>
          <p:nvPr/>
        </p:nvSpPr>
        <p:spPr>
          <a:xfrm rot="10800000">
            <a:off x="11001652" y="3111684"/>
            <a:ext cx="317376" cy="211280"/>
          </a:xfrm>
          <a:prstGeom prst="triangle">
            <a:avLst/>
          </a:prstGeom>
          <a:solidFill>
            <a:schemeClr val="bg1"/>
          </a:soli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C949912-25DE-2018-CE4B-D4F0287F5323}"/>
              </a:ext>
            </a:extLst>
          </p:cNvPr>
          <p:cNvSpPr txBox="1"/>
          <p:nvPr/>
        </p:nvSpPr>
        <p:spPr>
          <a:xfrm>
            <a:off x="7431036" y="2249229"/>
            <a:ext cx="3219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What do you like today?</a:t>
            </a:r>
            <a:endParaRPr lang="zh-TW" altLang="en-US" sz="2400" b="1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789F3894-4AFA-D7CC-93E7-E5787BF170F3}"/>
              </a:ext>
            </a:extLst>
          </p:cNvPr>
          <p:cNvSpPr/>
          <p:nvPr/>
        </p:nvSpPr>
        <p:spPr>
          <a:xfrm>
            <a:off x="5930283" y="5171516"/>
            <a:ext cx="2379216" cy="3700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u="sng" dirty="0"/>
              <a:t>Not found? Create new one here</a:t>
            </a:r>
            <a:r>
              <a:rPr lang="en-US" altLang="zh-TW" sz="1200" dirty="0"/>
              <a:t>.</a:t>
            </a:r>
            <a:endParaRPr lang="zh-TW" altLang="en-US" sz="1200" dirty="0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5752BCE1-5E9F-71C4-F75F-2BCD863B3434}"/>
              </a:ext>
            </a:extLst>
          </p:cNvPr>
          <p:cNvSpPr/>
          <p:nvPr/>
        </p:nvSpPr>
        <p:spPr>
          <a:xfrm>
            <a:off x="10415724" y="5128520"/>
            <a:ext cx="1171855" cy="370086"/>
          </a:xfrm>
          <a:prstGeom prst="roundRect">
            <a:avLst/>
          </a:prstGeom>
          <a:noFill/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Next</a:t>
            </a:r>
            <a:r>
              <a:rPr lang="en-US" altLang="zh-TW" sz="1200" dirty="0"/>
              <a:t> 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5221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FEFB22B7-959D-0286-9091-497A71AD507F}"/>
              </a:ext>
            </a:extLst>
          </p:cNvPr>
          <p:cNvSpPr/>
          <p:nvPr/>
        </p:nvSpPr>
        <p:spPr>
          <a:xfrm>
            <a:off x="0" y="1119417"/>
            <a:ext cx="5930283" cy="4619165"/>
          </a:xfrm>
          <a:prstGeom prst="roundRect">
            <a:avLst>
              <a:gd name="adj" fmla="val 4552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04D24E1-7A1B-F3FE-78D9-8D82AD074DC9}"/>
              </a:ext>
            </a:extLst>
          </p:cNvPr>
          <p:cNvSpPr txBox="1"/>
          <p:nvPr/>
        </p:nvSpPr>
        <p:spPr>
          <a:xfrm>
            <a:off x="878889" y="1672181"/>
            <a:ext cx="40393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Tell me about your new coffee</a:t>
            </a:r>
            <a:endParaRPr lang="zh-TW" altLang="en-US" sz="2400" b="1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24E45AF0-F930-EAE7-4FA0-D0C69CD7CB5A}"/>
              </a:ext>
            </a:extLst>
          </p:cNvPr>
          <p:cNvSpPr/>
          <p:nvPr/>
        </p:nvSpPr>
        <p:spPr>
          <a:xfrm>
            <a:off x="1970839" y="2410845"/>
            <a:ext cx="3225923" cy="441107"/>
          </a:xfrm>
          <a:prstGeom prst="roundRect">
            <a:avLst/>
          </a:prstGeom>
          <a:solidFill>
            <a:srgbClr val="1C1C1E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lalalala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366D293A-8D12-9C66-1D32-052AC1847A9A}"/>
              </a:ext>
            </a:extLst>
          </p:cNvPr>
          <p:cNvSpPr/>
          <p:nvPr/>
        </p:nvSpPr>
        <p:spPr>
          <a:xfrm>
            <a:off x="1970839" y="3060395"/>
            <a:ext cx="3225923" cy="441107"/>
          </a:xfrm>
          <a:prstGeom prst="roundRect">
            <a:avLst/>
          </a:prstGeom>
          <a:solidFill>
            <a:srgbClr val="1C1C1E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ohohohoh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571F838-125F-E371-6798-3373CA52C312}"/>
              </a:ext>
            </a:extLst>
          </p:cNvPr>
          <p:cNvSpPr/>
          <p:nvPr/>
        </p:nvSpPr>
        <p:spPr>
          <a:xfrm>
            <a:off x="1970838" y="3709945"/>
            <a:ext cx="2672183" cy="441107"/>
          </a:xfrm>
          <a:prstGeom prst="roundRect">
            <a:avLst/>
          </a:prstGeom>
          <a:solidFill>
            <a:srgbClr val="1C1C1E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227</a:t>
            </a:r>
            <a:endParaRPr lang="zh-TW" altLang="en-US" b="1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AA954BB-C73C-0E9F-387F-650D13932D8C}"/>
              </a:ext>
            </a:extLst>
          </p:cNvPr>
          <p:cNvSpPr/>
          <p:nvPr/>
        </p:nvSpPr>
        <p:spPr>
          <a:xfrm>
            <a:off x="1970838" y="4359495"/>
            <a:ext cx="1488125" cy="441107"/>
          </a:xfrm>
          <a:prstGeom prst="roundRect">
            <a:avLst/>
          </a:prstGeom>
          <a:solidFill>
            <a:srgbClr val="1C1C1E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400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4A7D0F8-47BD-9458-8887-097C0BE09978}"/>
              </a:ext>
            </a:extLst>
          </p:cNvPr>
          <p:cNvSpPr txBox="1"/>
          <p:nvPr/>
        </p:nvSpPr>
        <p:spPr>
          <a:xfrm>
            <a:off x="763475" y="2410845"/>
            <a:ext cx="98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Name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1D58A8E-6416-B1EC-92DA-DCED2186FB48}"/>
              </a:ext>
            </a:extLst>
          </p:cNvPr>
          <p:cNvSpPr txBox="1"/>
          <p:nvPr/>
        </p:nvSpPr>
        <p:spPr>
          <a:xfrm>
            <a:off x="763475" y="3096282"/>
            <a:ext cx="98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Brand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4F7EF39-4EDA-3427-B9F3-75B4C03C1500}"/>
              </a:ext>
            </a:extLst>
          </p:cNvPr>
          <p:cNvSpPr txBox="1"/>
          <p:nvPr/>
        </p:nvSpPr>
        <p:spPr>
          <a:xfrm>
            <a:off x="745345" y="3709945"/>
            <a:ext cx="98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Weight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6ABAF4C-1A53-D901-DFAE-BE7B35AEB5AE}"/>
              </a:ext>
            </a:extLst>
          </p:cNvPr>
          <p:cNvSpPr txBox="1"/>
          <p:nvPr/>
        </p:nvSpPr>
        <p:spPr>
          <a:xfrm>
            <a:off x="763475" y="4359495"/>
            <a:ext cx="98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Price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57E598AB-D8DC-2515-F9F2-D527D3D9310D}"/>
              </a:ext>
            </a:extLst>
          </p:cNvPr>
          <p:cNvSpPr/>
          <p:nvPr/>
        </p:nvSpPr>
        <p:spPr>
          <a:xfrm>
            <a:off x="3583799" y="4359493"/>
            <a:ext cx="1059222" cy="441107"/>
          </a:xfrm>
          <a:prstGeom prst="roundRect">
            <a:avLst/>
          </a:prstGeom>
          <a:solidFill>
            <a:srgbClr val="1C1C1E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NTD</a:t>
            </a:r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288DED1C-3C13-F79E-B693-2FA35B5B61DD}"/>
              </a:ext>
            </a:extLst>
          </p:cNvPr>
          <p:cNvSpPr/>
          <p:nvPr/>
        </p:nvSpPr>
        <p:spPr>
          <a:xfrm>
            <a:off x="4690733" y="4359494"/>
            <a:ext cx="506028" cy="441107"/>
          </a:xfrm>
          <a:prstGeom prst="roundRect">
            <a:avLst/>
          </a:prstGeom>
          <a:solidFill>
            <a:srgbClr val="1C1C1E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B7F614FD-8E8B-0FAA-C3FC-83CF3E6066B4}"/>
              </a:ext>
            </a:extLst>
          </p:cNvPr>
          <p:cNvSpPr/>
          <p:nvPr/>
        </p:nvSpPr>
        <p:spPr>
          <a:xfrm rot="10800000">
            <a:off x="4808362" y="4483285"/>
            <a:ext cx="317376" cy="211280"/>
          </a:xfrm>
          <a:prstGeom prst="triangle">
            <a:avLst/>
          </a:prstGeom>
          <a:solidFill>
            <a:schemeClr val="bg1"/>
          </a:soli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D413C75E-E0DC-1344-91A3-2A2DE4FD48D8}"/>
              </a:ext>
            </a:extLst>
          </p:cNvPr>
          <p:cNvSpPr/>
          <p:nvPr/>
        </p:nvSpPr>
        <p:spPr>
          <a:xfrm>
            <a:off x="4690733" y="3702273"/>
            <a:ext cx="506028" cy="441107"/>
          </a:xfrm>
          <a:prstGeom prst="roundRect">
            <a:avLst/>
          </a:prstGeom>
          <a:solidFill>
            <a:srgbClr val="1C1C1E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367D75D2-9C50-0AAA-6ACF-41E162FFCF49}"/>
              </a:ext>
            </a:extLst>
          </p:cNvPr>
          <p:cNvSpPr/>
          <p:nvPr/>
        </p:nvSpPr>
        <p:spPr>
          <a:xfrm>
            <a:off x="3583799" y="4828483"/>
            <a:ext cx="1059222" cy="441107"/>
          </a:xfrm>
          <a:prstGeom prst="roundRect">
            <a:avLst/>
          </a:prstGeom>
          <a:solidFill>
            <a:srgbClr val="1C1C1E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CNY</a:t>
            </a:r>
            <a:endParaRPr lang="zh-TW" altLang="en-US" dirty="0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7117D143-E89C-81DB-11E8-D3F020471C48}"/>
              </a:ext>
            </a:extLst>
          </p:cNvPr>
          <p:cNvSpPr/>
          <p:nvPr/>
        </p:nvSpPr>
        <p:spPr>
          <a:xfrm>
            <a:off x="5977995" y="1119416"/>
            <a:ext cx="5930283" cy="4619165"/>
          </a:xfrm>
          <a:prstGeom prst="roundRect">
            <a:avLst>
              <a:gd name="adj" fmla="val 4552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形 19" descr="咖啡 以實心填滿">
            <a:extLst>
              <a:ext uri="{FF2B5EF4-FFF2-40B4-BE49-F238E27FC236}">
                <a16:creationId xmlns:a16="http://schemas.microsoft.com/office/drawing/2014/main" id="{D347BBD6-C653-2BE0-532B-7AF5AAABE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7332" y="2831420"/>
            <a:ext cx="690239" cy="690239"/>
          </a:xfrm>
          <a:prstGeom prst="rect">
            <a:avLst/>
          </a:prstGeom>
        </p:spPr>
      </p:pic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61EE5BA4-9166-EC20-73F9-10CA8A6A7D64}"/>
              </a:ext>
            </a:extLst>
          </p:cNvPr>
          <p:cNvSpPr/>
          <p:nvPr/>
        </p:nvSpPr>
        <p:spPr>
          <a:xfrm>
            <a:off x="7362917" y="2996770"/>
            <a:ext cx="3355759" cy="441107"/>
          </a:xfrm>
          <a:prstGeom prst="roundRect">
            <a:avLst/>
          </a:prstGeom>
          <a:solidFill>
            <a:srgbClr val="1C1C1E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lalalala</a:t>
            </a:r>
            <a:endParaRPr lang="zh-TW" altLang="en-US" dirty="0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103A2E17-57B5-E61F-23F7-27C8888E8CD2}"/>
              </a:ext>
            </a:extLst>
          </p:cNvPr>
          <p:cNvSpPr/>
          <p:nvPr/>
        </p:nvSpPr>
        <p:spPr>
          <a:xfrm>
            <a:off x="10884023" y="2987893"/>
            <a:ext cx="506028" cy="441107"/>
          </a:xfrm>
          <a:prstGeom prst="roundRect">
            <a:avLst/>
          </a:prstGeom>
          <a:solidFill>
            <a:srgbClr val="1C1C1E"/>
          </a:solidFill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5720ADA9-366A-FCAA-ABF9-9F30F6E0D61C}"/>
              </a:ext>
            </a:extLst>
          </p:cNvPr>
          <p:cNvSpPr/>
          <p:nvPr/>
        </p:nvSpPr>
        <p:spPr>
          <a:xfrm rot="10800000">
            <a:off x="11001652" y="3111684"/>
            <a:ext cx="317376" cy="211280"/>
          </a:xfrm>
          <a:prstGeom prst="triangle">
            <a:avLst/>
          </a:prstGeom>
          <a:solidFill>
            <a:schemeClr val="bg1"/>
          </a:soli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805E9DE-D21F-DCD8-D2B3-B8D3AE119CD7}"/>
              </a:ext>
            </a:extLst>
          </p:cNvPr>
          <p:cNvSpPr txBox="1"/>
          <p:nvPr/>
        </p:nvSpPr>
        <p:spPr>
          <a:xfrm>
            <a:off x="7431036" y="2249229"/>
            <a:ext cx="3219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What do you like today?</a:t>
            </a:r>
            <a:endParaRPr lang="zh-TW" altLang="en-US" sz="2400" b="1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14B9244A-DE07-7AA4-F611-0279FABE4C03}"/>
              </a:ext>
            </a:extLst>
          </p:cNvPr>
          <p:cNvSpPr/>
          <p:nvPr/>
        </p:nvSpPr>
        <p:spPr>
          <a:xfrm>
            <a:off x="10415724" y="5048619"/>
            <a:ext cx="1171855" cy="370086"/>
          </a:xfrm>
          <a:prstGeom prst="roundRect">
            <a:avLst/>
          </a:prstGeom>
          <a:noFill/>
          <a:ln>
            <a:solidFill>
              <a:srgbClr val="787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Next</a:t>
            </a:r>
            <a:r>
              <a:rPr lang="en-US" altLang="zh-TW" sz="1200" dirty="0"/>
              <a:t> </a:t>
            </a:r>
            <a:endParaRPr lang="zh-TW" altLang="en-US" sz="1200" dirty="0"/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D0EE3C97-F1CF-7793-B6D3-C7976508E0A8}"/>
              </a:ext>
            </a:extLst>
          </p:cNvPr>
          <p:cNvSpPr/>
          <p:nvPr/>
        </p:nvSpPr>
        <p:spPr>
          <a:xfrm>
            <a:off x="5930283" y="5233662"/>
            <a:ext cx="2379216" cy="3700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u="sng" dirty="0"/>
              <a:t>Not found? Create new one here</a:t>
            </a:r>
            <a:r>
              <a:rPr lang="en-US" altLang="zh-TW" sz="1200" dirty="0"/>
              <a:t>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4564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53</Words>
  <Application>Microsoft Office PowerPoint</Application>
  <PresentationFormat>寬螢幕</PresentationFormat>
  <Paragraphs>21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Lanny Yeh</dc:creator>
  <cp:lastModifiedBy>Lanny Yeh</cp:lastModifiedBy>
  <cp:revision>1</cp:revision>
  <dcterms:created xsi:type="dcterms:W3CDTF">2023-05-25T14:42:38Z</dcterms:created>
  <dcterms:modified xsi:type="dcterms:W3CDTF">2023-05-25T16:13:58Z</dcterms:modified>
</cp:coreProperties>
</file>