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5" r:id="rId7"/>
    <p:sldId id="262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pham" initials="Lp" lastIdx="1" clrIdx="0">
    <p:extLst>
      <p:ext uri="{19B8F6BF-5375-455C-9EA6-DF929625EA0E}">
        <p15:presenceInfo xmlns:p15="http://schemas.microsoft.com/office/powerpoint/2012/main" userId="d215b821361231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498" y="124207"/>
            <a:ext cx="7197574" cy="373472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How does obesity related to Covid-19?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 Pham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161614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95C8-04E6-4846-948E-94CB398A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Is there any country with poor nutrition but still has high obesity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E3F2-2D7E-491C-8DC1-B4B1DC87E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Iraq and Kiribati are both countries with very low nutrition intake but have very high obesity rate. </a:t>
            </a:r>
          </a:p>
          <a:p>
            <a:r>
              <a:rPr lang="en-US" dirty="0"/>
              <a:t>Since nutrients are one of the key factor that could lead to obesity but other factors such as genetics, exercises could play a role in this as well.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EF474-0ABF-47F3-B165-3C03F8E65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3595677"/>
            <a:ext cx="4638675" cy="7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8748-934D-4917-8FE4-2E107AB8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27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How does obesity relate to Corona Virus?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A4A3-A486-465A-A01E-51FAF7CD6B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parallel trend where countries with higher obesity rate have higher confirmed cases of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03FA5-B9BC-458C-8744-896687ABA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5992" y="2120900"/>
            <a:ext cx="3220066" cy="3748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EADBB-54D6-4799-9A91-86B395C3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7" y="3851090"/>
            <a:ext cx="6291743" cy="18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1A36-B1EE-43CF-A6B9-8E709FE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324F-51BC-4CC2-8B48-F014BAA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countries with better daily nutrition intake, they have lower chance of getting obese. </a:t>
            </a:r>
          </a:p>
          <a:p>
            <a:pPr lvl="1"/>
            <a:r>
              <a:rPr lang="en-US" dirty="0"/>
              <a:t>They have better immune system to fight the virus. </a:t>
            </a:r>
          </a:p>
          <a:p>
            <a:r>
              <a:rPr lang="en-US" dirty="0"/>
              <a:t>For those countries like United States and Kuwait who doesn't have too good of daily nutrition lead them to higher rate of obesity and </a:t>
            </a:r>
            <a:r>
              <a:rPr lang="en-US" u="sng" dirty="0"/>
              <a:t>more</a:t>
            </a:r>
            <a:r>
              <a:rPr lang="en-US" dirty="0"/>
              <a:t> confirmed cases of Covid-19.</a:t>
            </a:r>
          </a:p>
        </p:txBody>
      </p:sp>
    </p:spTree>
    <p:extLst>
      <p:ext uri="{BB962C8B-B14F-4D97-AF65-F5344CB8AC3E}">
        <p14:creationId xmlns:p14="http://schemas.microsoft.com/office/powerpoint/2010/main" val="30510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E8FA-6BBC-44FC-B800-A501A957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1691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26E14-AD9C-4609-99CF-E0AAF7715A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7123" y="2120900"/>
            <a:ext cx="4391565" cy="37480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D3EC9-4000-4962-9812-AE5FB9F7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6744" y="2120900"/>
            <a:ext cx="4639736" cy="3748194"/>
          </a:xfrm>
        </p:spPr>
        <p:txBody>
          <a:bodyPr/>
          <a:lstStyle/>
          <a:p>
            <a:r>
              <a:rPr lang="en-US" dirty="0"/>
              <a:t>1. Cleaning Data: Python- pandas</a:t>
            </a:r>
          </a:p>
          <a:p>
            <a:r>
              <a:rPr lang="en-US" dirty="0"/>
              <a:t>2. Join database tables: Postgres SQL</a:t>
            </a:r>
          </a:p>
          <a:p>
            <a:r>
              <a:rPr lang="en-US" dirty="0"/>
              <a:t>3. Analysis:</a:t>
            </a:r>
          </a:p>
          <a:p>
            <a:pPr lvl="1"/>
            <a:r>
              <a:rPr lang="en-US" dirty="0"/>
              <a:t>Connect with database: SqlAlchemy</a:t>
            </a:r>
          </a:p>
          <a:p>
            <a:pPr lvl="1"/>
            <a:r>
              <a:rPr lang="en-US" dirty="0"/>
              <a:t>Further analysis: Pandas, </a:t>
            </a:r>
            <a:r>
              <a:rPr lang="en-US" dirty="0" err="1"/>
              <a:t>Mathplotlib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227F-ED3D-486F-8BA9-28D12241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3D2E9-9890-4FF0-8919-DD47D1397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905" y="2108200"/>
            <a:ext cx="805651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C8CA-1EC6-4432-8D9D-0A20570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B23DB-FC77-4D0A-9CA9-8BF10139F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937" y="2108200"/>
            <a:ext cx="48424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FE19-6469-4B0B-A031-EDA6C67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322-28EA-47E7-AE3D-A4148123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538410"/>
          </a:xfrm>
        </p:spPr>
        <p:txBody>
          <a:bodyPr/>
          <a:lstStyle/>
          <a:p>
            <a:pPr algn="ctr"/>
            <a:r>
              <a:rPr lang="en-US" b="1" dirty="0"/>
              <a:t>SqlAlchemy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5BF84-76CC-4165-B43A-FA57B163F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2261" y="2125564"/>
            <a:ext cx="5696956" cy="34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63B-A8E5-42E4-B775-55B41099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4" y="409647"/>
            <a:ext cx="11909712" cy="115852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Daily diet intake recommended: </a:t>
            </a:r>
            <a:br>
              <a:rPr lang="en-US" sz="3600" dirty="0"/>
            </a:br>
            <a:r>
              <a:rPr lang="en-US" sz="3600" b="1" dirty="0"/>
              <a:t>30% grains 40% vegetables 10% fruit 20% protein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D8AB4-4E68-4DA6-A5B2-0EEA1903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813" y="2026370"/>
            <a:ext cx="7077224" cy="43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BB4-CF5A-4CF7-98BE-410B3C79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0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Which country has good nutrition?</a:t>
            </a:r>
            <a:endParaRPr lang="en-US" sz="3200" i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36669-E34A-44A6-8441-97BBF01C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8" y="2108201"/>
            <a:ext cx="7261588" cy="4161970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u="sng" dirty="0"/>
              <a:t>Countries have met “at least” one of these four categories are:</a:t>
            </a:r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dirty="0"/>
          </a:p>
          <a:p>
            <a:pPr lvl="1"/>
            <a:r>
              <a:rPr lang="en-US" dirty="0"/>
              <a:t>some countries like Kiribati and Liberia has much better vegetables and protein but so low on fruits and grains</a:t>
            </a:r>
          </a:p>
          <a:p>
            <a:pPr lvl="1"/>
            <a:r>
              <a:rPr lang="en-US" dirty="0"/>
              <a:t>Haiti seems to have most balanced nutrients and its average is above other countries.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AEF15-379E-4936-AA7A-4544333F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2" y="2537995"/>
            <a:ext cx="6416373" cy="237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0AC68-C471-4C31-BF6D-7D386E6B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25" y="1939138"/>
            <a:ext cx="4093767" cy="44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BB4-CF5A-4CF7-98BE-410B3C79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0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Which country has poor nutrition?</a:t>
            </a:r>
            <a:endParaRPr lang="en-US" sz="3200" i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36669-E34A-44A6-8441-97BBF01C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2108201"/>
            <a:ext cx="10595843" cy="3760891"/>
          </a:xfrm>
        </p:spPr>
        <p:txBody>
          <a:bodyPr/>
          <a:lstStyle/>
          <a:p>
            <a:r>
              <a:rPr lang="en-US" sz="1400" b="1" u="sng" dirty="0"/>
              <a:t>Countries have met “at least” one of these four categories are: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r>
              <a:rPr lang="en-US" dirty="0"/>
              <a:t>Nigeria seems to have the poorest nutrition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D8135-3461-45AA-A68D-292A1A30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2678719"/>
            <a:ext cx="6176865" cy="243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E665F-70EC-4D15-B10C-D4A7E89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973" y="1926483"/>
            <a:ext cx="3733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D2EA-E437-4B1A-AF16-9511627F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Which country has higher Rate of Obesity?</a:t>
            </a:r>
            <a:endParaRPr lang="en-US" sz="32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CE12D2-5473-460B-B4EC-6825714A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5345545"/>
            <a:ext cx="10058400" cy="736282"/>
          </a:xfrm>
        </p:spPr>
        <p:txBody>
          <a:bodyPr>
            <a:noAutofit/>
          </a:bodyPr>
          <a:lstStyle/>
          <a:p>
            <a:r>
              <a:rPr lang="en-US" sz="1600" i="1" dirty="0"/>
              <a:t>United State is the 4th country with highest obesity rate. </a:t>
            </a:r>
          </a:p>
          <a:p>
            <a:r>
              <a:rPr lang="en-US" sz="1600" i="1" dirty="0"/>
              <a:t>United State is not in the list of countries that met 90% of USDA suggestion for daily diet.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BB27D-4613-4B9B-9351-1EA76A49F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5738" y="2511821"/>
            <a:ext cx="4640262" cy="12912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0824E-F345-4E6B-9342-F32E822EE1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136388" y="2062358"/>
            <a:ext cx="2887740" cy="34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303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{ECA65B06-882E-45FB-8E8B-69A618E480B2}tf56160789_win32</Template>
  <TotalTime>55</TotalTime>
  <Words>331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How does obesity related to Covid-19?</vt:lpstr>
      <vt:lpstr>Project Overview</vt:lpstr>
      <vt:lpstr>Cleaning Data</vt:lpstr>
      <vt:lpstr>Postgres SQL</vt:lpstr>
      <vt:lpstr>Analysis</vt:lpstr>
      <vt:lpstr>Daily diet intake recommended:  30% grains 40% vegetables 10% fruit 20% protein</vt:lpstr>
      <vt:lpstr>Which country has good nutrition?</vt:lpstr>
      <vt:lpstr>Which country has poor nutrition?</vt:lpstr>
      <vt:lpstr>Which country has higher Rate of Obesity?</vt:lpstr>
      <vt:lpstr>Is there any country with poor nutrition but still has high obesity rate?</vt:lpstr>
      <vt:lpstr>How does obesity relate to Corona Virus?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obesity related to Covid-19?</dc:title>
  <dc:creator>Lan pham</dc:creator>
  <cp:lastModifiedBy>Lan pham</cp:lastModifiedBy>
  <cp:revision>7</cp:revision>
  <dcterms:created xsi:type="dcterms:W3CDTF">2020-12-14T20:47:56Z</dcterms:created>
  <dcterms:modified xsi:type="dcterms:W3CDTF">2020-12-14T21:43:55Z</dcterms:modified>
</cp:coreProperties>
</file>