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2" r:id="rId6"/>
    <p:sldId id="261" r:id="rId7"/>
    <p:sldId id="263" r:id="rId8"/>
    <p:sldId id="264" r:id="rId9"/>
    <p:sldId id="269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Where should We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Lan Pham, </a:t>
            </a:r>
            <a:r>
              <a:rPr lang="en-US" dirty="0" err="1">
                <a:solidFill>
                  <a:schemeClr val="tx1"/>
                </a:solidFill>
              </a:rPr>
              <a:t>Sadi</a:t>
            </a:r>
            <a:r>
              <a:rPr lang="en-US" dirty="0">
                <a:solidFill>
                  <a:schemeClr val="tx1"/>
                </a:solidFill>
              </a:rPr>
              <a:t> Khatiwada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5209-B9E8-4C71-8AC9-62A22251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7959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Actual vs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3EF01-4192-41CB-9862-8D27385B5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957" y="490988"/>
            <a:ext cx="3549545" cy="15990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0D909-7285-457B-8BF5-1F7513C16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08961" y="1620553"/>
            <a:ext cx="8664082" cy="4746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39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C4DC-D3D4-4D64-B5AD-EA4F75E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Predict happiness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CBEF3-2A13-47FC-B95C-1546F849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9315"/>
            <a:ext cx="10058400" cy="3717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06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67A41-341F-4A0C-BCFC-669A55F8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428" y="2042197"/>
            <a:ext cx="10639144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34D4-CAE0-46B4-93CC-1299B2B6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93F-4EF8-4955-BF60-7DC792F4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Machine Learning to predict a model and see its accuracy as predicting happiness score from given X variables</a:t>
            </a:r>
          </a:p>
        </p:txBody>
      </p:sp>
    </p:spTree>
    <p:extLst>
      <p:ext uri="{BB962C8B-B14F-4D97-AF65-F5344CB8AC3E}">
        <p14:creationId xmlns:p14="http://schemas.microsoft.com/office/powerpoint/2010/main" val="357764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World Happiness Data</a:t>
            </a:r>
            <a:br>
              <a:rPr lang="en-US" dirty="0"/>
            </a:br>
            <a:r>
              <a:rPr lang="en-US" sz="2400" dirty="0"/>
              <a:t>2017-2019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9D696-272F-4A4D-8F4C-710FC3B0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Happiness score</a:t>
            </a:r>
          </a:p>
          <a:p>
            <a:r>
              <a:rPr lang="en-US" b="1" dirty="0"/>
              <a:t>GDP per capita- </a:t>
            </a:r>
            <a:r>
              <a:rPr lang="it-IT" dirty="0"/>
              <a:t>Gross Domestic Product per person, </a:t>
            </a:r>
            <a:r>
              <a:rPr lang="en-US" dirty="0"/>
              <a:t>comparisons of average living standards and economic wellbeing</a:t>
            </a:r>
          </a:p>
          <a:p>
            <a:r>
              <a:rPr lang="en-US" b="1" dirty="0"/>
              <a:t>Healthy Life Expectancy (HLE)-</a:t>
            </a:r>
            <a:r>
              <a:rPr lang="en-US" dirty="0"/>
              <a:t> extracted from the World Health Organization’s (WHO), life expectancies at birth.</a:t>
            </a:r>
          </a:p>
          <a:p>
            <a:r>
              <a:rPr lang="en-US" b="1" dirty="0"/>
              <a:t>Social support- </a:t>
            </a:r>
            <a:r>
              <a:rPr lang="en-US" dirty="0"/>
              <a:t>having someone to count on in times of trouble</a:t>
            </a:r>
          </a:p>
          <a:p>
            <a:r>
              <a:rPr lang="en-US" b="1" dirty="0"/>
              <a:t>Freedom- </a:t>
            </a:r>
            <a:r>
              <a:rPr lang="en-US" dirty="0"/>
              <a:t>responses to “Are you satisfied or dissatisfied with your freedom to choose what you do with your life?”</a:t>
            </a:r>
          </a:p>
          <a:p>
            <a:r>
              <a:rPr lang="en-US" b="1" dirty="0"/>
              <a:t>Generosity</a:t>
            </a:r>
            <a:r>
              <a:rPr lang="en-US" dirty="0"/>
              <a:t>- response “Have you donated money to a charity in the past month?” per capita.</a:t>
            </a:r>
          </a:p>
          <a:p>
            <a:r>
              <a:rPr lang="en-US" b="1" dirty="0"/>
              <a:t>Corruption Perception</a:t>
            </a:r>
            <a:r>
              <a:rPr lang="en-US" dirty="0"/>
              <a:t>: average response of “Is corruption widespread throughout the government or not” and “Is corruption widespread within businesses or not?”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3309-28F3-4593-9FB0-12FC11BB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1" y="1410789"/>
            <a:ext cx="10058400" cy="356616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Countries with a high </a:t>
            </a:r>
            <a:r>
              <a:rPr lang="en-US" sz="2800" i="1" dirty="0"/>
              <a:t>Healthy life expectancy at birth</a:t>
            </a:r>
            <a:r>
              <a:rPr lang="en-US" sz="2800" dirty="0"/>
              <a:t> tend to be happier on average. </a:t>
            </a:r>
          </a:p>
          <a:p>
            <a:pPr lvl="1"/>
            <a:r>
              <a:rPr lang="en-US" sz="2000" dirty="0"/>
              <a:t>Does it mean that ensuring a good healthcare system would increase people happiness?</a:t>
            </a:r>
          </a:p>
          <a:p>
            <a:r>
              <a:rPr lang="en-US" sz="2800" dirty="0"/>
              <a:t>The higher one’s wealth and social support are, the happier he/she is.</a:t>
            </a:r>
            <a:endParaRPr lang="en-US" sz="2000" dirty="0"/>
          </a:p>
          <a:p>
            <a:pPr lvl="1"/>
            <a:r>
              <a:rPr lang="en-US" sz="1800" dirty="0"/>
              <a:t>Is that right?</a:t>
            </a:r>
          </a:p>
        </p:txBody>
      </p:sp>
    </p:spTree>
    <p:extLst>
      <p:ext uri="{BB962C8B-B14F-4D97-AF65-F5344CB8AC3E}">
        <p14:creationId xmlns:p14="http://schemas.microsoft.com/office/powerpoint/2010/main" val="29194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203-EF8E-4F78-9D14-44AF1547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7829"/>
          </a:xfrm>
        </p:spPr>
        <p:txBody>
          <a:bodyPr>
            <a:normAutofit/>
          </a:bodyPr>
          <a:lstStyle/>
          <a:p>
            <a:r>
              <a:rPr lang="en-US" b="1" dirty="0"/>
              <a:t>Regression analysis</a:t>
            </a:r>
            <a:r>
              <a:rPr lang="en-US" dirty="0"/>
              <a:t>- </a:t>
            </a:r>
            <a:r>
              <a:rPr lang="en-US" sz="2000" dirty="0"/>
              <a:t>to quantify the relationship between one variable and the other variables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5099F-4F1A-4E1E-8FC2-A23EC97C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08" y="1750423"/>
            <a:ext cx="9190383" cy="46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139-9DF8-4990-87E0-DE30035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363200" cy="21403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Assign data </a:t>
            </a:r>
            <a:br>
              <a:rPr lang="en-US" dirty="0">
                <a:latin typeface="+mn-lt"/>
              </a:rPr>
            </a:br>
            <a:r>
              <a:rPr lang="en-US" sz="1800" dirty="0">
                <a:latin typeface="+mn-lt"/>
              </a:rPr>
              <a:t>X = “GDP_per_capita", "Social support", "Healthy_life_expectancy", "Freedom", "Generosity",  "Perceptions_of_corruption"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y = “Score"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0C63-7B0B-45BA-9BFD-5102DAAF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55235"/>
            <a:ext cx="10058400" cy="299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Create the model using Linear Regression</a:t>
            </a:r>
            <a:endParaRPr lang="en-US" b="1" dirty="0"/>
          </a:p>
          <a:p>
            <a:pPr marL="0" indent="0">
              <a:buNone/>
            </a:pPr>
            <a:r>
              <a:rPr lang="en-US" sz="1600" dirty="0"/>
              <a:t>model = linear_model.LinearRegression()</a:t>
            </a:r>
          </a:p>
          <a:p>
            <a:pPr marL="0" indent="0">
              <a:buNone/>
            </a:pPr>
            <a:r>
              <a:rPr lang="en-US" sz="3600" b="1" dirty="0"/>
              <a:t>Fitting our model with all of the features in X</a:t>
            </a:r>
          </a:p>
          <a:p>
            <a:pPr marL="0" indent="0">
              <a:buNone/>
            </a:pPr>
            <a:r>
              <a:rPr lang="en-US" sz="1600" dirty="0" err="1"/>
              <a:t>model.fit</a:t>
            </a:r>
            <a:r>
              <a:rPr lang="en-US" sz="1600" dirty="0"/>
              <a:t>(X, y)</a:t>
            </a:r>
          </a:p>
          <a:p>
            <a:pPr marL="0" indent="0">
              <a:buNone/>
            </a:pPr>
            <a:r>
              <a:rPr lang="en-US" sz="1600" dirty="0"/>
              <a:t>score = </a:t>
            </a:r>
            <a:r>
              <a:rPr lang="en-US" sz="1600" dirty="0" err="1"/>
              <a:t>model.score</a:t>
            </a:r>
            <a:r>
              <a:rPr lang="en-US" sz="1600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426402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9654E-E1D1-431B-99AB-C2F706F5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71" y="1068768"/>
            <a:ext cx="10791599" cy="102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D66-65C2-4FC4-B035-F80A271C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" y="2573383"/>
            <a:ext cx="10823257" cy="28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961C-D5B6-4EC2-8516-453C4EEF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1886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 model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48FBD6-563B-432E-A74B-2187D1B1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554480"/>
            <a:ext cx="4663440" cy="4297680"/>
          </a:xfrm>
        </p:spPr>
        <p:txBody>
          <a:bodyPr>
            <a:normAutofit/>
          </a:bodyPr>
          <a:lstStyle/>
          <a:p>
            <a:r>
              <a:rPr lang="en-US" dirty="0"/>
              <a:t>create training and testing data</a:t>
            </a:r>
          </a:p>
          <a:p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 = </a:t>
            </a:r>
            <a:r>
              <a:rPr lang="en-US" sz="1600" dirty="0" err="1"/>
              <a:t>train_test_split</a:t>
            </a:r>
            <a:r>
              <a:rPr lang="en-US" sz="1600" dirty="0"/>
              <a:t>(X, </a:t>
            </a:r>
            <a:r>
              <a:rPr lang="en-US" sz="1600" dirty="0" err="1"/>
              <a:t>y,test_size</a:t>
            </a:r>
            <a:r>
              <a:rPr lang="en-US" sz="1600" dirty="0"/>
              <a:t> = 0.2)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E5CF9-6695-409A-A935-4168064B6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096000" y="1554480"/>
            <a:ext cx="5351684" cy="37490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3197B-F620-4DC5-AEC2-9A81621B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81" y="2886928"/>
            <a:ext cx="4464077" cy="33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7B4-D290-4A7C-B386-7320312B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dirty="0"/>
              <a:t>Residual Plot- </a:t>
            </a:r>
            <a:r>
              <a:rPr lang="en-US" sz="2400" dirty="0"/>
              <a:t>the difference between the true values of y and the predicted values of y</a:t>
            </a:r>
            <a:endParaRPr lang="en-US" sz="3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114C70-1069-43E5-82E5-7BB2BAB5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267" y="2014194"/>
            <a:ext cx="6387465" cy="4397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85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Where should We live</vt:lpstr>
      <vt:lpstr>Project Goal!</vt:lpstr>
      <vt:lpstr>World Happiness Data 2017-2019</vt:lpstr>
      <vt:lpstr>PowerPoint Presentation</vt:lpstr>
      <vt:lpstr>Regression analysis- to quantify the relationship between one variable and the other variables </vt:lpstr>
      <vt:lpstr>Assign data  X = “GDP_per_capita", "Social support", "Healthy_life_expectancy", "Freedom", "Generosity",  "Perceptions_of_corruption" y = “Score" </vt:lpstr>
      <vt:lpstr>PowerPoint Presentation</vt:lpstr>
      <vt:lpstr>Create model</vt:lpstr>
      <vt:lpstr>Residual Plot- the difference between the true values of y and the predicted values of y</vt:lpstr>
      <vt:lpstr>Actual vs Prediction</vt:lpstr>
      <vt:lpstr>Predict happiness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We live</dc:title>
  <dc:creator>Lan pham</dc:creator>
  <cp:lastModifiedBy>Lan pham</cp:lastModifiedBy>
  <cp:revision>5</cp:revision>
  <dcterms:created xsi:type="dcterms:W3CDTF">2021-03-13T04:19:55Z</dcterms:created>
  <dcterms:modified xsi:type="dcterms:W3CDTF">2021-03-13T19:04:01Z</dcterms:modified>
</cp:coreProperties>
</file>