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open-source-sports/baseball-databank" TargetMode="External"/><Relationship Id="rId2" Type="http://schemas.openxmlformats.org/officeDocument/2006/relationships/hyperlink" Target="https://data.world/datasets/basebal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pidapi.com/theapiguy/api/free-nb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2" y="1020431"/>
            <a:ext cx="5279770" cy="1475013"/>
          </a:xfrm>
        </p:spPr>
        <p:txBody>
          <a:bodyPr>
            <a:normAutofit/>
          </a:bodyPr>
          <a:lstStyle/>
          <a:p>
            <a:r>
              <a:rPr lang="en-US" dirty="0"/>
              <a:t>Homerun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5261440" cy="1964588"/>
          </a:xfrm>
        </p:spPr>
        <p:txBody>
          <a:bodyPr>
            <a:normAutofit/>
          </a:bodyPr>
          <a:lstStyle/>
          <a:p>
            <a:r>
              <a:rPr lang="en-US" dirty="0"/>
              <a:t>Lan pham</a:t>
            </a:r>
          </a:p>
          <a:p>
            <a:r>
              <a:rPr lang="en-US" dirty="0" err="1"/>
              <a:t>Sadi</a:t>
            </a:r>
            <a:r>
              <a:rPr lang="en-US" dirty="0"/>
              <a:t> Khatiwada</a:t>
            </a:r>
          </a:p>
          <a:p>
            <a:r>
              <a:rPr lang="en-US" dirty="0"/>
              <a:t>April Prospero Garcia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1ED8C1-C9DE-4B7D-9E8B-28505665F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B2DD90-B0EC-40FE-8073-739B0C86E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ED5DC6-D7E6-483A-8794-946B44777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361" y="853439"/>
            <a:ext cx="5732106" cy="573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819E-64F5-499C-BDA6-32B52652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C807D-F849-4CDE-98E0-8CAFD4EA6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To find out which are the top 10 team that has the highest possibility to make into the Playoff?</a:t>
            </a:r>
          </a:p>
          <a:p>
            <a:pPr lvl="2"/>
            <a:endParaRPr lang="en-US" sz="2800" dirty="0"/>
          </a:p>
          <a:p>
            <a:pPr lvl="2"/>
            <a:r>
              <a:rPr lang="en-US" sz="2800" dirty="0"/>
              <a:t>Find data: csv, API</a:t>
            </a:r>
          </a:p>
          <a:p>
            <a:pPr lvl="2"/>
            <a:r>
              <a:rPr lang="en-US" sz="2800" dirty="0"/>
              <a:t>Looking into data sources: clean, observes, manipulate data.</a:t>
            </a:r>
          </a:p>
          <a:p>
            <a:pPr marL="630000" lvl="2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13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D99B-A745-466F-BCF7-685B770C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CFEA6-8B1E-4375-8964-60BFF22CC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https://data.world/datasets/baseball</a:t>
            </a:r>
            <a:endParaRPr lang="en-US" dirty="0"/>
          </a:p>
          <a:p>
            <a:r>
              <a:rPr lang="en-US" u="sng" dirty="0">
                <a:hlinkClick r:id="rId3"/>
              </a:rPr>
              <a:t>https://www.kaggle.com/open-source-sports/baseball-databank</a:t>
            </a:r>
            <a:endParaRPr lang="en-US" u="sng" dirty="0"/>
          </a:p>
          <a:p>
            <a:r>
              <a:rPr lang="en-US" dirty="0">
                <a:hlinkClick r:id="rId4"/>
              </a:rPr>
              <a:t>https://rapidapi.com/theapiguy/api/free-nba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0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CDB68-6649-4EE8-A445-FFC1DA86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5634F-E91E-4F32-A0E9-5783FDACC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CSV files</a:t>
            </a:r>
          </a:p>
          <a:p>
            <a:pPr lvl="1"/>
            <a:r>
              <a:rPr lang="en-US" sz="2900" dirty="0"/>
              <a:t>Batting</a:t>
            </a:r>
          </a:p>
          <a:p>
            <a:pPr lvl="1"/>
            <a:r>
              <a:rPr lang="en-US" sz="2900" dirty="0"/>
              <a:t>Pitching</a:t>
            </a:r>
          </a:p>
          <a:p>
            <a:pPr lvl="1"/>
            <a:r>
              <a:rPr lang="en-US" sz="2900" dirty="0"/>
              <a:t>Salaries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957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307F7-F11B-428C-84EA-0D4CAB32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Batting data: 1871-2019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EE6375-E8A9-4678-94DC-14B4D6812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936" y="2341563"/>
            <a:ext cx="9616128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01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61136-0DC7-472C-A5E9-ADEEAB92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14400"/>
            <a:ext cx="11029615" cy="5060950"/>
          </a:xfrm>
        </p:spPr>
        <p:txBody>
          <a:bodyPr/>
          <a:lstStyle/>
          <a:p>
            <a:r>
              <a:rPr lang="en-US" dirty="0"/>
              <a:t>149 teams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1F250-A1E3-471E-BC64-63627D4B7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195" y="1363662"/>
            <a:ext cx="35528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14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872FD2-4D50-4F3D-9FD5-B39F2A842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0" y="1495684"/>
            <a:ext cx="11628119" cy="386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08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AF9E-DF2C-49A5-9EA0-046714D6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 (2010-2019) vs top 10 team (1871-2019)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A078CF-6142-49B3-9074-61100333F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616" y="4193694"/>
            <a:ext cx="8639175" cy="1962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25BA02-9568-4006-9B26-68A8FB36A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73" y="2152650"/>
            <a:ext cx="116300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30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B0A230-59BA-4096-AA1D-B8220EFA4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917219"/>
            <a:ext cx="3248025" cy="4238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74F4D5-1484-478A-97CA-FBBF62D21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510" y="2299413"/>
            <a:ext cx="51625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139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{C572B407-3F97-409A-B830-1CCE9F6CA9A3}tf33552983_win32</Template>
  <TotalTime>172</TotalTime>
  <Words>107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Franklin Gothic Book</vt:lpstr>
      <vt:lpstr>Franklin Gothic Demi</vt:lpstr>
      <vt:lpstr>Wingdings 2</vt:lpstr>
      <vt:lpstr>DividendVTI</vt:lpstr>
      <vt:lpstr>Homerun Team</vt:lpstr>
      <vt:lpstr>goal</vt:lpstr>
      <vt:lpstr>References</vt:lpstr>
      <vt:lpstr>Data used:</vt:lpstr>
      <vt:lpstr>Batting data: 1871-2019</vt:lpstr>
      <vt:lpstr>PowerPoint Presentation</vt:lpstr>
      <vt:lpstr>PowerPoint Presentation</vt:lpstr>
      <vt:lpstr>Teams (2010-2019) vs top 10 team (1871-2019)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Homerun Team</dc:title>
  <dc:creator>Lan pham</dc:creator>
  <cp:lastModifiedBy>Lan pham</cp:lastModifiedBy>
  <cp:revision>8</cp:revision>
  <dcterms:created xsi:type="dcterms:W3CDTF">2020-10-29T00:39:13Z</dcterms:created>
  <dcterms:modified xsi:type="dcterms:W3CDTF">2020-10-29T03:32:11Z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