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e6a451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e6a451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e6a451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e6a451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e6a451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e6a451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be6a451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be6a451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e6a451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e6a451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Presentation for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Lanqing Zhao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of the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many online discussions about the income and </a:t>
            </a:r>
            <a:r>
              <a:rPr lang="en"/>
              <a:t>quality</a:t>
            </a:r>
            <a:r>
              <a:rPr lang="en"/>
              <a:t> of life between the US and the western European </a:t>
            </a:r>
            <a:r>
              <a:rPr lang="en"/>
              <a:t>countries</a:t>
            </a:r>
            <a:r>
              <a:rPr lang="en"/>
              <a:t> such the UK and Germany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tech industry in the US was booming in the past decade, so I am interested in seeing comparison between the US and the western European 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mountain states such as Colorado and Utah are the fast-growing region in the country, so I am interested in seeing how tech sectors are in this part of the 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question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a difference statistically between the salary of software engineers in US mountain states and </a:t>
            </a:r>
            <a:r>
              <a:rPr lang="en"/>
              <a:t>west European countries such as the UK and Germany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a difference statistically within Mountain states or within the UK and Germany?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problem is related to economics, so I take a look at economic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GDP per capita;(2021 in usd)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US:70,248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UK: 46,510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Germany: 51203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Median household income (in 2021)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US: 70784 usd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UK 34000 gbp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Germany: </a:t>
            </a: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59748 euro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375" y="1307750"/>
            <a:ext cx="441994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Gather recent data from Glassdoor.com of software engineer job posts within 50 mi of Denver, Salt Lake City, Greater London, and Berlin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 them to compare the visual and statistical difference between each region, different countries, and within the US or Europe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Conduct one-way ANOVA to see the result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a significant difference in terms of Software Engineer position between Denver / SLC and UK </a:t>
            </a:r>
            <a:r>
              <a:rPr lang="en"/>
              <a:t>and</a:t>
            </a:r>
            <a:r>
              <a:rPr lang="en"/>
              <a:t> Germany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a slightly </a:t>
            </a:r>
            <a:r>
              <a:rPr lang="en"/>
              <a:t>significant</a:t>
            </a:r>
            <a:r>
              <a:rPr lang="en"/>
              <a:t> difference between Denver and SLC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limit of our data is that we </a:t>
            </a:r>
            <a:r>
              <a:rPr lang="en"/>
              <a:t>only sampled Berlin, and it does not render enough data. Additionally, Berlin is not the most economic developed area in Germany.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also need more data for other regions of the US and UK, as Denver and SLC are also not the areas with the most tech positions.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