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0"/>
  </p:notesMasterIdLst>
  <p:sldIdLst>
    <p:sldId id="3825" r:id="rId5"/>
    <p:sldId id="3794" r:id="rId6"/>
    <p:sldId id="3831" r:id="rId7"/>
    <p:sldId id="3827" r:id="rId8"/>
    <p:sldId id="38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6" y="19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dirty="0"/>
            <a:t>User answers personalized questions about on and offline behaviour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dirty="0"/>
            <a:t>Answers feed into our ZenZone algorithm and determine the area in need of most support</a:t>
          </a:r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b="0" i="0" u="none" dirty="0"/>
            <a:t>ZenZone feedbacks on development area, and provides a link to get started in real-time</a:t>
          </a:r>
          <a:endParaRPr lang="en-US" sz="2000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3"/>
      <dgm:spPr/>
    </dgm:pt>
    <dgm:pt modelId="{9C3A7F13-9585-42DF-AD32-B56F82B123C8}" type="pres">
      <dgm:prSet presAssocID="{C54063C4-24CD-4834-9424-53756AE38C6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3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3"/>
      <dgm:spPr/>
    </dgm:pt>
    <dgm:pt modelId="{C08FC467-91FE-48BD-B243-273925C2B75A}" type="pres">
      <dgm:prSet presAssocID="{7DBF5CB5-29DD-4671-A0F3-981D4857150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6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3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3"/>
      <dgm:spPr/>
    </dgm:pt>
    <dgm:pt modelId="{4104A2F1-FB99-4C42-8067-46B8EEEC9610}" type="pres">
      <dgm:prSet presAssocID="{6088456C-4B73-4948-985C-DD954DEF44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6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0"/>
          <a:ext cx="3186112" cy="367588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answers personalized questions about on and offline behaviour</a:t>
          </a:r>
        </a:p>
      </dsp:txBody>
      <dsp:txXfrm>
        <a:off x="0" y="1396837"/>
        <a:ext cx="3186112" cy="2205532"/>
      </dsp:txXfrm>
    </dsp:sp>
    <dsp:sp modelId="{9C3A7F13-9585-42DF-AD32-B56F82B123C8}">
      <dsp:nvSpPr>
        <dsp:cNvPr id="0" name=""/>
        <dsp:cNvSpPr/>
      </dsp:nvSpPr>
      <dsp:spPr>
        <a:xfrm>
          <a:off x="1041673" y="367588"/>
          <a:ext cx="1102766" cy="1102766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03169" y="529084"/>
        <a:ext cx="779774" cy="779774"/>
      </dsp:txXfrm>
    </dsp:sp>
    <dsp:sp modelId="{923B2301-552B-45D2-9EF0-53A10AA17FC6}">
      <dsp:nvSpPr>
        <dsp:cNvPr id="0" name=""/>
        <dsp:cNvSpPr/>
      </dsp:nvSpPr>
      <dsp:spPr>
        <a:xfrm>
          <a:off x="0" y="3675816"/>
          <a:ext cx="318611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3504723" y="0"/>
          <a:ext cx="3186112" cy="367588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Answers feed into our ZenZone algorithm and determine the area in need of most support</a:t>
          </a:r>
        </a:p>
      </dsp:txBody>
      <dsp:txXfrm>
        <a:off x="3504723" y="1396837"/>
        <a:ext cx="3186112" cy="2205532"/>
      </dsp:txXfrm>
    </dsp:sp>
    <dsp:sp modelId="{C08FC467-91FE-48BD-B243-273925C2B75A}">
      <dsp:nvSpPr>
        <dsp:cNvPr id="0" name=""/>
        <dsp:cNvSpPr/>
      </dsp:nvSpPr>
      <dsp:spPr>
        <a:xfrm>
          <a:off x="4546396" y="367588"/>
          <a:ext cx="1102766" cy="110276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707892" y="529084"/>
        <a:ext cx="779774" cy="779774"/>
      </dsp:txXfrm>
    </dsp:sp>
    <dsp:sp modelId="{DE393E47-CBB6-4D77-A342-C9AFD9FC8CB6}">
      <dsp:nvSpPr>
        <dsp:cNvPr id="0" name=""/>
        <dsp:cNvSpPr/>
      </dsp:nvSpPr>
      <dsp:spPr>
        <a:xfrm>
          <a:off x="3504723" y="3675816"/>
          <a:ext cx="318611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7009447" y="0"/>
          <a:ext cx="3186112" cy="367588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ZenZone feedbacks on development area, and provides a link to get started in real-time</a:t>
          </a:r>
          <a:endParaRPr lang="en-US" sz="2000" kern="1200" dirty="0"/>
        </a:p>
      </dsp:txBody>
      <dsp:txXfrm>
        <a:off x="7009447" y="1396837"/>
        <a:ext cx="3186112" cy="2205532"/>
      </dsp:txXfrm>
    </dsp:sp>
    <dsp:sp modelId="{4104A2F1-FB99-4C42-8067-46B8EEEC9610}">
      <dsp:nvSpPr>
        <dsp:cNvPr id="0" name=""/>
        <dsp:cNvSpPr/>
      </dsp:nvSpPr>
      <dsp:spPr>
        <a:xfrm>
          <a:off x="8051120" y="367588"/>
          <a:ext cx="1102766" cy="1102766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8212616" y="529084"/>
        <a:ext cx="779774" cy="779774"/>
      </dsp:txXfrm>
    </dsp:sp>
    <dsp:sp modelId="{2EB92C72-3528-4913-AFF6-FF0B4F338399}">
      <dsp:nvSpPr>
        <dsp:cNvPr id="0" name=""/>
        <dsp:cNvSpPr/>
      </dsp:nvSpPr>
      <dsp:spPr>
        <a:xfrm>
          <a:off x="7009447" y="3675816"/>
          <a:ext cx="3186112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ZenZone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Bom, Daniel, Ifeyemi, </a:t>
            </a:r>
            <a:r>
              <a:rPr lang="en-US" dirty="0" err="1">
                <a:solidFill>
                  <a:srgbClr val="FFFFFF"/>
                </a:solidFill>
              </a:rPr>
              <a:t>Lanre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need refreshing online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88418"/>
            <a:ext cx="4690155" cy="3684588"/>
          </a:xfrm>
        </p:spPr>
        <p:txBody>
          <a:bodyPr>
            <a:normAutofit/>
          </a:bodyPr>
          <a:lstStyle/>
          <a:p>
            <a:r>
              <a:rPr lang="en-US" sz="2200" dirty="0"/>
              <a:t>Digital era means everything is uploaded, compared and judged</a:t>
            </a:r>
          </a:p>
          <a:p>
            <a:r>
              <a:rPr lang="en-US" sz="2200" dirty="0"/>
              <a:t>Social media has been linked to higher rates of anxiety, depression</a:t>
            </a:r>
          </a:p>
          <a:p>
            <a:r>
              <a:rPr lang="en-US" sz="2200" dirty="0"/>
              <a:t>38% adults do not trust social media </a:t>
            </a:r>
          </a:p>
          <a:p>
            <a:r>
              <a:rPr lang="en-US" sz="2200" dirty="0"/>
              <a:t>Many users are dependent on digital content that contributes to poor mental health.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can ZenZone help?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ZenZone provides an alternatively positive online experience</a:t>
            </a:r>
            <a:endParaRPr lang="en-US" dirty="0"/>
          </a:p>
          <a:p>
            <a:r>
              <a:rPr lang="en-US" sz="2400" dirty="0"/>
              <a:t>Takes </a:t>
            </a:r>
            <a:r>
              <a:rPr lang="en-US" dirty="0"/>
              <a:t>user input to assess wellbeing and find most relevant resources in RT</a:t>
            </a:r>
          </a:p>
          <a:p>
            <a:r>
              <a:rPr lang="en-US" dirty="0"/>
              <a:t>Equips people to take charge of their own wellbeing in face of global </a:t>
            </a:r>
            <a:r>
              <a:rPr lang="en-US" dirty="0" err="1"/>
              <a:t>digitalisation</a:t>
            </a:r>
            <a:endParaRPr lang="en-US" sz="2400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ZenZone Assessment Process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33684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With more time and funding, we would aim to…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Include </a:t>
            </a:r>
            <a:r>
              <a:rPr lang="en-US" b="1" dirty="0"/>
              <a:t>counselling chatbot </a:t>
            </a:r>
            <a:r>
              <a:rPr lang="en-US" dirty="0"/>
              <a:t>service for real-time conversations with licensed counsellors</a:t>
            </a:r>
          </a:p>
          <a:p>
            <a:pPr marL="457200" indent="-457200">
              <a:buAutoNum type="arabicPeriod"/>
            </a:pPr>
            <a:r>
              <a:rPr lang="en-US" dirty="0"/>
              <a:t>Create a software that monitors and tracks User behaviour to </a:t>
            </a:r>
            <a:r>
              <a:rPr lang="en-US" b="1" dirty="0"/>
              <a:t>create ZenZone reports </a:t>
            </a:r>
            <a:r>
              <a:rPr lang="en-US" dirty="0"/>
              <a:t>that are sent by email periodically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5" b="65"/>
          <a:stretch/>
        </p:blipFill>
        <p:spPr>
          <a:xfrm>
            <a:off x="7507077" y="1305889"/>
            <a:ext cx="2339288" cy="233624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087674" y="4001897"/>
            <a:ext cx="3564830" cy="1862623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Team ZenZone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{F31B9B93-2E21-4A1E-B2A9-17E10CF1C57F}tf78504181_win32</Template>
  <TotalTime>332</TotalTime>
  <Words>204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ZenZone</vt:lpstr>
      <vt:lpstr>People need refreshing online content</vt:lpstr>
      <vt:lpstr>ZenZone Assessment Process</vt:lpstr>
      <vt:lpstr>With more time and funding, we would aim to…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ZenZone</dc:title>
  <dc:creator>Ifeyemi Ifekoya</dc:creator>
  <cp:lastModifiedBy>Olanrewaju Sodeinde [bn16os]</cp:lastModifiedBy>
  <cp:revision>2</cp:revision>
  <dcterms:created xsi:type="dcterms:W3CDTF">2022-11-13T08:02:36Z</dcterms:created>
  <dcterms:modified xsi:type="dcterms:W3CDTF">2022-11-14T13:30:27Z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