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media/image14.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9" r:id="rId3"/>
  </p:sldMasterIdLst>
  <p:notesMasterIdLst>
    <p:notesMasterId r:id="rId7"/>
  </p:notesMasterIdLst>
  <p:handoutMasterIdLst>
    <p:handoutMasterId r:id="rId23"/>
  </p:handoutMasterIdLst>
  <p:sldIdLst>
    <p:sldId id="257" r:id="rId4"/>
    <p:sldId id="258" r:id="rId5"/>
    <p:sldId id="259" r:id="rId6"/>
    <p:sldId id="260" r:id="rId8"/>
    <p:sldId id="278" r:id="rId9"/>
    <p:sldId id="324" r:id="rId10"/>
    <p:sldId id="279" r:id="rId11"/>
    <p:sldId id="296" r:id="rId12"/>
    <p:sldId id="298" r:id="rId13"/>
    <p:sldId id="299" r:id="rId14"/>
    <p:sldId id="300" r:id="rId15"/>
    <p:sldId id="301" r:id="rId16"/>
    <p:sldId id="302" r:id="rId17"/>
    <p:sldId id="319" r:id="rId18"/>
    <p:sldId id="321" r:id="rId19"/>
    <p:sldId id="322" r:id="rId20"/>
    <p:sldId id="323" r:id="rId21"/>
    <p:sldId id="325" r:id="rId22"/>
  </p:sldIdLst>
  <p:sldSz cx="12192000" cy="6858000"/>
  <p:notesSz cx="7103745" cy="10234295"/>
  <p:custDataLst>
    <p:tags r:id="rId2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7"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PS" initials="W"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B2B2B2"/>
    <a:srgbClr val="202020"/>
    <a:srgbClr val="323232"/>
    <a:srgbClr val="CC3300"/>
    <a:srgbClr val="CC0000"/>
    <a:srgbClr val="FF3300"/>
    <a:srgbClr val="9900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78" autoAdjust="0"/>
    <p:restoredTop sz="94660"/>
  </p:normalViewPr>
  <p:slideViewPr>
    <p:cSldViewPr snapToGrid="0" showGuides="1">
      <p:cViewPr varScale="1">
        <p:scale>
          <a:sx n="75" d="100"/>
          <a:sy n="75" d="100"/>
        </p:scale>
        <p:origin x="90" y="96"/>
      </p:cViewPr>
      <p:guideLst>
        <p:guide orient="horz" pos="2167"/>
        <p:guide pos="3840"/>
      </p:guideLst>
    </p:cSldViewPr>
  </p:slid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notesMaster" Target="notesMasters/notesMaster1.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8" Type="http://schemas.openxmlformats.org/officeDocument/2006/relationships/tags" Target="tags/tag140.xml"/><Relationship Id="rId27" Type="http://schemas.openxmlformats.org/officeDocument/2006/relationships/commentAuthors" Target="commentAuthors.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handoutMaster" Target="handoutMasters/handoutMaster1.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1"/>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1"/>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9" Type="http://schemas.openxmlformats.org/officeDocument/2006/relationships/tags" Target="../tags/tag8.xml"/><Relationship Id="rId8" Type="http://schemas.openxmlformats.org/officeDocument/2006/relationships/tags" Target="../tags/tag7.xml"/><Relationship Id="rId7" Type="http://schemas.openxmlformats.org/officeDocument/2006/relationships/tags" Target="../tags/tag6.x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7" Type="http://schemas.openxmlformats.org/officeDocument/2006/relationships/tags" Target="../tags/tag16.xml"/><Relationship Id="rId16" Type="http://schemas.openxmlformats.org/officeDocument/2006/relationships/tags" Target="../tags/tag15.xml"/><Relationship Id="rId15" Type="http://schemas.openxmlformats.org/officeDocument/2006/relationships/tags" Target="../tags/tag14.xml"/><Relationship Id="rId14" Type="http://schemas.openxmlformats.org/officeDocument/2006/relationships/tags" Target="../tags/tag13.xml"/><Relationship Id="rId13" Type="http://schemas.openxmlformats.org/officeDocument/2006/relationships/tags" Target="../tags/tag12.xml"/><Relationship Id="rId12" Type="http://schemas.openxmlformats.org/officeDocument/2006/relationships/tags" Target="../tags/tag11.xml"/><Relationship Id="rId11" Type="http://schemas.openxmlformats.org/officeDocument/2006/relationships/tags" Target="../tags/tag10.xml"/><Relationship Id="rId10" Type="http://schemas.openxmlformats.org/officeDocument/2006/relationships/tags" Target="../tags/tag9.xml"/><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6" Type="http://schemas.openxmlformats.org/officeDocument/2006/relationships/tags" Target="../tags/tag21.xml"/><Relationship Id="rId5" Type="http://schemas.openxmlformats.org/officeDocument/2006/relationships/tags" Target="../tags/tag20.xml"/><Relationship Id="rId4" Type="http://schemas.openxmlformats.org/officeDocument/2006/relationships/tags" Target="../tags/tag19.xml"/><Relationship Id="rId3" Type="http://schemas.openxmlformats.org/officeDocument/2006/relationships/tags" Target="../tags/tag18.xml"/><Relationship Id="rId2" Type="http://schemas.openxmlformats.org/officeDocument/2006/relationships/tags" Target="../tags/tag17.xml"/><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0" Type="http://schemas.openxmlformats.org/officeDocument/2006/relationships/tags" Target="../tags/tag30.xml"/><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9" Type="http://schemas.openxmlformats.org/officeDocument/2006/relationships/tags" Target="../tags/tag38.xml"/><Relationship Id="rId8" Type="http://schemas.openxmlformats.org/officeDocument/2006/relationships/tags" Target="../tags/tag37.xml"/><Relationship Id="rId7" Type="http://schemas.openxmlformats.org/officeDocument/2006/relationships/tags" Target="../tags/tag36.xml"/><Relationship Id="rId6" Type="http://schemas.openxmlformats.org/officeDocument/2006/relationships/tags" Target="../tags/tag35.xml"/><Relationship Id="rId5" Type="http://schemas.openxmlformats.org/officeDocument/2006/relationships/tags" Target="../tags/tag34.xml"/><Relationship Id="rId4" Type="http://schemas.openxmlformats.org/officeDocument/2006/relationships/tags" Target="../tags/tag33.xml"/><Relationship Id="rId3" Type="http://schemas.openxmlformats.org/officeDocument/2006/relationships/tags" Target="../tags/tag32.xml"/><Relationship Id="rId2" Type="http://schemas.openxmlformats.org/officeDocument/2006/relationships/tags" Target="../tags/tag31.xml"/><Relationship Id="rId18" Type="http://schemas.openxmlformats.org/officeDocument/2006/relationships/tags" Target="../tags/tag47.xml"/><Relationship Id="rId17" Type="http://schemas.openxmlformats.org/officeDocument/2006/relationships/tags" Target="../tags/tag46.xml"/><Relationship Id="rId16" Type="http://schemas.openxmlformats.org/officeDocument/2006/relationships/tags" Target="../tags/tag45.xml"/><Relationship Id="rId15" Type="http://schemas.openxmlformats.org/officeDocument/2006/relationships/tags" Target="../tags/tag44.xml"/><Relationship Id="rId14" Type="http://schemas.openxmlformats.org/officeDocument/2006/relationships/tags" Target="../tags/tag43.xml"/><Relationship Id="rId13" Type="http://schemas.openxmlformats.org/officeDocument/2006/relationships/tags" Target="../tags/tag42.xml"/><Relationship Id="rId12" Type="http://schemas.openxmlformats.org/officeDocument/2006/relationships/tags" Target="../tags/tag41.xml"/><Relationship Id="rId11" Type="http://schemas.openxmlformats.org/officeDocument/2006/relationships/tags" Target="../tags/tag40.xml"/><Relationship Id="rId10" Type="http://schemas.openxmlformats.org/officeDocument/2006/relationships/tags" Target="../tags/tag39.xml"/><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7" Type="http://schemas.openxmlformats.org/officeDocument/2006/relationships/tags" Target="../tags/tag53.xml"/><Relationship Id="rId6" Type="http://schemas.openxmlformats.org/officeDocument/2006/relationships/tags" Target="../tags/tag52.xml"/><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9" Type="http://schemas.openxmlformats.org/officeDocument/2006/relationships/tags" Target="../tags/tag61.xml"/><Relationship Id="rId8" Type="http://schemas.openxmlformats.org/officeDocument/2006/relationships/tags" Target="../tags/tag60.xml"/><Relationship Id="rId7" Type="http://schemas.openxmlformats.org/officeDocument/2006/relationships/tags" Target="../tags/tag59.xml"/><Relationship Id="rId6" Type="http://schemas.openxmlformats.org/officeDocument/2006/relationships/tags" Target="../tags/tag58.xml"/><Relationship Id="rId5" Type="http://schemas.openxmlformats.org/officeDocument/2006/relationships/tags" Target="../tags/tag57.xml"/><Relationship Id="rId4" Type="http://schemas.openxmlformats.org/officeDocument/2006/relationships/tags" Target="../tags/tag56.xml"/><Relationship Id="rId3" Type="http://schemas.openxmlformats.org/officeDocument/2006/relationships/tags" Target="../tags/tag55.xml"/><Relationship Id="rId2" Type="http://schemas.openxmlformats.org/officeDocument/2006/relationships/tags" Target="../tags/tag54.xml"/><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5" Type="http://schemas.openxmlformats.org/officeDocument/2006/relationships/tags" Target="../tags/tag65.xml"/><Relationship Id="rId4" Type="http://schemas.openxmlformats.org/officeDocument/2006/relationships/tags" Target="../tags/tag64.xml"/><Relationship Id="rId3" Type="http://schemas.openxmlformats.org/officeDocument/2006/relationships/tags" Target="../tags/tag63.xml"/><Relationship Id="rId2" Type="http://schemas.openxmlformats.org/officeDocument/2006/relationships/tags" Target="../tags/tag62.xml"/><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4" Type="http://schemas.openxmlformats.org/officeDocument/2006/relationships/tags" Target="../tags/tag68.xml"/><Relationship Id="rId3" Type="http://schemas.openxmlformats.org/officeDocument/2006/relationships/tags" Target="../tags/tag67.xml"/><Relationship Id="rId2" Type="http://schemas.openxmlformats.org/officeDocument/2006/relationships/tags" Target="../tags/tag66.xml"/><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5" Type="http://schemas.openxmlformats.org/officeDocument/2006/relationships/tags" Target="../tags/tag72.xml"/><Relationship Id="rId4" Type="http://schemas.openxmlformats.org/officeDocument/2006/relationships/tags" Target="../tags/tag71.xml"/><Relationship Id="rId3" Type="http://schemas.openxmlformats.org/officeDocument/2006/relationships/tags" Target="../tags/tag70.xml"/><Relationship Id="rId2" Type="http://schemas.openxmlformats.org/officeDocument/2006/relationships/tags" Target="../tags/tag69.xm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6" Type="http://schemas.openxmlformats.org/officeDocument/2006/relationships/tags" Target="../tags/tag77.xml"/><Relationship Id="rId5" Type="http://schemas.openxmlformats.org/officeDocument/2006/relationships/tags" Target="../tags/tag76.xml"/><Relationship Id="rId4" Type="http://schemas.openxmlformats.org/officeDocument/2006/relationships/tags" Target="../tags/tag75.xml"/><Relationship Id="rId3" Type="http://schemas.openxmlformats.org/officeDocument/2006/relationships/tags" Target="../tags/tag74.xml"/><Relationship Id="rId2" Type="http://schemas.openxmlformats.org/officeDocument/2006/relationships/tags" Target="../tags/tag73.xml"/><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9" Type="http://schemas.openxmlformats.org/officeDocument/2006/relationships/tags" Target="../tags/tag85.xml"/><Relationship Id="rId8" Type="http://schemas.openxmlformats.org/officeDocument/2006/relationships/tags" Target="../tags/tag84.xml"/><Relationship Id="rId7" Type="http://schemas.openxmlformats.org/officeDocument/2006/relationships/tags" Target="../tags/tag83.xml"/><Relationship Id="rId6" Type="http://schemas.openxmlformats.org/officeDocument/2006/relationships/tags" Target="../tags/tag82.xml"/><Relationship Id="rId5" Type="http://schemas.openxmlformats.org/officeDocument/2006/relationships/tags" Target="../tags/tag81.xml"/><Relationship Id="rId4" Type="http://schemas.openxmlformats.org/officeDocument/2006/relationships/tags" Target="../tags/tag80.xml"/><Relationship Id="rId3" Type="http://schemas.openxmlformats.org/officeDocument/2006/relationships/tags" Target="../tags/tag79.xml"/><Relationship Id="rId2" Type="http://schemas.openxmlformats.org/officeDocument/2006/relationships/tags" Target="../tags/tag78.xml"/><Relationship Id="rId18" Type="http://schemas.openxmlformats.org/officeDocument/2006/relationships/tags" Target="../tags/tag94.xml"/><Relationship Id="rId17" Type="http://schemas.openxmlformats.org/officeDocument/2006/relationships/tags" Target="../tags/tag93.xml"/><Relationship Id="rId16" Type="http://schemas.openxmlformats.org/officeDocument/2006/relationships/tags" Target="../tags/tag92.xml"/><Relationship Id="rId15" Type="http://schemas.openxmlformats.org/officeDocument/2006/relationships/tags" Target="../tags/tag91.xml"/><Relationship Id="rId14" Type="http://schemas.openxmlformats.org/officeDocument/2006/relationships/tags" Target="../tags/tag90.xml"/><Relationship Id="rId13" Type="http://schemas.openxmlformats.org/officeDocument/2006/relationships/tags" Target="../tags/tag89.xml"/><Relationship Id="rId12" Type="http://schemas.openxmlformats.org/officeDocument/2006/relationships/tags" Target="../tags/tag88.xml"/><Relationship Id="rId11" Type="http://schemas.openxmlformats.org/officeDocument/2006/relationships/tags" Target="../tags/tag87.xml"/><Relationship Id="rId10" Type="http://schemas.openxmlformats.org/officeDocument/2006/relationships/tags" Target="../tags/tag86.xml"/><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524000" y="1322962"/>
            <a:ext cx="9144000" cy="2187001"/>
          </a:xfrm>
        </p:spPr>
        <p:txBody>
          <a:bodyPr anchor="b">
            <a:normAutofit/>
          </a:bodyPr>
          <a:lstStyle>
            <a:lvl1pPr algn="ctr">
              <a:lnSpc>
                <a:spcPct val="130000"/>
              </a:lnSpc>
              <a:defRPr sz="6000">
                <a:effectLst>
                  <a:outerShdw blurRad="38100" dist="38100" dir="2700000" algn="tl">
                    <a:srgbClr val="000000">
                      <a:alpha val="43137"/>
                    </a:srgbClr>
                  </a:outerShdw>
                </a:effectLst>
              </a:defRPr>
            </a:lvl1pPr>
          </a:lstStyle>
          <a:p>
            <a:r>
              <a:rPr lang="zh-CN" altLang="en-US" dirty="0"/>
              <a:t>单击此处添加标题</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3" name="副标题 2"/>
          <p:cNvSpPr>
            <a:spLocks noGrp="1"/>
          </p:cNvSpPr>
          <p:nvPr>
            <p:ph type="subTitle" idx="1" hasCustomPrompt="1"/>
          </p:nvPr>
        </p:nvSpPr>
        <p:spPr>
          <a:xfrm>
            <a:off x="1524000" y="3602038"/>
            <a:ext cx="9144000" cy="1655762"/>
          </a:xfrm>
        </p:spPr>
        <p:txBody>
          <a:bodyPr>
            <a:normAutofit/>
          </a:bodyPr>
          <a:lstStyle>
            <a:lvl1pPr marL="0" indent="0" algn="ctr">
              <a:buNone/>
              <a:defRPr sz="1800">
                <a:solidFill>
                  <a:schemeClr val="tx1">
                    <a:lumMod val="75000"/>
                    <a:lumOff val="25000"/>
                  </a:schemeClr>
                </a:solidFill>
                <a:effectLst/>
                <a:latin typeface="+mj-lt"/>
                <a:ea typeface="+mj-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单击此处添加副标题</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userDrawn="1">
  <p:cSld name="标题幻灯片">
    <p:spTree>
      <p:nvGrpSpPr>
        <p:cNvPr id="1" name=""/>
        <p:cNvGrpSpPr/>
        <p:nvPr/>
      </p:nvGrpSpPr>
      <p:grpSpPr>
        <a:xfrm>
          <a:off x="0" y="0"/>
          <a:ext cx="0" cy="0"/>
          <a:chOff x="0" y="0"/>
          <a:chExt cx="0" cy="0"/>
        </a:xfrm>
      </p:grpSpPr>
      <p:sp>
        <p:nvSpPr>
          <p:cNvPr id="15" name="任意多边形: 形状 14"/>
          <p:cNvSpPr/>
          <p:nvPr userDrawn="1">
            <p:custDataLst>
              <p:tags r:id="rId2"/>
            </p:custDataLst>
          </p:nvPr>
        </p:nvSpPr>
        <p:spPr>
          <a:xfrm>
            <a:off x="7398385" y="1868805"/>
            <a:ext cx="1788795" cy="3098800"/>
          </a:xfrm>
          <a:custGeom>
            <a:avLst/>
            <a:gdLst>
              <a:gd name="connsiteX0" fmla="*/ 549501 w 1674041"/>
              <a:gd name="connsiteY0" fmla="*/ 2899649 h 2899649"/>
              <a:gd name="connsiteX1" fmla="*/ 1674041 w 1674041"/>
              <a:gd name="connsiteY1" fmla="*/ 1615795 h 2899649"/>
              <a:gd name="connsiteX2" fmla="*/ 1124476 w 1674041"/>
              <a:gd name="connsiteY2" fmla="*/ 0 h 2899649"/>
              <a:gd name="connsiteX3" fmla="*/ 0 w 1674041"/>
              <a:gd name="connsiteY3" fmla="*/ 1283854 h 2899649"/>
            </a:gdLst>
            <a:ahLst/>
            <a:cxnLst>
              <a:cxn ang="0">
                <a:pos x="connsiteX0" y="connsiteY0"/>
              </a:cxn>
              <a:cxn ang="0">
                <a:pos x="connsiteX1" y="connsiteY1"/>
              </a:cxn>
              <a:cxn ang="0">
                <a:pos x="connsiteX2" y="connsiteY2"/>
              </a:cxn>
              <a:cxn ang="0">
                <a:pos x="connsiteX3" y="connsiteY3"/>
              </a:cxn>
            </a:cxnLst>
            <a:rect l="l" t="t" r="r" b="b"/>
            <a:pathLst>
              <a:path w="1674041" h="2899649">
                <a:moveTo>
                  <a:pt x="549501" y="2899649"/>
                </a:moveTo>
                <a:lnTo>
                  <a:pt x="1674041" y="1615795"/>
                </a:lnTo>
                <a:lnTo>
                  <a:pt x="1124476" y="0"/>
                </a:lnTo>
                <a:lnTo>
                  <a:pt x="0" y="1283854"/>
                </a:lnTo>
                <a:close/>
              </a:path>
            </a:pathLst>
          </a:custGeom>
          <a:noFill/>
          <a:ln w="44450" cap="rnd">
            <a:solidFill>
              <a:schemeClr val="accent1"/>
            </a:solidFill>
            <a:prstDash val="solid"/>
            <a:round/>
          </a:ln>
        </p:spPr>
        <p:txBody>
          <a:bodyPr rtlCol="0" anchor="ctr"/>
          <a:lstStyle/>
          <a:p>
            <a:endParaRPr lang="zh-CN" altLang="en-US"/>
          </a:p>
        </p:txBody>
      </p:sp>
      <p:sp>
        <p:nvSpPr>
          <p:cNvPr id="16" name="任意多边形: 形状 15"/>
          <p:cNvSpPr/>
          <p:nvPr userDrawn="1">
            <p:custDataLst>
              <p:tags r:id="rId3"/>
            </p:custDataLst>
          </p:nvPr>
        </p:nvSpPr>
        <p:spPr>
          <a:xfrm>
            <a:off x="7985760" y="3596640"/>
            <a:ext cx="2990850" cy="1726565"/>
          </a:xfrm>
          <a:custGeom>
            <a:avLst/>
            <a:gdLst>
              <a:gd name="connsiteX0" fmla="*/ 2798710 w 2798710"/>
              <a:gd name="connsiteY0" fmla="*/ 331941 h 1615794"/>
              <a:gd name="connsiteX1" fmla="*/ 1124541 w 2798710"/>
              <a:gd name="connsiteY1" fmla="*/ 0 h 1615794"/>
              <a:gd name="connsiteX2" fmla="*/ 0 w 2798710"/>
              <a:gd name="connsiteY2" fmla="*/ 1283854 h 1615794"/>
              <a:gd name="connsiteX3" fmla="*/ 1674106 w 2798710"/>
              <a:gd name="connsiteY3" fmla="*/ 1615795 h 1615794"/>
            </a:gdLst>
            <a:ahLst/>
            <a:cxnLst>
              <a:cxn ang="0">
                <a:pos x="connsiteX0" y="connsiteY0"/>
              </a:cxn>
              <a:cxn ang="0">
                <a:pos x="connsiteX1" y="connsiteY1"/>
              </a:cxn>
              <a:cxn ang="0">
                <a:pos x="connsiteX2" y="connsiteY2"/>
              </a:cxn>
              <a:cxn ang="0">
                <a:pos x="connsiteX3" y="connsiteY3"/>
              </a:cxn>
            </a:cxnLst>
            <a:rect l="l" t="t" r="r" b="b"/>
            <a:pathLst>
              <a:path w="2798710" h="1615794">
                <a:moveTo>
                  <a:pt x="2798710" y="331941"/>
                </a:moveTo>
                <a:lnTo>
                  <a:pt x="1124541" y="0"/>
                </a:lnTo>
                <a:lnTo>
                  <a:pt x="0" y="1283854"/>
                </a:lnTo>
                <a:lnTo>
                  <a:pt x="1674106" y="1615795"/>
                </a:lnTo>
                <a:close/>
              </a:path>
            </a:pathLst>
          </a:custGeom>
          <a:noFill/>
          <a:ln w="44450" cap="rnd">
            <a:solidFill>
              <a:schemeClr val="accent1"/>
            </a:solidFill>
            <a:prstDash val="solid"/>
            <a:round/>
          </a:ln>
        </p:spPr>
        <p:txBody>
          <a:bodyPr rtlCol="0" anchor="ctr"/>
          <a:lstStyle/>
          <a:p>
            <a:endParaRPr lang="zh-CN" altLang="en-US"/>
          </a:p>
        </p:txBody>
      </p:sp>
      <p:sp>
        <p:nvSpPr>
          <p:cNvPr id="17" name="任意多边形: 形状 16"/>
          <p:cNvSpPr/>
          <p:nvPr userDrawn="1">
            <p:custDataLst>
              <p:tags r:id="rId4"/>
            </p:custDataLst>
          </p:nvPr>
        </p:nvSpPr>
        <p:spPr>
          <a:xfrm>
            <a:off x="8600440" y="1868805"/>
            <a:ext cx="2376170" cy="2081530"/>
          </a:xfrm>
          <a:custGeom>
            <a:avLst/>
            <a:gdLst>
              <a:gd name="connsiteX0" fmla="*/ 0 w 2223734"/>
              <a:gd name="connsiteY0" fmla="*/ 0 h 1947735"/>
              <a:gd name="connsiteX1" fmla="*/ 549629 w 2223734"/>
              <a:gd name="connsiteY1" fmla="*/ 1615795 h 1947735"/>
              <a:gd name="connsiteX2" fmla="*/ 2223735 w 2223734"/>
              <a:gd name="connsiteY2" fmla="*/ 1947736 h 1947735"/>
              <a:gd name="connsiteX3" fmla="*/ 1674106 w 2223734"/>
              <a:gd name="connsiteY3" fmla="*/ 331941 h 1947735"/>
            </a:gdLst>
            <a:ahLst/>
            <a:cxnLst>
              <a:cxn ang="0">
                <a:pos x="connsiteX0" y="connsiteY0"/>
              </a:cxn>
              <a:cxn ang="0">
                <a:pos x="connsiteX1" y="connsiteY1"/>
              </a:cxn>
              <a:cxn ang="0">
                <a:pos x="connsiteX2" y="connsiteY2"/>
              </a:cxn>
              <a:cxn ang="0">
                <a:pos x="connsiteX3" y="connsiteY3"/>
              </a:cxn>
            </a:cxnLst>
            <a:rect l="l" t="t" r="r" b="b"/>
            <a:pathLst>
              <a:path w="2223734" h="1947735">
                <a:moveTo>
                  <a:pt x="0" y="0"/>
                </a:moveTo>
                <a:lnTo>
                  <a:pt x="549629" y="1615795"/>
                </a:lnTo>
                <a:lnTo>
                  <a:pt x="2223735" y="1947736"/>
                </a:lnTo>
                <a:lnTo>
                  <a:pt x="1674106" y="331941"/>
                </a:lnTo>
                <a:close/>
              </a:path>
            </a:pathLst>
          </a:custGeom>
          <a:noFill/>
          <a:ln w="44450" cap="rnd">
            <a:solidFill>
              <a:schemeClr val="accent1"/>
            </a:solidFill>
            <a:prstDash val="solid"/>
            <a:round/>
          </a:ln>
        </p:spPr>
        <p:txBody>
          <a:bodyPr rtlCol="0" anchor="ctr"/>
          <a:lstStyle/>
          <a:p>
            <a:endParaRPr lang="zh-CN" altLang="en-US"/>
          </a:p>
        </p:txBody>
      </p:sp>
      <p:sp>
        <p:nvSpPr>
          <p:cNvPr id="26" name="任意多边形: 形状 25"/>
          <p:cNvSpPr/>
          <p:nvPr userDrawn="1">
            <p:custDataLst>
              <p:tags r:id="rId5"/>
            </p:custDataLst>
          </p:nvPr>
        </p:nvSpPr>
        <p:spPr>
          <a:xfrm>
            <a:off x="407670" y="379730"/>
            <a:ext cx="11389360" cy="6121400"/>
          </a:xfrm>
          <a:custGeom>
            <a:avLst/>
            <a:gdLst>
              <a:gd name="connsiteX0" fmla="*/ 0 w 10881206"/>
              <a:gd name="connsiteY0" fmla="*/ 0 h 5595308"/>
              <a:gd name="connsiteX1" fmla="*/ 10881207 w 10881206"/>
              <a:gd name="connsiteY1" fmla="*/ 0 h 5595308"/>
              <a:gd name="connsiteX2" fmla="*/ 10881207 w 10881206"/>
              <a:gd name="connsiteY2" fmla="*/ 5595309 h 5595308"/>
              <a:gd name="connsiteX3" fmla="*/ 0 w 10881206"/>
              <a:gd name="connsiteY3" fmla="*/ 5595309 h 5595308"/>
            </a:gdLst>
            <a:ahLst/>
            <a:cxnLst>
              <a:cxn ang="0">
                <a:pos x="connsiteX0" y="connsiteY0"/>
              </a:cxn>
              <a:cxn ang="0">
                <a:pos x="connsiteX1" y="connsiteY1"/>
              </a:cxn>
              <a:cxn ang="0">
                <a:pos x="connsiteX2" y="connsiteY2"/>
              </a:cxn>
              <a:cxn ang="0">
                <a:pos x="connsiteX3" y="connsiteY3"/>
              </a:cxn>
            </a:cxnLst>
            <a:rect l="l" t="t" r="r" b="b"/>
            <a:pathLst>
              <a:path w="10881206" h="5595308">
                <a:moveTo>
                  <a:pt x="0" y="0"/>
                </a:moveTo>
                <a:lnTo>
                  <a:pt x="10881207" y="0"/>
                </a:lnTo>
                <a:lnTo>
                  <a:pt x="10881207" y="5595309"/>
                </a:lnTo>
                <a:lnTo>
                  <a:pt x="0" y="5595309"/>
                </a:lnTo>
                <a:close/>
              </a:path>
            </a:pathLst>
          </a:custGeom>
          <a:noFill/>
          <a:ln w="22225" cap="flat">
            <a:solidFill>
              <a:schemeClr val="accent1">
                <a:alpha val="75000"/>
              </a:schemeClr>
            </a:solidFill>
            <a:prstDash val="solid"/>
            <a:miter/>
          </a:ln>
        </p:spPr>
        <p:txBody>
          <a:bodyPr rtlCol="0" anchor="ctr"/>
          <a:lstStyle/>
          <a:p>
            <a:endParaRPr lang="zh-CN" altLang="en-US"/>
          </a:p>
        </p:txBody>
      </p:sp>
      <p:sp useBgFill="1">
        <p:nvSpPr>
          <p:cNvPr id="28" name="任意多边形: 形状 27"/>
          <p:cNvSpPr/>
          <p:nvPr userDrawn="1">
            <p:custDataLst>
              <p:tags r:id="rId6"/>
            </p:custDataLst>
          </p:nvPr>
        </p:nvSpPr>
        <p:spPr>
          <a:xfrm>
            <a:off x="173990" y="3023870"/>
            <a:ext cx="831850" cy="831850"/>
          </a:xfrm>
          <a:custGeom>
            <a:avLst/>
            <a:gdLst>
              <a:gd name="connsiteX0" fmla="*/ 832092 w 832092"/>
              <a:gd name="connsiteY0" fmla="*/ 416046 h 832092"/>
              <a:gd name="connsiteX1" fmla="*/ 416046 w 832092"/>
              <a:gd name="connsiteY1" fmla="*/ 832092 h 832092"/>
              <a:gd name="connsiteX2" fmla="*/ 0 w 832092"/>
              <a:gd name="connsiteY2" fmla="*/ 416046 h 832092"/>
              <a:gd name="connsiteX3" fmla="*/ 416046 w 832092"/>
              <a:gd name="connsiteY3" fmla="*/ 0 h 832092"/>
              <a:gd name="connsiteX4" fmla="*/ 832092 w 832092"/>
              <a:gd name="connsiteY4" fmla="*/ 416046 h 8320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2092" h="832092">
                <a:moveTo>
                  <a:pt x="832092" y="416046"/>
                </a:moveTo>
                <a:cubicBezTo>
                  <a:pt x="832092" y="645822"/>
                  <a:pt x="645822" y="832092"/>
                  <a:pt x="416046" y="832092"/>
                </a:cubicBezTo>
                <a:cubicBezTo>
                  <a:pt x="186270" y="832092"/>
                  <a:pt x="0" y="645822"/>
                  <a:pt x="0" y="416046"/>
                </a:cubicBezTo>
                <a:cubicBezTo>
                  <a:pt x="0" y="186270"/>
                  <a:pt x="186270" y="0"/>
                  <a:pt x="416046" y="0"/>
                </a:cubicBezTo>
                <a:cubicBezTo>
                  <a:pt x="645822" y="0"/>
                  <a:pt x="832092" y="186270"/>
                  <a:pt x="832092" y="416046"/>
                </a:cubicBezTo>
                <a:close/>
              </a:path>
            </a:pathLst>
          </a:custGeom>
          <a:ln w="22225" cap="flat">
            <a:solidFill>
              <a:schemeClr val="accent1">
                <a:alpha val="75000"/>
              </a:schemeClr>
            </a:solidFill>
            <a:prstDash val="solid"/>
            <a:miter/>
          </a:ln>
        </p:spPr>
        <p:txBody>
          <a:bodyPr rtlCol="0" anchor="ctr"/>
          <a:lstStyle/>
          <a:p>
            <a:endParaRPr lang="zh-CN" altLang="en-US" dirty="0"/>
          </a:p>
        </p:txBody>
      </p:sp>
      <p:sp useBgFill="1">
        <p:nvSpPr>
          <p:cNvPr id="29" name="任意多边形: 形状 28"/>
          <p:cNvSpPr/>
          <p:nvPr userDrawn="1">
            <p:custDataLst>
              <p:tags r:id="rId7"/>
            </p:custDataLst>
          </p:nvPr>
        </p:nvSpPr>
        <p:spPr>
          <a:xfrm>
            <a:off x="64135" y="3041650"/>
            <a:ext cx="332105" cy="414020"/>
          </a:xfrm>
          <a:custGeom>
            <a:avLst/>
            <a:gdLst>
              <a:gd name="connsiteX0" fmla="*/ 0 w 352999"/>
              <a:gd name="connsiteY0" fmla="*/ 0 h 365608"/>
              <a:gd name="connsiteX1" fmla="*/ 352999 w 352999"/>
              <a:gd name="connsiteY1" fmla="*/ 0 h 365608"/>
              <a:gd name="connsiteX2" fmla="*/ 352999 w 352999"/>
              <a:gd name="connsiteY2" fmla="*/ 365609 h 365608"/>
              <a:gd name="connsiteX3" fmla="*/ 0 w 352999"/>
              <a:gd name="connsiteY3" fmla="*/ 365609 h 365608"/>
            </a:gdLst>
            <a:ahLst/>
            <a:cxnLst>
              <a:cxn ang="0">
                <a:pos x="connsiteX0" y="connsiteY0"/>
              </a:cxn>
              <a:cxn ang="0">
                <a:pos x="connsiteX1" y="connsiteY1"/>
              </a:cxn>
              <a:cxn ang="0">
                <a:pos x="connsiteX2" y="connsiteY2"/>
              </a:cxn>
              <a:cxn ang="0">
                <a:pos x="connsiteX3" y="connsiteY3"/>
              </a:cxn>
            </a:cxnLst>
            <a:rect l="l" t="t" r="r" b="b"/>
            <a:pathLst>
              <a:path w="352999" h="365608">
                <a:moveTo>
                  <a:pt x="0" y="0"/>
                </a:moveTo>
                <a:lnTo>
                  <a:pt x="352999" y="0"/>
                </a:lnTo>
                <a:lnTo>
                  <a:pt x="352999" y="365609"/>
                </a:lnTo>
                <a:lnTo>
                  <a:pt x="0" y="365609"/>
                </a:lnTo>
                <a:close/>
              </a:path>
            </a:pathLst>
          </a:custGeom>
          <a:ln w="22225" cap="flat">
            <a:noFill/>
            <a:prstDash val="solid"/>
            <a:miter/>
          </a:ln>
        </p:spPr>
        <p:txBody>
          <a:bodyPr rtlCol="0" anchor="ctr"/>
          <a:lstStyle/>
          <a:p>
            <a:endParaRPr lang="zh-CN" altLang="en-US" dirty="0"/>
          </a:p>
        </p:txBody>
      </p:sp>
      <p:sp>
        <p:nvSpPr>
          <p:cNvPr id="30" name="任意多边形: 形状 29"/>
          <p:cNvSpPr/>
          <p:nvPr userDrawn="1">
            <p:custDataLst>
              <p:tags r:id="rId8"/>
            </p:custDataLst>
          </p:nvPr>
        </p:nvSpPr>
        <p:spPr>
          <a:xfrm>
            <a:off x="109855" y="3439795"/>
            <a:ext cx="136525" cy="67310"/>
          </a:xfrm>
          <a:custGeom>
            <a:avLst/>
            <a:gdLst>
              <a:gd name="connsiteX0" fmla="*/ 0 w 136591"/>
              <a:gd name="connsiteY0" fmla="*/ 67272 h 67271"/>
              <a:gd name="connsiteX1" fmla="*/ 67271 w 136591"/>
              <a:gd name="connsiteY1" fmla="*/ 0 h 67271"/>
              <a:gd name="connsiteX2" fmla="*/ 136591 w 136591"/>
              <a:gd name="connsiteY2" fmla="*/ 67272 h 67271"/>
            </a:gdLst>
            <a:ahLst/>
            <a:cxnLst>
              <a:cxn ang="0">
                <a:pos x="connsiteX0" y="connsiteY0"/>
              </a:cxn>
              <a:cxn ang="0">
                <a:pos x="connsiteX1" y="connsiteY1"/>
              </a:cxn>
              <a:cxn ang="0">
                <a:pos x="connsiteX2" y="connsiteY2"/>
              </a:cxn>
            </a:cxnLst>
            <a:rect l="l" t="t" r="r" b="b"/>
            <a:pathLst>
              <a:path w="136591" h="67271">
                <a:moveTo>
                  <a:pt x="0" y="67272"/>
                </a:moveTo>
                <a:lnTo>
                  <a:pt x="67271" y="0"/>
                </a:lnTo>
                <a:lnTo>
                  <a:pt x="136591" y="67272"/>
                </a:lnTo>
              </a:path>
            </a:pathLst>
          </a:custGeom>
          <a:solidFill>
            <a:schemeClr val="bg2"/>
          </a:solidFill>
          <a:ln w="22225" cap="flat">
            <a:solidFill>
              <a:schemeClr val="accent1">
                <a:alpha val="75000"/>
              </a:schemeClr>
            </a:solidFill>
            <a:prstDash val="solid"/>
            <a:miter/>
          </a:ln>
        </p:spPr>
        <p:txBody>
          <a:bodyPr rtlCol="0" anchor="ctr"/>
          <a:lstStyle/>
          <a:p>
            <a:endParaRPr lang="zh-CN" altLang="en-US"/>
          </a:p>
        </p:txBody>
      </p:sp>
      <p:sp>
        <p:nvSpPr>
          <p:cNvPr id="32" name="任意多边形: 形状 31"/>
          <p:cNvSpPr/>
          <p:nvPr userDrawn="1">
            <p:custDataLst>
              <p:tags r:id="rId9"/>
            </p:custDataLst>
          </p:nvPr>
        </p:nvSpPr>
        <p:spPr>
          <a:xfrm rot="21420000">
            <a:off x="379730" y="403860"/>
            <a:ext cx="948055" cy="676910"/>
          </a:xfrm>
          <a:custGeom>
            <a:avLst/>
            <a:gdLst>
              <a:gd name="connsiteX0" fmla="*/ 948073 w 948073"/>
              <a:gd name="connsiteY0" fmla="*/ 0 h 677067"/>
              <a:gd name="connsiteX1" fmla="*/ 0 w 948073"/>
              <a:gd name="connsiteY1" fmla="*/ 677067 h 677067"/>
            </a:gdLst>
            <a:ahLst/>
            <a:cxnLst>
              <a:cxn ang="0">
                <a:pos x="connsiteX0" y="connsiteY0"/>
              </a:cxn>
              <a:cxn ang="0">
                <a:pos x="connsiteX1" y="connsiteY1"/>
              </a:cxn>
            </a:cxnLst>
            <a:rect l="l" t="t" r="r" b="b"/>
            <a:pathLst>
              <a:path w="948073" h="677067">
                <a:moveTo>
                  <a:pt x="948073" y="0"/>
                </a:moveTo>
                <a:lnTo>
                  <a:pt x="0" y="677067"/>
                </a:lnTo>
              </a:path>
            </a:pathLst>
          </a:custGeom>
          <a:noFill/>
          <a:ln w="12700" cmpd="sng">
            <a:solidFill>
              <a:schemeClr val="accent1"/>
            </a:solidFill>
            <a:prstDash val="lgDash"/>
          </a:ln>
        </p:spPr>
        <p:style>
          <a:lnRef idx="2">
            <a:schemeClr val="accent1">
              <a:lumMod val="75000"/>
            </a:schemeClr>
          </a:lnRef>
          <a:fillRef idx="1">
            <a:schemeClr val="accent1"/>
          </a:fillRef>
          <a:effectRef idx="0">
            <a:srgbClr val="FFFFFF"/>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lvl="0" algn="ctr">
              <a:buClrTx/>
              <a:buSzTx/>
              <a:buFontTx/>
            </a:pPr>
            <a:endParaRPr lang="zh-CN" altLang="en-US">
              <a:sym typeface="+mn-ea"/>
            </a:endParaRPr>
          </a:p>
        </p:txBody>
      </p:sp>
      <p:sp useBgFill="1">
        <p:nvSpPr>
          <p:cNvPr id="33" name="任意多边形: 形状 32"/>
          <p:cNvSpPr/>
          <p:nvPr userDrawn="1">
            <p:custDataLst>
              <p:tags r:id="rId10"/>
            </p:custDataLst>
          </p:nvPr>
        </p:nvSpPr>
        <p:spPr>
          <a:xfrm rot="3087979">
            <a:off x="1239520" y="309880"/>
            <a:ext cx="140970" cy="140970"/>
          </a:xfrm>
          <a:custGeom>
            <a:avLst/>
            <a:gdLst>
              <a:gd name="connsiteX0" fmla="*/ 0 w 140820"/>
              <a:gd name="connsiteY0" fmla="*/ 0 h 140820"/>
              <a:gd name="connsiteX1" fmla="*/ 140820 w 140820"/>
              <a:gd name="connsiteY1" fmla="*/ 0 h 140820"/>
              <a:gd name="connsiteX2" fmla="*/ 140820 w 140820"/>
              <a:gd name="connsiteY2" fmla="*/ 140820 h 140820"/>
              <a:gd name="connsiteX3" fmla="*/ 0 w 140820"/>
              <a:gd name="connsiteY3" fmla="*/ 140820 h 140820"/>
            </a:gdLst>
            <a:ahLst/>
            <a:cxnLst>
              <a:cxn ang="0">
                <a:pos x="connsiteX0" y="connsiteY0"/>
              </a:cxn>
              <a:cxn ang="0">
                <a:pos x="connsiteX1" y="connsiteY1"/>
              </a:cxn>
              <a:cxn ang="0">
                <a:pos x="connsiteX2" y="connsiteY2"/>
              </a:cxn>
              <a:cxn ang="0">
                <a:pos x="connsiteX3" y="connsiteY3"/>
              </a:cxn>
            </a:cxnLst>
            <a:rect l="l" t="t" r="r" b="b"/>
            <a:pathLst>
              <a:path w="140820" h="140820">
                <a:moveTo>
                  <a:pt x="0" y="0"/>
                </a:moveTo>
                <a:lnTo>
                  <a:pt x="140820" y="0"/>
                </a:lnTo>
                <a:lnTo>
                  <a:pt x="140820" y="140820"/>
                </a:lnTo>
                <a:lnTo>
                  <a:pt x="0" y="140820"/>
                </a:lnTo>
                <a:close/>
              </a:path>
            </a:pathLst>
          </a:custGeom>
          <a:ln w="22225" cap="flat">
            <a:solidFill>
              <a:schemeClr val="accent1">
                <a:alpha val="75000"/>
              </a:schemeClr>
            </a:solid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zh-CN" altLang="en-US"/>
          </a:p>
        </p:txBody>
      </p:sp>
      <p:sp>
        <p:nvSpPr>
          <p:cNvPr id="34" name="任意多边形: 形状 33"/>
          <p:cNvSpPr/>
          <p:nvPr userDrawn="1">
            <p:custDataLst>
              <p:tags r:id="rId11"/>
            </p:custDataLst>
          </p:nvPr>
        </p:nvSpPr>
        <p:spPr>
          <a:xfrm rot="3087979">
            <a:off x="327660" y="1035050"/>
            <a:ext cx="140970" cy="140970"/>
          </a:xfrm>
          <a:custGeom>
            <a:avLst/>
            <a:gdLst>
              <a:gd name="connsiteX0" fmla="*/ 0 w 140820"/>
              <a:gd name="connsiteY0" fmla="*/ 0 h 140820"/>
              <a:gd name="connsiteX1" fmla="*/ 140820 w 140820"/>
              <a:gd name="connsiteY1" fmla="*/ 0 h 140820"/>
              <a:gd name="connsiteX2" fmla="*/ 140820 w 140820"/>
              <a:gd name="connsiteY2" fmla="*/ 140820 h 140820"/>
              <a:gd name="connsiteX3" fmla="*/ 0 w 140820"/>
              <a:gd name="connsiteY3" fmla="*/ 140820 h 140820"/>
            </a:gdLst>
            <a:ahLst/>
            <a:cxnLst>
              <a:cxn ang="0">
                <a:pos x="connsiteX0" y="connsiteY0"/>
              </a:cxn>
              <a:cxn ang="0">
                <a:pos x="connsiteX1" y="connsiteY1"/>
              </a:cxn>
              <a:cxn ang="0">
                <a:pos x="connsiteX2" y="connsiteY2"/>
              </a:cxn>
              <a:cxn ang="0">
                <a:pos x="connsiteX3" y="connsiteY3"/>
              </a:cxn>
            </a:cxnLst>
            <a:rect l="l" t="t" r="r" b="b"/>
            <a:pathLst>
              <a:path w="140820" h="140820">
                <a:moveTo>
                  <a:pt x="0" y="0"/>
                </a:moveTo>
                <a:lnTo>
                  <a:pt x="140820" y="0"/>
                </a:lnTo>
                <a:lnTo>
                  <a:pt x="140820" y="140820"/>
                </a:lnTo>
                <a:lnTo>
                  <a:pt x="0" y="140820"/>
                </a:lnTo>
                <a:close/>
              </a:path>
            </a:pathLst>
          </a:custGeom>
          <a:solidFill>
            <a:schemeClr val="bg2"/>
          </a:solidFill>
          <a:ln w="22225" cap="flat">
            <a:solidFill>
              <a:schemeClr val="accent1">
                <a:alpha val="75000"/>
              </a:schemeClr>
            </a:solid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zh-CN" altLang="en-US"/>
          </a:p>
        </p:txBody>
      </p:sp>
      <p:sp>
        <p:nvSpPr>
          <p:cNvPr id="2" name="标题 1"/>
          <p:cNvSpPr>
            <a:spLocks noGrp="1"/>
          </p:cNvSpPr>
          <p:nvPr>
            <p:ph type="ctrTitle"/>
            <p:custDataLst>
              <p:tags r:id="rId12"/>
            </p:custDataLst>
          </p:nvPr>
        </p:nvSpPr>
        <p:spPr>
          <a:xfrm>
            <a:off x="1698741" y="2440057"/>
            <a:ext cx="5373983" cy="1800000"/>
          </a:xfrm>
        </p:spPr>
        <p:txBody>
          <a:bodyPr wrap="square" anchor="ctr">
            <a:normAutofit/>
          </a:bodyPr>
          <a:lstStyle>
            <a:lvl1pPr algn="l">
              <a:lnSpc>
                <a:spcPct val="100000"/>
              </a:lnSpc>
              <a:defRPr sz="6000">
                <a:solidFill>
                  <a:schemeClr val="accent1"/>
                </a:solidFill>
              </a:defRPr>
            </a:lvl1pPr>
          </a:lstStyle>
          <a:p>
            <a:r>
              <a:rPr lang="zh-CN" dirty="0"/>
              <a:t>单击此处编辑母版标题样式</a:t>
            </a:r>
            <a:endParaRPr lang="zh-CN" dirty="0"/>
          </a:p>
        </p:txBody>
      </p:sp>
      <p:sp>
        <p:nvSpPr>
          <p:cNvPr id="4" name="日期占位符 3"/>
          <p:cNvSpPr>
            <a:spLocks noGrp="1"/>
          </p:cNvSpPr>
          <p:nvPr>
            <p:ph type="dt" sz="half" idx="10"/>
            <p:custDataLst>
              <p:tags r:id="rId13"/>
            </p:custDataLst>
          </p:nvPr>
        </p:nvSpPr>
        <p:spPr/>
        <p:txBody>
          <a:bodyPr wrap="square">
            <a:normAutofit/>
          </a:bodyPr>
          <a:lstStyle/>
          <a:p>
            <a:fld id="{5592522B-0F24-4480-B9DD-A9474A6880D6}" type="datetimeFigureOut">
              <a:rPr lang="zh-CN" altLang="en-US" smtClean="0"/>
            </a:fld>
            <a:endParaRPr lang="zh-CN" altLang="en-US"/>
          </a:p>
        </p:txBody>
      </p:sp>
      <p:sp>
        <p:nvSpPr>
          <p:cNvPr id="5" name="页脚占位符 4"/>
          <p:cNvSpPr>
            <a:spLocks noGrp="1"/>
          </p:cNvSpPr>
          <p:nvPr>
            <p:ph type="ftr" sz="quarter" idx="11"/>
            <p:custDataLst>
              <p:tags r:id="rId14"/>
            </p:custDataLst>
          </p:nvPr>
        </p:nvSpPr>
        <p:spPr/>
        <p:txBody>
          <a:bodyPr>
            <a:normAutofit/>
          </a:bodyPr>
          <a:lstStyle/>
          <a:p>
            <a:endParaRPr lang="zh-CN" altLang="en-US" dirty="0"/>
          </a:p>
        </p:txBody>
      </p:sp>
      <p:sp>
        <p:nvSpPr>
          <p:cNvPr id="6" name="灯片编号占位符 5"/>
          <p:cNvSpPr>
            <a:spLocks noGrp="1"/>
          </p:cNvSpPr>
          <p:nvPr>
            <p:ph type="sldNum" sz="quarter" idx="12"/>
            <p:custDataLst>
              <p:tags r:id="rId15"/>
            </p:custDataLst>
          </p:nvPr>
        </p:nvSpPr>
        <p:spPr>
          <a:xfrm>
            <a:off x="8610600" y="6356350"/>
            <a:ext cx="2743200" cy="365125"/>
          </a:xfrm>
        </p:spPr>
        <p:txBody>
          <a:bodyPr wrap="square">
            <a:normAutofit/>
          </a:bodyPr>
          <a:lstStyle/>
          <a:p>
            <a:fld id="{BE5F26B5-172A-4DC2-B0B7-181CFC56B87C}" type="slidenum">
              <a:rPr lang="zh-CN" altLang="en-US" smtClean="0"/>
            </a:fld>
            <a:endParaRPr lang="zh-CN" altLang="en-US"/>
          </a:p>
        </p:txBody>
      </p:sp>
      <p:sp>
        <p:nvSpPr>
          <p:cNvPr id="10" name="公司名占位符 6"/>
          <p:cNvSpPr>
            <a:spLocks noGrp="1"/>
          </p:cNvSpPr>
          <p:nvPr>
            <p:ph type="body" sz="quarter" idx="13" hasCustomPrompt="1"/>
            <p:custDataLst>
              <p:tags r:id="rId16"/>
            </p:custDataLst>
          </p:nvPr>
        </p:nvSpPr>
        <p:spPr>
          <a:xfrm>
            <a:off x="1696233" y="1250330"/>
            <a:ext cx="2880000" cy="504000"/>
          </a:xfrm>
        </p:spPr>
        <p:txBody>
          <a:bodyPr wrap="square" anchor="ctr">
            <a:normAutofit/>
          </a:bodyPr>
          <a:lstStyle>
            <a:lvl1pPr marL="0" indent="0">
              <a:lnSpc>
                <a:spcPct val="100000"/>
              </a:lnSpc>
              <a:buNone/>
              <a:defRPr sz="2000">
                <a:solidFill>
                  <a:schemeClr val="accent1"/>
                </a:solidFill>
              </a:defRPr>
            </a:lvl1pPr>
          </a:lstStyle>
          <a:p>
            <a:pPr lvl="0"/>
            <a:r>
              <a:rPr lang="zh-CN" altLang="en-US" dirty="0"/>
              <a:t>公司名</a:t>
            </a:r>
            <a:endParaRPr lang="zh-CN" altLang="en-US" dirty="0"/>
          </a:p>
        </p:txBody>
      </p:sp>
      <p:sp>
        <p:nvSpPr>
          <p:cNvPr id="24" name="署名占位符 10"/>
          <p:cNvSpPr>
            <a:spLocks noGrp="1"/>
          </p:cNvSpPr>
          <p:nvPr>
            <p:ph type="body" sz="quarter" idx="17" hasCustomPrompt="1"/>
            <p:custDataLst>
              <p:tags r:id="rId17"/>
            </p:custDataLst>
          </p:nvPr>
        </p:nvSpPr>
        <p:spPr>
          <a:xfrm>
            <a:off x="1696085" y="5072380"/>
            <a:ext cx="2880995" cy="504190"/>
          </a:xfrm>
          <a:prstGeom prst="roundRect">
            <a:avLst>
              <a:gd name="adj" fmla="val 50000"/>
            </a:avLst>
          </a:prstGeom>
          <a:ln w="19050">
            <a:solidFill>
              <a:schemeClr val="accent1">
                <a:lumMod val="60000"/>
                <a:lumOff val="40000"/>
              </a:schemeClr>
            </a:solidFill>
          </a:ln>
        </p:spPr>
        <p:txBody>
          <a:bodyPr wrap="square" anchor="ctr">
            <a:normAutofit/>
          </a:bodyPr>
          <a:lstStyle>
            <a:lvl1pPr marL="0" indent="0" algn="ctr">
              <a:lnSpc>
                <a:spcPct val="100000"/>
              </a:lnSpc>
              <a:buNone/>
              <a:defRPr sz="1800">
                <a:solidFill>
                  <a:schemeClr val="accent1"/>
                </a:solidFill>
              </a:defRPr>
            </a:lvl1pPr>
          </a:lstStyle>
          <a:p>
            <a:pPr lvl="0"/>
            <a:r>
              <a:rPr lang="zh-CN" altLang="en-US" dirty="0"/>
              <a:t>署名</a:t>
            </a:r>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wrap="square">
            <a:normAutofit/>
          </a:bodyPr>
          <a:lstStyle>
            <a:lvl1pPr>
              <a:defRPr>
                <a:solidFill>
                  <a:schemeClr val="accent1"/>
                </a:solidFill>
              </a:defRPr>
            </a:lvl1pPr>
          </a:lstStyle>
          <a:p>
            <a:r>
              <a:rPr lang="zh-CN" altLang="en-US" dirty="0"/>
              <a:t>单击此处编辑母版标题样式</a:t>
            </a:r>
            <a:endParaRPr lang="zh-CN" altLang="en-US" dirty="0"/>
          </a:p>
        </p:txBody>
      </p:sp>
      <p:sp>
        <p:nvSpPr>
          <p:cNvPr id="3" name="内容占位符 2"/>
          <p:cNvSpPr>
            <a:spLocks noGrp="1"/>
          </p:cNvSpPr>
          <p:nvPr>
            <p:ph idx="1"/>
            <p:custDataLst>
              <p:tags r:id="rId3"/>
            </p:custDataLst>
          </p:nvPr>
        </p:nvSpPr>
        <p:spPr/>
        <p:txBody>
          <a:bodyPr wrap="square">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sym typeface="+mn-ea"/>
              </a:rPr>
              <a:t>第</a:t>
            </a:r>
            <a:r>
              <a:rPr lang="zh-CN" altLang="en-US" dirty="0"/>
              <a:t>三级</a:t>
            </a:r>
            <a:endParaRPr lang="zh-CN" altLang="en-US" dirty="0"/>
          </a:p>
          <a:p>
            <a:pPr lvl="3"/>
            <a:r>
              <a:rPr lang="zh-CN" altLang="en-US" dirty="0">
                <a:sym typeface="+mn-ea"/>
              </a:rPr>
              <a:t>第</a:t>
            </a:r>
            <a:r>
              <a:rPr lang="zh-CN" altLang="en-US" dirty="0"/>
              <a:t>四级</a:t>
            </a:r>
            <a:endParaRPr lang="zh-CN" altLang="en-US" dirty="0"/>
          </a:p>
          <a:p>
            <a:pPr lvl="4"/>
            <a:r>
              <a:rPr lang="zh-CN" altLang="en-US" dirty="0">
                <a:sym typeface="+mn-ea"/>
              </a:rPr>
              <a:t>第</a:t>
            </a:r>
            <a:r>
              <a:rPr lang="zh-CN" altLang="en-US" dirty="0"/>
              <a:t>五级</a:t>
            </a:r>
            <a:endParaRPr lang="zh-CN" altLang="en-US" dirty="0"/>
          </a:p>
        </p:txBody>
      </p:sp>
      <p:sp>
        <p:nvSpPr>
          <p:cNvPr id="4" name="日期占位符 3"/>
          <p:cNvSpPr>
            <a:spLocks noGrp="1"/>
          </p:cNvSpPr>
          <p:nvPr>
            <p:ph type="dt" sz="half" idx="10"/>
            <p:custDataLst>
              <p:tags r:id="rId4"/>
            </p:custDataLst>
          </p:nvPr>
        </p:nvSpPr>
        <p:spPr/>
        <p:txBody>
          <a:bodyPr wrap="square">
            <a:normAutofit/>
          </a:bodyPr>
          <a:lstStyle/>
          <a:p>
            <a:fld id="{5592522B-0F24-4480-B9DD-A9474A6880D6}"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wrap="square">
            <a:normAutofit/>
          </a:bodyPr>
          <a:lstStyle/>
          <a:p>
            <a:fld id="{BE5F26B5-172A-4DC2-B0B7-181CFC56B87C}" type="slidenum">
              <a:rPr lang="zh-CN" altLang="en-US" smtClean="0"/>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showMasterSp="0" userDrawn="1">
  <p:cSld name="目录">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964855" y="2419699"/>
            <a:ext cx="1501831" cy="2042097"/>
          </a:xfrm>
        </p:spPr>
        <p:txBody>
          <a:bodyPr vert="eaVert" wrap="square" anchor="ctr">
            <a:normAutofit/>
          </a:bodyPr>
          <a:lstStyle>
            <a:lvl1pPr algn="ctr">
              <a:defRPr sz="6600">
                <a:solidFill>
                  <a:schemeClr val="accent1"/>
                </a:solidFill>
              </a:defRPr>
            </a:lvl1pPr>
          </a:lstStyle>
          <a:p>
            <a:r>
              <a:rPr lang="zh-CN" altLang="en-US" dirty="0"/>
              <a:t>标题</a:t>
            </a:r>
            <a:endParaRPr lang="zh-CN" altLang="en-US" dirty="0"/>
          </a:p>
        </p:txBody>
      </p:sp>
      <p:sp>
        <p:nvSpPr>
          <p:cNvPr id="7" name="日期占位符 3"/>
          <p:cNvSpPr>
            <a:spLocks noGrp="1"/>
          </p:cNvSpPr>
          <p:nvPr>
            <p:ph type="dt" sz="half" idx="10"/>
            <p:custDataLst>
              <p:tags r:id="rId3"/>
            </p:custDataLst>
          </p:nvPr>
        </p:nvSpPr>
        <p:spPr/>
        <p:txBody>
          <a:bodyPr wrap="square">
            <a:normAutofit/>
          </a:bodyPr>
          <a:lstStyle/>
          <a:p>
            <a:fld id="{5592522B-0F24-4480-B9DD-A9474A6880D6}" type="datetimeFigureOut">
              <a:rPr lang="zh-CN" altLang="en-US" smtClean="0"/>
            </a:fld>
            <a:endParaRPr lang="zh-CN" altLang="en-US"/>
          </a:p>
        </p:txBody>
      </p:sp>
      <p:sp>
        <p:nvSpPr>
          <p:cNvPr id="8" name="页脚占位符 4"/>
          <p:cNvSpPr>
            <a:spLocks noGrp="1"/>
          </p:cNvSpPr>
          <p:nvPr>
            <p:ph type="ftr" sz="quarter" idx="11"/>
            <p:custDataLst>
              <p:tags r:id="rId4"/>
            </p:custDataLst>
          </p:nvPr>
        </p:nvSpPr>
        <p:spPr/>
        <p:txBody>
          <a:bodyPr/>
          <a:lstStyle/>
          <a:p>
            <a:endParaRPr lang="zh-CN" altLang="en-US"/>
          </a:p>
        </p:txBody>
      </p:sp>
      <p:sp>
        <p:nvSpPr>
          <p:cNvPr id="9" name="灯片编号占位符 5"/>
          <p:cNvSpPr>
            <a:spLocks noGrp="1"/>
          </p:cNvSpPr>
          <p:nvPr>
            <p:ph type="sldNum" sz="quarter" idx="12"/>
            <p:custDataLst>
              <p:tags r:id="rId5"/>
            </p:custDataLst>
          </p:nvPr>
        </p:nvSpPr>
        <p:spPr/>
        <p:txBody>
          <a:bodyPr wrap="square">
            <a:normAutofit/>
          </a:bodyPr>
          <a:lstStyle/>
          <a:p>
            <a:fld id="{BE5F26B5-172A-4DC2-B0B7-181CFC56B87C}" type="slidenum">
              <a:rPr lang="zh-CN" altLang="en-US" smtClean="0"/>
            </a:fld>
            <a:endParaRPr lang="zh-CN" altLang="en-US"/>
          </a:p>
        </p:txBody>
      </p:sp>
      <p:sp>
        <p:nvSpPr>
          <p:cNvPr id="6" name="矩形 5"/>
          <p:cNvSpPr/>
          <p:nvPr userDrawn="1">
            <p:custDataLst>
              <p:tags r:id="rId6"/>
            </p:custDataLst>
          </p:nvPr>
        </p:nvSpPr>
        <p:spPr>
          <a:xfrm>
            <a:off x="3245485" y="380365"/>
            <a:ext cx="8536305" cy="6120130"/>
          </a:xfrm>
          <a:prstGeom prst="rect">
            <a:avLst/>
          </a:prstGeom>
          <a:noFill/>
          <a:ln w="22225" cap="flat">
            <a:solidFill>
              <a:schemeClr val="accent1">
                <a:alpha val="75000"/>
              </a:schemeClr>
            </a:solid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zh-CN" altLang="en-US"/>
          </a:p>
        </p:txBody>
      </p:sp>
      <p:sp>
        <p:nvSpPr>
          <p:cNvPr id="10" name="矩形 9"/>
          <p:cNvSpPr/>
          <p:nvPr userDrawn="1">
            <p:custDataLst>
              <p:tags r:id="rId7"/>
            </p:custDataLst>
          </p:nvPr>
        </p:nvSpPr>
        <p:spPr>
          <a:xfrm>
            <a:off x="407035" y="379730"/>
            <a:ext cx="2617470" cy="6122035"/>
          </a:xfrm>
          <a:prstGeom prst="rect">
            <a:avLst/>
          </a:prstGeom>
          <a:noFill/>
          <a:ln w="22225" cap="flat">
            <a:solidFill>
              <a:schemeClr val="accent1">
                <a:alpha val="75000"/>
              </a:schemeClr>
            </a:solid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zh-CN" altLang="en-US"/>
          </a:p>
        </p:txBody>
      </p:sp>
      <p:sp useBgFill="1">
        <p:nvSpPr>
          <p:cNvPr id="12" name="任意多边形: 形状 11"/>
          <p:cNvSpPr/>
          <p:nvPr userDrawn="1">
            <p:custDataLst>
              <p:tags r:id="rId8"/>
            </p:custDataLst>
          </p:nvPr>
        </p:nvSpPr>
        <p:spPr>
          <a:xfrm flipH="1">
            <a:off x="10976610" y="1824355"/>
            <a:ext cx="1041400" cy="1041400"/>
          </a:xfrm>
          <a:custGeom>
            <a:avLst/>
            <a:gdLst>
              <a:gd name="connsiteX0" fmla="*/ 832092 w 832092"/>
              <a:gd name="connsiteY0" fmla="*/ 416046 h 832092"/>
              <a:gd name="connsiteX1" fmla="*/ 416046 w 832092"/>
              <a:gd name="connsiteY1" fmla="*/ 832092 h 832092"/>
              <a:gd name="connsiteX2" fmla="*/ 0 w 832092"/>
              <a:gd name="connsiteY2" fmla="*/ 416046 h 832092"/>
              <a:gd name="connsiteX3" fmla="*/ 416046 w 832092"/>
              <a:gd name="connsiteY3" fmla="*/ 0 h 832092"/>
              <a:gd name="connsiteX4" fmla="*/ 832092 w 832092"/>
              <a:gd name="connsiteY4" fmla="*/ 416046 h 8320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2092" h="832092">
                <a:moveTo>
                  <a:pt x="832092" y="416046"/>
                </a:moveTo>
                <a:cubicBezTo>
                  <a:pt x="832092" y="645822"/>
                  <a:pt x="645822" y="832092"/>
                  <a:pt x="416046" y="832092"/>
                </a:cubicBezTo>
                <a:cubicBezTo>
                  <a:pt x="186270" y="832092"/>
                  <a:pt x="0" y="645822"/>
                  <a:pt x="0" y="416046"/>
                </a:cubicBezTo>
                <a:cubicBezTo>
                  <a:pt x="0" y="186270"/>
                  <a:pt x="186270" y="0"/>
                  <a:pt x="416046" y="0"/>
                </a:cubicBezTo>
                <a:cubicBezTo>
                  <a:pt x="645822" y="0"/>
                  <a:pt x="832092" y="186270"/>
                  <a:pt x="832092" y="416046"/>
                </a:cubicBezTo>
                <a:close/>
              </a:path>
            </a:pathLst>
          </a:custGeom>
          <a:ln w="25601" cap="flat">
            <a:solidFill>
              <a:schemeClr val="accent1">
                <a:alpha val="60000"/>
              </a:schemeClr>
            </a:solidFill>
            <a:prstDash val="solid"/>
            <a:miter/>
          </a:ln>
        </p:spPr>
        <p:txBody>
          <a:bodyPr rtlCol="0" anchor="ctr"/>
          <a:lstStyle/>
          <a:p>
            <a:endParaRPr lang="zh-CN" altLang="en-US" dirty="0"/>
          </a:p>
        </p:txBody>
      </p:sp>
      <p:sp>
        <p:nvSpPr>
          <p:cNvPr id="13" name="任意多边形: 形状 12"/>
          <p:cNvSpPr/>
          <p:nvPr userDrawn="1">
            <p:custDataLst>
              <p:tags r:id="rId9"/>
            </p:custDataLst>
          </p:nvPr>
        </p:nvSpPr>
        <p:spPr>
          <a:xfrm flipH="1">
            <a:off x="11791950" y="1847215"/>
            <a:ext cx="309245" cy="518160"/>
          </a:xfrm>
          <a:custGeom>
            <a:avLst/>
            <a:gdLst>
              <a:gd name="connsiteX0" fmla="*/ 0 w 352999"/>
              <a:gd name="connsiteY0" fmla="*/ 0 h 365608"/>
              <a:gd name="connsiteX1" fmla="*/ 352999 w 352999"/>
              <a:gd name="connsiteY1" fmla="*/ 0 h 365608"/>
              <a:gd name="connsiteX2" fmla="*/ 352999 w 352999"/>
              <a:gd name="connsiteY2" fmla="*/ 365609 h 365608"/>
              <a:gd name="connsiteX3" fmla="*/ 0 w 352999"/>
              <a:gd name="connsiteY3" fmla="*/ 365609 h 365608"/>
            </a:gdLst>
            <a:ahLst/>
            <a:cxnLst>
              <a:cxn ang="0">
                <a:pos x="connsiteX0" y="connsiteY0"/>
              </a:cxn>
              <a:cxn ang="0">
                <a:pos x="connsiteX1" y="connsiteY1"/>
              </a:cxn>
              <a:cxn ang="0">
                <a:pos x="connsiteX2" y="connsiteY2"/>
              </a:cxn>
              <a:cxn ang="0">
                <a:pos x="connsiteX3" y="connsiteY3"/>
              </a:cxn>
            </a:cxnLst>
            <a:rect l="l" t="t" r="r" b="b"/>
            <a:pathLst>
              <a:path w="352999" h="365608">
                <a:moveTo>
                  <a:pt x="0" y="0"/>
                </a:moveTo>
                <a:lnTo>
                  <a:pt x="352999" y="0"/>
                </a:lnTo>
                <a:lnTo>
                  <a:pt x="352999" y="365609"/>
                </a:lnTo>
                <a:lnTo>
                  <a:pt x="0" y="365609"/>
                </a:lnTo>
                <a:close/>
              </a:path>
            </a:pathLst>
          </a:custGeom>
          <a:solidFill>
            <a:schemeClr val="bg2"/>
          </a:solidFill>
          <a:ln w="6400" cap="flat">
            <a:noFill/>
            <a:prstDash val="solid"/>
            <a:miter/>
          </a:ln>
        </p:spPr>
        <p:txBody>
          <a:bodyPr rtlCol="0" anchor="ctr"/>
          <a:lstStyle/>
          <a:p>
            <a:endParaRPr lang="zh-CN" altLang="en-US" dirty="0"/>
          </a:p>
        </p:txBody>
      </p:sp>
      <p:sp useBgFill="1">
        <p:nvSpPr>
          <p:cNvPr id="14" name="任意多边形: 形状 13"/>
          <p:cNvSpPr/>
          <p:nvPr userDrawn="1">
            <p:custDataLst>
              <p:tags r:id="rId10"/>
            </p:custDataLst>
          </p:nvPr>
        </p:nvSpPr>
        <p:spPr>
          <a:xfrm flipH="1">
            <a:off x="11931015" y="2345055"/>
            <a:ext cx="170815" cy="84455"/>
          </a:xfrm>
          <a:custGeom>
            <a:avLst/>
            <a:gdLst>
              <a:gd name="connsiteX0" fmla="*/ 0 w 136591"/>
              <a:gd name="connsiteY0" fmla="*/ 67272 h 67271"/>
              <a:gd name="connsiteX1" fmla="*/ 67271 w 136591"/>
              <a:gd name="connsiteY1" fmla="*/ 0 h 67271"/>
              <a:gd name="connsiteX2" fmla="*/ 136591 w 136591"/>
              <a:gd name="connsiteY2" fmla="*/ 67272 h 67271"/>
            </a:gdLst>
            <a:ahLst/>
            <a:cxnLst>
              <a:cxn ang="0">
                <a:pos x="connsiteX0" y="connsiteY0"/>
              </a:cxn>
              <a:cxn ang="0">
                <a:pos x="connsiteX1" y="connsiteY1"/>
              </a:cxn>
              <a:cxn ang="0">
                <a:pos x="connsiteX2" y="connsiteY2"/>
              </a:cxn>
            </a:cxnLst>
            <a:rect l="l" t="t" r="r" b="b"/>
            <a:pathLst>
              <a:path w="136591" h="67271">
                <a:moveTo>
                  <a:pt x="0" y="67272"/>
                </a:moveTo>
                <a:lnTo>
                  <a:pt x="67271" y="0"/>
                </a:lnTo>
                <a:lnTo>
                  <a:pt x="136591" y="67272"/>
                </a:lnTo>
              </a:path>
            </a:pathLst>
          </a:custGeom>
          <a:ln w="25601" cap="flat">
            <a:solidFill>
              <a:schemeClr val="accent1">
                <a:alpha val="60000"/>
              </a:schemeClr>
            </a:solidFill>
            <a:prstDash val="solid"/>
            <a:miter/>
          </a:ln>
        </p:spPr>
        <p:txBody>
          <a:bodyPr rtlCol="0" anchor="ctr"/>
          <a:lstStyle/>
          <a:p>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showMasterSp="0" userDrawn="1">
  <p:cSld name="节标题">
    <p:spTree>
      <p:nvGrpSpPr>
        <p:cNvPr id="1" name=""/>
        <p:cNvGrpSpPr/>
        <p:nvPr/>
      </p:nvGrpSpPr>
      <p:grpSpPr>
        <a:xfrm>
          <a:off x="0" y="0"/>
          <a:ext cx="0" cy="0"/>
          <a:chOff x="0" y="0"/>
          <a:chExt cx="0" cy="0"/>
        </a:xfrm>
      </p:grpSpPr>
      <p:sp useBgFill="1">
        <p:nvSpPr>
          <p:cNvPr id="11" name="任意多边形: 形状 10"/>
          <p:cNvSpPr/>
          <p:nvPr userDrawn="1">
            <p:custDataLst>
              <p:tags r:id="rId2"/>
            </p:custDataLst>
          </p:nvPr>
        </p:nvSpPr>
        <p:spPr>
          <a:xfrm>
            <a:off x="4616450" y="2002155"/>
            <a:ext cx="2938145" cy="941070"/>
          </a:xfrm>
          <a:custGeom>
            <a:avLst/>
            <a:gdLst>
              <a:gd name="connsiteX0" fmla="*/ 0 w 10881206"/>
              <a:gd name="connsiteY0" fmla="*/ 0 h 5595308"/>
              <a:gd name="connsiteX1" fmla="*/ 10881207 w 10881206"/>
              <a:gd name="connsiteY1" fmla="*/ 0 h 5595308"/>
              <a:gd name="connsiteX2" fmla="*/ 10881207 w 10881206"/>
              <a:gd name="connsiteY2" fmla="*/ 5595309 h 5595308"/>
              <a:gd name="connsiteX3" fmla="*/ 0 w 10881206"/>
              <a:gd name="connsiteY3" fmla="*/ 5595309 h 5595308"/>
            </a:gdLst>
            <a:ahLst/>
            <a:cxnLst>
              <a:cxn ang="0">
                <a:pos x="connsiteX0" y="connsiteY0"/>
              </a:cxn>
              <a:cxn ang="0">
                <a:pos x="connsiteX1" y="connsiteY1"/>
              </a:cxn>
              <a:cxn ang="0">
                <a:pos x="connsiteX2" y="connsiteY2"/>
              </a:cxn>
              <a:cxn ang="0">
                <a:pos x="connsiteX3" y="connsiteY3"/>
              </a:cxn>
            </a:cxnLst>
            <a:rect l="l" t="t" r="r" b="b"/>
            <a:pathLst>
              <a:path w="10881206" h="5595308">
                <a:moveTo>
                  <a:pt x="0" y="0"/>
                </a:moveTo>
                <a:lnTo>
                  <a:pt x="10881207" y="0"/>
                </a:lnTo>
                <a:lnTo>
                  <a:pt x="10881207" y="5595309"/>
                </a:lnTo>
                <a:lnTo>
                  <a:pt x="0" y="5595309"/>
                </a:lnTo>
                <a:close/>
              </a:path>
            </a:pathLst>
          </a:custGeom>
          <a:ln w="12700" cmpd="sng">
            <a:solidFill>
              <a:schemeClr val="accent1">
                <a:shade val="50000"/>
              </a:schemeClr>
            </a:solidFill>
            <a:prstDash val="lgDash"/>
          </a:ln>
        </p:spPr>
        <p:style>
          <a:lnRef idx="2">
            <a:schemeClr val="accent1">
              <a:lumMod val="75000"/>
            </a:schemeClr>
          </a:lnRef>
          <a:fillRef idx="1">
            <a:schemeClr val="accent1"/>
          </a:fillRef>
          <a:effectRef idx="0">
            <a:srgbClr val="FFFFFF"/>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a:sym typeface="+mn-ea"/>
            </a:endParaRPr>
          </a:p>
        </p:txBody>
      </p:sp>
      <p:sp>
        <p:nvSpPr>
          <p:cNvPr id="12" name="任意多边形: 形状 11"/>
          <p:cNvSpPr/>
          <p:nvPr userDrawn="1">
            <p:custDataLst>
              <p:tags r:id="rId3"/>
            </p:custDataLst>
          </p:nvPr>
        </p:nvSpPr>
        <p:spPr>
          <a:xfrm>
            <a:off x="4576445" y="1965325"/>
            <a:ext cx="76200" cy="76835"/>
          </a:xfrm>
          <a:custGeom>
            <a:avLst/>
            <a:gdLst>
              <a:gd name="connsiteX0" fmla="*/ 0 w 140815"/>
              <a:gd name="connsiteY0" fmla="*/ 0 h 140815"/>
              <a:gd name="connsiteX1" fmla="*/ 140816 w 140815"/>
              <a:gd name="connsiteY1" fmla="*/ 0 h 140815"/>
              <a:gd name="connsiteX2" fmla="*/ 140816 w 140815"/>
              <a:gd name="connsiteY2" fmla="*/ 140816 h 140815"/>
              <a:gd name="connsiteX3" fmla="*/ 0 w 140815"/>
              <a:gd name="connsiteY3" fmla="*/ 140816 h 140815"/>
            </a:gdLst>
            <a:ahLst/>
            <a:cxnLst>
              <a:cxn ang="0">
                <a:pos x="connsiteX0" y="connsiteY0"/>
              </a:cxn>
              <a:cxn ang="0">
                <a:pos x="connsiteX1" y="connsiteY1"/>
              </a:cxn>
              <a:cxn ang="0">
                <a:pos x="connsiteX2" y="connsiteY2"/>
              </a:cxn>
              <a:cxn ang="0">
                <a:pos x="connsiteX3" y="connsiteY3"/>
              </a:cxn>
            </a:cxnLst>
            <a:rect l="l" t="t" r="r" b="b"/>
            <a:pathLst>
              <a:path w="140815" h="140815">
                <a:moveTo>
                  <a:pt x="0" y="0"/>
                </a:moveTo>
                <a:lnTo>
                  <a:pt x="140816" y="0"/>
                </a:lnTo>
                <a:lnTo>
                  <a:pt x="140816" y="140816"/>
                </a:lnTo>
                <a:lnTo>
                  <a:pt x="0" y="140816"/>
                </a:lnTo>
                <a:close/>
              </a:path>
            </a:pathLst>
          </a:custGeom>
          <a:solidFill>
            <a:schemeClr val="bg2"/>
          </a:solidFill>
          <a:ln w="25400" cap="flat">
            <a:solidFill>
              <a:schemeClr val="accent1"/>
            </a:solidFill>
            <a:prstDash val="solid"/>
            <a:miter/>
          </a:ln>
        </p:spPr>
        <p:txBody>
          <a:bodyPr rtlCol="0" anchor="ctr"/>
          <a:lstStyle/>
          <a:p>
            <a:endParaRPr lang="zh-CN" altLang="en-US"/>
          </a:p>
        </p:txBody>
      </p:sp>
      <p:sp>
        <p:nvSpPr>
          <p:cNvPr id="13" name="任意多边形: 形状 12"/>
          <p:cNvSpPr/>
          <p:nvPr userDrawn="1">
            <p:custDataLst>
              <p:tags r:id="rId4"/>
            </p:custDataLst>
          </p:nvPr>
        </p:nvSpPr>
        <p:spPr>
          <a:xfrm>
            <a:off x="4576445" y="2896235"/>
            <a:ext cx="76200" cy="76835"/>
          </a:xfrm>
          <a:custGeom>
            <a:avLst/>
            <a:gdLst>
              <a:gd name="connsiteX0" fmla="*/ 0 w 140815"/>
              <a:gd name="connsiteY0" fmla="*/ 0 h 140815"/>
              <a:gd name="connsiteX1" fmla="*/ 140816 w 140815"/>
              <a:gd name="connsiteY1" fmla="*/ 0 h 140815"/>
              <a:gd name="connsiteX2" fmla="*/ 140816 w 140815"/>
              <a:gd name="connsiteY2" fmla="*/ 140816 h 140815"/>
              <a:gd name="connsiteX3" fmla="*/ 0 w 140815"/>
              <a:gd name="connsiteY3" fmla="*/ 140816 h 140815"/>
            </a:gdLst>
            <a:ahLst/>
            <a:cxnLst>
              <a:cxn ang="0">
                <a:pos x="connsiteX0" y="connsiteY0"/>
              </a:cxn>
              <a:cxn ang="0">
                <a:pos x="connsiteX1" y="connsiteY1"/>
              </a:cxn>
              <a:cxn ang="0">
                <a:pos x="connsiteX2" y="connsiteY2"/>
              </a:cxn>
              <a:cxn ang="0">
                <a:pos x="connsiteX3" y="connsiteY3"/>
              </a:cxn>
            </a:cxnLst>
            <a:rect l="l" t="t" r="r" b="b"/>
            <a:pathLst>
              <a:path w="140815" h="140815">
                <a:moveTo>
                  <a:pt x="0" y="0"/>
                </a:moveTo>
                <a:lnTo>
                  <a:pt x="140816" y="0"/>
                </a:lnTo>
                <a:lnTo>
                  <a:pt x="140816" y="140816"/>
                </a:lnTo>
                <a:lnTo>
                  <a:pt x="0" y="140816"/>
                </a:lnTo>
                <a:close/>
              </a:path>
            </a:pathLst>
          </a:custGeom>
          <a:solidFill>
            <a:schemeClr val="bg2"/>
          </a:solidFill>
          <a:ln w="25400" cap="flat">
            <a:solidFill>
              <a:schemeClr val="accent1"/>
            </a:solidFill>
            <a:prstDash val="solid"/>
            <a:miter/>
          </a:ln>
        </p:spPr>
        <p:txBody>
          <a:bodyPr rtlCol="0" anchor="ctr"/>
          <a:lstStyle/>
          <a:p>
            <a:endParaRPr lang="zh-CN" altLang="en-US"/>
          </a:p>
        </p:txBody>
      </p:sp>
      <p:sp>
        <p:nvSpPr>
          <p:cNvPr id="14" name="任意多边形: 形状 13"/>
          <p:cNvSpPr/>
          <p:nvPr userDrawn="1">
            <p:custDataLst>
              <p:tags r:id="rId5"/>
            </p:custDataLst>
          </p:nvPr>
        </p:nvSpPr>
        <p:spPr>
          <a:xfrm>
            <a:off x="7518400" y="1974850"/>
            <a:ext cx="76200" cy="76835"/>
          </a:xfrm>
          <a:custGeom>
            <a:avLst/>
            <a:gdLst>
              <a:gd name="connsiteX0" fmla="*/ 0 w 140815"/>
              <a:gd name="connsiteY0" fmla="*/ 0 h 140815"/>
              <a:gd name="connsiteX1" fmla="*/ 140816 w 140815"/>
              <a:gd name="connsiteY1" fmla="*/ 0 h 140815"/>
              <a:gd name="connsiteX2" fmla="*/ 140816 w 140815"/>
              <a:gd name="connsiteY2" fmla="*/ 140816 h 140815"/>
              <a:gd name="connsiteX3" fmla="*/ 0 w 140815"/>
              <a:gd name="connsiteY3" fmla="*/ 140816 h 140815"/>
            </a:gdLst>
            <a:ahLst/>
            <a:cxnLst>
              <a:cxn ang="0">
                <a:pos x="connsiteX0" y="connsiteY0"/>
              </a:cxn>
              <a:cxn ang="0">
                <a:pos x="connsiteX1" y="connsiteY1"/>
              </a:cxn>
              <a:cxn ang="0">
                <a:pos x="connsiteX2" y="connsiteY2"/>
              </a:cxn>
              <a:cxn ang="0">
                <a:pos x="connsiteX3" y="connsiteY3"/>
              </a:cxn>
            </a:cxnLst>
            <a:rect l="l" t="t" r="r" b="b"/>
            <a:pathLst>
              <a:path w="140815" h="140815">
                <a:moveTo>
                  <a:pt x="0" y="0"/>
                </a:moveTo>
                <a:lnTo>
                  <a:pt x="140816" y="0"/>
                </a:lnTo>
                <a:lnTo>
                  <a:pt x="140816" y="140816"/>
                </a:lnTo>
                <a:lnTo>
                  <a:pt x="0" y="140816"/>
                </a:lnTo>
                <a:close/>
              </a:path>
            </a:pathLst>
          </a:custGeom>
          <a:solidFill>
            <a:schemeClr val="bg2"/>
          </a:solidFill>
          <a:ln w="25400" cap="flat">
            <a:solidFill>
              <a:schemeClr val="accent1"/>
            </a:solidFill>
            <a:prstDash val="solid"/>
            <a:miter/>
          </a:ln>
        </p:spPr>
        <p:txBody>
          <a:bodyPr rtlCol="0" anchor="ctr"/>
          <a:lstStyle/>
          <a:p>
            <a:endParaRPr lang="zh-CN" altLang="en-US"/>
          </a:p>
        </p:txBody>
      </p:sp>
      <p:sp>
        <p:nvSpPr>
          <p:cNvPr id="15" name="任意多边形: 形状 14"/>
          <p:cNvSpPr/>
          <p:nvPr userDrawn="1">
            <p:custDataLst>
              <p:tags r:id="rId6"/>
            </p:custDataLst>
          </p:nvPr>
        </p:nvSpPr>
        <p:spPr>
          <a:xfrm>
            <a:off x="7518400" y="2905760"/>
            <a:ext cx="76200" cy="76835"/>
          </a:xfrm>
          <a:custGeom>
            <a:avLst/>
            <a:gdLst>
              <a:gd name="connsiteX0" fmla="*/ 0 w 140815"/>
              <a:gd name="connsiteY0" fmla="*/ 0 h 140815"/>
              <a:gd name="connsiteX1" fmla="*/ 140816 w 140815"/>
              <a:gd name="connsiteY1" fmla="*/ 0 h 140815"/>
              <a:gd name="connsiteX2" fmla="*/ 140816 w 140815"/>
              <a:gd name="connsiteY2" fmla="*/ 140816 h 140815"/>
              <a:gd name="connsiteX3" fmla="*/ 0 w 140815"/>
              <a:gd name="connsiteY3" fmla="*/ 140816 h 140815"/>
            </a:gdLst>
            <a:ahLst/>
            <a:cxnLst>
              <a:cxn ang="0">
                <a:pos x="connsiteX0" y="connsiteY0"/>
              </a:cxn>
              <a:cxn ang="0">
                <a:pos x="connsiteX1" y="connsiteY1"/>
              </a:cxn>
              <a:cxn ang="0">
                <a:pos x="connsiteX2" y="connsiteY2"/>
              </a:cxn>
              <a:cxn ang="0">
                <a:pos x="connsiteX3" y="connsiteY3"/>
              </a:cxn>
            </a:cxnLst>
            <a:rect l="l" t="t" r="r" b="b"/>
            <a:pathLst>
              <a:path w="140815" h="140815">
                <a:moveTo>
                  <a:pt x="0" y="0"/>
                </a:moveTo>
                <a:lnTo>
                  <a:pt x="140816" y="0"/>
                </a:lnTo>
                <a:lnTo>
                  <a:pt x="140816" y="140816"/>
                </a:lnTo>
                <a:lnTo>
                  <a:pt x="0" y="140816"/>
                </a:lnTo>
                <a:close/>
              </a:path>
            </a:pathLst>
          </a:custGeom>
          <a:solidFill>
            <a:schemeClr val="bg2"/>
          </a:solidFill>
          <a:ln w="25400" cap="flat">
            <a:solidFill>
              <a:schemeClr val="accent1"/>
            </a:solidFill>
            <a:prstDash val="solid"/>
            <a:miter/>
          </a:ln>
        </p:spPr>
        <p:txBody>
          <a:bodyPr rtlCol="0" anchor="ctr"/>
          <a:lstStyle/>
          <a:p>
            <a:endParaRPr lang="zh-CN" altLang="en-US"/>
          </a:p>
        </p:txBody>
      </p:sp>
      <p:sp>
        <p:nvSpPr>
          <p:cNvPr id="16" name="任意多边形: 形状 15"/>
          <p:cNvSpPr/>
          <p:nvPr userDrawn="1">
            <p:custDataLst>
              <p:tags r:id="rId7"/>
            </p:custDataLst>
          </p:nvPr>
        </p:nvSpPr>
        <p:spPr>
          <a:xfrm>
            <a:off x="407670" y="379730"/>
            <a:ext cx="11389360" cy="6121400"/>
          </a:xfrm>
          <a:custGeom>
            <a:avLst/>
            <a:gdLst>
              <a:gd name="connsiteX0" fmla="*/ 0 w 10881206"/>
              <a:gd name="connsiteY0" fmla="*/ 0 h 5595308"/>
              <a:gd name="connsiteX1" fmla="*/ 10881207 w 10881206"/>
              <a:gd name="connsiteY1" fmla="*/ 0 h 5595308"/>
              <a:gd name="connsiteX2" fmla="*/ 10881207 w 10881206"/>
              <a:gd name="connsiteY2" fmla="*/ 5595309 h 5595308"/>
              <a:gd name="connsiteX3" fmla="*/ 0 w 10881206"/>
              <a:gd name="connsiteY3" fmla="*/ 5595309 h 5595308"/>
            </a:gdLst>
            <a:ahLst/>
            <a:cxnLst>
              <a:cxn ang="0">
                <a:pos x="connsiteX0" y="connsiteY0"/>
              </a:cxn>
              <a:cxn ang="0">
                <a:pos x="connsiteX1" y="connsiteY1"/>
              </a:cxn>
              <a:cxn ang="0">
                <a:pos x="connsiteX2" y="connsiteY2"/>
              </a:cxn>
              <a:cxn ang="0">
                <a:pos x="connsiteX3" y="connsiteY3"/>
              </a:cxn>
            </a:cxnLst>
            <a:rect l="l" t="t" r="r" b="b"/>
            <a:pathLst>
              <a:path w="10881206" h="5595308">
                <a:moveTo>
                  <a:pt x="0" y="0"/>
                </a:moveTo>
                <a:lnTo>
                  <a:pt x="10881207" y="0"/>
                </a:lnTo>
                <a:lnTo>
                  <a:pt x="10881207" y="5595309"/>
                </a:lnTo>
                <a:lnTo>
                  <a:pt x="0" y="5595309"/>
                </a:lnTo>
                <a:close/>
              </a:path>
            </a:pathLst>
          </a:custGeom>
          <a:noFill/>
          <a:ln w="22225" cap="flat">
            <a:solidFill>
              <a:schemeClr val="accent1">
                <a:alpha val="75000"/>
              </a:schemeClr>
            </a:solidFill>
            <a:prstDash val="solid"/>
            <a:miter/>
          </a:ln>
        </p:spPr>
        <p:txBody>
          <a:bodyPr rtlCol="0" anchor="ctr"/>
          <a:lstStyle/>
          <a:p>
            <a:endParaRPr lang="zh-CN" altLang="en-US"/>
          </a:p>
        </p:txBody>
      </p:sp>
      <p:sp useBgFill="1">
        <p:nvSpPr>
          <p:cNvPr id="18" name="任意多边形: 形状 17"/>
          <p:cNvSpPr/>
          <p:nvPr userDrawn="1">
            <p:custDataLst>
              <p:tags r:id="rId8"/>
            </p:custDataLst>
          </p:nvPr>
        </p:nvSpPr>
        <p:spPr>
          <a:xfrm>
            <a:off x="231775" y="1906270"/>
            <a:ext cx="753110" cy="753110"/>
          </a:xfrm>
          <a:custGeom>
            <a:avLst/>
            <a:gdLst>
              <a:gd name="connsiteX0" fmla="*/ 832092 w 832092"/>
              <a:gd name="connsiteY0" fmla="*/ 416046 h 832092"/>
              <a:gd name="connsiteX1" fmla="*/ 416046 w 832092"/>
              <a:gd name="connsiteY1" fmla="*/ 832092 h 832092"/>
              <a:gd name="connsiteX2" fmla="*/ 0 w 832092"/>
              <a:gd name="connsiteY2" fmla="*/ 416046 h 832092"/>
              <a:gd name="connsiteX3" fmla="*/ 416046 w 832092"/>
              <a:gd name="connsiteY3" fmla="*/ 0 h 832092"/>
              <a:gd name="connsiteX4" fmla="*/ 832092 w 832092"/>
              <a:gd name="connsiteY4" fmla="*/ 416046 h 8320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2092" h="832092">
                <a:moveTo>
                  <a:pt x="832092" y="416046"/>
                </a:moveTo>
                <a:cubicBezTo>
                  <a:pt x="832092" y="645822"/>
                  <a:pt x="645822" y="832092"/>
                  <a:pt x="416046" y="832092"/>
                </a:cubicBezTo>
                <a:cubicBezTo>
                  <a:pt x="186270" y="832092"/>
                  <a:pt x="0" y="645822"/>
                  <a:pt x="0" y="416046"/>
                </a:cubicBezTo>
                <a:cubicBezTo>
                  <a:pt x="0" y="186270"/>
                  <a:pt x="186270" y="0"/>
                  <a:pt x="416046" y="0"/>
                </a:cubicBezTo>
                <a:cubicBezTo>
                  <a:pt x="645822" y="0"/>
                  <a:pt x="832092" y="186270"/>
                  <a:pt x="832092" y="416046"/>
                </a:cubicBezTo>
                <a:close/>
              </a:path>
            </a:pathLst>
          </a:custGeom>
          <a:ln w="25601" cap="flat">
            <a:solidFill>
              <a:schemeClr val="accent1">
                <a:alpha val="60000"/>
              </a:schemeClr>
            </a:solidFill>
            <a:prstDash val="solid"/>
            <a:miter/>
          </a:ln>
        </p:spPr>
        <p:txBody>
          <a:bodyPr rtlCol="0" anchor="ctr"/>
          <a:lstStyle/>
          <a:p>
            <a:endParaRPr lang="zh-CN" altLang="en-US" dirty="0"/>
          </a:p>
        </p:txBody>
      </p:sp>
      <p:sp useBgFill="1">
        <p:nvSpPr>
          <p:cNvPr id="19" name="任意多边形: 形状 18"/>
          <p:cNvSpPr/>
          <p:nvPr userDrawn="1">
            <p:custDataLst>
              <p:tags r:id="rId9"/>
            </p:custDataLst>
          </p:nvPr>
        </p:nvSpPr>
        <p:spPr>
          <a:xfrm>
            <a:off x="94615" y="1922780"/>
            <a:ext cx="300355" cy="374650"/>
          </a:xfrm>
          <a:custGeom>
            <a:avLst/>
            <a:gdLst>
              <a:gd name="connsiteX0" fmla="*/ 0 w 352999"/>
              <a:gd name="connsiteY0" fmla="*/ 0 h 365608"/>
              <a:gd name="connsiteX1" fmla="*/ 352999 w 352999"/>
              <a:gd name="connsiteY1" fmla="*/ 0 h 365608"/>
              <a:gd name="connsiteX2" fmla="*/ 352999 w 352999"/>
              <a:gd name="connsiteY2" fmla="*/ 365609 h 365608"/>
              <a:gd name="connsiteX3" fmla="*/ 0 w 352999"/>
              <a:gd name="connsiteY3" fmla="*/ 365609 h 365608"/>
            </a:gdLst>
            <a:ahLst/>
            <a:cxnLst>
              <a:cxn ang="0">
                <a:pos x="connsiteX0" y="connsiteY0"/>
              </a:cxn>
              <a:cxn ang="0">
                <a:pos x="connsiteX1" y="connsiteY1"/>
              </a:cxn>
              <a:cxn ang="0">
                <a:pos x="connsiteX2" y="connsiteY2"/>
              </a:cxn>
              <a:cxn ang="0">
                <a:pos x="connsiteX3" y="connsiteY3"/>
              </a:cxn>
            </a:cxnLst>
            <a:rect l="l" t="t" r="r" b="b"/>
            <a:pathLst>
              <a:path w="352999" h="365608">
                <a:moveTo>
                  <a:pt x="0" y="0"/>
                </a:moveTo>
                <a:lnTo>
                  <a:pt x="352999" y="0"/>
                </a:lnTo>
                <a:lnTo>
                  <a:pt x="352999" y="365609"/>
                </a:lnTo>
                <a:lnTo>
                  <a:pt x="0" y="365609"/>
                </a:lnTo>
                <a:close/>
              </a:path>
            </a:pathLst>
          </a:custGeom>
          <a:ln w="6400" cap="flat">
            <a:noFill/>
            <a:prstDash val="solid"/>
            <a:miter/>
          </a:ln>
        </p:spPr>
        <p:txBody>
          <a:bodyPr rtlCol="0" anchor="ctr"/>
          <a:lstStyle/>
          <a:p>
            <a:endParaRPr lang="zh-CN" altLang="en-US" dirty="0"/>
          </a:p>
        </p:txBody>
      </p:sp>
      <p:sp>
        <p:nvSpPr>
          <p:cNvPr id="20" name="任意多边形: 形状 19"/>
          <p:cNvSpPr/>
          <p:nvPr userDrawn="1">
            <p:custDataLst>
              <p:tags r:id="rId10"/>
            </p:custDataLst>
          </p:nvPr>
        </p:nvSpPr>
        <p:spPr>
          <a:xfrm>
            <a:off x="170815" y="2282825"/>
            <a:ext cx="123825" cy="60960"/>
          </a:xfrm>
          <a:custGeom>
            <a:avLst/>
            <a:gdLst>
              <a:gd name="connsiteX0" fmla="*/ 0 w 136591"/>
              <a:gd name="connsiteY0" fmla="*/ 67272 h 67271"/>
              <a:gd name="connsiteX1" fmla="*/ 67271 w 136591"/>
              <a:gd name="connsiteY1" fmla="*/ 0 h 67271"/>
              <a:gd name="connsiteX2" fmla="*/ 136591 w 136591"/>
              <a:gd name="connsiteY2" fmla="*/ 67272 h 67271"/>
            </a:gdLst>
            <a:ahLst/>
            <a:cxnLst>
              <a:cxn ang="0">
                <a:pos x="connsiteX0" y="connsiteY0"/>
              </a:cxn>
              <a:cxn ang="0">
                <a:pos x="connsiteX1" y="connsiteY1"/>
              </a:cxn>
              <a:cxn ang="0">
                <a:pos x="connsiteX2" y="connsiteY2"/>
              </a:cxn>
            </a:cxnLst>
            <a:rect l="l" t="t" r="r" b="b"/>
            <a:pathLst>
              <a:path w="136591" h="67271">
                <a:moveTo>
                  <a:pt x="0" y="67272"/>
                </a:moveTo>
                <a:lnTo>
                  <a:pt x="67271" y="0"/>
                </a:lnTo>
                <a:lnTo>
                  <a:pt x="136591" y="67272"/>
                </a:lnTo>
              </a:path>
            </a:pathLst>
          </a:custGeom>
          <a:solidFill>
            <a:schemeClr val="bg2"/>
          </a:solidFill>
          <a:ln w="25601" cap="flat">
            <a:solidFill>
              <a:schemeClr val="accent1">
                <a:alpha val="60000"/>
              </a:schemeClr>
            </a:solidFill>
            <a:prstDash val="solid"/>
            <a:miter/>
          </a:ln>
        </p:spPr>
        <p:txBody>
          <a:bodyPr rtlCol="0" anchor="ctr"/>
          <a:lstStyle/>
          <a:p>
            <a:endParaRPr lang="zh-CN" altLang="en-US"/>
          </a:p>
        </p:txBody>
      </p:sp>
      <p:sp>
        <p:nvSpPr>
          <p:cNvPr id="22" name="任意多边形: 形状 21"/>
          <p:cNvSpPr/>
          <p:nvPr userDrawn="1">
            <p:custDataLst>
              <p:tags r:id="rId11"/>
            </p:custDataLst>
          </p:nvPr>
        </p:nvSpPr>
        <p:spPr>
          <a:xfrm rot="20146393">
            <a:off x="11054080" y="5657215"/>
            <a:ext cx="948055" cy="676910"/>
          </a:xfrm>
          <a:custGeom>
            <a:avLst/>
            <a:gdLst>
              <a:gd name="connsiteX0" fmla="*/ 948073 w 948073"/>
              <a:gd name="connsiteY0" fmla="*/ 0 h 677067"/>
              <a:gd name="connsiteX1" fmla="*/ 0 w 948073"/>
              <a:gd name="connsiteY1" fmla="*/ 677067 h 677067"/>
            </a:gdLst>
            <a:ahLst/>
            <a:cxnLst>
              <a:cxn ang="0">
                <a:pos x="connsiteX0" y="connsiteY0"/>
              </a:cxn>
              <a:cxn ang="0">
                <a:pos x="connsiteX1" y="connsiteY1"/>
              </a:cxn>
            </a:cxnLst>
            <a:rect l="l" t="t" r="r" b="b"/>
            <a:pathLst>
              <a:path w="948073" h="677067">
                <a:moveTo>
                  <a:pt x="948073" y="0"/>
                </a:moveTo>
                <a:lnTo>
                  <a:pt x="0" y="677067"/>
                </a:lnTo>
              </a:path>
            </a:pathLst>
          </a:custGeom>
          <a:noFill/>
          <a:ln w="12700" cmpd="sng">
            <a:solidFill>
              <a:schemeClr val="accent1"/>
            </a:solidFill>
            <a:prstDash val="lgDash"/>
          </a:ln>
        </p:spPr>
        <p:style>
          <a:lnRef idx="2">
            <a:schemeClr val="accent1">
              <a:lumMod val="75000"/>
            </a:schemeClr>
          </a:lnRef>
          <a:fillRef idx="1">
            <a:schemeClr val="accent1"/>
          </a:fillRef>
          <a:effectRef idx="0">
            <a:srgbClr val="FFFFFF"/>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a:sym typeface="+mn-ea"/>
            </a:endParaRPr>
          </a:p>
        </p:txBody>
      </p:sp>
      <p:sp useBgFill="1">
        <p:nvSpPr>
          <p:cNvPr id="23" name="任意多边形: 形状 22"/>
          <p:cNvSpPr/>
          <p:nvPr userDrawn="1">
            <p:custDataLst>
              <p:tags r:id="rId12"/>
            </p:custDataLst>
          </p:nvPr>
        </p:nvSpPr>
        <p:spPr>
          <a:xfrm rot="1814371">
            <a:off x="11751310" y="5422265"/>
            <a:ext cx="140970" cy="140970"/>
          </a:xfrm>
          <a:custGeom>
            <a:avLst/>
            <a:gdLst>
              <a:gd name="connsiteX0" fmla="*/ 0 w 140820"/>
              <a:gd name="connsiteY0" fmla="*/ 0 h 140820"/>
              <a:gd name="connsiteX1" fmla="*/ 140820 w 140820"/>
              <a:gd name="connsiteY1" fmla="*/ 0 h 140820"/>
              <a:gd name="connsiteX2" fmla="*/ 140820 w 140820"/>
              <a:gd name="connsiteY2" fmla="*/ 140820 h 140820"/>
              <a:gd name="connsiteX3" fmla="*/ 0 w 140820"/>
              <a:gd name="connsiteY3" fmla="*/ 140820 h 140820"/>
            </a:gdLst>
            <a:ahLst/>
            <a:cxnLst>
              <a:cxn ang="0">
                <a:pos x="connsiteX0" y="connsiteY0"/>
              </a:cxn>
              <a:cxn ang="0">
                <a:pos x="connsiteX1" y="connsiteY1"/>
              </a:cxn>
              <a:cxn ang="0">
                <a:pos x="connsiteX2" y="connsiteY2"/>
              </a:cxn>
              <a:cxn ang="0">
                <a:pos x="connsiteX3" y="connsiteY3"/>
              </a:cxn>
            </a:cxnLst>
            <a:rect l="l" t="t" r="r" b="b"/>
            <a:pathLst>
              <a:path w="140820" h="140820">
                <a:moveTo>
                  <a:pt x="0" y="0"/>
                </a:moveTo>
                <a:lnTo>
                  <a:pt x="140820" y="0"/>
                </a:lnTo>
                <a:lnTo>
                  <a:pt x="140820" y="140820"/>
                </a:lnTo>
                <a:lnTo>
                  <a:pt x="0" y="140820"/>
                </a:lnTo>
                <a:close/>
              </a:path>
            </a:pathLst>
          </a:custGeom>
          <a:ln w="25602" cap="flat">
            <a:solidFill>
              <a:schemeClr val="accent1">
                <a:alpha val="75000"/>
              </a:schemeClr>
            </a:solidFill>
            <a:prstDash val="solid"/>
            <a:miter/>
          </a:ln>
        </p:spPr>
        <p:txBody>
          <a:bodyPr rtlCol="0" anchor="ctr"/>
          <a:lstStyle/>
          <a:p>
            <a:endParaRPr lang="zh-CN" altLang="en-US"/>
          </a:p>
        </p:txBody>
      </p:sp>
      <p:sp useBgFill="1">
        <p:nvSpPr>
          <p:cNvPr id="24" name="任意多边形: 形状 23"/>
          <p:cNvSpPr/>
          <p:nvPr userDrawn="1">
            <p:custDataLst>
              <p:tags r:id="rId13"/>
            </p:custDataLst>
          </p:nvPr>
        </p:nvSpPr>
        <p:spPr>
          <a:xfrm rot="1814371">
            <a:off x="11164570" y="6428740"/>
            <a:ext cx="140970" cy="140970"/>
          </a:xfrm>
          <a:custGeom>
            <a:avLst/>
            <a:gdLst>
              <a:gd name="connsiteX0" fmla="*/ 0 w 140820"/>
              <a:gd name="connsiteY0" fmla="*/ 0 h 140820"/>
              <a:gd name="connsiteX1" fmla="*/ 140820 w 140820"/>
              <a:gd name="connsiteY1" fmla="*/ 0 h 140820"/>
              <a:gd name="connsiteX2" fmla="*/ 140820 w 140820"/>
              <a:gd name="connsiteY2" fmla="*/ 140820 h 140820"/>
              <a:gd name="connsiteX3" fmla="*/ 0 w 140820"/>
              <a:gd name="connsiteY3" fmla="*/ 140820 h 140820"/>
            </a:gdLst>
            <a:ahLst/>
            <a:cxnLst>
              <a:cxn ang="0">
                <a:pos x="connsiteX0" y="connsiteY0"/>
              </a:cxn>
              <a:cxn ang="0">
                <a:pos x="connsiteX1" y="connsiteY1"/>
              </a:cxn>
              <a:cxn ang="0">
                <a:pos x="connsiteX2" y="connsiteY2"/>
              </a:cxn>
              <a:cxn ang="0">
                <a:pos x="connsiteX3" y="connsiteY3"/>
              </a:cxn>
            </a:cxnLst>
            <a:rect l="l" t="t" r="r" b="b"/>
            <a:pathLst>
              <a:path w="140820" h="140820">
                <a:moveTo>
                  <a:pt x="0" y="0"/>
                </a:moveTo>
                <a:lnTo>
                  <a:pt x="140820" y="0"/>
                </a:lnTo>
                <a:lnTo>
                  <a:pt x="140820" y="140820"/>
                </a:lnTo>
                <a:lnTo>
                  <a:pt x="0" y="140820"/>
                </a:lnTo>
                <a:close/>
              </a:path>
            </a:pathLst>
          </a:custGeom>
          <a:ln w="25602" cap="flat">
            <a:solidFill>
              <a:schemeClr val="accent1">
                <a:alpha val="75000"/>
              </a:schemeClr>
            </a:solidFill>
            <a:prstDash val="solid"/>
            <a:miter/>
          </a:ln>
        </p:spPr>
        <p:txBody>
          <a:bodyPr rtlCol="0" anchor="ctr"/>
          <a:lstStyle/>
          <a:p>
            <a:endParaRPr lang="zh-CN" altLang="en-US"/>
          </a:p>
        </p:txBody>
      </p:sp>
      <p:sp>
        <p:nvSpPr>
          <p:cNvPr id="2" name="标题 1"/>
          <p:cNvSpPr>
            <a:spLocks noGrp="1"/>
          </p:cNvSpPr>
          <p:nvPr>
            <p:ph type="title"/>
            <p:custDataLst>
              <p:tags r:id="rId14"/>
            </p:custDataLst>
          </p:nvPr>
        </p:nvSpPr>
        <p:spPr>
          <a:xfrm>
            <a:off x="1526400" y="3034854"/>
            <a:ext cx="9144000" cy="1152000"/>
          </a:xfrm>
        </p:spPr>
        <p:txBody>
          <a:bodyPr wrap="square" anchor="b">
            <a:normAutofit/>
          </a:bodyPr>
          <a:lstStyle>
            <a:lvl1pPr algn="ctr">
              <a:defRPr sz="5400">
                <a:solidFill>
                  <a:schemeClr val="accent1"/>
                </a:solidFill>
              </a:defRPr>
            </a:lvl1pPr>
          </a:lstStyle>
          <a:p>
            <a:r>
              <a:rPr lang="zh-CN" altLang="en-US" dirty="0"/>
              <a:t>单击此处编辑母版标题样式</a:t>
            </a:r>
            <a:endParaRPr lang="zh-CN" altLang="en-US" dirty="0"/>
          </a:p>
        </p:txBody>
      </p:sp>
      <p:sp>
        <p:nvSpPr>
          <p:cNvPr id="3" name="文本占位符 2"/>
          <p:cNvSpPr>
            <a:spLocks noGrp="1"/>
          </p:cNvSpPr>
          <p:nvPr>
            <p:ph type="body" idx="1" hasCustomPrompt="1"/>
            <p:custDataLst>
              <p:tags r:id="rId15"/>
            </p:custDataLst>
          </p:nvPr>
        </p:nvSpPr>
        <p:spPr>
          <a:xfrm>
            <a:off x="1526400" y="4294854"/>
            <a:ext cx="9144000" cy="936000"/>
          </a:xfrm>
        </p:spPr>
        <p:txBody>
          <a:bodyPr wrap="square">
            <a:normAutofit/>
          </a:bodyPr>
          <a:lstStyle>
            <a:lvl1pPr marL="0" indent="0" algn="ctr">
              <a:buNone/>
              <a:defRPr sz="240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单击此处编辑副标题</a:t>
            </a:r>
            <a:endParaRPr lang="zh-CN" altLang="en-US" dirty="0"/>
          </a:p>
        </p:txBody>
      </p:sp>
      <p:sp>
        <p:nvSpPr>
          <p:cNvPr id="8" name="节编号 3"/>
          <p:cNvSpPr>
            <a:spLocks noGrp="1"/>
          </p:cNvSpPr>
          <p:nvPr>
            <p:ph type="body" sz="quarter" idx="13" hasCustomPrompt="1"/>
            <p:custDataLst>
              <p:tags r:id="rId16"/>
            </p:custDataLst>
          </p:nvPr>
        </p:nvSpPr>
        <p:spPr>
          <a:xfrm>
            <a:off x="4616607" y="2002070"/>
            <a:ext cx="2938425" cy="940883"/>
          </a:xfrm>
        </p:spPr>
        <p:txBody>
          <a:bodyPr wrap="none" anchor="ctr">
            <a:normAutofit/>
          </a:bodyPr>
          <a:lstStyle>
            <a:lvl1pPr marL="0" indent="0" algn="ctr">
              <a:buNone/>
              <a:defRPr sz="4400" b="1">
                <a:solidFill>
                  <a:schemeClr val="accent1"/>
                </a:solidFill>
              </a:defRPr>
            </a:lvl1pPr>
          </a:lstStyle>
          <a:p>
            <a:pPr lvl="0"/>
            <a:r>
              <a:rPr lang="zh-CN" altLang="en-US" dirty="0"/>
              <a:t>节编号</a:t>
            </a:r>
            <a:endParaRPr lang="zh-CN" altLang="en-US" dirty="0"/>
          </a:p>
        </p:txBody>
      </p:sp>
      <p:sp>
        <p:nvSpPr>
          <p:cNvPr id="4" name="日期占位符 4"/>
          <p:cNvSpPr>
            <a:spLocks noGrp="1"/>
          </p:cNvSpPr>
          <p:nvPr>
            <p:ph type="dt" sz="half" idx="10"/>
            <p:custDataLst>
              <p:tags r:id="rId17"/>
            </p:custDataLst>
          </p:nvPr>
        </p:nvSpPr>
        <p:spPr/>
        <p:txBody>
          <a:bodyPr wrap="square">
            <a:normAutofit/>
          </a:bodyPr>
          <a:lstStyle/>
          <a:p>
            <a:fld id="{5592522B-0F24-4480-B9DD-A9474A6880D6}" type="datetimeFigureOut">
              <a:rPr lang="zh-CN" altLang="en-US" smtClean="0"/>
            </a:fld>
            <a:endParaRPr lang="zh-CN" altLang="en-US"/>
          </a:p>
        </p:txBody>
      </p:sp>
      <p:sp>
        <p:nvSpPr>
          <p:cNvPr id="5" name="页脚占位符 5"/>
          <p:cNvSpPr>
            <a:spLocks noGrp="1"/>
          </p:cNvSpPr>
          <p:nvPr>
            <p:ph type="ftr" sz="quarter" idx="11"/>
            <p:custDataLst>
              <p:tags r:id="rId18"/>
            </p:custDataLst>
          </p:nvPr>
        </p:nvSpPr>
        <p:spPr/>
        <p:txBody>
          <a:bodyPr/>
          <a:lstStyle/>
          <a:p>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vert="horz" wrap="square" lIns="0" tIns="0" rIns="0" bIns="0" rtlCol="0" anchor="b">
            <a:normAutofit/>
          </a:bodyPr>
          <a:lstStyle>
            <a:lvl1pPr>
              <a:defRPr lang="zh-CN" altLang="en-US" dirty="0"/>
            </a:lvl1pPr>
          </a:lstStyle>
          <a:p>
            <a:pPr lvl="0"/>
            <a:r>
              <a:rPr lang="zh-CN" altLang="en-US" dirty="0"/>
              <a:t>单击此处编辑母版标题样式</a:t>
            </a:r>
            <a:endParaRPr lang="zh-CN" altLang="en-US" dirty="0"/>
          </a:p>
        </p:txBody>
      </p:sp>
      <p:sp>
        <p:nvSpPr>
          <p:cNvPr id="3" name="内容占位符 2"/>
          <p:cNvSpPr>
            <a:spLocks noGrp="1"/>
          </p:cNvSpPr>
          <p:nvPr>
            <p:ph sz="half" idx="1"/>
            <p:custDataLst>
              <p:tags r:id="rId3"/>
            </p:custDataLst>
          </p:nvPr>
        </p:nvSpPr>
        <p:spPr>
          <a:xfrm>
            <a:off x="695960" y="1301750"/>
            <a:ext cx="5323840" cy="4875850"/>
          </a:xfrm>
        </p:spPr>
        <p:txBody>
          <a:bodyPr wrap="square">
            <a:normAutofit/>
          </a:bodyPr>
          <a:lstStyle/>
          <a:p>
            <a:pPr lvl="0"/>
            <a:r>
              <a:rPr lang="zh-CN" altLang="en-US" dirty="0"/>
              <a:t>单击此处编辑母版文本样式</a:t>
            </a:r>
            <a:endParaRPr lang="zh-CN" altLang="en-US" dirty="0"/>
          </a:p>
          <a:p>
            <a:pPr lvl="1"/>
            <a:r>
              <a:rPr lang="zh-CN" altLang="en-US" dirty="0">
                <a:sym typeface="+mn-ea"/>
              </a:rPr>
              <a:t>第</a:t>
            </a:r>
            <a:r>
              <a:rPr lang="zh-CN" altLang="en-US" dirty="0"/>
              <a:t>二级</a:t>
            </a:r>
            <a:endParaRPr lang="zh-CN" altLang="en-US" dirty="0"/>
          </a:p>
          <a:p>
            <a:pPr lvl="2"/>
            <a:r>
              <a:rPr lang="zh-CN" altLang="en-US" dirty="0">
                <a:sym typeface="+mn-ea"/>
              </a:rPr>
              <a:t>第</a:t>
            </a:r>
            <a:r>
              <a:rPr lang="zh-CN" altLang="en-US" dirty="0"/>
              <a:t>三级</a:t>
            </a:r>
            <a:endParaRPr lang="zh-CN" altLang="en-US" dirty="0"/>
          </a:p>
          <a:p>
            <a:pPr lvl="3"/>
            <a:r>
              <a:rPr lang="zh-CN" altLang="en-US" dirty="0">
                <a:sym typeface="+mn-ea"/>
              </a:rPr>
              <a:t>第</a:t>
            </a:r>
            <a:r>
              <a:rPr lang="zh-CN" altLang="en-US" dirty="0"/>
              <a:t>四级</a:t>
            </a:r>
            <a:endParaRPr lang="zh-CN" altLang="en-US" dirty="0"/>
          </a:p>
          <a:p>
            <a:pPr lvl="4"/>
            <a:r>
              <a:rPr lang="zh-CN" altLang="en-US" dirty="0">
                <a:sym typeface="+mn-ea"/>
              </a:rPr>
              <a:t>第</a:t>
            </a:r>
            <a:r>
              <a:rPr lang="zh-CN" altLang="en-US" dirty="0"/>
              <a:t>五级</a:t>
            </a:r>
            <a:endParaRPr lang="zh-CN" altLang="en-US" dirty="0"/>
          </a:p>
        </p:txBody>
      </p:sp>
      <p:sp>
        <p:nvSpPr>
          <p:cNvPr id="4" name="内容占位符 3"/>
          <p:cNvSpPr>
            <a:spLocks noGrp="1"/>
          </p:cNvSpPr>
          <p:nvPr>
            <p:ph sz="half" idx="2"/>
            <p:custDataLst>
              <p:tags r:id="rId4"/>
            </p:custDataLst>
          </p:nvPr>
        </p:nvSpPr>
        <p:spPr>
          <a:xfrm>
            <a:off x="6172200" y="1301750"/>
            <a:ext cx="5323840" cy="4875850"/>
          </a:xfrm>
        </p:spPr>
        <p:txBody>
          <a:bodyPr wrap="square">
            <a:normAutofit/>
          </a:bodyPr>
          <a:lstStyle/>
          <a:p>
            <a:pPr lvl="0"/>
            <a:r>
              <a:rPr lang="zh-CN" altLang="en-US" dirty="0"/>
              <a:t>单击此处编辑母版文本样式</a:t>
            </a:r>
            <a:endParaRPr lang="zh-CN" altLang="en-US" dirty="0"/>
          </a:p>
          <a:p>
            <a:pPr lvl="1"/>
            <a:r>
              <a:rPr lang="zh-CN" altLang="en-US" dirty="0">
                <a:sym typeface="+mn-ea"/>
              </a:rPr>
              <a:t>第</a:t>
            </a:r>
            <a:r>
              <a:rPr lang="zh-CN" altLang="en-US" dirty="0"/>
              <a:t>二级</a:t>
            </a:r>
            <a:endParaRPr lang="zh-CN" altLang="en-US" dirty="0"/>
          </a:p>
          <a:p>
            <a:pPr lvl="2"/>
            <a:r>
              <a:rPr lang="zh-CN" altLang="en-US" dirty="0">
                <a:sym typeface="+mn-ea"/>
              </a:rPr>
              <a:t>第</a:t>
            </a:r>
            <a:r>
              <a:rPr lang="zh-CN" altLang="en-US" dirty="0"/>
              <a:t>三级</a:t>
            </a:r>
            <a:endParaRPr lang="zh-CN" altLang="en-US" dirty="0"/>
          </a:p>
          <a:p>
            <a:pPr lvl="3"/>
            <a:r>
              <a:rPr lang="zh-CN" altLang="en-US" dirty="0">
                <a:sym typeface="+mn-ea"/>
              </a:rPr>
              <a:t>第</a:t>
            </a:r>
            <a:r>
              <a:rPr lang="zh-CN" altLang="en-US" dirty="0"/>
              <a:t>四级</a:t>
            </a:r>
            <a:endParaRPr lang="zh-CN" altLang="en-US" dirty="0"/>
          </a:p>
          <a:p>
            <a:pPr lvl="4"/>
            <a:r>
              <a:rPr lang="zh-CN" altLang="en-US" dirty="0">
                <a:sym typeface="+mn-ea"/>
              </a:rPr>
              <a:t>第</a:t>
            </a:r>
            <a:r>
              <a:rPr lang="zh-CN" altLang="en-US" dirty="0"/>
              <a:t>五级</a:t>
            </a:r>
            <a:endParaRPr lang="zh-CN" altLang="en-US" dirty="0"/>
          </a:p>
        </p:txBody>
      </p:sp>
      <p:sp>
        <p:nvSpPr>
          <p:cNvPr id="5" name="日期占位符 4"/>
          <p:cNvSpPr>
            <a:spLocks noGrp="1"/>
          </p:cNvSpPr>
          <p:nvPr>
            <p:ph type="dt" sz="half" idx="10"/>
            <p:custDataLst>
              <p:tags r:id="rId5"/>
            </p:custDataLst>
          </p:nvPr>
        </p:nvSpPr>
        <p:spPr/>
        <p:txBody>
          <a:bodyPr wrap="square">
            <a:normAutofit/>
          </a:bodyPr>
          <a:lstStyle/>
          <a:p>
            <a:fld id="{5592522B-0F24-4480-B9DD-A9474A6880D6}"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wrap="square">
            <a:normAutofit/>
          </a:bodyPr>
          <a:lstStyle/>
          <a:p>
            <a:fld id="{BE5F26B5-172A-4DC2-B0B7-181CFC56B87C}"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
        <p:nvSpPr>
          <p:cNvPr id="3" name="文本占位符 2"/>
          <p:cNvSpPr>
            <a:spLocks noGrp="1"/>
          </p:cNvSpPr>
          <p:nvPr>
            <p:ph type="body" idx="1" hasCustomPrompt="1"/>
            <p:custDataLst>
              <p:tags r:id="rId2"/>
            </p:custDataLst>
          </p:nvPr>
        </p:nvSpPr>
        <p:spPr>
          <a:xfrm>
            <a:off x="695960" y="1301750"/>
            <a:ext cx="5323840" cy="411303"/>
          </a:xfrm>
        </p:spPr>
        <p:txBody>
          <a:bodyPr wrap="square" anchor="b">
            <a:norm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单击此处编辑母版标题样式</a:t>
            </a:r>
            <a:endParaRPr lang="zh-CN" altLang="en-US" dirty="0"/>
          </a:p>
        </p:txBody>
      </p:sp>
      <p:sp>
        <p:nvSpPr>
          <p:cNvPr id="4" name="内容占位符 3"/>
          <p:cNvSpPr>
            <a:spLocks noGrp="1"/>
          </p:cNvSpPr>
          <p:nvPr>
            <p:ph sz="half" idx="2"/>
            <p:custDataLst>
              <p:tags r:id="rId3"/>
            </p:custDataLst>
          </p:nvPr>
        </p:nvSpPr>
        <p:spPr>
          <a:xfrm>
            <a:off x="695960" y="1875099"/>
            <a:ext cx="5323840" cy="4300276"/>
          </a:xfrm>
        </p:spPr>
        <p:txBody>
          <a:bodyPr wrap="square">
            <a:normAutofit/>
          </a:bodyPr>
          <a:lstStyle>
            <a:lvl1pPr>
              <a:defRPr sz="2200"/>
            </a:lvl1pPr>
          </a:lstStyle>
          <a:p>
            <a:pPr lvl="0"/>
            <a:r>
              <a:rPr lang="zh-CN" altLang="en-US" dirty="0"/>
              <a:t>单击此处编辑母版文本样式</a:t>
            </a:r>
            <a:endParaRPr lang="zh-CN" altLang="en-US" dirty="0"/>
          </a:p>
          <a:p>
            <a:pPr lvl="1"/>
            <a:r>
              <a:rPr lang="zh-CN" altLang="en-US" dirty="0">
                <a:sym typeface="+mn-ea"/>
              </a:rPr>
              <a:t>第</a:t>
            </a:r>
            <a:r>
              <a:rPr lang="zh-CN" altLang="en-US" dirty="0"/>
              <a:t>二级</a:t>
            </a:r>
            <a:endParaRPr lang="zh-CN" altLang="en-US" dirty="0"/>
          </a:p>
          <a:p>
            <a:pPr lvl="2"/>
            <a:r>
              <a:rPr lang="zh-CN" altLang="en-US" dirty="0">
                <a:sym typeface="+mn-ea"/>
              </a:rPr>
              <a:t>第</a:t>
            </a:r>
            <a:r>
              <a:rPr lang="zh-CN" altLang="en-US" dirty="0"/>
              <a:t>三级</a:t>
            </a:r>
            <a:endParaRPr lang="zh-CN" altLang="en-US" dirty="0"/>
          </a:p>
          <a:p>
            <a:pPr lvl="3"/>
            <a:r>
              <a:rPr lang="zh-CN" altLang="en-US" dirty="0">
                <a:sym typeface="+mn-ea"/>
              </a:rPr>
              <a:t>第</a:t>
            </a:r>
            <a:r>
              <a:rPr lang="zh-CN" altLang="en-US" dirty="0"/>
              <a:t>四级</a:t>
            </a:r>
            <a:endParaRPr lang="zh-CN" altLang="en-US" dirty="0"/>
          </a:p>
          <a:p>
            <a:pPr lvl="4"/>
            <a:r>
              <a:rPr lang="zh-CN" altLang="en-US" dirty="0">
                <a:sym typeface="+mn-ea"/>
              </a:rPr>
              <a:t>第</a:t>
            </a:r>
            <a:r>
              <a:rPr lang="zh-CN" altLang="en-US" dirty="0"/>
              <a:t>五级</a:t>
            </a:r>
            <a:endParaRPr lang="zh-CN" altLang="en-US" dirty="0"/>
          </a:p>
        </p:txBody>
      </p:sp>
      <p:sp>
        <p:nvSpPr>
          <p:cNvPr id="5" name="文本占位符 4"/>
          <p:cNvSpPr>
            <a:spLocks noGrp="1"/>
          </p:cNvSpPr>
          <p:nvPr>
            <p:ph type="body" sz="quarter" idx="3" hasCustomPrompt="1"/>
            <p:custDataLst>
              <p:tags r:id="rId4"/>
            </p:custDataLst>
          </p:nvPr>
        </p:nvSpPr>
        <p:spPr>
          <a:xfrm>
            <a:off x="6172200" y="1301750"/>
            <a:ext cx="5323840" cy="411303"/>
          </a:xfrm>
        </p:spPr>
        <p:txBody>
          <a:bodyPr wrap="square" anchor="b">
            <a:norm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单击此处编辑母版标题样式</a:t>
            </a:r>
            <a:endParaRPr lang="zh-CN" altLang="en-US" dirty="0"/>
          </a:p>
        </p:txBody>
      </p:sp>
      <p:sp>
        <p:nvSpPr>
          <p:cNvPr id="6" name="内容占位符 5"/>
          <p:cNvSpPr>
            <a:spLocks noGrp="1"/>
          </p:cNvSpPr>
          <p:nvPr>
            <p:ph sz="quarter" idx="4"/>
            <p:custDataLst>
              <p:tags r:id="rId5"/>
            </p:custDataLst>
          </p:nvPr>
        </p:nvSpPr>
        <p:spPr>
          <a:xfrm>
            <a:off x="6172200" y="1875099"/>
            <a:ext cx="5323840" cy="4300276"/>
          </a:xfrm>
        </p:spPr>
        <p:txBody>
          <a:bodyPr wrap="square">
            <a:normAutofit/>
          </a:bodyPr>
          <a:lstStyle>
            <a:lvl1pPr>
              <a:defRPr sz="2200"/>
            </a:lvl1pPr>
          </a:lstStyle>
          <a:p>
            <a:pPr lvl="0"/>
            <a:r>
              <a:rPr lang="zh-CN" altLang="en-US" dirty="0"/>
              <a:t>单击此处编辑母版文本样式</a:t>
            </a:r>
            <a:endParaRPr lang="zh-CN" altLang="en-US" dirty="0"/>
          </a:p>
          <a:p>
            <a:pPr lvl="1"/>
            <a:r>
              <a:rPr lang="zh-CN" altLang="en-US" dirty="0">
                <a:sym typeface="+mn-ea"/>
              </a:rPr>
              <a:t>第</a:t>
            </a:r>
            <a:r>
              <a:rPr lang="zh-CN" altLang="en-US" dirty="0"/>
              <a:t>二级</a:t>
            </a:r>
            <a:endParaRPr lang="zh-CN" altLang="en-US" dirty="0"/>
          </a:p>
          <a:p>
            <a:pPr lvl="2"/>
            <a:r>
              <a:rPr lang="zh-CN" altLang="en-US" dirty="0">
                <a:sym typeface="+mn-ea"/>
              </a:rPr>
              <a:t>第</a:t>
            </a:r>
            <a:r>
              <a:rPr lang="zh-CN" altLang="en-US" dirty="0"/>
              <a:t>三级</a:t>
            </a:r>
            <a:endParaRPr lang="zh-CN" altLang="en-US" dirty="0"/>
          </a:p>
          <a:p>
            <a:pPr lvl="3"/>
            <a:r>
              <a:rPr lang="zh-CN" altLang="en-US" dirty="0">
                <a:sym typeface="+mn-ea"/>
              </a:rPr>
              <a:t>第</a:t>
            </a:r>
            <a:r>
              <a:rPr lang="zh-CN" altLang="en-US" dirty="0"/>
              <a:t>四级</a:t>
            </a:r>
            <a:endParaRPr lang="zh-CN" altLang="en-US" dirty="0"/>
          </a:p>
          <a:p>
            <a:pPr lvl="4"/>
            <a:r>
              <a:rPr lang="zh-CN" altLang="en-US" dirty="0">
                <a:sym typeface="+mn-ea"/>
              </a:rPr>
              <a:t>第</a:t>
            </a:r>
            <a:r>
              <a:rPr lang="zh-CN" altLang="en-US" dirty="0"/>
              <a:t>五级</a:t>
            </a:r>
            <a:endParaRPr lang="zh-CN" altLang="en-US" dirty="0"/>
          </a:p>
        </p:txBody>
      </p:sp>
      <p:sp>
        <p:nvSpPr>
          <p:cNvPr id="7" name="日期占位符 6"/>
          <p:cNvSpPr>
            <a:spLocks noGrp="1"/>
          </p:cNvSpPr>
          <p:nvPr>
            <p:ph type="dt" sz="half" idx="10"/>
            <p:custDataLst>
              <p:tags r:id="rId6"/>
            </p:custDataLst>
          </p:nvPr>
        </p:nvSpPr>
        <p:spPr/>
        <p:txBody>
          <a:bodyPr wrap="square">
            <a:normAutofit/>
          </a:bodyPr>
          <a:lstStyle/>
          <a:p>
            <a:fld id="{5592522B-0F24-4480-B9DD-A9474A6880D6}" type="datetimeFigureOut">
              <a:rPr lang="zh-CN" altLang="en-US" smtClean="0"/>
            </a:fld>
            <a:endParaRPr lang="zh-CN" altLang="en-US"/>
          </a:p>
        </p:txBody>
      </p:sp>
      <p:sp>
        <p:nvSpPr>
          <p:cNvPr id="8" name="页脚占位符 7"/>
          <p:cNvSpPr>
            <a:spLocks noGrp="1"/>
          </p:cNvSpPr>
          <p:nvPr>
            <p:ph type="ftr" sz="quarter" idx="11"/>
            <p:custDataLst>
              <p:tags r:id="rId7"/>
            </p:custDataLst>
          </p:nvPr>
        </p:nvSpPr>
        <p:spPr/>
        <p:txBody>
          <a:bodyPr/>
          <a:lstStyle/>
          <a:p>
            <a:endParaRPr lang="zh-CN" altLang="en-US"/>
          </a:p>
        </p:txBody>
      </p:sp>
      <p:sp>
        <p:nvSpPr>
          <p:cNvPr id="9" name="灯片编号占位符 8"/>
          <p:cNvSpPr>
            <a:spLocks noGrp="1"/>
          </p:cNvSpPr>
          <p:nvPr>
            <p:ph type="sldNum" sz="quarter" idx="12"/>
            <p:custDataLst>
              <p:tags r:id="rId8"/>
            </p:custDataLst>
          </p:nvPr>
        </p:nvSpPr>
        <p:spPr/>
        <p:txBody>
          <a:bodyPr wrap="square">
            <a:normAutofit/>
          </a:bodyPr>
          <a:lstStyle/>
          <a:p>
            <a:fld id="{BE5F26B5-172A-4DC2-B0B7-181CFC56B87C}" type="slidenum">
              <a:rPr lang="zh-CN" altLang="en-US" smtClean="0"/>
            </a:fld>
            <a:endParaRPr lang="zh-CN" altLang="en-US"/>
          </a:p>
        </p:txBody>
      </p:sp>
      <p:sp>
        <p:nvSpPr>
          <p:cNvPr id="10" name="标题 9"/>
          <p:cNvSpPr>
            <a:spLocks noGrp="1"/>
          </p:cNvSpPr>
          <p:nvPr>
            <p:ph type="title"/>
            <p:custDataLst>
              <p:tags r:id="rId9"/>
            </p:custDataLst>
          </p:nvPr>
        </p:nvSpPr>
        <p:spPr/>
        <p:txBody>
          <a:bodyPr/>
          <a:lstStyle/>
          <a:p>
            <a:r>
              <a:rPr lang="zh-CN" altLang="en-US"/>
              <a:t>单击此处编辑母版标题样式</a:t>
            </a:r>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wrap="square">
            <a:normAutofit/>
          </a:body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3"/>
            </p:custDataLst>
          </p:nvPr>
        </p:nvSpPr>
        <p:spPr/>
        <p:txBody>
          <a:bodyPr wrap="square">
            <a:normAutofit/>
          </a:bodyPr>
          <a:lstStyle/>
          <a:p>
            <a:fld id="{5592522B-0F24-4480-B9DD-A9474A6880D6}"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wrap="square">
            <a:normAutofit/>
          </a:bodyPr>
          <a:lstStyle/>
          <a:p>
            <a:fld id="{BE5F26B5-172A-4DC2-B0B7-181CFC56B87C}"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wrap="square">
            <a:normAutofit/>
          </a:bodyPr>
          <a:lstStyle/>
          <a:p>
            <a:fld id="{5592522B-0F24-4480-B9DD-A9474A6880D6}" type="datetimeFigureOut">
              <a:rPr lang="zh-CN" altLang="en-US" smtClean="0"/>
            </a:fld>
            <a:endParaRPr lang="zh-CN" altLang="en-US" dirty="0"/>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wrap="square">
            <a:normAutofit/>
          </a:bodyPr>
          <a:lstStyle/>
          <a:p>
            <a:fld id="{BE5F26B5-172A-4DC2-B0B7-181CFC56B87C}"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仅内容">
    <p:spTree>
      <p:nvGrpSpPr>
        <p:cNvPr id="1" name=""/>
        <p:cNvGrpSpPr/>
        <p:nvPr/>
      </p:nvGrpSpPr>
      <p:grpSpPr>
        <a:xfrm>
          <a:off x="0" y="0"/>
          <a:ext cx="0" cy="0"/>
          <a:chOff x="0" y="0"/>
          <a:chExt cx="0" cy="0"/>
        </a:xfrm>
      </p:grpSpPr>
      <p:sp>
        <p:nvSpPr>
          <p:cNvPr id="3" name="内容占位符 1"/>
          <p:cNvSpPr>
            <a:spLocks noGrp="1"/>
          </p:cNvSpPr>
          <p:nvPr>
            <p:ph idx="1"/>
            <p:custDataLst>
              <p:tags r:id="rId2"/>
            </p:custDataLst>
          </p:nvPr>
        </p:nvSpPr>
        <p:spPr>
          <a:xfrm>
            <a:off x="695960" y="360045"/>
            <a:ext cx="10801985" cy="5817870"/>
          </a:xfrm>
        </p:spPr>
        <p:txBody>
          <a:bodyPr wrap="square">
            <a:normAutofit/>
          </a:bodyPr>
          <a:lstStyle/>
          <a:p>
            <a:pPr lvl="0"/>
            <a:r>
              <a:rPr lang="zh-CN" altLang="en-US" dirty="0"/>
              <a:t>单击此处编辑母版文本样式</a:t>
            </a:r>
            <a:endParaRPr lang="zh-CN" altLang="en-US" dirty="0"/>
          </a:p>
          <a:p>
            <a:pPr lvl="1"/>
            <a:r>
              <a:rPr lang="zh-CN" altLang="en-US" dirty="0">
                <a:sym typeface="+mn-ea"/>
              </a:rPr>
              <a:t>第</a:t>
            </a:r>
            <a:r>
              <a:rPr lang="zh-CN" altLang="en-US" dirty="0"/>
              <a:t>二级</a:t>
            </a:r>
            <a:endParaRPr lang="zh-CN" altLang="en-US" dirty="0"/>
          </a:p>
          <a:p>
            <a:pPr lvl="2"/>
            <a:r>
              <a:rPr lang="zh-CN" altLang="en-US" dirty="0">
                <a:sym typeface="+mn-ea"/>
              </a:rPr>
              <a:t>第</a:t>
            </a:r>
            <a:r>
              <a:rPr lang="zh-CN" altLang="en-US" dirty="0"/>
              <a:t>三级</a:t>
            </a:r>
            <a:endParaRPr lang="zh-CN" altLang="en-US" dirty="0"/>
          </a:p>
          <a:p>
            <a:pPr lvl="3"/>
            <a:r>
              <a:rPr lang="zh-CN" altLang="en-US" dirty="0">
                <a:sym typeface="+mn-ea"/>
              </a:rPr>
              <a:t>第</a:t>
            </a:r>
            <a:r>
              <a:rPr lang="zh-CN" altLang="en-US" dirty="0"/>
              <a:t>四级</a:t>
            </a:r>
            <a:endParaRPr lang="zh-CN" altLang="en-US" dirty="0"/>
          </a:p>
          <a:p>
            <a:pPr lvl="4"/>
            <a:r>
              <a:rPr lang="zh-CN" altLang="en-US" dirty="0">
                <a:sym typeface="+mn-ea"/>
              </a:rPr>
              <a:t>第</a:t>
            </a:r>
            <a:r>
              <a:rPr lang="zh-CN" altLang="en-US" dirty="0"/>
              <a:t>五级</a:t>
            </a:r>
            <a:endParaRPr lang="zh-CN" altLang="en-US" dirty="0"/>
          </a:p>
        </p:txBody>
      </p:sp>
      <p:sp>
        <p:nvSpPr>
          <p:cNvPr id="4" name="日期占位符 2"/>
          <p:cNvSpPr>
            <a:spLocks noGrp="1"/>
          </p:cNvSpPr>
          <p:nvPr>
            <p:ph type="dt" sz="half" idx="10"/>
            <p:custDataLst>
              <p:tags r:id="rId3"/>
            </p:custDataLst>
          </p:nvPr>
        </p:nvSpPr>
        <p:spPr/>
        <p:txBody>
          <a:bodyPr wrap="square">
            <a:normAutofit/>
          </a:bodyPr>
          <a:lstStyle/>
          <a:p>
            <a:fld id="{5592522B-0F24-4480-B9DD-A9474A6880D6}" type="datetimeFigureOut">
              <a:rPr lang="zh-CN" altLang="en-US" smtClean="0"/>
            </a:fld>
            <a:endParaRPr lang="zh-CN" altLang="en-US"/>
          </a:p>
        </p:txBody>
      </p:sp>
      <p:sp>
        <p:nvSpPr>
          <p:cNvPr id="5" name="页脚占位符 3"/>
          <p:cNvSpPr>
            <a:spLocks noGrp="1"/>
          </p:cNvSpPr>
          <p:nvPr>
            <p:ph type="ftr" sz="quarter" idx="11"/>
            <p:custDataLst>
              <p:tags r:id="rId4"/>
            </p:custDataLst>
          </p:nvPr>
        </p:nvSpPr>
        <p:spPr/>
        <p:txBody>
          <a:bodyPr/>
          <a:lstStyle/>
          <a:p>
            <a:endParaRPr lang="zh-CN" altLang="en-US"/>
          </a:p>
        </p:txBody>
      </p:sp>
      <p:sp>
        <p:nvSpPr>
          <p:cNvPr id="6" name="灯片编号占位符 4"/>
          <p:cNvSpPr>
            <a:spLocks noGrp="1"/>
          </p:cNvSpPr>
          <p:nvPr>
            <p:ph type="sldNum" sz="quarter" idx="12"/>
            <p:custDataLst>
              <p:tags r:id="rId5"/>
            </p:custDataLst>
          </p:nvPr>
        </p:nvSpPr>
        <p:spPr/>
        <p:txBody>
          <a:bodyPr wrap="square">
            <a:normAutofit/>
          </a:bodyPr>
          <a:lstStyle/>
          <a:p>
            <a:fld id="{BE5F26B5-172A-4DC2-B0B7-181CFC56B87C}"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chor="ctr" anchorCtr="0">
            <a:normAutofit/>
          </a:bodyPr>
          <a:lstStyle>
            <a:lvl1pPr>
              <a:defRPr sz="2400" b="1">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647700" y="1825625"/>
            <a:ext cx="10515600" cy="4351338"/>
          </a:xfrm>
        </p:spPr>
        <p:txBody>
          <a:bodyPr>
            <a:normAutofit/>
          </a:bodyPr>
          <a:lstStyle>
            <a:lvl1pPr>
              <a:defRPr sz="2000">
                <a:solidFill>
                  <a:schemeClr val="tx1">
                    <a:lumMod val="75000"/>
                    <a:lumOff val="25000"/>
                  </a:schemeClr>
                </a:solidFill>
              </a:defRPr>
            </a:lvl1pPr>
            <a:lvl2pPr>
              <a:defRPr sz="18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标题和副标题">
    <p:spTree>
      <p:nvGrpSpPr>
        <p:cNvPr id="1" name=""/>
        <p:cNvGrpSpPr/>
        <p:nvPr/>
      </p:nvGrpSpPr>
      <p:grpSpPr>
        <a:xfrm>
          <a:off x="0" y="0"/>
          <a:ext cx="0" cy="0"/>
          <a:chOff x="0" y="0"/>
          <a:chExt cx="0" cy="0"/>
        </a:xfrm>
      </p:grpSpPr>
      <p:sp>
        <p:nvSpPr>
          <p:cNvPr id="3" name="文本占位符 2"/>
          <p:cNvSpPr>
            <a:spLocks noGrp="1"/>
          </p:cNvSpPr>
          <p:nvPr>
            <p:ph type="body" idx="1" hasCustomPrompt="1"/>
            <p:custDataLst>
              <p:tags r:id="rId2"/>
            </p:custDataLst>
          </p:nvPr>
        </p:nvSpPr>
        <p:spPr>
          <a:xfrm>
            <a:off x="695960" y="1301750"/>
            <a:ext cx="10799088" cy="405553"/>
          </a:xfrm>
        </p:spPr>
        <p:txBody>
          <a:bodyPr wrap="square" anchor="t">
            <a:norm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zh-CN" altLang="en-US" dirty="0"/>
              <a:t>单击此处编辑副标题</a:t>
            </a:r>
            <a:endParaRPr lang="zh-CN" altLang="en-US" dirty="0"/>
          </a:p>
        </p:txBody>
      </p:sp>
      <p:sp>
        <p:nvSpPr>
          <p:cNvPr id="7" name="日期占位符 3"/>
          <p:cNvSpPr>
            <a:spLocks noGrp="1"/>
          </p:cNvSpPr>
          <p:nvPr>
            <p:ph type="dt" sz="half" idx="10"/>
            <p:custDataLst>
              <p:tags r:id="rId3"/>
            </p:custDataLst>
          </p:nvPr>
        </p:nvSpPr>
        <p:spPr/>
        <p:txBody>
          <a:bodyPr wrap="square">
            <a:normAutofit/>
          </a:bodyPr>
          <a:lstStyle/>
          <a:p>
            <a:fld id="{5592522B-0F24-4480-B9DD-A9474A6880D6}" type="datetimeFigureOut">
              <a:rPr lang="zh-CN" altLang="en-US" smtClean="0"/>
            </a:fld>
            <a:endParaRPr lang="zh-CN" altLang="en-US"/>
          </a:p>
        </p:txBody>
      </p:sp>
      <p:sp>
        <p:nvSpPr>
          <p:cNvPr id="8" name="页脚占位符 4"/>
          <p:cNvSpPr>
            <a:spLocks noGrp="1"/>
          </p:cNvSpPr>
          <p:nvPr>
            <p:ph type="ftr" sz="quarter" idx="11"/>
            <p:custDataLst>
              <p:tags r:id="rId4"/>
            </p:custDataLst>
          </p:nvPr>
        </p:nvSpPr>
        <p:spPr/>
        <p:txBody>
          <a:bodyPr/>
          <a:lstStyle/>
          <a:p>
            <a:endParaRPr lang="zh-CN" altLang="en-US"/>
          </a:p>
        </p:txBody>
      </p:sp>
      <p:sp>
        <p:nvSpPr>
          <p:cNvPr id="9" name="灯片编号占位符 5"/>
          <p:cNvSpPr>
            <a:spLocks noGrp="1"/>
          </p:cNvSpPr>
          <p:nvPr>
            <p:ph type="sldNum" sz="quarter" idx="12"/>
            <p:custDataLst>
              <p:tags r:id="rId5"/>
            </p:custDataLst>
          </p:nvPr>
        </p:nvSpPr>
        <p:spPr/>
        <p:txBody>
          <a:bodyPr wrap="square">
            <a:normAutofit/>
          </a:bodyPr>
          <a:lstStyle/>
          <a:p>
            <a:fld id="{BE5F26B5-172A-4DC2-B0B7-181CFC56B87C}" type="slidenum">
              <a:rPr lang="zh-CN" altLang="en-US" smtClean="0"/>
            </a:fld>
            <a:endParaRPr lang="zh-CN" altLang="en-US"/>
          </a:p>
        </p:txBody>
      </p:sp>
      <p:sp>
        <p:nvSpPr>
          <p:cNvPr id="4" name="标题 3"/>
          <p:cNvSpPr>
            <a:spLocks noGrp="1"/>
          </p:cNvSpPr>
          <p:nvPr>
            <p:ph type="title"/>
            <p:custDataLst>
              <p:tags r:id="rId6"/>
            </p:custDataLst>
          </p:nvPr>
        </p:nvSpPr>
        <p:spPr/>
        <p:txBody>
          <a:bodyPr/>
          <a:lstStyle/>
          <a:p>
            <a:r>
              <a:rPr lang="zh-CN" altLang="en-US"/>
              <a:t>单击此处编辑母版标题样式</a:t>
            </a:r>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showMasterSp="0" userDrawn="1">
  <p:cSld name="末尾幻灯片">
    <p:spTree>
      <p:nvGrpSpPr>
        <p:cNvPr id="1" name=""/>
        <p:cNvGrpSpPr/>
        <p:nvPr/>
      </p:nvGrpSpPr>
      <p:grpSpPr>
        <a:xfrm>
          <a:off x="0" y="0"/>
          <a:ext cx="0" cy="0"/>
          <a:chOff x="0" y="0"/>
          <a:chExt cx="0" cy="0"/>
        </a:xfrm>
      </p:grpSpPr>
      <p:sp>
        <p:nvSpPr>
          <p:cNvPr id="15" name="任意多边形: 形状 133"/>
          <p:cNvSpPr/>
          <p:nvPr userDrawn="1">
            <p:custDataLst>
              <p:tags r:id="rId2"/>
            </p:custDataLst>
          </p:nvPr>
        </p:nvSpPr>
        <p:spPr>
          <a:xfrm>
            <a:off x="7398385" y="1868805"/>
            <a:ext cx="1788795" cy="3098800"/>
          </a:xfrm>
          <a:custGeom>
            <a:avLst/>
            <a:gdLst>
              <a:gd name="connsiteX0" fmla="*/ 549501 w 1674041"/>
              <a:gd name="connsiteY0" fmla="*/ 2899649 h 2899649"/>
              <a:gd name="connsiteX1" fmla="*/ 1674041 w 1674041"/>
              <a:gd name="connsiteY1" fmla="*/ 1615795 h 2899649"/>
              <a:gd name="connsiteX2" fmla="*/ 1124476 w 1674041"/>
              <a:gd name="connsiteY2" fmla="*/ 0 h 2899649"/>
              <a:gd name="connsiteX3" fmla="*/ 0 w 1674041"/>
              <a:gd name="connsiteY3" fmla="*/ 1283854 h 2899649"/>
            </a:gdLst>
            <a:ahLst/>
            <a:cxnLst>
              <a:cxn ang="0">
                <a:pos x="connsiteX0" y="connsiteY0"/>
              </a:cxn>
              <a:cxn ang="0">
                <a:pos x="connsiteX1" y="connsiteY1"/>
              </a:cxn>
              <a:cxn ang="0">
                <a:pos x="connsiteX2" y="connsiteY2"/>
              </a:cxn>
              <a:cxn ang="0">
                <a:pos x="connsiteX3" y="connsiteY3"/>
              </a:cxn>
            </a:cxnLst>
            <a:rect l="l" t="t" r="r" b="b"/>
            <a:pathLst>
              <a:path w="1674041" h="2899649">
                <a:moveTo>
                  <a:pt x="549501" y="2899649"/>
                </a:moveTo>
                <a:lnTo>
                  <a:pt x="1674041" y="1615795"/>
                </a:lnTo>
                <a:lnTo>
                  <a:pt x="1124476" y="0"/>
                </a:lnTo>
                <a:lnTo>
                  <a:pt x="0" y="1283854"/>
                </a:lnTo>
                <a:close/>
              </a:path>
            </a:pathLst>
          </a:custGeom>
          <a:noFill/>
          <a:ln w="44450" cap="rnd">
            <a:solidFill>
              <a:schemeClr val="accent1"/>
            </a:solidFill>
            <a:prstDash val="solid"/>
            <a:round/>
          </a:ln>
        </p:spPr>
        <p:txBody>
          <a:bodyPr rtlCol="0" anchor="ctr"/>
          <a:lstStyle/>
          <a:p>
            <a:endParaRPr lang="zh-CN" altLang="en-US"/>
          </a:p>
        </p:txBody>
      </p:sp>
      <p:sp>
        <p:nvSpPr>
          <p:cNvPr id="16" name="任意多边形: 形状 134"/>
          <p:cNvSpPr/>
          <p:nvPr userDrawn="1">
            <p:custDataLst>
              <p:tags r:id="rId3"/>
            </p:custDataLst>
          </p:nvPr>
        </p:nvSpPr>
        <p:spPr>
          <a:xfrm>
            <a:off x="7985760" y="3596640"/>
            <a:ext cx="2990850" cy="1726565"/>
          </a:xfrm>
          <a:custGeom>
            <a:avLst/>
            <a:gdLst>
              <a:gd name="connsiteX0" fmla="*/ 2798710 w 2798710"/>
              <a:gd name="connsiteY0" fmla="*/ 331941 h 1615794"/>
              <a:gd name="connsiteX1" fmla="*/ 1124541 w 2798710"/>
              <a:gd name="connsiteY1" fmla="*/ 0 h 1615794"/>
              <a:gd name="connsiteX2" fmla="*/ 0 w 2798710"/>
              <a:gd name="connsiteY2" fmla="*/ 1283854 h 1615794"/>
              <a:gd name="connsiteX3" fmla="*/ 1674106 w 2798710"/>
              <a:gd name="connsiteY3" fmla="*/ 1615795 h 1615794"/>
            </a:gdLst>
            <a:ahLst/>
            <a:cxnLst>
              <a:cxn ang="0">
                <a:pos x="connsiteX0" y="connsiteY0"/>
              </a:cxn>
              <a:cxn ang="0">
                <a:pos x="connsiteX1" y="connsiteY1"/>
              </a:cxn>
              <a:cxn ang="0">
                <a:pos x="connsiteX2" y="connsiteY2"/>
              </a:cxn>
              <a:cxn ang="0">
                <a:pos x="connsiteX3" y="connsiteY3"/>
              </a:cxn>
            </a:cxnLst>
            <a:rect l="l" t="t" r="r" b="b"/>
            <a:pathLst>
              <a:path w="2798710" h="1615794">
                <a:moveTo>
                  <a:pt x="2798710" y="331941"/>
                </a:moveTo>
                <a:lnTo>
                  <a:pt x="1124541" y="0"/>
                </a:lnTo>
                <a:lnTo>
                  <a:pt x="0" y="1283854"/>
                </a:lnTo>
                <a:lnTo>
                  <a:pt x="1674106" y="1615795"/>
                </a:lnTo>
                <a:close/>
              </a:path>
            </a:pathLst>
          </a:custGeom>
          <a:noFill/>
          <a:ln w="44450" cap="rnd">
            <a:solidFill>
              <a:schemeClr val="accent1"/>
            </a:solidFill>
            <a:prstDash val="solid"/>
            <a:round/>
          </a:ln>
        </p:spPr>
        <p:txBody>
          <a:bodyPr rtlCol="0" anchor="ctr"/>
          <a:lstStyle/>
          <a:p>
            <a:endParaRPr lang="zh-CN" altLang="en-US"/>
          </a:p>
        </p:txBody>
      </p:sp>
      <p:sp>
        <p:nvSpPr>
          <p:cNvPr id="17" name="任意多边形: 形状 135"/>
          <p:cNvSpPr/>
          <p:nvPr userDrawn="1">
            <p:custDataLst>
              <p:tags r:id="rId4"/>
            </p:custDataLst>
          </p:nvPr>
        </p:nvSpPr>
        <p:spPr>
          <a:xfrm>
            <a:off x="8600440" y="1868805"/>
            <a:ext cx="2376170" cy="2081530"/>
          </a:xfrm>
          <a:custGeom>
            <a:avLst/>
            <a:gdLst>
              <a:gd name="connsiteX0" fmla="*/ 0 w 2223734"/>
              <a:gd name="connsiteY0" fmla="*/ 0 h 1947735"/>
              <a:gd name="connsiteX1" fmla="*/ 549629 w 2223734"/>
              <a:gd name="connsiteY1" fmla="*/ 1615795 h 1947735"/>
              <a:gd name="connsiteX2" fmla="*/ 2223735 w 2223734"/>
              <a:gd name="connsiteY2" fmla="*/ 1947736 h 1947735"/>
              <a:gd name="connsiteX3" fmla="*/ 1674106 w 2223734"/>
              <a:gd name="connsiteY3" fmla="*/ 331941 h 1947735"/>
            </a:gdLst>
            <a:ahLst/>
            <a:cxnLst>
              <a:cxn ang="0">
                <a:pos x="connsiteX0" y="connsiteY0"/>
              </a:cxn>
              <a:cxn ang="0">
                <a:pos x="connsiteX1" y="connsiteY1"/>
              </a:cxn>
              <a:cxn ang="0">
                <a:pos x="connsiteX2" y="connsiteY2"/>
              </a:cxn>
              <a:cxn ang="0">
                <a:pos x="connsiteX3" y="connsiteY3"/>
              </a:cxn>
            </a:cxnLst>
            <a:rect l="l" t="t" r="r" b="b"/>
            <a:pathLst>
              <a:path w="2223734" h="1947735">
                <a:moveTo>
                  <a:pt x="0" y="0"/>
                </a:moveTo>
                <a:lnTo>
                  <a:pt x="549629" y="1615795"/>
                </a:lnTo>
                <a:lnTo>
                  <a:pt x="2223735" y="1947736"/>
                </a:lnTo>
                <a:lnTo>
                  <a:pt x="1674106" y="331941"/>
                </a:lnTo>
                <a:close/>
              </a:path>
            </a:pathLst>
          </a:custGeom>
          <a:noFill/>
          <a:ln w="44450" cap="rnd">
            <a:solidFill>
              <a:schemeClr val="accent1"/>
            </a:solidFill>
            <a:prstDash val="solid"/>
            <a:round/>
          </a:ln>
        </p:spPr>
        <p:txBody>
          <a:bodyPr rtlCol="0" anchor="ctr"/>
          <a:lstStyle/>
          <a:p>
            <a:endParaRPr lang="zh-CN" altLang="en-US"/>
          </a:p>
        </p:txBody>
      </p:sp>
      <p:sp>
        <p:nvSpPr>
          <p:cNvPr id="26" name="任意多边形: 形状 106"/>
          <p:cNvSpPr/>
          <p:nvPr userDrawn="1">
            <p:custDataLst>
              <p:tags r:id="rId5"/>
            </p:custDataLst>
          </p:nvPr>
        </p:nvSpPr>
        <p:spPr>
          <a:xfrm>
            <a:off x="407670" y="379730"/>
            <a:ext cx="11389360" cy="6121400"/>
          </a:xfrm>
          <a:custGeom>
            <a:avLst/>
            <a:gdLst>
              <a:gd name="connsiteX0" fmla="*/ 0 w 10881206"/>
              <a:gd name="connsiteY0" fmla="*/ 0 h 5595308"/>
              <a:gd name="connsiteX1" fmla="*/ 10881207 w 10881206"/>
              <a:gd name="connsiteY1" fmla="*/ 0 h 5595308"/>
              <a:gd name="connsiteX2" fmla="*/ 10881207 w 10881206"/>
              <a:gd name="connsiteY2" fmla="*/ 5595309 h 5595308"/>
              <a:gd name="connsiteX3" fmla="*/ 0 w 10881206"/>
              <a:gd name="connsiteY3" fmla="*/ 5595309 h 5595308"/>
            </a:gdLst>
            <a:ahLst/>
            <a:cxnLst>
              <a:cxn ang="0">
                <a:pos x="connsiteX0" y="connsiteY0"/>
              </a:cxn>
              <a:cxn ang="0">
                <a:pos x="connsiteX1" y="connsiteY1"/>
              </a:cxn>
              <a:cxn ang="0">
                <a:pos x="connsiteX2" y="connsiteY2"/>
              </a:cxn>
              <a:cxn ang="0">
                <a:pos x="connsiteX3" y="connsiteY3"/>
              </a:cxn>
            </a:cxnLst>
            <a:rect l="l" t="t" r="r" b="b"/>
            <a:pathLst>
              <a:path w="10881206" h="5595308">
                <a:moveTo>
                  <a:pt x="0" y="0"/>
                </a:moveTo>
                <a:lnTo>
                  <a:pt x="10881207" y="0"/>
                </a:lnTo>
                <a:lnTo>
                  <a:pt x="10881207" y="5595309"/>
                </a:lnTo>
                <a:lnTo>
                  <a:pt x="0" y="5595309"/>
                </a:lnTo>
                <a:close/>
              </a:path>
            </a:pathLst>
          </a:custGeom>
          <a:noFill/>
          <a:ln w="22225" cap="flat">
            <a:solidFill>
              <a:schemeClr val="accent1">
                <a:alpha val="75000"/>
              </a:schemeClr>
            </a:solidFill>
            <a:prstDash val="solid"/>
            <a:miter/>
          </a:ln>
        </p:spPr>
        <p:txBody>
          <a:bodyPr rtlCol="0" anchor="ctr"/>
          <a:lstStyle/>
          <a:p>
            <a:endParaRPr lang="zh-CN" altLang="en-US"/>
          </a:p>
        </p:txBody>
      </p:sp>
      <p:sp>
        <p:nvSpPr>
          <p:cNvPr id="28" name="任意多边形: 形状 27"/>
          <p:cNvSpPr/>
          <p:nvPr userDrawn="1">
            <p:custDataLst>
              <p:tags r:id="rId6"/>
            </p:custDataLst>
          </p:nvPr>
        </p:nvSpPr>
        <p:spPr>
          <a:xfrm rot="21420000">
            <a:off x="379730" y="403860"/>
            <a:ext cx="948055" cy="676910"/>
          </a:xfrm>
          <a:custGeom>
            <a:avLst/>
            <a:gdLst>
              <a:gd name="connsiteX0" fmla="*/ 948073 w 948073"/>
              <a:gd name="connsiteY0" fmla="*/ 0 h 677067"/>
              <a:gd name="connsiteX1" fmla="*/ 0 w 948073"/>
              <a:gd name="connsiteY1" fmla="*/ 677067 h 677067"/>
            </a:gdLst>
            <a:ahLst/>
            <a:cxnLst>
              <a:cxn ang="0">
                <a:pos x="connsiteX0" y="connsiteY0"/>
              </a:cxn>
              <a:cxn ang="0">
                <a:pos x="connsiteX1" y="connsiteY1"/>
              </a:cxn>
            </a:cxnLst>
            <a:rect l="l" t="t" r="r" b="b"/>
            <a:pathLst>
              <a:path w="948073" h="677067">
                <a:moveTo>
                  <a:pt x="948073" y="0"/>
                </a:moveTo>
                <a:lnTo>
                  <a:pt x="0" y="677067"/>
                </a:lnTo>
              </a:path>
            </a:pathLst>
          </a:custGeom>
          <a:noFill/>
          <a:ln w="12700" cmpd="sng">
            <a:solidFill>
              <a:schemeClr val="accent1"/>
            </a:solidFill>
            <a:prstDash val="lgDash"/>
          </a:ln>
        </p:spPr>
        <p:style>
          <a:lnRef idx="2">
            <a:schemeClr val="accent1">
              <a:lumMod val="75000"/>
            </a:schemeClr>
          </a:lnRef>
          <a:fillRef idx="1">
            <a:schemeClr val="accent1"/>
          </a:fillRef>
          <a:effectRef idx="0">
            <a:srgbClr val="FFFFFF"/>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lvl="0" algn="ctr">
              <a:buClrTx/>
              <a:buSzTx/>
              <a:buFontTx/>
            </a:pPr>
            <a:endParaRPr lang="zh-CN" altLang="en-US">
              <a:sym typeface="+mn-ea"/>
            </a:endParaRPr>
          </a:p>
        </p:txBody>
      </p:sp>
      <p:sp useBgFill="1">
        <p:nvSpPr>
          <p:cNvPr id="29" name="任意多边形: 形状 28"/>
          <p:cNvSpPr/>
          <p:nvPr userDrawn="1">
            <p:custDataLst>
              <p:tags r:id="rId7"/>
            </p:custDataLst>
          </p:nvPr>
        </p:nvSpPr>
        <p:spPr>
          <a:xfrm rot="3087979">
            <a:off x="1239520" y="309880"/>
            <a:ext cx="140970" cy="140970"/>
          </a:xfrm>
          <a:custGeom>
            <a:avLst/>
            <a:gdLst>
              <a:gd name="connsiteX0" fmla="*/ 0 w 140820"/>
              <a:gd name="connsiteY0" fmla="*/ 0 h 140820"/>
              <a:gd name="connsiteX1" fmla="*/ 140820 w 140820"/>
              <a:gd name="connsiteY1" fmla="*/ 0 h 140820"/>
              <a:gd name="connsiteX2" fmla="*/ 140820 w 140820"/>
              <a:gd name="connsiteY2" fmla="*/ 140820 h 140820"/>
              <a:gd name="connsiteX3" fmla="*/ 0 w 140820"/>
              <a:gd name="connsiteY3" fmla="*/ 140820 h 140820"/>
            </a:gdLst>
            <a:ahLst/>
            <a:cxnLst>
              <a:cxn ang="0">
                <a:pos x="connsiteX0" y="connsiteY0"/>
              </a:cxn>
              <a:cxn ang="0">
                <a:pos x="connsiteX1" y="connsiteY1"/>
              </a:cxn>
              <a:cxn ang="0">
                <a:pos x="connsiteX2" y="connsiteY2"/>
              </a:cxn>
              <a:cxn ang="0">
                <a:pos x="connsiteX3" y="connsiteY3"/>
              </a:cxn>
            </a:cxnLst>
            <a:rect l="l" t="t" r="r" b="b"/>
            <a:pathLst>
              <a:path w="140820" h="140820">
                <a:moveTo>
                  <a:pt x="0" y="0"/>
                </a:moveTo>
                <a:lnTo>
                  <a:pt x="140820" y="0"/>
                </a:lnTo>
                <a:lnTo>
                  <a:pt x="140820" y="140820"/>
                </a:lnTo>
                <a:lnTo>
                  <a:pt x="0" y="140820"/>
                </a:lnTo>
                <a:close/>
              </a:path>
            </a:pathLst>
          </a:custGeom>
          <a:ln w="22225" cap="flat">
            <a:solidFill>
              <a:schemeClr val="accent1">
                <a:alpha val="75000"/>
              </a:schemeClr>
            </a:solid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zh-CN" altLang="en-US"/>
          </a:p>
        </p:txBody>
      </p:sp>
      <p:sp useBgFill="1">
        <p:nvSpPr>
          <p:cNvPr id="30" name="任意多边形: 形状 29"/>
          <p:cNvSpPr/>
          <p:nvPr userDrawn="1">
            <p:custDataLst>
              <p:tags r:id="rId8"/>
            </p:custDataLst>
          </p:nvPr>
        </p:nvSpPr>
        <p:spPr>
          <a:xfrm rot="3087979">
            <a:off x="327660" y="1035050"/>
            <a:ext cx="140970" cy="140970"/>
          </a:xfrm>
          <a:custGeom>
            <a:avLst/>
            <a:gdLst>
              <a:gd name="connsiteX0" fmla="*/ 0 w 140820"/>
              <a:gd name="connsiteY0" fmla="*/ 0 h 140820"/>
              <a:gd name="connsiteX1" fmla="*/ 140820 w 140820"/>
              <a:gd name="connsiteY1" fmla="*/ 0 h 140820"/>
              <a:gd name="connsiteX2" fmla="*/ 140820 w 140820"/>
              <a:gd name="connsiteY2" fmla="*/ 140820 h 140820"/>
              <a:gd name="connsiteX3" fmla="*/ 0 w 140820"/>
              <a:gd name="connsiteY3" fmla="*/ 140820 h 140820"/>
            </a:gdLst>
            <a:ahLst/>
            <a:cxnLst>
              <a:cxn ang="0">
                <a:pos x="connsiteX0" y="connsiteY0"/>
              </a:cxn>
              <a:cxn ang="0">
                <a:pos x="connsiteX1" y="connsiteY1"/>
              </a:cxn>
              <a:cxn ang="0">
                <a:pos x="connsiteX2" y="connsiteY2"/>
              </a:cxn>
              <a:cxn ang="0">
                <a:pos x="connsiteX3" y="connsiteY3"/>
              </a:cxn>
            </a:cxnLst>
            <a:rect l="l" t="t" r="r" b="b"/>
            <a:pathLst>
              <a:path w="140820" h="140820">
                <a:moveTo>
                  <a:pt x="0" y="0"/>
                </a:moveTo>
                <a:lnTo>
                  <a:pt x="140820" y="0"/>
                </a:lnTo>
                <a:lnTo>
                  <a:pt x="140820" y="140820"/>
                </a:lnTo>
                <a:lnTo>
                  <a:pt x="0" y="140820"/>
                </a:lnTo>
                <a:close/>
              </a:path>
            </a:pathLst>
          </a:custGeom>
          <a:ln w="22225" cap="flat">
            <a:solidFill>
              <a:schemeClr val="accent1">
                <a:alpha val="75000"/>
              </a:schemeClr>
            </a:solid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zh-CN" altLang="en-US"/>
          </a:p>
        </p:txBody>
      </p:sp>
      <p:sp useBgFill="1">
        <p:nvSpPr>
          <p:cNvPr id="32" name="任意多边形: 形状 38"/>
          <p:cNvSpPr/>
          <p:nvPr userDrawn="1">
            <p:custDataLst>
              <p:tags r:id="rId9"/>
            </p:custDataLst>
          </p:nvPr>
        </p:nvSpPr>
        <p:spPr>
          <a:xfrm>
            <a:off x="173990" y="3023870"/>
            <a:ext cx="831850" cy="831850"/>
          </a:xfrm>
          <a:custGeom>
            <a:avLst/>
            <a:gdLst>
              <a:gd name="connsiteX0" fmla="*/ 832092 w 832092"/>
              <a:gd name="connsiteY0" fmla="*/ 416046 h 832092"/>
              <a:gd name="connsiteX1" fmla="*/ 416046 w 832092"/>
              <a:gd name="connsiteY1" fmla="*/ 832092 h 832092"/>
              <a:gd name="connsiteX2" fmla="*/ 0 w 832092"/>
              <a:gd name="connsiteY2" fmla="*/ 416046 h 832092"/>
              <a:gd name="connsiteX3" fmla="*/ 416046 w 832092"/>
              <a:gd name="connsiteY3" fmla="*/ 0 h 832092"/>
              <a:gd name="connsiteX4" fmla="*/ 832092 w 832092"/>
              <a:gd name="connsiteY4" fmla="*/ 416046 h 8320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2092" h="832092">
                <a:moveTo>
                  <a:pt x="832092" y="416046"/>
                </a:moveTo>
                <a:cubicBezTo>
                  <a:pt x="832092" y="645822"/>
                  <a:pt x="645822" y="832092"/>
                  <a:pt x="416046" y="832092"/>
                </a:cubicBezTo>
                <a:cubicBezTo>
                  <a:pt x="186270" y="832092"/>
                  <a:pt x="0" y="645822"/>
                  <a:pt x="0" y="416046"/>
                </a:cubicBezTo>
                <a:cubicBezTo>
                  <a:pt x="0" y="186270"/>
                  <a:pt x="186270" y="0"/>
                  <a:pt x="416046" y="0"/>
                </a:cubicBezTo>
                <a:cubicBezTo>
                  <a:pt x="645822" y="0"/>
                  <a:pt x="832092" y="186270"/>
                  <a:pt x="832092" y="416046"/>
                </a:cubicBezTo>
                <a:close/>
              </a:path>
            </a:pathLst>
          </a:custGeom>
          <a:ln w="22225" cap="flat">
            <a:solidFill>
              <a:schemeClr val="accent1">
                <a:alpha val="75000"/>
              </a:schemeClr>
            </a:solidFill>
            <a:prstDash val="solid"/>
            <a:miter/>
          </a:ln>
        </p:spPr>
        <p:txBody>
          <a:bodyPr rtlCol="0" anchor="ctr"/>
          <a:lstStyle/>
          <a:p>
            <a:endParaRPr lang="zh-CN" altLang="en-US" dirty="0"/>
          </a:p>
        </p:txBody>
      </p:sp>
      <p:sp useBgFill="1">
        <p:nvSpPr>
          <p:cNvPr id="33" name="任意多边形: 形状 39"/>
          <p:cNvSpPr/>
          <p:nvPr userDrawn="1">
            <p:custDataLst>
              <p:tags r:id="rId10"/>
            </p:custDataLst>
          </p:nvPr>
        </p:nvSpPr>
        <p:spPr>
          <a:xfrm>
            <a:off x="64135" y="3041650"/>
            <a:ext cx="332105" cy="414020"/>
          </a:xfrm>
          <a:custGeom>
            <a:avLst/>
            <a:gdLst>
              <a:gd name="connsiteX0" fmla="*/ 0 w 352999"/>
              <a:gd name="connsiteY0" fmla="*/ 0 h 365608"/>
              <a:gd name="connsiteX1" fmla="*/ 352999 w 352999"/>
              <a:gd name="connsiteY1" fmla="*/ 0 h 365608"/>
              <a:gd name="connsiteX2" fmla="*/ 352999 w 352999"/>
              <a:gd name="connsiteY2" fmla="*/ 365609 h 365608"/>
              <a:gd name="connsiteX3" fmla="*/ 0 w 352999"/>
              <a:gd name="connsiteY3" fmla="*/ 365609 h 365608"/>
            </a:gdLst>
            <a:ahLst/>
            <a:cxnLst>
              <a:cxn ang="0">
                <a:pos x="connsiteX0" y="connsiteY0"/>
              </a:cxn>
              <a:cxn ang="0">
                <a:pos x="connsiteX1" y="connsiteY1"/>
              </a:cxn>
              <a:cxn ang="0">
                <a:pos x="connsiteX2" y="connsiteY2"/>
              </a:cxn>
              <a:cxn ang="0">
                <a:pos x="connsiteX3" y="connsiteY3"/>
              </a:cxn>
            </a:cxnLst>
            <a:rect l="l" t="t" r="r" b="b"/>
            <a:pathLst>
              <a:path w="352999" h="365608">
                <a:moveTo>
                  <a:pt x="0" y="0"/>
                </a:moveTo>
                <a:lnTo>
                  <a:pt x="352999" y="0"/>
                </a:lnTo>
                <a:lnTo>
                  <a:pt x="352999" y="365609"/>
                </a:lnTo>
                <a:lnTo>
                  <a:pt x="0" y="365609"/>
                </a:lnTo>
                <a:close/>
              </a:path>
            </a:pathLst>
          </a:custGeom>
          <a:ln w="22225" cap="flat">
            <a:noFill/>
            <a:prstDash val="solid"/>
            <a:miter/>
          </a:ln>
        </p:spPr>
        <p:txBody>
          <a:bodyPr rtlCol="0" anchor="ctr"/>
          <a:lstStyle/>
          <a:p>
            <a:endParaRPr lang="zh-CN" altLang="en-US" dirty="0"/>
          </a:p>
        </p:txBody>
      </p:sp>
      <p:sp>
        <p:nvSpPr>
          <p:cNvPr id="34" name="任意多边形: 形状 40"/>
          <p:cNvSpPr/>
          <p:nvPr userDrawn="1">
            <p:custDataLst>
              <p:tags r:id="rId11"/>
            </p:custDataLst>
          </p:nvPr>
        </p:nvSpPr>
        <p:spPr>
          <a:xfrm>
            <a:off x="109855" y="3439795"/>
            <a:ext cx="136525" cy="67310"/>
          </a:xfrm>
          <a:custGeom>
            <a:avLst/>
            <a:gdLst>
              <a:gd name="connsiteX0" fmla="*/ 0 w 136591"/>
              <a:gd name="connsiteY0" fmla="*/ 67272 h 67271"/>
              <a:gd name="connsiteX1" fmla="*/ 67271 w 136591"/>
              <a:gd name="connsiteY1" fmla="*/ 0 h 67271"/>
              <a:gd name="connsiteX2" fmla="*/ 136591 w 136591"/>
              <a:gd name="connsiteY2" fmla="*/ 67272 h 67271"/>
            </a:gdLst>
            <a:ahLst/>
            <a:cxnLst>
              <a:cxn ang="0">
                <a:pos x="connsiteX0" y="connsiteY0"/>
              </a:cxn>
              <a:cxn ang="0">
                <a:pos x="connsiteX1" y="connsiteY1"/>
              </a:cxn>
              <a:cxn ang="0">
                <a:pos x="connsiteX2" y="connsiteY2"/>
              </a:cxn>
            </a:cxnLst>
            <a:rect l="l" t="t" r="r" b="b"/>
            <a:pathLst>
              <a:path w="136591" h="67271">
                <a:moveTo>
                  <a:pt x="0" y="67272"/>
                </a:moveTo>
                <a:lnTo>
                  <a:pt x="67271" y="0"/>
                </a:lnTo>
                <a:lnTo>
                  <a:pt x="136591" y="67272"/>
                </a:lnTo>
              </a:path>
            </a:pathLst>
          </a:custGeom>
          <a:noFill/>
          <a:ln w="22225" cap="flat">
            <a:solidFill>
              <a:schemeClr val="accent1">
                <a:alpha val="75000"/>
              </a:schemeClr>
            </a:solidFill>
            <a:prstDash val="solid"/>
            <a:miter/>
          </a:ln>
        </p:spPr>
        <p:txBody>
          <a:bodyPr rtlCol="0" anchor="ctr"/>
          <a:lstStyle/>
          <a:p>
            <a:endParaRPr lang="zh-CN" altLang="en-US"/>
          </a:p>
        </p:txBody>
      </p:sp>
      <p:sp>
        <p:nvSpPr>
          <p:cNvPr id="2" name="标题 1"/>
          <p:cNvSpPr>
            <a:spLocks noGrp="1"/>
          </p:cNvSpPr>
          <p:nvPr>
            <p:ph type="ctrTitle" hasCustomPrompt="1"/>
            <p:custDataLst>
              <p:tags r:id="rId12"/>
            </p:custDataLst>
          </p:nvPr>
        </p:nvSpPr>
        <p:spPr>
          <a:xfrm>
            <a:off x="1749777" y="3214516"/>
            <a:ext cx="5915302" cy="1078138"/>
          </a:xfrm>
        </p:spPr>
        <p:txBody>
          <a:bodyPr wrap="square" anchor="t">
            <a:normAutofit/>
          </a:bodyPr>
          <a:lstStyle>
            <a:lvl1pPr algn="l">
              <a:lnSpc>
                <a:spcPct val="100000"/>
              </a:lnSpc>
              <a:defRPr sz="6000">
                <a:solidFill>
                  <a:schemeClr val="accent1"/>
                </a:solidFill>
              </a:defRPr>
            </a:lvl1pPr>
          </a:lstStyle>
          <a:p>
            <a:r>
              <a:rPr lang="zh-CN" altLang="en-US" dirty="0"/>
              <a:t>编辑母版标题</a:t>
            </a:r>
            <a:endParaRPr lang="zh-CN" altLang="en-US" dirty="0"/>
          </a:p>
        </p:txBody>
      </p:sp>
      <p:sp>
        <p:nvSpPr>
          <p:cNvPr id="3" name="副标题 2"/>
          <p:cNvSpPr>
            <a:spLocks noGrp="1"/>
          </p:cNvSpPr>
          <p:nvPr>
            <p:ph type="subTitle" idx="1" hasCustomPrompt="1"/>
            <p:custDataLst>
              <p:tags r:id="rId13"/>
            </p:custDataLst>
          </p:nvPr>
        </p:nvSpPr>
        <p:spPr>
          <a:xfrm>
            <a:off x="1749777" y="2239604"/>
            <a:ext cx="5915302" cy="832092"/>
          </a:xfrm>
        </p:spPr>
        <p:txBody>
          <a:bodyPr wrap="square" anchor="b">
            <a:normAutofit/>
          </a:bodyPr>
          <a:lstStyle>
            <a:lvl1pPr marL="0" indent="0" algn="l">
              <a:lnSpc>
                <a:spcPct val="100000"/>
              </a:lnSpc>
              <a:buNone/>
              <a:defRPr sz="4000" b="1">
                <a:solidFill>
                  <a:schemeClr val="accent1">
                    <a:lumMod val="60000"/>
                    <a:lumOff val="4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4" name="日期占位符 3"/>
          <p:cNvSpPr>
            <a:spLocks noGrp="1"/>
          </p:cNvSpPr>
          <p:nvPr>
            <p:ph type="dt" sz="half" idx="10"/>
            <p:custDataLst>
              <p:tags r:id="rId14"/>
            </p:custDataLst>
          </p:nvPr>
        </p:nvSpPr>
        <p:spPr/>
        <p:txBody>
          <a:bodyPr wrap="square">
            <a:normAutofit/>
          </a:bodyPr>
          <a:lstStyle/>
          <a:p>
            <a:fld id="{5592522B-0F24-4480-B9DD-A9474A6880D6}" type="datetimeFigureOut">
              <a:rPr lang="zh-CN" altLang="en-US" smtClean="0"/>
            </a:fld>
            <a:endParaRPr lang="zh-CN" altLang="en-US"/>
          </a:p>
        </p:txBody>
      </p:sp>
      <p:sp>
        <p:nvSpPr>
          <p:cNvPr id="5" name="页脚占位符 4"/>
          <p:cNvSpPr>
            <a:spLocks noGrp="1"/>
          </p:cNvSpPr>
          <p:nvPr>
            <p:ph type="ftr" sz="quarter" idx="11"/>
            <p:custDataLst>
              <p:tags r:id="rId15"/>
            </p:custDataLst>
          </p:nvPr>
        </p:nvSpPr>
        <p:spPr/>
        <p:txBody>
          <a:bodyPr/>
          <a:lstStyle/>
          <a:p>
            <a:endParaRPr lang="zh-CN" altLang="en-US"/>
          </a:p>
        </p:txBody>
      </p:sp>
      <p:sp>
        <p:nvSpPr>
          <p:cNvPr id="6" name="灯片编号占位符 5"/>
          <p:cNvSpPr>
            <a:spLocks noGrp="1"/>
          </p:cNvSpPr>
          <p:nvPr>
            <p:ph type="sldNum" sz="quarter" idx="12"/>
            <p:custDataLst>
              <p:tags r:id="rId16"/>
            </p:custDataLst>
          </p:nvPr>
        </p:nvSpPr>
        <p:spPr>
          <a:xfrm>
            <a:off x="8610600" y="6356350"/>
            <a:ext cx="2743200" cy="365125"/>
          </a:xfrm>
        </p:spPr>
        <p:txBody>
          <a:bodyPr wrap="square">
            <a:normAutofit/>
          </a:bodyPr>
          <a:lstStyle/>
          <a:p>
            <a:fld id="{BE5F26B5-172A-4DC2-B0B7-181CFC56B87C}" type="slidenum">
              <a:rPr lang="zh-CN" altLang="en-US" smtClean="0"/>
            </a:fld>
            <a:endParaRPr lang="zh-CN" altLang="en-US"/>
          </a:p>
        </p:txBody>
      </p:sp>
      <p:sp>
        <p:nvSpPr>
          <p:cNvPr id="10" name="公司名占位符 6"/>
          <p:cNvSpPr>
            <a:spLocks noGrp="1"/>
          </p:cNvSpPr>
          <p:nvPr>
            <p:ph type="body" sz="quarter" idx="13" hasCustomPrompt="1"/>
            <p:custDataLst>
              <p:tags r:id="rId17"/>
            </p:custDataLst>
          </p:nvPr>
        </p:nvSpPr>
        <p:spPr>
          <a:xfrm>
            <a:off x="1749777" y="1132095"/>
            <a:ext cx="2880000" cy="504000"/>
          </a:xfrm>
        </p:spPr>
        <p:txBody>
          <a:bodyPr wrap="square" anchor="ctr">
            <a:normAutofit/>
          </a:bodyPr>
          <a:lstStyle>
            <a:lvl1pPr marL="0" indent="0">
              <a:lnSpc>
                <a:spcPct val="100000"/>
              </a:lnSpc>
              <a:buNone/>
              <a:defRPr sz="2000">
                <a:solidFill>
                  <a:schemeClr val="accent1"/>
                </a:solidFill>
              </a:defRPr>
            </a:lvl1pPr>
          </a:lstStyle>
          <a:p>
            <a:pPr lvl="0"/>
            <a:r>
              <a:rPr lang="zh-CN" altLang="en-US" dirty="0"/>
              <a:t>公司</a:t>
            </a:r>
            <a:endParaRPr lang="zh-CN" altLang="en-US" dirty="0"/>
          </a:p>
        </p:txBody>
      </p:sp>
      <p:sp>
        <p:nvSpPr>
          <p:cNvPr id="24" name="署名占位符 10"/>
          <p:cNvSpPr>
            <a:spLocks noGrp="1"/>
          </p:cNvSpPr>
          <p:nvPr>
            <p:ph type="body" sz="quarter" idx="17" hasCustomPrompt="1"/>
            <p:custDataLst>
              <p:tags r:id="rId18"/>
            </p:custDataLst>
          </p:nvPr>
        </p:nvSpPr>
        <p:spPr>
          <a:xfrm>
            <a:off x="1750060" y="5038090"/>
            <a:ext cx="2879090" cy="504190"/>
          </a:xfrm>
          <a:prstGeom prst="roundRect">
            <a:avLst>
              <a:gd name="adj" fmla="val 50000"/>
            </a:avLst>
          </a:prstGeom>
          <a:ln w="19050">
            <a:solidFill>
              <a:schemeClr val="accent1">
                <a:lumMod val="60000"/>
                <a:lumOff val="40000"/>
              </a:schemeClr>
            </a:solidFill>
          </a:ln>
        </p:spPr>
        <p:txBody>
          <a:bodyPr wrap="square" anchor="ctr">
            <a:normAutofit/>
          </a:bodyPr>
          <a:lstStyle>
            <a:lvl1pPr marL="0" indent="0" algn="ctr">
              <a:lnSpc>
                <a:spcPct val="100000"/>
              </a:lnSpc>
              <a:buNone/>
              <a:defRPr sz="1800">
                <a:solidFill>
                  <a:schemeClr val="accent1"/>
                </a:solidFill>
              </a:defRPr>
            </a:lvl1pPr>
          </a:lstStyle>
          <a:p>
            <a:pPr lvl="0"/>
            <a:r>
              <a:rPr lang="zh-CN" altLang="en-US" dirty="0"/>
              <a:t>署名</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3751117"/>
            <a:ext cx="7321550" cy="811357"/>
          </a:xfrm>
        </p:spPr>
        <p:txBody>
          <a:bodyPr anchor="b">
            <a:normAutofit/>
          </a:bodyPr>
          <a:lstStyle>
            <a:lvl1pPr>
              <a:defRPr sz="400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1850" y="4610028"/>
            <a:ext cx="7321550" cy="647555"/>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ormAutofit/>
          </a:bodyPr>
          <a:lstStyle>
            <a:lvl1pPr>
              <a:defRPr sz="2400" b="1" i="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内容占位符 2"/>
          <p:cNvSpPr>
            <a:spLocks noGrp="1"/>
          </p:cNvSpPr>
          <p:nvPr>
            <p:ph sz="half" idx="1"/>
          </p:nvPr>
        </p:nvSpPr>
        <p:spPr>
          <a:xfrm>
            <a:off x="647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1"/>
          </p:cNvSpPr>
          <p:nvPr>
            <p:ph sz="half" idx="2"/>
          </p:nvPr>
        </p:nvSpPr>
        <p:spPr>
          <a:xfrm>
            <a:off x="5981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内容占位符 3"/>
          <p:cNvSpPr>
            <a:spLocks noGrp="1"/>
          </p:cNvSpPr>
          <p:nvPr>
            <p:ph sz="half" idx="2"/>
          </p:nvPr>
        </p:nvSpPr>
        <p:spPr>
          <a:xfrm>
            <a:off x="839788" y="2615609"/>
            <a:ext cx="5157787"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1"/>
          </p:cNvSpPr>
          <p:nvPr>
            <p:ph type="body" sz="quarter" idx="3"/>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6" name="内容占位符 5"/>
          <p:cNvSpPr>
            <a:spLocks noGrp="1"/>
          </p:cNvSpPr>
          <p:nvPr>
            <p:ph sz="quarter" idx="4"/>
          </p:nvPr>
        </p:nvSpPr>
        <p:spPr>
          <a:xfrm>
            <a:off x="6172200" y="2615609"/>
            <a:ext cx="5183188"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2766219"/>
            <a:ext cx="10515600" cy="1325563"/>
          </a:xfrm>
        </p:spPr>
        <p:txBody>
          <a:bodyPr>
            <a:normAutofit/>
          </a:bodyPr>
          <a:lstStyle>
            <a:lvl1pPr algn="ctr">
              <a:defRPr sz="4800" b="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46747" y="127000"/>
            <a:ext cx="4165200" cy="1600200"/>
          </a:xfrm>
        </p:spPr>
        <p:txBody>
          <a:bodyPr anchor="ctr" anchorCtr="0">
            <a:normAutofit/>
          </a:bodyPr>
          <a:lstStyle>
            <a:lvl1pPr>
              <a:defRPr sz="2400" b="1">
                <a:effectLst>
                  <a:outerShdw blurRad="38100" dist="38100" dir="2700000" algn="tl">
                    <a:srgbClr val="000000">
                      <a:alpha val="43137"/>
                    </a:srgbClr>
                  </a:outerShdw>
                </a:effectLst>
              </a:defRPr>
            </a:lvl1pPr>
          </a:lstStyle>
          <a:p>
            <a:r>
              <a:rPr lang="zh-CN" altLang="en-US" dirty="0"/>
              <a:t>单击此处编辑标题</a:t>
            </a:r>
            <a:endParaRPr lang="zh-CN" altLang="en-US" dirty="0"/>
          </a:p>
        </p:txBody>
      </p:sp>
      <p:sp>
        <p:nvSpPr>
          <p:cNvPr id="3" name="图片占位符 2"/>
          <p:cNvSpPr>
            <a:spLocks noGrp="1" noChangeAspect="1"/>
          </p:cNvSpPr>
          <p:nvPr>
            <p:ph type="pic" idx="1"/>
          </p:nvPr>
        </p:nvSpPr>
        <p:spPr>
          <a:xfrm>
            <a:off x="5184000" y="766354"/>
            <a:ext cx="5817375" cy="50944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651827" y="2057400"/>
            <a:ext cx="4165200" cy="3811588"/>
          </a:xfrm>
        </p:spPr>
        <p:txBody>
          <a:bodyPr>
            <a:normAutofit/>
          </a:bodyPr>
          <a:lstStyle>
            <a:lvl1pPr marL="0" indent="0">
              <a:lnSpc>
                <a:spcPct val="150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endParaRPr lang="zh-CN" altLang="en-US" dirty="0"/>
          </a:p>
        </p:txBody>
      </p:sp>
      <p:sp>
        <p:nvSpPr>
          <p:cNvPr id="5" name="日期占位符 4"/>
          <p:cNvSpPr>
            <a:spLocks noGrp="1"/>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824484" y="365125"/>
            <a:ext cx="1529316" cy="5811838"/>
          </a:xfrm>
        </p:spPr>
        <p:txBody>
          <a:bodyPr vert="eaVert">
            <a:normAutofit/>
          </a:bodyPr>
          <a:lstStyle>
            <a:lvl1pPr>
              <a:defRPr sz="3600"/>
            </a:lvl1p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8879958" cy="5811838"/>
          </a:xfrm>
        </p:spPr>
        <p:txBody>
          <a:bodyPr vert="eaVert"/>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19.xml"/><Relationship Id="rId8" Type="http://schemas.openxmlformats.org/officeDocument/2006/relationships/slideLayout" Target="../slideLayouts/slideLayout18.xml"/><Relationship Id="rId7" Type="http://schemas.openxmlformats.org/officeDocument/2006/relationships/slideLayout" Target="../slideLayouts/slideLayout17.xml"/><Relationship Id="rId6" Type="http://schemas.openxmlformats.org/officeDocument/2006/relationships/slideLayout" Target="../slideLayouts/slideLayout16.xml"/><Relationship Id="rId5" Type="http://schemas.openxmlformats.org/officeDocument/2006/relationships/slideLayout" Target="../slideLayouts/slideLayout15.xml"/><Relationship Id="rId4" Type="http://schemas.openxmlformats.org/officeDocument/2006/relationships/slideLayout" Target="../slideLayouts/slideLayout14.xml"/><Relationship Id="rId3" Type="http://schemas.openxmlformats.org/officeDocument/2006/relationships/slideLayout" Target="../slideLayouts/slideLayout13.xml"/><Relationship Id="rId22" Type="http://schemas.openxmlformats.org/officeDocument/2006/relationships/theme" Target="../theme/theme2.xml"/><Relationship Id="rId21" Type="http://schemas.openxmlformats.org/officeDocument/2006/relationships/tags" Target="../tags/tag104.xml"/><Relationship Id="rId20" Type="http://schemas.openxmlformats.org/officeDocument/2006/relationships/tags" Target="../tags/tag103.xml"/><Relationship Id="rId2" Type="http://schemas.openxmlformats.org/officeDocument/2006/relationships/slideLayout" Target="../slideLayouts/slideLayout12.xml"/><Relationship Id="rId19" Type="http://schemas.openxmlformats.org/officeDocument/2006/relationships/tags" Target="../tags/tag102.xml"/><Relationship Id="rId18" Type="http://schemas.openxmlformats.org/officeDocument/2006/relationships/tags" Target="../tags/tag101.xml"/><Relationship Id="rId17" Type="http://schemas.openxmlformats.org/officeDocument/2006/relationships/tags" Target="../tags/tag100.xml"/><Relationship Id="rId16" Type="http://schemas.openxmlformats.org/officeDocument/2006/relationships/tags" Target="../tags/tag99.xml"/><Relationship Id="rId15" Type="http://schemas.openxmlformats.org/officeDocument/2006/relationships/tags" Target="../tags/tag98.xml"/><Relationship Id="rId14" Type="http://schemas.openxmlformats.org/officeDocument/2006/relationships/tags" Target="../tags/tag97.xml"/><Relationship Id="rId13" Type="http://schemas.openxmlformats.org/officeDocument/2006/relationships/tags" Target="../tags/tag96.xml"/><Relationship Id="rId12" Type="http://schemas.openxmlformats.org/officeDocument/2006/relationships/tags" Target="../tags/tag95.xml"/><Relationship Id="rId11" Type="http://schemas.openxmlformats.org/officeDocument/2006/relationships/slideLayout" Target="../slideLayouts/slideLayout21.xml"/><Relationship Id="rId10" Type="http://schemas.openxmlformats.org/officeDocument/2006/relationships/slideLayout" Target="../slideLayouts/slideLayout20.xml"/><Relationship Id="rId1"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11" name="图形 7"/>
          <p:cNvGrpSpPr/>
          <p:nvPr userDrawn="1">
            <p:custDataLst>
              <p:tags r:id="rId12"/>
            </p:custDataLst>
          </p:nvPr>
        </p:nvGrpSpPr>
        <p:grpSpPr>
          <a:xfrm flipH="1">
            <a:off x="10695940" y="391160"/>
            <a:ext cx="1125461" cy="1041400"/>
            <a:chOff x="374327" y="-3935993"/>
            <a:chExt cx="899363" cy="832092"/>
          </a:xfrm>
          <a:solidFill>
            <a:schemeClr val="bg2"/>
          </a:solidFill>
        </p:grpSpPr>
        <p:sp useBgFill="1">
          <p:nvSpPr>
            <p:cNvPr id="12" name="任意多边形: 形状 11"/>
            <p:cNvSpPr/>
            <p:nvPr>
              <p:custDataLst>
                <p:tags r:id="rId13"/>
              </p:custDataLst>
            </p:nvPr>
          </p:nvSpPr>
          <p:spPr>
            <a:xfrm>
              <a:off x="441598" y="-3935993"/>
              <a:ext cx="832092" cy="832092"/>
            </a:xfrm>
            <a:custGeom>
              <a:avLst/>
              <a:gdLst>
                <a:gd name="connsiteX0" fmla="*/ 832092 w 832092"/>
                <a:gd name="connsiteY0" fmla="*/ 416046 h 832092"/>
                <a:gd name="connsiteX1" fmla="*/ 416046 w 832092"/>
                <a:gd name="connsiteY1" fmla="*/ 832092 h 832092"/>
                <a:gd name="connsiteX2" fmla="*/ 0 w 832092"/>
                <a:gd name="connsiteY2" fmla="*/ 416046 h 832092"/>
                <a:gd name="connsiteX3" fmla="*/ 416046 w 832092"/>
                <a:gd name="connsiteY3" fmla="*/ 0 h 832092"/>
                <a:gd name="connsiteX4" fmla="*/ 832092 w 832092"/>
                <a:gd name="connsiteY4" fmla="*/ 416046 h 8320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2092" h="832092">
                  <a:moveTo>
                    <a:pt x="832092" y="416046"/>
                  </a:moveTo>
                  <a:cubicBezTo>
                    <a:pt x="832092" y="645822"/>
                    <a:pt x="645822" y="832092"/>
                    <a:pt x="416046" y="832092"/>
                  </a:cubicBezTo>
                  <a:cubicBezTo>
                    <a:pt x="186270" y="832092"/>
                    <a:pt x="0" y="645822"/>
                    <a:pt x="0" y="416046"/>
                  </a:cubicBezTo>
                  <a:cubicBezTo>
                    <a:pt x="0" y="186270"/>
                    <a:pt x="186270" y="0"/>
                    <a:pt x="416046" y="0"/>
                  </a:cubicBezTo>
                  <a:cubicBezTo>
                    <a:pt x="645822" y="0"/>
                    <a:pt x="832092" y="186270"/>
                    <a:pt x="832092" y="416046"/>
                  </a:cubicBezTo>
                  <a:close/>
                </a:path>
              </a:pathLst>
            </a:custGeom>
            <a:ln w="25601" cap="flat">
              <a:solidFill>
                <a:schemeClr val="accent1">
                  <a:alpha val="8000"/>
                </a:schemeClr>
              </a:solidFill>
              <a:prstDash val="solid"/>
              <a:miter/>
            </a:ln>
          </p:spPr>
          <p:txBody>
            <a:bodyPr rtlCol="0" anchor="ctr"/>
            <a:lstStyle/>
            <a:p>
              <a:endParaRPr lang="zh-CN" altLang="en-US" dirty="0"/>
            </a:p>
          </p:txBody>
        </p:sp>
        <p:sp useBgFill="1">
          <p:nvSpPr>
            <p:cNvPr id="13" name="任意多边形: 形状 12"/>
            <p:cNvSpPr/>
            <p:nvPr>
              <p:custDataLst>
                <p:tags r:id="rId14"/>
              </p:custDataLst>
            </p:nvPr>
          </p:nvSpPr>
          <p:spPr>
            <a:xfrm>
              <a:off x="375027" y="-3917728"/>
              <a:ext cx="247120" cy="414017"/>
            </a:xfrm>
            <a:custGeom>
              <a:avLst/>
              <a:gdLst>
                <a:gd name="connsiteX0" fmla="*/ 0 w 352999"/>
                <a:gd name="connsiteY0" fmla="*/ 0 h 365608"/>
                <a:gd name="connsiteX1" fmla="*/ 352999 w 352999"/>
                <a:gd name="connsiteY1" fmla="*/ 0 h 365608"/>
                <a:gd name="connsiteX2" fmla="*/ 352999 w 352999"/>
                <a:gd name="connsiteY2" fmla="*/ 365609 h 365608"/>
                <a:gd name="connsiteX3" fmla="*/ 0 w 352999"/>
                <a:gd name="connsiteY3" fmla="*/ 365609 h 365608"/>
              </a:gdLst>
              <a:ahLst/>
              <a:cxnLst>
                <a:cxn ang="0">
                  <a:pos x="connsiteX0" y="connsiteY0"/>
                </a:cxn>
                <a:cxn ang="0">
                  <a:pos x="connsiteX1" y="connsiteY1"/>
                </a:cxn>
                <a:cxn ang="0">
                  <a:pos x="connsiteX2" y="connsiteY2"/>
                </a:cxn>
                <a:cxn ang="0">
                  <a:pos x="connsiteX3" y="connsiteY3"/>
                </a:cxn>
              </a:cxnLst>
              <a:rect l="l" t="t" r="r" b="b"/>
              <a:pathLst>
                <a:path w="352999" h="365608">
                  <a:moveTo>
                    <a:pt x="0" y="0"/>
                  </a:moveTo>
                  <a:lnTo>
                    <a:pt x="352999" y="0"/>
                  </a:lnTo>
                  <a:lnTo>
                    <a:pt x="352999" y="365609"/>
                  </a:lnTo>
                  <a:lnTo>
                    <a:pt x="0" y="365609"/>
                  </a:lnTo>
                  <a:close/>
                </a:path>
              </a:pathLst>
            </a:custGeom>
            <a:ln w="6400" cap="flat">
              <a:noFill/>
              <a:prstDash val="solid"/>
              <a:miter/>
            </a:ln>
          </p:spPr>
          <p:txBody>
            <a:bodyPr rtlCol="0" anchor="ctr"/>
            <a:lstStyle/>
            <a:p>
              <a:endParaRPr lang="zh-CN" altLang="en-US" dirty="0"/>
            </a:p>
          </p:txBody>
        </p:sp>
        <p:sp>
          <p:nvSpPr>
            <p:cNvPr id="14" name="任意多边形: 形状 13"/>
            <p:cNvSpPr/>
            <p:nvPr>
              <p:custDataLst>
                <p:tags r:id="rId15"/>
              </p:custDataLst>
            </p:nvPr>
          </p:nvSpPr>
          <p:spPr>
            <a:xfrm>
              <a:off x="374327" y="-3519947"/>
              <a:ext cx="136591" cy="67271"/>
            </a:xfrm>
            <a:custGeom>
              <a:avLst/>
              <a:gdLst>
                <a:gd name="connsiteX0" fmla="*/ 0 w 136591"/>
                <a:gd name="connsiteY0" fmla="*/ 67272 h 67271"/>
                <a:gd name="connsiteX1" fmla="*/ 67271 w 136591"/>
                <a:gd name="connsiteY1" fmla="*/ 0 h 67271"/>
                <a:gd name="connsiteX2" fmla="*/ 136591 w 136591"/>
                <a:gd name="connsiteY2" fmla="*/ 67272 h 67271"/>
              </a:gdLst>
              <a:ahLst/>
              <a:cxnLst>
                <a:cxn ang="0">
                  <a:pos x="connsiteX0" y="connsiteY0"/>
                </a:cxn>
                <a:cxn ang="0">
                  <a:pos x="connsiteX1" y="connsiteY1"/>
                </a:cxn>
                <a:cxn ang="0">
                  <a:pos x="connsiteX2" y="connsiteY2"/>
                </a:cxn>
              </a:cxnLst>
              <a:rect l="l" t="t" r="r" b="b"/>
              <a:pathLst>
                <a:path w="136591" h="67271">
                  <a:moveTo>
                    <a:pt x="0" y="67272"/>
                  </a:moveTo>
                  <a:lnTo>
                    <a:pt x="67271" y="0"/>
                  </a:lnTo>
                  <a:lnTo>
                    <a:pt x="136591" y="67272"/>
                  </a:lnTo>
                </a:path>
              </a:pathLst>
            </a:custGeom>
            <a:grpFill/>
            <a:ln w="25601" cap="flat">
              <a:solidFill>
                <a:schemeClr val="accent1">
                  <a:alpha val="8000"/>
                </a:schemeClr>
              </a:solidFill>
              <a:prstDash val="solid"/>
              <a:miter/>
            </a:ln>
          </p:spPr>
          <p:txBody>
            <a:bodyPr rtlCol="0" anchor="ctr"/>
            <a:lstStyle/>
            <a:p>
              <a:endParaRPr lang="zh-CN" altLang="en-US"/>
            </a:p>
          </p:txBody>
        </p:sp>
      </p:grpSp>
      <p:sp>
        <p:nvSpPr>
          <p:cNvPr id="2" name="标题占位符 1"/>
          <p:cNvSpPr>
            <a:spLocks noGrp="1"/>
          </p:cNvSpPr>
          <p:nvPr>
            <p:ph type="title"/>
            <p:custDataLst>
              <p:tags r:id="rId16"/>
            </p:custDataLst>
          </p:nvPr>
        </p:nvSpPr>
        <p:spPr>
          <a:xfrm>
            <a:off x="695960" y="398100"/>
            <a:ext cx="10800000" cy="720000"/>
          </a:xfrm>
          <a:prstGeom prst="rect">
            <a:avLst/>
          </a:prstGeom>
        </p:spPr>
        <p:txBody>
          <a:bodyPr vert="horz" wrap="square" lIns="0" tIns="0" rIns="0" bIns="0" rtlCol="0" anchor="b">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7"/>
            </p:custDataLst>
          </p:nvPr>
        </p:nvSpPr>
        <p:spPr>
          <a:xfrm>
            <a:off x="695960" y="1301749"/>
            <a:ext cx="10800000" cy="4873625"/>
          </a:xfrm>
          <a:prstGeom prst="rect">
            <a:avLst/>
          </a:prstGeom>
        </p:spPr>
        <p:txBody>
          <a:bodyPr vert="horz" wrap="square" lIns="0" tIns="0" rIns="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sym typeface="+mn-ea"/>
              </a:rPr>
              <a:t>第</a:t>
            </a:r>
            <a:r>
              <a:rPr lang="zh-CN" altLang="en-US" dirty="0"/>
              <a:t>三级</a:t>
            </a:r>
            <a:endParaRPr lang="zh-CN" altLang="en-US" dirty="0"/>
          </a:p>
          <a:p>
            <a:pPr lvl="3"/>
            <a:r>
              <a:rPr lang="zh-CN" altLang="en-US" dirty="0">
                <a:sym typeface="+mn-ea"/>
              </a:rPr>
              <a:t>第</a:t>
            </a:r>
            <a:r>
              <a:rPr lang="zh-CN" altLang="en-US" dirty="0"/>
              <a:t>四级</a:t>
            </a:r>
            <a:endParaRPr lang="zh-CN" altLang="en-US" dirty="0"/>
          </a:p>
          <a:p>
            <a:pPr lvl="4"/>
            <a:r>
              <a:rPr lang="zh-CN" altLang="en-US" dirty="0">
                <a:sym typeface="+mn-ea"/>
              </a:rPr>
              <a:t>第</a:t>
            </a:r>
            <a:r>
              <a:rPr lang="zh-CN" altLang="en-US" dirty="0"/>
              <a:t>五级</a:t>
            </a:r>
            <a:endParaRPr lang="zh-CN" altLang="en-US" dirty="0"/>
          </a:p>
        </p:txBody>
      </p:sp>
      <p:sp>
        <p:nvSpPr>
          <p:cNvPr id="4" name="日期占位符 3"/>
          <p:cNvSpPr>
            <a:spLocks noGrp="1"/>
          </p:cNvSpPr>
          <p:nvPr>
            <p:ph type="dt" sz="half" idx="2"/>
            <p:custDataLst>
              <p:tags r:id="rId18"/>
            </p:custDataLst>
          </p:nvPr>
        </p:nvSpPr>
        <p:spPr>
          <a:xfrm>
            <a:off x="695960" y="6356350"/>
            <a:ext cx="2743200" cy="365125"/>
          </a:xfrm>
          <a:prstGeom prst="rect">
            <a:avLst/>
          </a:prstGeom>
        </p:spPr>
        <p:txBody>
          <a:bodyPr vert="horz" wrap="square" lIns="91440" tIns="45720" rIns="91440" bIns="45720" rtlCol="0" anchor="ctr">
            <a:normAutofit/>
          </a:bodyPr>
          <a:lstStyle>
            <a:lvl1pPr algn="l">
              <a:defRPr sz="1200">
                <a:solidFill>
                  <a:schemeClr val="tx1">
                    <a:tint val="75000"/>
                  </a:schemeClr>
                </a:solidFill>
              </a:defRPr>
            </a:lvl1pPr>
          </a:lstStyle>
          <a:p>
            <a:fld id="{5592522B-0F24-4480-B9DD-A9474A6880D6}" type="datetimeFigureOut">
              <a:rPr lang="zh-CN" altLang="en-US" smtClean="0"/>
            </a:fld>
            <a:endParaRPr lang="zh-CN" altLang="en-US"/>
          </a:p>
        </p:txBody>
      </p:sp>
      <p:sp>
        <p:nvSpPr>
          <p:cNvPr id="5" name="页脚占位符 4"/>
          <p:cNvSpPr>
            <a:spLocks noGrp="1"/>
          </p:cNvSpPr>
          <p:nvPr>
            <p:ph type="ftr" sz="quarter" idx="3"/>
            <p:custDataLst>
              <p:tags r:id="rId19"/>
            </p:custDataLst>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20"/>
            </p:custDataLst>
          </p:nvPr>
        </p:nvSpPr>
        <p:spPr>
          <a:xfrm>
            <a:off x="8753983" y="6356350"/>
            <a:ext cx="2743200" cy="365125"/>
          </a:xfrm>
          <a:prstGeom prst="rect">
            <a:avLst/>
          </a:prstGeom>
        </p:spPr>
        <p:txBody>
          <a:bodyPr vert="horz" wrap="square" lIns="91440" tIns="45720" rIns="91440" bIns="45720" rtlCol="0" anchor="ctr">
            <a:normAutofit/>
          </a:bodyPr>
          <a:lstStyle>
            <a:lvl1pPr algn="r">
              <a:defRPr sz="1200">
                <a:solidFill>
                  <a:schemeClr val="tx1">
                    <a:tint val="75000"/>
                  </a:schemeClr>
                </a:solidFill>
              </a:defRPr>
            </a:lvl1pPr>
          </a:lstStyle>
          <a:p>
            <a:fld id="{BE5F26B5-172A-4DC2-B0B7-181CFC56B87C}" type="slidenum">
              <a:rPr lang="zh-CN" altLang="en-US" smtClean="0"/>
            </a:fld>
            <a:endParaRPr lang="zh-CN" altLang="en-US"/>
          </a:p>
        </p:txBody>
      </p:sp>
      <p:sp>
        <p:nvSpPr>
          <p:cNvPr id="8" name="KSO_TEMPLATE" hidden="1"/>
          <p:cNvSpPr/>
          <p:nvPr userDrawn="1">
            <p:custDataLst>
              <p:tags r:id="rId21"/>
            </p:custDataLst>
          </p:nvPr>
        </p:nvSpPr>
        <p:spPr>
          <a:xfrm>
            <a:off x="0" y="0"/>
            <a:ext cx="0" cy="0"/>
          </a:xfrm>
          <a:prstGeom prst="rect">
            <a:avLst/>
          </a:prstGeom>
          <a:ln>
            <a:noFill/>
          </a:ln>
        </p:spPr>
        <p:style>
          <a:lnRef idx="2">
            <a:schemeClr val="accent1">
              <a:lumMod val="75000"/>
            </a:schemeClr>
          </a:lnRef>
          <a:fillRef idx="1">
            <a:schemeClr val="accent1"/>
          </a:fillRef>
          <a:effectRef idx="0">
            <a:srgbClr val="FFFFFF"/>
          </a:effectRef>
          <a:fontRef idx="minor">
            <a:schemeClr val="lt1"/>
          </a:fontRef>
        </p:style>
        <p:txBody>
          <a:bodyPr vertOverflow="overflow" horzOverflow="overflow" vert="horz" wrap="square" numCol="1" spcCol="0" rtlCol="0" fromWordArt="0" anchor="ctr" anchorCtr="0" compatLnSpc="1">
            <a:noAutofit/>
          </a:bodyPr>
          <a:p>
            <a:pPr lvl="0" algn="ctr">
              <a:buClrTx/>
              <a:buSzTx/>
              <a:buFontTx/>
            </a:pPr>
            <a:endParaRPr lang="zh-CN" altLang="en-US">
              <a:sym typeface="+mn-ea"/>
            </a:endParaRPr>
          </a:p>
        </p:txBody>
      </p:sp>
    </p:spTree>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txStyles>
    <p:titleStyle>
      <a:lvl1pPr algn="l" defTabSz="914400" rtl="0" eaLnBrk="1" latinLnBrk="0" hangingPunct="1">
        <a:lnSpc>
          <a:spcPct val="100000"/>
        </a:lnSpc>
        <a:spcBef>
          <a:spcPct val="0"/>
        </a:spcBef>
        <a:buNone/>
        <a:defRPr sz="3200" b="1" kern="1200">
          <a:solidFill>
            <a:schemeClr val="tx1"/>
          </a:solidFill>
          <a:latin typeface="+mj-lt"/>
          <a:ea typeface="+mj-ea"/>
          <a:cs typeface="+mj-cs"/>
        </a:defRPr>
      </a:lvl1pPr>
    </p:titleStyle>
    <p:bodyStyle>
      <a:lvl1pPr marL="228600" indent="-228600" algn="l" defTabSz="914400" rtl="0" eaLnBrk="1" latinLnBrk="0" hangingPunct="1">
        <a:lnSpc>
          <a:spcPct val="130000"/>
        </a:lnSpc>
        <a:spcBef>
          <a:spcPts val="1000"/>
        </a:spcBef>
        <a:buFont typeface="Arial" panose="020B0604020202020204" pitchFamily="34" charset="0"/>
        <a:buChar char="•"/>
        <a:defRPr sz="2400" kern="1200">
          <a:solidFill>
            <a:schemeClr val="tx1"/>
          </a:solidFill>
          <a:latin typeface="+mn-lt"/>
          <a:ea typeface="+mn-ea"/>
          <a:cs typeface="+mn-cs"/>
        </a:defRPr>
      </a:lvl1pPr>
      <a:lvl2pPr marL="538480" indent="-206375" algn="l" defTabSz="914400" rtl="0" eaLnBrk="1" latinLnBrk="0" hangingPunct="1">
        <a:lnSpc>
          <a:spcPct val="130000"/>
        </a:lnSpc>
        <a:spcBef>
          <a:spcPts val="0"/>
        </a:spcBef>
        <a:buFont typeface="Arial" panose="020B0604020202020204" pitchFamily="34" charset="0"/>
        <a:buChar char="•"/>
        <a:defRPr sz="2000" kern="1200">
          <a:solidFill>
            <a:schemeClr val="tx1">
              <a:lumMod val="65000"/>
              <a:lumOff val="35000"/>
            </a:schemeClr>
          </a:solidFill>
          <a:latin typeface="+mn-lt"/>
          <a:ea typeface="+mn-ea"/>
          <a:cs typeface="+mn-cs"/>
        </a:defRPr>
      </a:lvl2pPr>
      <a:lvl3pPr marL="798830" indent="-161925" algn="l" defTabSz="914400" rtl="0" eaLnBrk="1" latinLnBrk="0" hangingPunct="1">
        <a:lnSpc>
          <a:spcPct val="130000"/>
        </a:lnSpc>
        <a:spcBef>
          <a:spcPts val="0"/>
        </a:spcBef>
        <a:buFont typeface="Arial" panose="020B0604020202020204" pitchFamily="34" charset="0"/>
        <a:buChar char="•"/>
        <a:defRPr sz="1800" kern="1200">
          <a:solidFill>
            <a:schemeClr val="tx1">
              <a:lumMod val="65000"/>
              <a:lumOff val="35000"/>
            </a:schemeClr>
          </a:solidFill>
          <a:latin typeface="+mn-lt"/>
          <a:ea typeface="+mn-ea"/>
          <a:cs typeface="+mn-cs"/>
        </a:defRPr>
      </a:lvl3pPr>
      <a:lvl4pPr marL="1030605" indent="-149225" algn="l" defTabSz="914400" rtl="0" eaLnBrk="1" latinLnBrk="0" hangingPunct="1">
        <a:lnSpc>
          <a:spcPct val="130000"/>
        </a:lnSpc>
        <a:spcBef>
          <a:spcPts val="0"/>
        </a:spcBef>
        <a:buFont typeface="Arial" panose="020B0604020202020204" pitchFamily="34" charset="0"/>
        <a:buChar char="•"/>
        <a:defRPr sz="1600" kern="1200">
          <a:solidFill>
            <a:schemeClr val="tx1">
              <a:lumMod val="65000"/>
              <a:lumOff val="35000"/>
            </a:schemeClr>
          </a:solidFill>
          <a:latin typeface="+mn-lt"/>
          <a:ea typeface="+mn-ea"/>
          <a:cs typeface="+mn-cs"/>
        </a:defRPr>
      </a:lvl4pPr>
      <a:lvl5pPr marL="1235075" indent="-127000" algn="l" defTabSz="914400" rtl="0" eaLnBrk="1" latinLnBrk="0" hangingPunct="1">
        <a:lnSpc>
          <a:spcPct val="130000"/>
        </a:lnSpc>
        <a:spcBef>
          <a:spcPts val="0"/>
        </a:spcBef>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slideLayout" Target="../slideLayouts/slideLayout11.xml"/><Relationship Id="rId4" Type="http://schemas.openxmlformats.org/officeDocument/2006/relationships/tags" Target="../tags/tag108.xml"/><Relationship Id="rId3" Type="http://schemas.openxmlformats.org/officeDocument/2006/relationships/tags" Target="../tags/tag107.xml"/><Relationship Id="rId2" Type="http://schemas.openxmlformats.org/officeDocument/2006/relationships/tags" Target="../tags/tag106.xml"/><Relationship Id="rId1" Type="http://schemas.openxmlformats.org/officeDocument/2006/relationships/tags" Target="../tags/tag105.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131.xml"/><Relationship Id="rId1"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132.xml"/><Relationship Id="rId1" Type="http://schemas.openxmlformats.org/officeDocument/2006/relationships/image" Target="../media/image11.jpe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33.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34.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35.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136.xml"/><Relationship Id="rId1" Type="http://schemas.openxmlformats.org/officeDocument/2006/relationships/image" Target="../media/image12.jpeg"/></Relationships>
</file>

<file path=ppt/slides/_rels/slide16.xml.rels><?xml version="1.0" encoding="UTF-8" standalone="yes"?>
<Relationships xmlns="http://schemas.openxmlformats.org/package/2006/relationships"><Relationship Id="rId5" Type="http://schemas.openxmlformats.org/officeDocument/2006/relationships/slideLayout" Target="../slideLayouts/slideLayout17.xml"/><Relationship Id="rId4" Type="http://schemas.openxmlformats.org/officeDocument/2006/relationships/tags" Target="../tags/tag137.xml"/><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7.xml"/><Relationship Id="rId1" Type="http://schemas.openxmlformats.org/officeDocument/2006/relationships/tags" Target="../tags/tag138.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tags" Target="../tags/tag139.xml"/><Relationship Id="rId1" Type="http://schemas.openxmlformats.org/officeDocument/2006/relationships/image" Target="../media/image16.png"/></Relationships>
</file>

<file path=ppt/slides/_rels/slide2.xml.rels><?xml version="1.0" encoding="UTF-8" standalone="yes"?>
<Relationships xmlns="http://schemas.openxmlformats.org/package/2006/relationships"><Relationship Id="rId9" Type="http://schemas.openxmlformats.org/officeDocument/2006/relationships/tags" Target="../tags/tag117.xml"/><Relationship Id="rId8" Type="http://schemas.openxmlformats.org/officeDocument/2006/relationships/tags" Target="../tags/tag116.xml"/><Relationship Id="rId7" Type="http://schemas.openxmlformats.org/officeDocument/2006/relationships/tags" Target="../tags/tag115.xml"/><Relationship Id="rId6" Type="http://schemas.openxmlformats.org/officeDocument/2006/relationships/tags" Target="../tags/tag114.xml"/><Relationship Id="rId5" Type="http://schemas.openxmlformats.org/officeDocument/2006/relationships/tags" Target="../tags/tag113.xml"/><Relationship Id="rId4" Type="http://schemas.openxmlformats.org/officeDocument/2006/relationships/tags" Target="../tags/tag112.xml"/><Relationship Id="rId3" Type="http://schemas.openxmlformats.org/officeDocument/2006/relationships/tags" Target="../tags/tag111.xml"/><Relationship Id="rId2" Type="http://schemas.openxmlformats.org/officeDocument/2006/relationships/tags" Target="../tags/tag110.xml"/><Relationship Id="rId12" Type="http://schemas.openxmlformats.org/officeDocument/2006/relationships/slideLayout" Target="../slideLayouts/slideLayout13.xml"/><Relationship Id="rId11" Type="http://schemas.openxmlformats.org/officeDocument/2006/relationships/tags" Target="../tags/tag119.xml"/><Relationship Id="rId10" Type="http://schemas.openxmlformats.org/officeDocument/2006/relationships/tags" Target="../tags/tag118.xml"/><Relationship Id="rId1" Type="http://schemas.openxmlformats.org/officeDocument/2006/relationships/tags" Target="../tags/tag109.xml"/></Relationships>
</file>

<file path=ppt/slides/_rels/slide3.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4.xml"/><Relationship Id="rId3" Type="http://schemas.openxmlformats.org/officeDocument/2006/relationships/tags" Target="../tags/tag122.xml"/><Relationship Id="rId2" Type="http://schemas.openxmlformats.org/officeDocument/2006/relationships/tags" Target="../tags/tag121.xml"/><Relationship Id="rId1" Type="http://schemas.openxmlformats.org/officeDocument/2006/relationships/tags" Target="../tags/tag120.xml"/></Relationships>
</file>

<file path=ppt/slides/_rels/slide4.xml.rels><?xml version="1.0" encoding="UTF-8" standalone="yes"?>
<Relationships xmlns="http://schemas.openxmlformats.org/package/2006/relationships"><Relationship Id="rId5" Type="http://schemas.openxmlformats.org/officeDocument/2006/relationships/slideLayout" Target="../slideLayouts/slideLayout12.xml"/><Relationship Id="rId4" Type="http://schemas.openxmlformats.org/officeDocument/2006/relationships/tags" Target="../tags/tag125.xml"/><Relationship Id="rId3" Type="http://schemas.openxmlformats.org/officeDocument/2006/relationships/image" Target="../media/image1.png"/><Relationship Id="rId2" Type="http://schemas.openxmlformats.org/officeDocument/2006/relationships/tags" Target="../tags/tag124.xml"/><Relationship Id="rId1" Type="http://schemas.openxmlformats.org/officeDocument/2006/relationships/tags" Target="../tags/tag123.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26.xml"/></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tags" Target="../tags/tag127.xml"/><Relationship Id="rId2" Type="http://schemas.openxmlformats.org/officeDocument/2006/relationships/image" Target="../media/image3.png"/><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128.xml"/><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29.xml"/></Relationships>
</file>

<file path=ppt/slides/_rels/slide9.xml.rels><?xml version="1.0" encoding="UTF-8" standalone="yes"?>
<Relationships xmlns="http://schemas.openxmlformats.org/package/2006/relationships"><Relationship Id="rId7" Type="http://schemas.openxmlformats.org/officeDocument/2006/relationships/slideLayout" Target="../slideLayouts/slideLayout12.xml"/><Relationship Id="rId6" Type="http://schemas.openxmlformats.org/officeDocument/2006/relationships/tags" Target="../tags/tag130.xml"/><Relationship Id="rId5" Type="http://schemas.openxmlformats.org/officeDocument/2006/relationships/image" Target="../media/image9.png"/><Relationship Id="rId4" Type="http://schemas.openxmlformats.org/officeDocument/2006/relationships/image" Target="../media/image8.png"/><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p:cNvSpPr>
            <a:spLocks noGrp="1"/>
          </p:cNvSpPr>
          <p:nvPr>
            <p:ph type="ctrTitle"/>
            <p:custDataLst>
              <p:tags r:id="rId1"/>
            </p:custDataLst>
          </p:nvPr>
        </p:nvSpPr>
        <p:spPr/>
        <p:txBody>
          <a:bodyPr>
            <a:normAutofit/>
          </a:bodyPr>
          <a:lstStyle/>
          <a:p>
            <a:r>
              <a:rPr lang="en-US" altLang="zh-CN"/>
              <a:t>Linux</a:t>
            </a:r>
            <a:r>
              <a:rPr lang="zh-CN" altLang="en-US"/>
              <a:t>基础</a:t>
            </a:r>
            <a:endParaRPr lang="zh-CN" altLang="en-US"/>
          </a:p>
        </p:txBody>
      </p:sp>
      <p:sp>
        <p:nvSpPr>
          <p:cNvPr id="6" name="公司名"/>
          <p:cNvSpPr>
            <a:spLocks noGrp="1"/>
          </p:cNvSpPr>
          <p:nvPr>
            <p:ph type="body" sz="quarter" idx="13"/>
            <p:custDataLst>
              <p:tags r:id="rId2"/>
            </p:custDataLst>
          </p:nvPr>
        </p:nvSpPr>
        <p:spPr/>
        <p:txBody>
          <a:bodyPr/>
          <a:lstStyle/>
          <a:p>
            <a:r>
              <a:rPr lang="zh-CN" altLang="en-US"/>
              <a:t>蓝山</a:t>
            </a:r>
            <a:r>
              <a:rPr lang="zh-CN" altLang="en-US"/>
              <a:t>工作室</a:t>
            </a:r>
            <a:endParaRPr lang="zh-CN" altLang="en-US"/>
          </a:p>
        </p:txBody>
      </p:sp>
      <p:sp>
        <p:nvSpPr>
          <p:cNvPr id="10" name="署名"/>
          <p:cNvSpPr>
            <a:spLocks noGrp="1"/>
          </p:cNvSpPr>
          <p:nvPr>
            <p:ph type="body" sz="quarter" idx="17"/>
            <p:custDataLst>
              <p:tags r:id="rId3"/>
            </p:custDataLst>
          </p:nvPr>
        </p:nvSpPr>
        <p:spPr/>
        <p:txBody>
          <a:bodyPr/>
          <a:lstStyle/>
          <a:p>
            <a:r>
              <a:rPr lang="zh-CN" altLang="en-US"/>
              <a:t>主讲人：</a:t>
            </a:r>
            <a:r>
              <a:rPr lang="zh-CN" altLang="en-US"/>
              <a:t>乐凯</a:t>
            </a:r>
            <a:endParaRPr lang="zh-CN" altLang="en-US"/>
          </a:p>
        </p:txBody>
      </p:sp>
    </p:spTree>
    <p:custDataLst>
      <p:tags r:id="rId4"/>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linux</a:t>
            </a:r>
            <a:r>
              <a:rPr lang="zh-CN" altLang="en-US"/>
              <a:t>：一切皆</a:t>
            </a:r>
            <a:r>
              <a:rPr lang="zh-CN" altLang="en-US"/>
              <a:t>文件</a:t>
            </a:r>
            <a:endParaRPr lang="zh-CN" altLang="en-US"/>
          </a:p>
        </p:txBody>
      </p:sp>
      <p:sp>
        <p:nvSpPr>
          <p:cNvPr id="3" name="内容占位符 2"/>
          <p:cNvSpPr>
            <a:spLocks noGrp="1"/>
          </p:cNvSpPr>
          <p:nvPr>
            <p:ph idx="1"/>
          </p:nvPr>
        </p:nvSpPr>
        <p:spPr>
          <a:xfrm>
            <a:off x="695960" y="1301750"/>
            <a:ext cx="6290310" cy="4873625"/>
          </a:xfrm>
        </p:spPr>
        <p:txBody>
          <a:bodyPr>
            <a:normAutofit fontScale="80000"/>
          </a:bodyPr>
          <a:p>
            <a:r>
              <a:rPr lang="zh-CN" altLang="en-US"/>
              <a:t>在</a:t>
            </a:r>
            <a:r>
              <a:rPr lang="en-US" altLang="zh-CN"/>
              <a:t>linux</a:t>
            </a:r>
            <a:r>
              <a:rPr lang="zh-CN" altLang="en-US"/>
              <a:t>系统中，很多事物都被抽象成了</a:t>
            </a:r>
            <a:r>
              <a:rPr lang="zh-CN" altLang="en-US"/>
              <a:t>文件。意味着系统中的大部分事物都被抽象为文件，不仅仅是文本文件或二进制文件，还有设备、进程、网络接口等也被视为文件。这种设计使得与各种资源的交互变得统一、简单。</a:t>
            </a:r>
            <a:endParaRPr lang="zh-CN" altLang="en-US"/>
          </a:p>
          <a:p>
            <a:pPr algn="l">
              <a:buFont typeface="Arial" panose="020B0604020202020204" pitchFamily="34" charset="0"/>
              <a:buChar char="•"/>
            </a:pPr>
            <a:r>
              <a:rPr lang="en-US" altLang="zh-CN" dirty="0">
                <a:solidFill>
                  <a:srgbClr val="121212"/>
                </a:solidFill>
                <a:effectLst/>
                <a:latin typeface="-apple-system"/>
                <a:sym typeface="+mn-ea"/>
              </a:rPr>
              <a:t>Linux </a:t>
            </a:r>
            <a:r>
              <a:rPr lang="zh-CN" altLang="en-US" dirty="0">
                <a:solidFill>
                  <a:srgbClr val="121212"/>
                </a:solidFill>
                <a:effectLst/>
                <a:latin typeface="-apple-system"/>
                <a:sym typeface="+mn-ea"/>
              </a:rPr>
              <a:t>下的可执行程序是一个二进制文件。运行中的程序可能需要访问一些硬件设备，每个硬件设备在 </a:t>
            </a:r>
            <a:r>
              <a:rPr lang="en-US" altLang="zh-CN" dirty="0">
                <a:solidFill>
                  <a:srgbClr val="121212"/>
                </a:solidFill>
                <a:effectLst/>
                <a:latin typeface="-apple-system"/>
                <a:sym typeface="+mn-ea"/>
              </a:rPr>
              <a:t>Linux </a:t>
            </a:r>
            <a:r>
              <a:rPr lang="zh-CN" altLang="en-US" dirty="0">
                <a:solidFill>
                  <a:srgbClr val="121212"/>
                </a:solidFill>
                <a:effectLst/>
                <a:latin typeface="-apple-system"/>
                <a:sym typeface="+mn-ea"/>
              </a:rPr>
              <a:t>上也是映射成了文件，</a:t>
            </a:r>
            <a:r>
              <a:rPr lang="zh-CN" altLang="en-US" dirty="0">
                <a:solidFill>
                  <a:srgbClr val="24292E"/>
                </a:solidFill>
                <a:effectLst/>
                <a:latin typeface="-apple-system"/>
                <a:sym typeface="+mn-ea"/>
              </a:rPr>
              <a:t>硬件设备（键盘、监视器、硬盘、打印机）是文件，</a:t>
            </a:r>
            <a:r>
              <a:rPr lang="zh-CN" altLang="en-US" dirty="0">
                <a:solidFill>
                  <a:srgbClr val="121212"/>
                </a:solidFill>
                <a:effectLst/>
                <a:latin typeface="-apple-system"/>
                <a:sym typeface="+mn-ea"/>
              </a:rPr>
              <a:t>如果程序产生的日志需要打印到控制台上，那我们操作的也是一个文件，这个文件是标准输出文件：</a:t>
            </a:r>
            <a:r>
              <a:rPr lang="en-US" altLang="zh-CN" dirty="0" err="1">
                <a:solidFill>
                  <a:srgbClr val="121212"/>
                </a:solidFill>
                <a:effectLst/>
                <a:latin typeface="-apple-system"/>
                <a:sym typeface="+mn-ea"/>
              </a:rPr>
              <a:t>stdout</a:t>
            </a:r>
            <a:r>
              <a:rPr lang="en-US" altLang="zh-CN" dirty="0">
                <a:solidFill>
                  <a:srgbClr val="121212"/>
                </a:solidFill>
                <a:effectLst/>
                <a:latin typeface="-apple-system"/>
                <a:sym typeface="+mn-ea"/>
              </a:rPr>
              <a:t> </a:t>
            </a:r>
            <a:r>
              <a:rPr lang="zh-CN" altLang="en-US" dirty="0">
                <a:solidFill>
                  <a:srgbClr val="121212"/>
                </a:solidFill>
                <a:effectLst/>
                <a:latin typeface="-apple-system"/>
                <a:sym typeface="+mn-ea"/>
              </a:rPr>
              <a:t>文件。</a:t>
            </a:r>
            <a:r>
              <a:rPr lang="zh-CN" altLang="en-US" dirty="0">
                <a:solidFill>
                  <a:srgbClr val="24292E"/>
                </a:solidFill>
                <a:effectLst/>
                <a:latin typeface="-apple-system"/>
                <a:sym typeface="+mn-ea"/>
              </a:rPr>
              <a:t>套接字（</a:t>
            </a:r>
            <a:r>
              <a:rPr lang="en-US" altLang="zh-CN" dirty="0">
                <a:solidFill>
                  <a:srgbClr val="24292E"/>
                </a:solidFill>
                <a:effectLst/>
                <a:latin typeface="-apple-system"/>
                <a:sym typeface="+mn-ea"/>
              </a:rPr>
              <a:t>socket</a:t>
            </a:r>
            <a:r>
              <a:rPr lang="zh-CN" altLang="en-US" dirty="0">
                <a:solidFill>
                  <a:srgbClr val="24292E"/>
                </a:solidFill>
                <a:effectLst/>
                <a:latin typeface="-apple-system"/>
                <a:sym typeface="+mn-ea"/>
              </a:rPr>
              <a:t>）、网络通信等资源也都是文件</a:t>
            </a:r>
            <a:r>
              <a:rPr lang="zh-CN" altLang="en-US" dirty="0">
                <a:solidFill>
                  <a:srgbClr val="121212"/>
                </a:solidFill>
                <a:latin typeface="-apple-system"/>
                <a:sym typeface="+mn-ea"/>
              </a:rPr>
              <a:t>。</a:t>
            </a:r>
            <a:endParaRPr lang="en-US" altLang="zh-CN"/>
          </a:p>
        </p:txBody>
      </p:sp>
      <p:pic>
        <p:nvPicPr>
          <p:cNvPr id="4" name="图片 3" descr="image-20240810034739710"/>
          <p:cNvPicPr>
            <a:picLocks noChangeAspect="1"/>
          </p:cNvPicPr>
          <p:nvPr/>
        </p:nvPicPr>
        <p:blipFill>
          <a:blip r:embed="rId1"/>
          <a:stretch>
            <a:fillRect/>
          </a:stretch>
        </p:blipFill>
        <p:spPr>
          <a:xfrm>
            <a:off x="7218045" y="1118235"/>
            <a:ext cx="4277995" cy="4285615"/>
          </a:xfrm>
          <a:prstGeom prst="rect">
            <a:avLst/>
          </a:prstGeom>
        </p:spPr>
      </p:pic>
    </p:spTree>
    <p:custDataLst>
      <p:tags r:id="rId2"/>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Linux</a:t>
            </a:r>
            <a:r>
              <a:rPr lang="zh-CN" altLang="en-US"/>
              <a:t>文件系统</a:t>
            </a:r>
            <a:endParaRPr lang="zh-CN" altLang="en-US"/>
          </a:p>
        </p:txBody>
      </p:sp>
      <p:sp>
        <p:nvSpPr>
          <p:cNvPr id="3" name="内容占位符 2"/>
          <p:cNvSpPr>
            <a:spLocks noGrp="1"/>
          </p:cNvSpPr>
          <p:nvPr>
            <p:ph idx="1"/>
          </p:nvPr>
        </p:nvSpPr>
        <p:spPr>
          <a:xfrm>
            <a:off x="6251575" y="1301750"/>
            <a:ext cx="5244465" cy="4873625"/>
          </a:xfrm>
        </p:spPr>
        <p:txBody>
          <a:bodyPr/>
          <a:p>
            <a:r>
              <a:rPr lang="en-US" altLang="zh-CN"/>
              <a:t> </a:t>
            </a:r>
            <a:r>
              <a:rPr lang="en-US" altLang="zh-CN" dirty="0">
                <a:effectLst/>
                <a:latin typeface="-apple-system"/>
                <a:sym typeface="+mn-ea"/>
              </a:rPr>
              <a:t>/</a:t>
            </a:r>
            <a:r>
              <a:rPr lang="zh-CN" altLang="en-US" dirty="0">
                <a:effectLst/>
                <a:latin typeface="-apple-system"/>
                <a:sym typeface="+mn-ea"/>
              </a:rPr>
              <a:t>：根目录，位于</a:t>
            </a:r>
            <a:r>
              <a:rPr lang="en-US" altLang="zh-CN" dirty="0">
                <a:effectLst/>
                <a:latin typeface="-apple-system"/>
                <a:sym typeface="+mn-ea"/>
              </a:rPr>
              <a:t>Linux</a:t>
            </a:r>
            <a:r>
              <a:rPr lang="zh-CN" altLang="en-US" dirty="0">
                <a:effectLst/>
                <a:latin typeface="-apple-system"/>
                <a:sym typeface="+mn-ea"/>
              </a:rPr>
              <a:t>文件系统目录结构的顶层。通常根目录下只存放目录。</a:t>
            </a:r>
            <a:r>
              <a:rPr lang="en-US" altLang="zh-CN"/>
              <a:t>                               </a:t>
            </a:r>
            <a:endParaRPr lang="en-US" altLang="zh-CN"/>
          </a:p>
        </p:txBody>
      </p:sp>
      <p:pic>
        <p:nvPicPr>
          <p:cNvPr id="5"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96277" y="1301832"/>
            <a:ext cx="4853817" cy="2539118"/>
          </a:xfrm>
          <a:prstGeom prst="rect">
            <a:avLst/>
          </a:prstGeom>
          <a:noFill/>
          <a:extLst>
            <a:ext uri="{909E8E84-426E-40DD-AFC4-6F175D3DCCD1}">
              <a14:hiddenFill xmlns:a14="http://schemas.microsoft.com/office/drawing/2010/main">
                <a:solidFill>
                  <a:srgbClr val="FFFFFF"/>
                </a:solidFill>
              </a14:hiddenFill>
            </a:ext>
          </a:extLst>
        </p:spPr>
      </p:pic>
    </p:spTree>
    <p:custDataLst>
      <p:tags r:id="rId2"/>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Linux</a:t>
            </a:r>
            <a:r>
              <a:rPr lang="zh-CN" altLang="en-US"/>
              <a:t>命令</a:t>
            </a:r>
            <a:r>
              <a:rPr lang="zh-CN" altLang="en-US"/>
              <a:t>学习</a:t>
            </a:r>
            <a:endParaRPr lang="zh-CN" altLang="en-US"/>
          </a:p>
        </p:txBody>
      </p:sp>
      <p:sp>
        <p:nvSpPr>
          <p:cNvPr id="3" name="内容占位符 2"/>
          <p:cNvSpPr>
            <a:spLocks noGrp="1"/>
          </p:cNvSpPr>
          <p:nvPr>
            <p:ph idx="1"/>
          </p:nvPr>
        </p:nvSpPr>
        <p:spPr/>
        <p:txBody>
          <a:bodyPr/>
          <a:p>
            <a:r>
              <a:rPr lang="zh-CN" altLang="en-US"/>
              <a:t>获取帮助</a:t>
            </a:r>
            <a:r>
              <a:rPr lang="en-US" altLang="zh-CN"/>
              <a:t> man [</a:t>
            </a:r>
            <a:r>
              <a:rPr lang="zh-CN" altLang="en-US"/>
              <a:t>想要查询的指令</a:t>
            </a:r>
            <a:r>
              <a:rPr lang="en-US" altLang="zh-CN"/>
              <a:t>]  // help [</a:t>
            </a:r>
            <a:r>
              <a:rPr lang="zh-CN" altLang="en-US"/>
              <a:t>想要查询的指令</a:t>
            </a:r>
            <a:r>
              <a:rPr lang="en-US" altLang="zh-CN"/>
              <a:t>]</a:t>
            </a:r>
            <a:endParaRPr lang="en-US" altLang="zh-CN"/>
          </a:p>
          <a:p>
            <a:r>
              <a:rPr lang="zh-CN" altLang="en-US"/>
              <a:t>文件路径查询指令</a:t>
            </a:r>
            <a:r>
              <a:rPr lang="en-US" altLang="zh-CN"/>
              <a:t> </a:t>
            </a:r>
            <a:r>
              <a:rPr lang="en-US" altLang="zh-CN"/>
              <a:t>pwd</a:t>
            </a:r>
            <a:endParaRPr lang="en-US" altLang="zh-CN"/>
          </a:p>
          <a:p>
            <a:r>
              <a:rPr lang="zh-CN" altLang="en-US"/>
              <a:t>列出目录指令</a:t>
            </a:r>
            <a:r>
              <a:rPr lang="en-US" altLang="zh-CN"/>
              <a:t> ls  ls-a  ls-l</a:t>
            </a:r>
            <a:endParaRPr lang="en-US" altLang="zh-CN"/>
          </a:p>
          <a:p>
            <a:r>
              <a:rPr lang="zh-CN" altLang="en-US"/>
              <a:t>创建文件夹指令</a:t>
            </a:r>
            <a:r>
              <a:rPr lang="en-US" altLang="zh-CN"/>
              <a:t> mkdir [</a:t>
            </a:r>
            <a:r>
              <a:rPr lang="zh-CN" altLang="en-US"/>
              <a:t>指定的文件夹名称</a:t>
            </a:r>
            <a:r>
              <a:rPr lang="en-US" altLang="zh-CN"/>
              <a:t>]    mkdir -p </a:t>
            </a:r>
            <a:r>
              <a:rPr lang="zh-CN" altLang="en-US"/>
              <a:t>创建多层目录</a:t>
            </a:r>
            <a:endParaRPr lang="en-US" altLang="zh-CN"/>
          </a:p>
          <a:p>
            <a:r>
              <a:rPr lang="zh-CN" altLang="en-US"/>
              <a:t>删除一个空目录</a:t>
            </a:r>
            <a:r>
              <a:rPr lang="en-US" altLang="zh-CN"/>
              <a:t> rm</a:t>
            </a:r>
            <a:r>
              <a:rPr lang="en-US" altLang="zh-CN"/>
              <a:t>dir</a:t>
            </a:r>
            <a:endParaRPr lang="en-US" altLang="zh-CN"/>
          </a:p>
          <a:p>
            <a:r>
              <a:rPr lang="zh-CN" altLang="en-US"/>
              <a:t>创建空文件</a:t>
            </a:r>
            <a:r>
              <a:rPr lang="en-US" altLang="zh-CN"/>
              <a:t> </a:t>
            </a:r>
            <a:r>
              <a:rPr lang="en-US" altLang="zh-CN"/>
              <a:t>touch</a:t>
            </a:r>
            <a:endParaRPr lang="en-US" altLang="zh-CN"/>
          </a:p>
          <a:p>
            <a:r>
              <a:rPr lang="zh-CN" altLang="en-US"/>
              <a:t>切换目录</a:t>
            </a:r>
            <a:r>
              <a:rPr lang="en-US" altLang="zh-CN"/>
              <a:t>cd   cd -  cd .. cd -P</a:t>
            </a:r>
            <a:endParaRPr lang="en-US" altLang="zh-CN"/>
          </a:p>
          <a:p>
            <a:r>
              <a:rPr lang="zh-CN" altLang="en-US"/>
              <a:t>复制文件或者目录</a:t>
            </a:r>
            <a:r>
              <a:rPr lang="en-US" altLang="zh-CN"/>
              <a:t>cp  cp [</a:t>
            </a:r>
            <a:r>
              <a:rPr lang="zh-CN" altLang="en-US"/>
              <a:t>旧文件</a:t>
            </a:r>
            <a:r>
              <a:rPr lang="en-US" altLang="zh-CN"/>
              <a:t>] [</a:t>
            </a:r>
            <a:r>
              <a:rPr lang="zh-CN" altLang="en-US"/>
              <a:t>新文件</a:t>
            </a:r>
            <a:r>
              <a:rPr lang="en-US" altLang="zh-CN"/>
              <a:t>]  cp -r [</a:t>
            </a:r>
            <a:r>
              <a:rPr lang="zh-CN" altLang="en-US"/>
              <a:t>整个旧文件夹</a:t>
            </a:r>
            <a:r>
              <a:rPr lang="en-US" altLang="zh-CN"/>
              <a:t>]  [</a:t>
            </a:r>
            <a:r>
              <a:rPr lang="zh-CN" altLang="en-US"/>
              <a:t>新文件夹</a:t>
            </a:r>
            <a:r>
              <a:rPr lang="en-US" altLang="zh-CN"/>
              <a:t>]</a:t>
            </a:r>
            <a:endParaRPr lang="zh-CN" altLang="en-US"/>
          </a:p>
        </p:txBody>
      </p:sp>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r>
              <a:rPr lang="zh-CN" altLang="en-US"/>
              <a:t>移动文件</a:t>
            </a:r>
            <a:r>
              <a:rPr lang="en-US" altLang="zh-CN"/>
              <a:t> mv oldname new</a:t>
            </a:r>
            <a:r>
              <a:rPr lang="en-US" altLang="zh-CN"/>
              <a:t>name</a:t>
            </a:r>
            <a:endParaRPr lang="en-US" altLang="zh-CN"/>
          </a:p>
          <a:p>
            <a:r>
              <a:rPr lang="zh-CN" altLang="en-US"/>
              <a:t>查看文件</a:t>
            </a:r>
            <a:r>
              <a:rPr lang="en-US" altLang="zh-CN"/>
              <a:t> cat -[ ] [</a:t>
            </a:r>
            <a:r>
              <a:rPr lang="zh-CN" altLang="en-US"/>
              <a:t>文件名</a:t>
            </a:r>
            <a:r>
              <a:rPr lang="en-US" altLang="zh-CN"/>
              <a:t>]  cat -A cat -b cat -n cat -T cat -</a:t>
            </a:r>
            <a:r>
              <a:rPr lang="en-US" altLang="zh-CN"/>
              <a:t>v</a:t>
            </a:r>
            <a:endParaRPr lang="en-US" altLang="zh-CN"/>
          </a:p>
          <a:p>
            <a:r>
              <a:rPr lang="zh-CN" altLang="en-US"/>
              <a:t>查看文件内容（从最后往前看）</a:t>
            </a:r>
            <a:r>
              <a:rPr lang="en-US" altLang="zh-CN"/>
              <a:t> </a:t>
            </a:r>
            <a:r>
              <a:rPr lang="en-US" altLang="zh-CN"/>
              <a:t>tac [</a:t>
            </a:r>
            <a:r>
              <a:rPr lang="zh-CN" altLang="en-US"/>
              <a:t>参数</a:t>
            </a:r>
            <a:r>
              <a:rPr lang="en-US" altLang="zh-CN"/>
              <a:t>] [</a:t>
            </a:r>
            <a:r>
              <a:rPr lang="zh-CN" altLang="en-US"/>
              <a:t>要查看的文件</a:t>
            </a:r>
            <a:r>
              <a:rPr lang="en-US" altLang="zh-CN"/>
              <a:t>]</a:t>
            </a:r>
            <a:endParaRPr lang="en-US" altLang="zh-CN"/>
          </a:p>
          <a:p>
            <a:r>
              <a:rPr lang="zh-CN" altLang="en-US"/>
              <a:t>一页一页地显示文件内容</a:t>
            </a:r>
            <a:r>
              <a:rPr lang="en-US" altLang="zh-CN"/>
              <a:t> more [</a:t>
            </a:r>
            <a:r>
              <a:rPr lang="zh-CN" altLang="en-US"/>
              <a:t>想查看的文件</a:t>
            </a:r>
            <a:r>
              <a:rPr lang="en-US" altLang="zh-CN"/>
              <a:t>]  // less</a:t>
            </a:r>
            <a:r>
              <a:rPr lang="zh-CN" altLang="en-US"/>
              <a:t>也是同样功能</a:t>
            </a:r>
            <a:endParaRPr lang="zh-CN" altLang="en-US"/>
          </a:p>
          <a:p>
            <a:r>
              <a:rPr lang="en-US" altLang="zh-CN"/>
              <a:t>echo </a:t>
            </a:r>
            <a:r>
              <a:rPr lang="zh-CN" altLang="en-US"/>
              <a:t>显示</a:t>
            </a:r>
            <a:r>
              <a:rPr lang="zh-CN" altLang="en-US"/>
              <a:t>内容</a:t>
            </a:r>
            <a:endParaRPr lang="zh-CN" altLang="en-US"/>
          </a:p>
          <a:p>
            <a:r>
              <a:rPr lang="zh-CN" altLang="en-US"/>
              <a:t>重定向</a:t>
            </a:r>
            <a:endParaRPr lang="zh-CN" altLang="en-US"/>
          </a:p>
          <a:p>
            <a:pPr marL="0" indent="0">
              <a:buNone/>
            </a:pPr>
            <a:r>
              <a:rPr lang="en-US" altLang="zh-CN"/>
              <a:t> &gt; </a:t>
            </a:r>
            <a:r>
              <a:rPr lang="zh-CN" altLang="en-US"/>
              <a:t>文件</a:t>
            </a:r>
            <a:r>
              <a:rPr lang="en-US" altLang="zh-CN"/>
              <a:t>  </a:t>
            </a:r>
            <a:r>
              <a:rPr lang="zh-CN" altLang="en-US"/>
              <a:t>将列表信息写入（覆盖）到文件中</a:t>
            </a:r>
            <a:endParaRPr lang="zh-CN" altLang="en-US"/>
          </a:p>
          <a:p>
            <a:pPr marL="0" indent="0">
              <a:buNone/>
            </a:pPr>
            <a:r>
              <a:rPr lang="en-US" altLang="zh-CN"/>
              <a:t> &gt;&gt;</a:t>
            </a:r>
            <a:r>
              <a:rPr lang="zh-CN" altLang="en-US"/>
              <a:t>文件</a:t>
            </a:r>
            <a:r>
              <a:rPr lang="en-US" altLang="zh-CN"/>
              <a:t> </a:t>
            </a:r>
            <a:r>
              <a:rPr lang="zh-CN" altLang="en-US"/>
              <a:t>将列表信息追加到文件尾</a:t>
            </a:r>
            <a:endParaRPr lang="en-US" altLang="zh-CN"/>
          </a:p>
          <a:p>
            <a:endParaRPr lang="en-US" altLang="zh-CN"/>
          </a:p>
          <a:p>
            <a:endParaRPr lang="en-US" altLang="zh-CN"/>
          </a:p>
        </p:txBody>
      </p:sp>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sz="4000"/>
              <a:t>vim</a:t>
            </a:r>
            <a:endParaRPr lang="en-US" altLang="zh-CN" sz="4000"/>
          </a:p>
        </p:txBody>
      </p:sp>
      <p:sp>
        <p:nvSpPr>
          <p:cNvPr id="3" name="内容占位符 2"/>
          <p:cNvSpPr>
            <a:spLocks noGrp="1"/>
          </p:cNvSpPr>
          <p:nvPr>
            <p:ph idx="1"/>
          </p:nvPr>
        </p:nvSpPr>
        <p:spPr/>
        <p:txBody>
          <a:bodyPr>
            <a:normAutofit fontScale="80000"/>
          </a:bodyPr>
          <a:p>
            <a:pPr marL="0" indent="0">
              <a:buNone/>
            </a:pPr>
            <a:r>
              <a:rPr lang="zh-CN" altLang="en-US" dirty="0">
                <a:solidFill>
                  <a:srgbClr val="121212"/>
                </a:solidFill>
                <a:effectLst/>
                <a:latin typeface="-apple-system"/>
                <a:sym typeface="+mn-ea"/>
              </a:rPr>
              <a:t>在</a:t>
            </a:r>
            <a:r>
              <a:rPr lang="en-US" altLang="zh-CN" dirty="0" err="1">
                <a:solidFill>
                  <a:srgbClr val="121212"/>
                </a:solidFill>
                <a:effectLst/>
                <a:latin typeface="-apple-system"/>
                <a:sym typeface="+mn-ea"/>
              </a:rPr>
              <a:t>linux</a:t>
            </a:r>
            <a:r>
              <a:rPr lang="zh-CN" altLang="en-US" dirty="0">
                <a:solidFill>
                  <a:srgbClr val="121212"/>
                </a:solidFill>
                <a:effectLst/>
                <a:latin typeface="-apple-system"/>
                <a:sym typeface="+mn-ea"/>
              </a:rPr>
              <a:t>系统中，大部分配置文件都是</a:t>
            </a:r>
            <a:r>
              <a:rPr lang="en-US" altLang="zh-CN" dirty="0">
                <a:solidFill>
                  <a:srgbClr val="121212"/>
                </a:solidFill>
                <a:effectLst/>
                <a:latin typeface="-apple-system"/>
                <a:sym typeface="+mn-ea"/>
              </a:rPr>
              <a:t>ASCII</a:t>
            </a:r>
            <a:r>
              <a:rPr lang="zh-CN" altLang="en-US" dirty="0">
                <a:solidFill>
                  <a:srgbClr val="121212"/>
                </a:solidFill>
                <a:effectLst/>
                <a:latin typeface="-apple-system"/>
                <a:sym typeface="+mn-ea"/>
              </a:rPr>
              <a:t>的纯文本形式存放的，所以我们在修改系统设置的时候使用简单的文本编辑软件就可以实现了，如果你使用过</a:t>
            </a:r>
            <a:r>
              <a:rPr lang="en-US" altLang="zh-CN" dirty="0">
                <a:solidFill>
                  <a:srgbClr val="121212"/>
                </a:solidFill>
                <a:effectLst/>
                <a:latin typeface="-apple-system"/>
                <a:sym typeface="+mn-ea"/>
              </a:rPr>
              <a:t>windows</a:t>
            </a:r>
            <a:r>
              <a:rPr lang="zh-CN" altLang="en-US" dirty="0">
                <a:solidFill>
                  <a:srgbClr val="121212"/>
                </a:solidFill>
                <a:effectLst/>
                <a:latin typeface="-apple-system"/>
                <a:sym typeface="+mn-ea"/>
              </a:rPr>
              <a:t>当中的</a:t>
            </a:r>
            <a:r>
              <a:rPr lang="en-US" altLang="zh-CN" dirty="0">
                <a:solidFill>
                  <a:srgbClr val="121212"/>
                </a:solidFill>
                <a:effectLst/>
                <a:latin typeface="-apple-system"/>
                <a:sym typeface="+mn-ea"/>
              </a:rPr>
              <a:t>word</a:t>
            </a:r>
            <a:r>
              <a:rPr lang="zh-CN" altLang="en-US" dirty="0">
                <a:solidFill>
                  <a:srgbClr val="121212"/>
                </a:solidFill>
                <a:effectLst/>
                <a:latin typeface="-apple-system"/>
                <a:sym typeface="+mn-ea"/>
              </a:rPr>
              <a:t>的话，那么你可能会感觉</a:t>
            </a:r>
            <a:r>
              <a:rPr lang="en-US" altLang="zh-CN" dirty="0" err="1">
                <a:solidFill>
                  <a:srgbClr val="121212"/>
                </a:solidFill>
                <a:effectLst/>
                <a:latin typeface="-apple-system"/>
                <a:sym typeface="+mn-ea"/>
              </a:rPr>
              <a:t>linux</a:t>
            </a:r>
            <a:r>
              <a:rPr lang="zh-CN" altLang="en-US" dirty="0">
                <a:solidFill>
                  <a:srgbClr val="121212"/>
                </a:solidFill>
                <a:effectLst/>
                <a:latin typeface="-apple-system"/>
                <a:sym typeface="+mn-ea"/>
              </a:rPr>
              <a:t>字符界面的文本编辑工具并不是太好用，毕竟没有图形窗口，看着不会太舒服。但是既然要学习</a:t>
            </a:r>
            <a:r>
              <a:rPr lang="en-US" altLang="zh-CN" dirty="0" err="1">
                <a:solidFill>
                  <a:srgbClr val="121212"/>
                </a:solidFill>
                <a:effectLst/>
                <a:latin typeface="-apple-system"/>
                <a:sym typeface="+mn-ea"/>
              </a:rPr>
              <a:t>linux</a:t>
            </a:r>
            <a:r>
              <a:rPr lang="zh-CN" altLang="en-US" dirty="0">
                <a:solidFill>
                  <a:srgbClr val="121212"/>
                </a:solidFill>
                <a:effectLst/>
                <a:latin typeface="-apple-system"/>
                <a:sym typeface="+mn-ea"/>
              </a:rPr>
              <a:t>，掌握并熟练使用文本编辑工具是必不可少的技能，在</a:t>
            </a:r>
            <a:r>
              <a:rPr lang="en-US" altLang="zh-CN" dirty="0" err="1">
                <a:solidFill>
                  <a:srgbClr val="121212"/>
                </a:solidFill>
                <a:effectLst/>
                <a:latin typeface="-apple-system"/>
                <a:sym typeface="+mn-ea"/>
              </a:rPr>
              <a:t>linux</a:t>
            </a:r>
            <a:r>
              <a:rPr lang="zh-CN" altLang="en-US" dirty="0">
                <a:solidFill>
                  <a:srgbClr val="121212"/>
                </a:solidFill>
                <a:effectLst/>
                <a:latin typeface="-apple-system"/>
                <a:sym typeface="+mn-ea"/>
              </a:rPr>
              <a:t>当中的文本编辑工具有很多，如</a:t>
            </a:r>
            <a:r>
              <a:rPr lang="en-US" altLang="zh-CN" dirty="0">
                <a:solidFill>
                  <a:srgbClr val="121212"/>
                </a:solidFill>
                <a:effectLst/>
                <a:latin typeface="-apple-system"/>
                <a:sym typeface="+mn-ea"/>
              </a:rPr>
              <a:t>emacs </a:t>
            </a:r>
            <a:r>
              <a:rPr lang="en-US" altLang="zh-CN" dirty="0" err="1">
                <a:solidFill>
                  <a:srgbClr val="121212"/>
                </a:solidFill>
                <a:effectLst/>
                <a:latin typeface="-apple-system"/>
                <a:sym typeface="+mn-ea"/>
              </a:rPr>
              <a:t>pico</a:t>
            </a:r>
            <a:r>
              <a:rPr lang="en-US" altLang="zh-CN" dirty="0">
                <a:solidFill>
                  <a:srgbClr val="121212"/>
                </a:solidFill>
                <a:effectLst/>
                <a:latin typeface="-apple-system"/>
                <a:sym typeface="+mn-ea"/>
              </a:rPr>
              <a:t> nano joe vi/vim </a:t>
            </a:r>
            <a:r>
              <a:rPr lang="zh-CN" altLang="en-US" dirty="0">
                <a:solidFill>
                  <a:srgbClr val="121212"/>
                </a:solidFill>
                <a:effectLst/>
                <a:latin typeface="-apple-system"/>
                <a:sym typeface="+mn-ea"/>
              </a:rPr>
              <a:t>等等</a:t>
            </a:r>
            <a:endParaRPr lang="zh-CN" altLang="en-US" dirty="0"/>
          </a:p>
          <a:p>
            <a:pPr marL="0" indent="0" algn="l">
              <a:buNone/>
            </a:pPr>
            <a:r>
              <a:rPr lang="zh-CN" altLang="en-US" dirty="0">
                <a:solidFill>
                  <a:srgbClr val="121212"/>
                </a:solidFill>
                <a:effectLst/>
                <a:latin typeface="-apple-system"/>
                <a:sym typeface="+mn-ea"/>
              </a:rPr>
              <a:t>虽然在</a:t>
            </a:r>
            <a:r>
              <a:rPr lang="en-US" altLang="zh-CN" dirty="0" err="1">
                <a:solidFill>
                  <a:srgbClr val="121212"/>
                </a:solidFill>
                <a:effectLst/>
                <a:latin typeface="-apple-system"/>
                <a:sym typeface="+mn-ea"/>
              </a:rPr>
              <a:t>linux</a:t>
            </a:r>
            <a:r>
              <a:rPr lang="zh-CN" altLang="en-US" dirty="0">
                <a:solidFill>
                  <a:srgbClr val="121212"/>
                </a:solidFill>
                <a:effectLst/>
                <a:latin typeface="-apple-system"/>
                <a:sym typeface="+mn-ea"/>
              </a:rPr>
              <a:t>下的文本编辑器众多，这些工具都有各自的优点，但是有几点是其它编辑工具所不能比拟的</a:t>
            </a:r>
            <a:endParaRPr lang="zh-CN" altLang="en-US" b="0" i="0" dirty="0">
              <a:solidFill>
                <a:srgbClr val="121212"/>
              </a:solidFill>
              <a:effectLst/>
              <a:latin typeface="-apple-system"/>
            </a:endParaRPr>
          </a:p>
          <a:p>
            <a:pPr marL="0" indent="0" algn="l">
              <a:buNone/>
            </a:pPr>
            <a:r>
              <a:rPr lang="en-US" altLang="zh-CN" dirty="0">
                <a:solidFill>
                  <a:srgbClr val="121212"/>
                </a:solidFill>
                <a:effectLst/>
                <a:latin typeface="-apple-system"/>
                <a:sym typeface="+mn-ea"/>
              </a:rPr>
              <a:t> 1 </a:t>
            </a:r>
            <a:r>
              <a:rPr lang="zh-CN" altLang="en-US" dirty="0">
                <a:solidFill>
                  <a:srgbClr val="121212"/>
                </a:solidFill>
                <a:effectLst/>
                <a:latin typeface="-apple-system"/>
                <a:sym typeface="+mn-ea"/>
              </a:rPr>
              <a:t>所有的类</a:t>
            </a:r>
            <a:r>
              <a:rPr lang="en-US" altLang="zh-CN" dirty="0">
                <a:solidFill>
                  <a:srgbClr val="121212"/>
                </a:solidFill>
                <a:effectLst/>
                <a:latin typeface="-apple-system"/>
                <a:sym typeface="+mn-ea"/>
              </a:rPr>
              <a:t>Unix</a:t>
            </a:r>
            <a:r>
              <a:rPr lang="zh-CN" altLang="en-US" dirty="0">
                <a:solidFill>
                  <a:srgbClr val="121212"/>
                </a:solidFill>
                <a:effectLst/>
                <a:latin typeface="-apple-system"/>
                <a:sym typeface="+mn-ea"/>
              </a:rPr>
              <a:t>系统都内建</a:t>
            </a:r>
            <a:r>
              <a:rPr lang="en-US" altLang="zh-CN" dirty="0">
                <a:solidFill>
                  <a:srgbClr val="121212"/>
                </a:solidFill>
                <a:effectLst/>
                <a:latin typeface="-apple-system"/>
                <a:sym typeface="+mn-ea"/>
              </a:rPr>
              <a:t>vi</a:t>
            </a:r>
            <a:r>
              <a:rPr lang="zh-CN" altLang="en-US" dirty="0">
                <a:solidFill>
                  <a:srgbClr val="121212"/>
                </a:solidFill>
                <a:effectLst/>
                <a:latin typeface="-apple-system"/>
                <a:sym typeface="+mn-ea"/>
              </a:rPr>
              <a:t>，其它的编辑工具则不一定，而</a:t>
            </a:r>
            <a:r>
              <a:rPr lang="en-US" altLang="zh-CN" dirty="0">
                <a:solidFill>
                  <a:srgbClr val="121212"/>
                </a:solidFill>
                <a:effectLst/>
                <a:latin typeface="-apple-system"/>
                <a:sym typeface="+mn-ea"/>
              </a:rPr>
              <a:t>vim</a:t>
            </a:r>
            <a:r>
              <a:rPr lang="zh-CN" altLang="en-US" dirty="0">
                <a:solidFill>
                  <a:srgbClr val="121212"/>
                </a:solidFill>
                <a:effectLst/>
                <a:latin typeface="-apple-system"/>
                <a:sym typeface="+mn-ea"/>
              </a:rPr>
              <a:t>相当于是</a:t>
            </a:r>
            <a:r>
              <a:rPr lang="en-US" altLang="zh-CN" dirty="0">
                <a:solidFill>
                  <a:srgbClr val="121212"/>
                </a:solidFill>
                <a:effectLst/>
                <a:latin typeface="-apple-system"/>
                <a:sym typeface="+mn-ea"/>
              </a:rPr>
              <a:t>vi</a:t>
            </a:r>
            <a:r>
              <a:rPr lang="zh-CN" altLang="en-US" dirty="0">
                <a:solidFill>
                  <a:srgbClr val="121212"/>
                </a:solidFill>
                <a:effectLst/>
                <a:latin typeface="-apple-system"/>
                <a:sym typeface="+mn-ea"/>
              </a:rPr>
              <a:t>的升级版</a:t>
            </a:r>
            <a:endParaRPr lang="zh-CN" altLang="en-US" b="0" i="0" dirty="0">
              <a:solidFill>
                <a:srgbClr val="121212"/>
              </a:solidFill>
              <a:effectLst/>
              <a:latin typeface="-apple-system"/>
            </a:endParaRPr>
          </a:p>
          <a:p>
            <a:pPr marL="0" indent="0" algn="l">
              <a:buNone/>
            </a:pPr>
            <a:r>
              <a:rPr lang="en-US" altLang="zh-CN" dirty="0">
                <a:solidFill>
                  <a:srgbClr val="121212"/>
                </a:solidFill>
                <a:effectLst/>
                <a:latin typeface="-apple-system"/>
                <a:sym typeface="+mn-ea"/>
              </a:rPr>
              <a:t> 2 </a:t>
            </a:r>
            <a:r>
              <a:rPr lang="zh-CN" altLang="en-US" dirty="0">
                <a:solidFill>
                  <a:srgbClr val="121212"/>
                </a:solidFill>
                <a:effectLst/>
                <a:latin typeface="-apple-system"/>
                <a:sym typeface="+mn-ea"/>
              </a:rPr>
              <a:t>很多软件的编辑界面都会调用</a:t>
            </a:r>
            <a:r>
              <a:rPr lang="en-US" altLang="zh-CN" dirty="0">
                <a:solidFill>
                  <a:srgbClr val="121212"/>
                </a:solidFill>
                <a:effectLst/>
                <a:latin typeface="-apple-system"/>
                <a:sym typeface="+mn-ea"/>
              </a:rPr>
              <a:t>vi</a:t>
            </a:r>
            <a:r>
              <a:rPr lang="zh-CN" altLang="en-US" dirty="0">
                <a:solidFill>
                  <a:srgbClr val="121212"/>
                </a:solidFill>
                <a:effectLst/>
                <a:latin typeface="-apple-system"/>
                <a:sym typeface="+mn-ea"/>
              </a:rPr>
              <a:t>，如后面提到的</a:t>
            </a:r>
            <a:r>
              <a:rPr lang="en-US" altLang="zh-CN" dirty="0">
                <a:solidFill>
                  <a:srgbClr val="121212"/>
                </a:solidFill>
                <a:effectLst/>
                <a:latin typeface="-apple-system"/>
                <a:sym typeface="+mn-ea"/>
              </a:rPr>
              <a:t>crontab</a:t>
            </a:r>
            <a:r>
              <a:rPr lang="zh-CN" altLang="en-US" dirty="0">
                <a:solidFill>
                  <a:srgbClr val="121212"/>
                </a:solidFill>
                <a:effectLst/>
                <a:latin typeface="-apple-system"/>
                <a:sym typeface="+mn-ea"/>
              </a:rPr>
              <a:t>、</a:t>
            </a:r>
            <a:r>
              <a:rPr lang="en-US" altLang="zh-CN" dirty="0" err="1">
                <a:solidFill>
                  <a:srgbClr val="121212"/>
                </a:solidFill>
                <a:effectLst/>
                <a:latin typeface="-apple-system"/>
                <a:sym typeface="+mn-ea"/>
              </a:rPr>
              <a:t>edquota</a:t>
            </a:r>
            <a:r>
              <a:rPr lang="zh-CN" altLang="en-US" dirty="0">
                <a:solidFill>
                  <a:srgbClr val="121212"/>
                </a:solidFill>
                <a:effectLst/>
                <a:latin typeface="-apple-system"/>
                <a:sym typeface="+mn-ea"/>
              </a:rPr>
              <a:t>等</a:t>
            </a:r>
            <a:endParaRPr lang="zh-CN" altLang="en-US" b="0" i="0" dirty="0">
              <a:solidFill>
                <a:srgbClr val="121212"/>
              </a:solidFill>
              <a:effectLst/>
              <a:latin typeface="-apple-system"/>
            </a:endParaRPr>
          </a:p>
          <a:p>
            <a:pPr marL="0" indent="0" algn="l">
              <a:buNone/>
            </a:pPr>
            <a:r>
              <a:rPr lang="en-US" altLang="zh-CN" dirty="0">
                <a:solidFill>
                  <a:srgbClr val="121212"/>
                </a:solidFill>
                <a:effectLst/>
                <a:latin typeface="-apple-system"/>
                <a:sym typeface="+mn-ea"/>
              </a:rPr>
              <a:t> 3 vim</a:t>
            </a:r>
            <a:r>
              <a:rPr lang="zh-CN" altLang="en-US" dirty="0">
                <a:solidFill>
                  <a:srgbClr val="121212"/>
                </a:solidFill>
                <a:effectLst/>
                <a:latin typeface="-apple-system"/>
                <a:sym typeface="+mn-ea"/>
              </a:rPr>
              <a:t>具有程序编辑能力，可以主动以字体颜色标识语法的正确性，方便代码编写</a:t>
            </a:r>
            <a:endParaRPr lang="zh-CN" altLang="en-US" b="0" i="0" dirty="0">
              <a:solidFill>
                <a:srgbClr val="121212"/>
              </a:solidFill>
              <a:effectLst/>
              <a:latin typeface="-apple-system"/>
            </a:endParaRPr>
          </a:p>
          <a:p>
            <a:pPr marL="0" indent="0" algn="l">
              <a:buNone/>
            </a:pPr>
            <a:r>
              <a:rPr lang="en-US" altLang="zh-CN" dirty="0">
                <a:solidFill>
                  <a:srgbClr val="121212"/>
                </a:solidFill>
                <a:effectLst/>
                <a:latin typeface="-apple-system"/>
                <a:sym typeface="+mn-ea"/>
              </a:rPr>
              <a:t> 4 </a:t>
            </a:r>
            <a:r>
              <a:rPr lang="zh-CN" altLang="en-US" dirty="0">
                <a:solidFill>
                  <a:srgbClr val="121212"/>
                </a:solidFill>
                <a:effectLst/>
                <a:latin typeface="-apple-system"/>
                <a:sym typeface="+mn-ea"/>
              </a:rPr>
              <a:t>程序简单，编辑速度非常快</a:t>
            </a:r>
            <a:endParaRPr lang="zh-CN" altLang="en-US" b="0" i="0" dirty="0">
              <a:solidFill>
                <a:srgbClr val="121212"/>
              </a:solidFill>
              <a:effectLst/>
              <a:latin typeface="-apple-system"/>
            </a:endParaRPr>
          </a:p>
          <a:p>
            <a:endParaRPr lang="zh-CN" altLang="en-US"/>
          </a:p>
        </p:txBody>
      </p:sp>
    </p:spTree>
    <p:custDataLst>
      <p:tags r:id="rId1"/>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vim</a:t>
            </a:r>
            <a:r>
              <a:rPr lang="zh-CN" altLang="en-US"/>
              <a:t>的使用</a:t>
            </a:r>
            <a:r>
              <a:rPr lang="zh-CN" altLang="en-US"/>
              <a:t>简介</a:t>
            </a:r>
            <a:endParaRPr lang="zh-CN" altLang="en-US"/>
          </a:p>
        </p:txBody>
      </p:sp>
      <p:pic>
        <p:nvPicPr>
          <p:cNvPr id="5" name="Picture 4"/>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2881761" y="1564871"/>
            <a:ext cx="5833904" cy="3967018"/>
          </a:xfrm>
          <a:prstGeom prst="rect">
            <a:avLst/>
          </a:prstGeom>
          <a:noFill/>
          <a:extLst>
            <a:ext uri="{909E8E84-426E-40DD-AFC4-6F175D3DCCD1}">
              <a14:hiddenFill xmlns:a14="http://schemas.microsoft.com/office/drawing/2010/main">
                <a:solidFill>
                  <a:srgbClr val="FFFFFF"/>
                </a:solidFill>
              </a14:hiddenFill>
            </a:ext>
          </a:extLst>
        </p:spPr>
      </p:pic>
    </p:spTree>
    <p:custDataLst>
      <p:tags r:id="rId2"/>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p:nvSpPr>
        <p:spPr>
          <a:xfrm>
            <a:off x="926465" y="1027656"/>
            <a:ext cx="5947410" cy="769441"/>
          </a:xfrm>
          <a:prstGeom prst="rect">
            <a:avLst/>
          </a:prstGeom>
          <a:noFill/>
        </p:spPr>
        <p:txBody>
          <a:bodyPr wrap="square" rtlCol="0">
            <a:spAutoFit/>
          </a:bodyPr>
          <a:p>
            <a:pPr algn="l"/>
            <a:r>
              <a:rPr lang="en-US" altLang="zh-CN" sz="4400" b="1" dirty="0">
                <a:solidFill>
                  <a:srgbClr val="121212"/>
                </a:solidFill>
                <a:latin typeface="-apple-system"/>
              </a:rPr>
              <a:t>Vim</a:t>
            </a:r>
            <a:r>
              <a:rPr lang="zh-CN" altLang="en-US" sz="4400" b="1" dirty="0">
                <a:solidFill>
                  <a:srgbClr val="121212"/>
                </a:solidFill>
                <a:latin typeface="-apple-system"/>
              </a:rPr>
              <a:t>命令模式</a:t>
            </a:r>
            <a:endParaRPr lang="zh-CN" altLang="en-US" sz="4400" b="1" i="0" dirty="0">
              <a:solidFill>
                <a:srgbClr val="121212"/>
              </a:solidFill>
              <a:effectLst/>
              <a:latin typeface="-apple-system"/>
            </a:endParaRPr>
          </a:p>
        </p:txBody>
      </p:sp>
      <p:pic>
        <p:nvPicPr>
          <p:cNvPr id="5" name="图形 3" descr="字幕"/>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926465" y="1875855"/>
            <a:ext cx="561676" cy="561676"/>
          </a:xfrm>
          <a:prstGeom prst="rect">
            <a:avLst/>
          </a:prstGeom>
        </p:spPr>
      </p:pic>
      <p:sp>
        <p:nvSpPr>
          <p:cNvPr id="6" name="文本框 5"/>
          <p:cNvSpPr txBox="1"/>
          <p:nvPr/>
        </p:nvSpPr>
        <p:spPr>
          <a:xfrm>
            <a:off x="1567030" y="1955411"/>
            <a:ext cx="5878830" cy="706755"/>
          </a:xfrm>
          <a:prstGeom prst="rect">
            <a:avLst/>
          </a:prstGeom>
          <a:noFill/>
        </p:spPr>
        <p:txBody>
          <a:bodyPr wrap="square" rtlCol="0">
            <a:spAutoFit/>
          </a:bodyPr>
          <a:p>
            <a:r>
              <a:rPr lang="zh-CN" altLang="en-US" sz="2000" dirty="0"/>
              <a:t>按</a:t>
            </a:r>
            <a:r>
              <a:rPr lang="en-US" altLang="zh-CN" sz="2000" dirty="0"/>
              <a:t>Esc</a:t>
            </a:r>
            <a:r>
              <a:rPr lang="zh-CN" altLang="en-US" sz="2000" dirty="0"/>
              <a:t>进入命令模式</a:t>
            </a:r>
            <a:endParaRPr lang="zh-CN" altLang="en-US" sz="2000" dirty="0"/>
          </a:p>
          <a:p>
            <a:endParaRPr lang="zh-CN" altLang="en-US" sz="2000" dirty="0"/>
          </a:p>
        </p:txBody>
      </p:sp>
      <p:sp>
        <p:nvSpPr>
          <p:cNvPr id="7" name="文本框 6"/>
          <p:cNvSpPr txBox="1"/>
          <p:nvPr/>
        </p:nvSpPr>
        <p:spPr>
          <a:xfrm>
            <a:off x="1567030" y="2451148"/>
            <a:ext cx="1043876" cy="369332"/>
          </a:xfrm>
          <a:prstGeom prst="rect">
            <a:avLst/>
          </a:prstGeom>
          <a:noFill/>
        </p:spPr>
        <p:txBody>
          <a:bodyPr wrap="none" rtlCol="0">
            <a:spAutoFit/>
          </a:bodyPr>
          <a:p>
            <a:r>
              <a:rPr lang="zh-CN" altLang="en-US" dirty="0"/>
              <a:t>：</a:t>
            </a:r>
            <a:r>
              <a:rPr lang="en-US" altLang="zh-CN" dirty="0"/>
              <a:t>set nu</a:t>
            </a:r>
            <a:endParaRPr lang="zh-CN" altLang="en-US" dirty="0"/>
          </a:p>
        </p:txBody>
      </p:sp>
      <p:sp>
        <p:nvSpPr>
          <p:cNvPr id="8" name="文本框 7"/>
          <p:cNvSpPr txBox="1"/>
          <p:nvPr/>
        </p:nvSpPr>
        <p:spPr>
          <a:xfrm>
            <a:off x="3191959" y="2451148"/>
            <a:ext cx="1107996" cy="369332"/>
          </a:xfrm>
          <a:prstGeom prst="rect">
            <a:avLst/>
          </a:prstGeom>
          <a:noFill/>
        </p:spPr>
        <p:txBody>
          <a:bodyPr wrap="none" rtlCol="0">
            <a:spAutoFit/>
          </a:bodyPr>
          <a:p>
            <a:r>
              <a:rPr lang="zh-CN" altLang="en-US" dirty="0"/>
              <a:t>显示行号</a:t>
            </a:r>
            <a:endParaRPr lang="zh-CN" altLang="en-US" dirty="0"/>
          </a:p>
        </p:txBody>
      </p:sp>
      <p:sp>
        <p:nvSpPr>
          <p:cNvPr id="9" name="文本框 8"/>
          <p:cNvSpPr txBox="1"/>
          <p:nvPr/>
        </p:nvSpPr>
        <p:spPr>
          <a:xfrm>
            <a:off x="1567030" y="2882173"/>
            <a:ext cx="1379779" cy="369332"/>
          </a:xfrm>
          <a:prstGeom prst="rect">
            <a:avLst/>
          </a:prstGeom>
          <a:noFill/>
        </p:spPr>
        <p:txBody>
          <a:bodyPr wrap="square">
            <a:spAutoFit/>
          </a:bodyPr>
          <a:p>
            <a:r>
              <a:rPr lang="zh-CN" altLang="en-US" dirty="0"/>
              <a:t>：</a:t>
            </a:r>
            <a:r>
              <a:rPr lang="en-US" altLang="zh-CN" dirty="0"/>
              <a:t>set </a:t>
            </a:r>
            <a:r>
              <a:rPr lang="en-US" altLang="zh-CN" dirty="0" err="1"/>
              <a:t>nonu</a:t>
            </a:r>
            <a:endParaRPr lang="zh-CN" altLang="en-US" dirty="0"/>
          </a:p>
        </p:txBody>
      </p:sp>
      <p:sp>
        <p:nvSpPr>
          <p:cNvPr id="10" name="文本框 9"/>
          <p:cNvSpPr txBox="1"/>
          <p:nvPr/>
        </p:nvSpPr>
        <p:spPr>
          <a:xfrm>
            <a:off x="3191959" y="2847921"/>
            <a:ext cx="1200747" cy="369332"/>
          </a:xfrm>
          <a:prstGeom prst="rect">
            <a:avLst/>
          </a:prstGeom>
          <a:noFill/>
        </p:spPr>
        <p:txBody>
          <a:bodyPr wrap="square" rtlCol="0">
            <a:spAutoFit/>
          </a:bodyPr>
          <a:p>
            <a:r>
              <a:rPr lang="zh-CN" altLang="en-US" dirty="0"/>
              <a:t>取消行号</a:t>
            </a:r>
            <a:endParaRPr lang="zh-CN" altLang="en-US" dirty="0"/>
          </a:p>
        </p:txBody>
      </p:sp>
      <p:sp>
        <p:nvSpPr>
          <p:cNvPr id="11" name="文本框 10"/>
          <p:cNvSpPr txBox="1"/>
          <p:nvPr/>
        </p:nvSpPr>
        <p:spPr>
          <a:xfrm>
            <a:off x="1572684" y="3791161"/>
            <a:ext cx="441146" cy="369332"/>
          </a:xfrm>
          <a:prstGeom prst="rect">
            <a:avLst/>
          </a:prstGeom>
          <a:noFill/>
        </p:spPr>
        <p:txBody>
          <a:bodyPr wrap="none" rtlCol="0">
            <a:spAutoFit/>
          </a:bodyPr>
          <a:p>
            <a:r>
              <a:rPr lang="en-US" altLang="zh-CN" dirty="0"/>
              <a:t>gg</a:t>
            </a:r>
            <a:endParaRPr lang="zh-CN" altLang="en-US" dirty="0"/>
          </a:p>
        </p:txBody>
      </p:sp>
      <p:sp>
        <p:nvSpPr>
          <p:cNvPr id="12" name="文本框 11"/>
          <p:cNvSpPr txBox="1"/>
          <p:nvPr/>
        </p:nvSpPr>
        <p:spPr>
          <a:xfrm>
            <a:off x="1602179" y="4217923"/>
            <a:ext cx="364202" cy="369332"/>
          </a:xfrm>
          <a:prstGeom prst="rect">
            <a:avLst/>
          </a:prstGeom>
          <a:noFill/>
        </p:spPr>
        <p:txBody>
          <a:bodyPr wrap="none" rtlCol="0">
            <a:spAutoFit/>
          </a:bodyPr>
          <a:p>
            <a:r>
              <a:rPr lang="en-US" altLang="zh-CN" dirty="0"/>
              <a:t>G</a:t>
            </a:r>
            <a:endParaRPr lang="zh-CN" altLang="en-US" dirty="0"/>
          </a:p>
        </p:txBody>
      </p:sp>
      <p:sp>
        <p:nvSpPr>
          <p:cNvPr id="13" name="文本框 12"/>
          <p:cNvSpPr txBox="1"/>
          <p:nvPr/>
        </p:nvSpPr>
        <p:spPr>
          <a:xfrm>
            <a:off x="1602179" y="4621801"/>
            <a:ext cx="492443" cy="369332"/>
          </a:xfrm>
          <a:prstGeom prst="rect">
            <a:avLst/>
          </a:prstGeom>
          <a:noFill/>
        </p:spPr>
        <p:txBody>
          <a:bodyPr wrap="none" rtlCol="0">
            <a:spAutoFit/>
          </a:bodyPr>
          <a:p>
            <a:r>
              <a:rPr lang="en-US" altLang="zh-CN" dirty="0" err="1"/>
              <a:t>nG</a:t>
            </a:r>
            <a:endParaRPr lang="zh-CN" altLang="en-US" dirty="0"/>
          </a:p>
        </p:txBody>
      </p:sp>
      <p:sp>
        <p:nvSpPr>
          <p:cNvPr id="14" name="文本框 13"/>
          <p:cNvSpPr txBox="1"/>
          <p:nvPr/>
        </p:nvSpPr>
        <p:spPr>
          <a:xfrm>
            <a:off x="1602179" y="5083109"/>
            <a:ext cx="813043" cy="369332"/>
          </a:xfrm>
          <a:prstGeom prst="rect">
            <a:avLst/>
          </a:prstGeom>
          <a:noFill/>
        </p:spPr>
        <p:txBody>
          <a:bodyPr wrap="none" rtlCol="0">
            <a:spAutoFit/>
          </a:bodyPr>
          <a:p>
            <a:r>
              <a:rPr lang="en-US" altLang="zh-CN" dirty="0"/>
              <a:t>/string</a:t>
            </a:r>
            <a:endParaRPr lang="zh-CN" altLang="en-US" dirty="0"/>
          </a:p>
        </p:txBody>
      </p:sp>
      <p:sp>
        <p:nvSpPr>
          <p:cNvPr id="15" name="文本框 14"/>
          <p:cNvSpPr txBox="1"/>
          <p:nvPr/>
        </p:nvSpPr>
        <p:spPr>
          <a:xfrm>
            <a:off x="3197613" y="3791161"/>
            <a:ext cx="1107996" cy="369332"/>
          </a:xfrm>
          <a:prstGeom prst="rect">
            <a:avLst/>
          </a:prstGeom>
          <a:noFill/>
        </p:spPr>
        <p:txBody>
          <a:bodyPr wrap="none" rtlCol="0">
            <a:spAutoFit/>
          </a:bodyPr>
          <a:p>
            <a:r>
              <a:rPr lang="zh-CN" altLang="en-US" dirty="0"/>
              <a:t>到第一行</a:t>
            </a:r>
            <a:endParaRPr lang="zh-CN" altLang="en-US" dirty="0"/>
          </a:p>
        </p:txBody>
      </p:sp>
      <p:sp>
        <p:nvSpPr>
          <p:cNvPr id="16" name="文本框 15"/>
          <p:cNvSpPr txBox="1"/>
          <p:nvPr/>
        </p:nvSpPr>
        <p:spPr>
          <a:xfrm>
            <a:off x="3197613" y="4160493"/>
            <a:ext cx="1338828" cy="369332"/>
          </a:xfrm>
          <a:prstGeom prst="rect">
            <a:avLst/>
          </a:prstGeom>
          <a:noFill/>
        </p:spPr>
        <p:txBody>
          <a:bodyPr wrap="none" rtlCol="0">
            <a:spAutoFit/>
          </a:bodyPr>
          <a:p>
            <a:r>
              <a:rPr lang="zh-CN" altLang="en-US" dirty="0"/>
              <a:t>到第最后行</a:t>
            </a:r>
            <a:endParaRPr lang="zh-CN" altLang="en-US" dirty="0"/>
          </a:p>
        </p:txBody>
      </p:sp>
      <p:sp>
        <p:nvSpPr>
          <p:cNvPr id="17" name="文本框 16"/>
          <p:cNvSpPr txBox="1"/>
          <p:nvPr/>
        </p:nvSpPr>
        <p:spPr>
          <a:xfrm>
            <a:off x="3197613" y="4621801"/>
            <a:ext cx="1005403" cy="369332"/>
          </a:xfrm>
          <a:prstGeom prst="rect">
            <a:avLst/>
          </a:prstGeom>
          <a:noFill/>
        </p:spPr>
        <p:txBody>
          <a:bodyPr wrap="none" rtlCol="0">
            <a:spAutoFit/>
          </a:bodyPr>
          <a:p>
            <a:r>
              <a:rPr lang="zh-CN" altLang="en-US" dirty="0"/>
              <a:t>到第</a:t>
            </a:r>
            <a:r>
              <a:rPr lang="en-US" altLang="zh-CN" dirty="0"/>
              <a:t>n</a:t>
            </a:r>
            <a:r>
              <a:rPr lang="zh-CN" altLang="en-US" dirty="0"/>
              <a:t>行</a:t>
            </a:r>
            <a:endParaRPr lang="zh-CN" altLang="en-US" dirty="0"/>
          </a:p>
        </p:txBody>
      </p:sp>
      <p:sp>
        <p:nvSpPr>
          <p:cNvPr id="18" name="文本框 17"/>
          <p:cNvSpPr txBox="1"/>
          <p:nvPr/>
        </p:nvSpPr>
        <p:spPr>
          <a:xfrm>
            <a:off x="3197613" y="5083109"/>
            <a:ext cx="1979883" cy="369332"/>
          </a:xfrm>
          <a:prstGeom prst="rect">
            <a:avLst/>
          </a:prstGeom>
          <a:noFill/>
        </p:spPr>
        <p:txBody>
          <a:bodyPr wrap="square" rtlCol="0">
            <a:spAutoFit/>
          </a:bodyPr>
          <a:p>
            <a:r>
              <a:rPr lang="zh-CN" altLang="en-US" dirty="0"/>
              <a:t>搜索指定字符串</a:t>
            </a:r>
            <a:endParaRPr lang="zh-CN" altLang="en-US" dirty="0"/>
          </a:p>
        </p:txBody>
      </p:sp>
      <p:sp>
        <p:nvSpPr>
          <p:cNvPr id="19" name="文本框 18"/>
          <p:cNvSpPr txBox="1"/>
          <p:nvPr/>
        </p:nvSpPr>
        <p:spPr>
          <a:xfrm>
            <a:off x="1567554" y="3393114"/>
            <a:ext cx="441146" cy="369332"/>
          </a:xfrm>
          <a:prstGeom prst="rect">
            <a:avLst/>
          </a:prstGeom>
          <a:noFill/>
        </p:spPr>
        <p:txBody>
          <a:bodyPr wrap="none" rtlCol="0">
            <a:spAutoFit/>
          </a:bodyPr>
          <a:p>
            <a:r>
              <a:rPr lang="en-US" altLang="zh-CN" dirty="0"/>
              <a:t>dd</a:t>
            </a:r>
            <a:endParaRPr lang="zh-CN" altLang="en-US" dirty="0"/>
          </a:p>
        </p:txBody>
      </p:sp>
      <p:sp>
        <p:nvSpPr>
          <p:cNvPr id="20" name="文本框 19"/>
          <p:cNvSpPr txBox="1"/>
          <p:nvPr/>
        </p:nvSpPr>
        <p:spPr>
          <a:xfrm>
            <a:off x="1653476" y="5612902"/>
            <a:ext cx="312906" cy="369332"/>
          </a:xfrm>
          <a:prstGeom prst="rect">
            <a:avLst/>
          </a:prstGeom>
          <a:noFill/>
        </p:spPr>
        <p:txBody>
          <a:bodyPr wrap="none" rtlCol="0">
            <a:spAutoFit/>
          </a:bodyPr>
          <a:p>
            <a:r>
              <a:rPr lang="en-US" altLang="zh-CN" dirty="0"/>
              <a:t>u</a:t>
            </a:r>
            <a:endParaRPr lang="zh-CN" altLang="en-US" dirty="0"/>
          </a:p>
        </p:txBody>
      </p:sp>
      <p:sp>
        <p:nvSpPr>
          <p:cNvPr id="21" name="文本框 20"/>
          <p:cNvSpPr txBox="1"/>
          <p:nvPr/>
        </p:nvSpPr>
        <p:spPr>
          <a:xfrm>
            <a:off x="3164246" y="3375567"/>
            <a:ext cx="1800493" cy="369332"/>
          </a:xfrm>
          <a:prstGeom prst="rect">
            <a:avLst/>
          </a:prstGeom>
          <a:noFill/>
        </p:spPr>
        <p:txBody>
          <a:bodyPr wrap="none" rtlCol="0">
            <a:spAutoFit/>
          </a:bodyPr>
          <a:p>
            <a:r>
              <a:rPr lang="zh-CN" altLang="en-US" dirty="0"/>
              <a:t>删除光标所在行</a:t>
            </a:r>
            <a:endParaRPr lang="zh-CN" altLang="en-US" dirty="0"/>
          </a:p>
        </p:txBody>
      </p:sp>
      <p:sp>
        <p:nvSpPr>
          <p:cNvPr id="22" name="文本框 21"/>
          <p:cNvSpPr txBox="1"/>
          <p:nvPr/>
        </p:nvSpPr>
        <p:spPr>
          <a:xfrm>
            <a:off x="3197613" y="5610755"/>
            <a:ext cx="1364476" cy="369332"/>
          </a:xfrm>
          <a:prstGeom prst="rect">
            <a:avLst/>
          </a:prstGeom>
          <a:noFill/>
        </p:spPr>
        <p:txBody>
          <a:bodyPr wrap="none" rtlCol="0">
            <a:spAutoFit/>
          </a:bodyPr>
          <a:p>
            <a:r>
              <a:rPr lang="zh-CN" altLang="en-US" dirty="0"/>
              <a:t>发回上一步</a:t>
            </a:r>
            <a:endParaRPr lang="zh-CN" altLang="en-US" dirty="0"/>
          </a:p>
        </p:txBody>
      </p:sp>
      <p:sp>
        <p:nvSpPr>
          <p:cNvPr id="23" name="文本框 22"/>
          <p:cNvSpPr txBox="1"/>
          <p:nvPr/>
        </p:nvSpPr>
        <p:spPr>
          <a:xfrm>
            <a:off x="4964739" y="2410439"/>
            <a:ext cx="1379779" cy="369332"/>
          </a:xfrm>
          <a:prstGeom prst="rect">
            <a:avLst/>
          </a:prstGeom>
          <a:noFill/>
        </p:spPr>
        <p:txBody>
          <a:bodyPr wrap="square">
            <a:spAutoFit/>
          </a:bodyPr>
          <a:p>
            <a:r>
              <a:rPr lang="zh-CN" altLang="en-US" dirty="0"/>
              <a:t>：</a:t>
            </a:r>
            <a:r>
              <a:rPr lang="en-US" altLang="zh-CN" dirty="0"/>
              <a:t>w</a:t>
            </a:r>
            <a:endParaRPr lang="zh-CN" altLang="en-US" dirty="0"/>
          </a:p>
        </p:txBody>
      </p:sp>
      <p:sp>
        <p:nvSpPr>
          <p:cNvPr id="24" name="文本框 23"/>
          <p:cNvSpPr txBox="1"/>
          <p:nvPr/>
        </p:nvSpPr>
        <p:spPr>
          <a:xfrm>
            <a:off x="4964738" y="2932528"/>
            <a:ext cx="1379779" cy="369332"/>
          </a:xfrm>
          <a:prstGeom prst="rect">
            <a:avLst/>
          </a:prstGeom>
          <a:noFill/>
        </p:spPr>
        <p:txBody>
          <a:bodyPr wrap="square">
            <a:spAutoFit/>
          </a:bodyPr>
          <a:p>
            <a:r>
              <a:rPr lang="zh-CN" altLang="en-US" dirty="0"/>
              <a:t>：</a:t>
            </a:r>
            <a:r>
              <a:rPr lang="en-US" altLang="zh-CN" dirty="0"/>
              <a:t>q</a:t>
            </a:r>
            <a:endParaRPr lang="zh-CN" altLang="en-US" dirty="0"/>
          </a:p>
        </p:txBody>
      </p:sp>
      <p:sp>
        <p:nvSpPr>
          <p:cNvPr id="25" name="文本框 24"/>
          <p:cNvSpPr txBox="1"/>
          <p:nvPr/>
        </p:nvSpPr>
        <p:spPr>
          <a:xfrm>
            <a:off x="6002200" y="2410439"/>
            <a:ext cx="646331" cy="369332"/>
          </a:xfrm>
          <a:prstGeom prst="rect">
            <a:avLst/>
          </a:prstGeom>
          <a:noFill/>
        </p:spPr>
        <p:txBody>
          <a:bodyPr wrap="none" rtlCol="0">
            <a:spAutoFit/>
          </a:bodyPr>
          <a:p>
            <a:r>
              <a:rPr lang="zh-CN" altLang="en-US" dirty="0"/>
              <a:t>保存</a:t>
            </a:r>
            <a:endParaRPr lang="zh-CN" altLang="en-US" dirty="0"/>
          </a:p>
        </p:txBody>
      </p:sp>
      <p:sp>
        <p:nvSpPr>
          <p:cNvPr id="26" name="文本框 25"/>
          <p:cNvSpPr txBox="1"/>
          <p:nvPr/>
        </p:nvSpPr>
        <p:spPr>
          <a:xfrm>
            <a:off x="5856637" y="2932528"/>
            <a:ext cx="1338828" cy="369332"/>
          </a:xfrm>
          <a:prstGeom prst="rect">
            <a:avLst/>
          </a:prstGeom>
          <a:noFill/>
        </p:spPr>
        <p:txBody>
          <a:bodyPr wrap="none" rtlCol="0">
            <a:spAutoFit/>
          </a:bodyPr>
          <a:p>
            <a:r>
              <a:rPr lang="zh-CN" altLang="en-US" dirty="0"/>
              <a:t>不保存退出</a:t>
            </a:r>
            <a:endParaRPr lang="zh-CN" altLang="en-US" dirty="0"/>
          </a:p>
        </p:txBody>
      </p:sp>
      <p:sp>
        <p:nvSpPr>
          <p:cNvPr id="27" name="文本框 26"/>
          <p:cNvSpPr txBox="1"/>
          <p:nvPr/>
        </p:nvSpPr>
        <p:spPr>
          <a:xfrm>
            <a:off x="7854660" y="2635814"/>
            <a:ext cx="877163" cy="369332"/>
          </a:xfrm>
          <a:prstGeom prst="rect">
            <a:avLst/>
          </a:prstGeom>
          <a:noFill/>
        </p:spPr>
        <p:txBody>
          <a:bodyPr wrap="none" rtlCol="0">
            <a:spAutoFit/>
          </a:bodyPr>
          <a:p>
            <a:r>
              <a:rPr lang="zh-CN" altLang="en-US" dirty="0"/>
              <a:t>！强制</a:t>
            </a:r>
            <a:endParaRPr lang="zh-CN" altLang="en-US" dirty="0"/>
          </a:p>
        </p:txBody>
      </p:sp>
      <p:pic>
        <p:nvPicPr>
          <p:cNvPr id="28" name="Picture 2" descr="查看源图像"/>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48531" y="2822774"/>
            <a:ext cx="4745688" cy="3159629"/>
          </a:xfrm>
          <a:prstGeom prst="rect">
            <a:avLst/>
          </a:prstGeom>
          <a:noFill/>
          <a:extLst>
            <a:ext uri="{909E8E84-426E-40DD-AFC4-6F175D3DCCD1}">
              <a14:hiddenFill xmlns:a14="http://schemas.microsoft.com/office/drawing/2010/main">
                <a:solidFill>
                  <a:srgbClr val="FFFFFF"/>
                </a:solidFill>
              </a14:hiddenFill>
            </a:ext>
          </a:extLst>
        </p:spPr>
      </p:pic>
      <p:sp>
        <p:nvSpPr>
          <p:cNvPr id="29" name="文本框 28"/>
          <p:cNvSpPr txBox="1"/>
          <p:nvPr/>
        </p:nvSpPr>
        <p:spPr>
          <a:xfrm>
            <a:off x="5023519" y="3501667"/>
            <a:ext cx="2112091" cy="369332"/>
          </a:xfrm>
          <a:prstGeom prst="rect">
            <a:avLst/>
          </a:prstGeom>
          <a:noFill/>
        </p:spPr>
        <p:txBody>
          <a:bodyPr wrap="square">
            <a:spAutoFit/>
          </a:bodyPr>
          <a:p>
            <a:r>
              <a:rPr lang="en-US" altLang="zh-CN" dirty="0"/>
              <a:t>$              </a:t>
            </a:r>
            <a:r>
              <a:rPr lang="zh-CN" altLang="en-US" dirty="0"/>
              <a:t>行尾</a:t>
            </a:r>
            <a:endParaRPr lang="zh-CN" altLang="en-US" dirty="0"/>
          </a:p>
        </p:txBody>
      </p:sp>
      <p:sp>
        <p:nvSpPr>
          <p:cNvPr id="30" name="文本框 29"/>
          <p:cNvSpPr txBox="1"/>
          <p:nvPr/>
        </p:nvSpPr>
        <p:spPr>
          <a:xfrm>
            <a:off x="5039954" y="4057538"/>
            <a:ext cx="2112091" cy="369332"/>
          </a:xfrm>
          <a:prstGeom prst="rect">
            <a:avLst/>
          </a:prstGeom>
          <a:noFill/>
        </p:spPr>
        <p:txBody>
          <a:bodyPr wrap="square">
            <a:spAutoFit/>
          </a:bodyPr>
          <a:p>
            <a:r>
              <a:rPr lang="en-US" altLang="zh-CN" dirty="0"/>
              <a:t>0              </a:t>
            </a:r>
            <a:r>
              <a:rPr lang="zh-CN" altLang="en-US" dirty="0"/>
              <a:t>行首</a:t>
            </a:r>
            <a:endParaRPr lang="zh-CN" altLang="en-US" dirty="0"/>
          </a:p>
        </p:txBody>
      </p:sp>
    </p:spTree>
    <p:custDataLst>
      <p:tags r:id="rId4"/>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作业</a:t>
            </a:r>
            <a:r>
              <a:rPr lang="zh-CN" altLang="en-US"/>
              <a:t>安排</a:t>
            </a:r>
            <a:endParaRPr lang="zh-CN" altLang="en-US"/>
          </a:p>
        </p:txBody>
      </p:sp>
      <p:sp>
        <p:nvSpPr>
          <p:cNvPr id="3" name="文本框 2"/>
          <p:cNvSpPr txBox="1"/>
          <p:nvPr/>
        </p:nvSpPr>
        <p:spPr>
          <a:xfrm>
            <a:off x="696595" y="1601470"/>
            <a:ext cx="10951845" cy="3995420"/>
          </a:xfrm>
          <a:prstGeom prst="rect">
            <a:avLst/>
          </a:prstGeom>
          <a:noFill/>
        </p:spPr>
        <p:txBody>
          <a:bodyPr wrap="square" rtlCol="0">
            <a:noAutofit/>
          </a:bodyPr>
          <a:p>
            <a:r>
              <a:rPr lang="en-US" altLang="zh-CN" sz="2400"/>
              <a:t>level0</a:t>
            </a:r>
            <a:r>
              <a:rPr lang="zh-CN" altLang="en-US" sz="2400"/>
              <a:t>：安装好任意方式虚拟机并且成功安装任意</a:t>
            </a:r>
            <a:r>
              <a:rPr lang="en-US" altLang="zh-CN" sz="2400"/>
              <a:t>linux</a:t>
            </a:r>
            <a:r>
              <a:rPr lang="zh-CN" altLang="en-US" sz="2400"/>
              <a:t>操作系统并熟悉基础操作</a:t>
            </a:r>
            <a:endParaRPr lang="zh-CN" altLang="en-US" sz="2400"/>
          </a:p>
          <a:p>
            <a:endParaRPr lang="zh-CN" altLang="en-US" sz="2400"/>
          </a:p>
          <a:p>
            <a:r>
              <a:rPr lang="en-US" altLang="zh-CN" sz="2400"/>
              <a:t>level1</a:t>
            </a:r>
            <a:r>
              <a:rPr lang="zh-CN" altLang="en-US" sz="2400"/>
              <a:t>：创建一个文件，使用</a:t>
            </a:r>
            <a:r>
              <a:rPr lang="en-US" altLang="zh-CN" sz="2400"/>
              <a:t>vim</a:t>
            </a:r>
            <a:r>
              <a:rPr lang="zh-CN" altLang="en-US" sz="2400"/>
              <a:t>编辑，往文件里输入《青玉案</a:t>
            </a:r>
            <a:r>
              <a:rPr lang="en-US" altLang="zh-CN" sz="2400"/>
              <a:t>·</a:t>
            </a:r>
            <a:r>
              <a:rPr lang="zh-CN" altLang="en-US" sz="2400"/>
              <a:t>元夕》（或者自己喜欢的一句</a:t>
            </a:r>
            <a:r>
              <a:rPr lang="zh-CN" altLang="en-US" sz="2400"/>
              <a:t>话）</a:t>
            </a:r>
            <a:endParaRPr lang="zh-CN" altLang="en-US" sz="2400"/>
          </a:p>
          <a:p>
            <a:r>
              <a:rPr lang="en-US" altLang="zh-CN" sz="2400"/>
              <a:t>level2</a:t>
            </a:r>
            <a:r>
              <a:rPr lang="zh-CN" altLang="en-US" sz="2400"/>
              <a:t>：尝试使用</a:t>
            </a:r>
            <a:r>
              <a:rPr lang="en-US" altLang="zh-CN" sz="2400"/>
              <a:t>vim</a:t>
            </a:r>
            <a:r>
              <a:rPr lang="zh-CN" altLang="en-US" sz="2400"/>
              <a:t>编辑一段</a:t>
            </a:r>
            <a:r>
              <a:rPr lang="en-US" altLang="zh-CN" sz="2400"/>
              <a:t>helloworld</a:t>
            </a:r>
            <a:r>
              <a:rPr lang="zh-CN" altLang="en-US" sz="2400"/>
              <a:t>的</a:t>
            </a:r>
            <a:r>
              <a:rPr lang="en-US" altLang="zh-CN" sz="2400"/>
              <a:t>python</a:t>
            </a:r>
            <a:r>
              <a:rPr lang="zh-CN" altLang="en-US" sz="2400"/>
              <a:t>程序，尝试在终端上运行，要求可以输出</a:t>
            </a:r>
            <a:r>
              <a:rPr lang="en-US" altLang="zh-CN" sz="2400"/>
              <a:t>hello</a:t>
            </a:r>
            <a:r>
              <a:rPr lang="zh-CN" altLang="en-US" sz="2400"/>
              <a:t>，</a:t>
            </a:r>
            <a:r>
              <a:rPr lang="en-US" altLang="zh-CN" sz="2400"/>
              <a:t>world</a:t>
            </a:r>
            <a:endParaRPr lang="en-US" altLang="zh-CN" sz="2400"/>
          </a:p>
          <a:p>
            <a:endParaRPr lang="en-US" altLang="zh-CN" sz="2400"/>
          </a:p>
          <a:p>
            <a:r>
              <a:rPr lang="en-US" altLang="zh-CN" sz="2400"/>
              <a:t>level3</a:t>
            </a:r>
            <a:r>
              <a:rPr lang="zh-CN" altLang="en-US" sz="2400"/>
              <a:t>：尝试自己安装一些新的软件包并且了解如何使用</a:t>
            </a:r>
            <a:endParaRPr lang="zh-CN" altLang="en-US" sz="2400"/>
          </a:p>
          <a:p>
            <a:endParaRPr lang="zh-CN" altLang="en-US" sz="2400"/>
          </a:p>
          <a:p>
            <a:endParaRPr lang="zh-CN" altLang="en-US" sz="2400"/>
          </a:p>
        </p:txBody>
      </p:sp>
    </p:spTree>
    <p:custDataLst>
      <p:tags r:id="rId1"/>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作业</a:t>
            </a:r>
            <a:r>
              <a:rPr lang="zh-CN" altLang="en-US"/>
              <a:t>安排</a:t>
            </a:r>
            <a:endParaRPr lang="zh-CN" altLang="en-US"/>
          </a:p>
        </p:txBody>
      </p:sp>
      <p:sp>
        <p:nvSpPr>
          <p:cNvPr id="3" name="文本框 2"/>
          <p:cNvSpPr txBox="1"/>
          <p:nvPr/>
        </p:nvSpPr>
        <p:spPr>
          <a:xfrm>
            <a:off x="695960" y="1601470"/>
            <a:ext cx="10951845" cy="3995420"/>
          </a:xfrm>
          <a:prstGeom prst="rect">
            <a:avLst/>
          </a:prstGeom>
          <a:noFill/>
        </p:spPr>
        <p:txBody>
          <a:bodyPr wrap="square" rtlCol="0">
            <a:noAutofit/>
          </a:bodyPr>
          <a:p>
            <a:r>
              <a:rPr lang="en-US" altLang="zh-CN" sz="2400">
                <a:sym typeface="+mn-ea"/>
              </a:rPr>
              <a:t>leve4:</a:t>
            </a:r>
            <a:r>
              <a:rPr lang="zh-CN" altLang="en-US" sz="2400">
                <a:sym typeface="+mn-ea"/>
              </a:rPr>
              <a:t>难度升级，可选做，在一个云服务商如阿里云腾讯云等等租一个服务器，在服务器使用</a:t>
            </a:r>
            <a:r>
              <a:rPr lang="en-US" altLang="zh-CN" sz="2400">
                <a:sym typeface="+mn-ea"/>
              </a:rPr>
              <a:t>nginx</a:t>
            </a:r>
            <a:r>
              <a:rPr lang="zh-CN" altLang="en-US" sz="2400">
                <a:sym typeface="+mn-ea"/>
              </a:rPr>
              <a:t>实现一个静态可访问页面（外部人可用手机电脑访问</a:t>
            </a:r>
            <a:r>
              <a:rPr lang="en-US" altLang="zh-CN" sz="2400">
                <a:sym typeface="+mn-ea"/>
              </a:rPr>
              <a:t>,</a:t>
            </a:r>
            <a:r>
              <a:rPr lang="zh-CN" altLang="en-US" sz="2400">
                <a:sym typeface="+mn-ea"/>
              </a:rPr>
              <a:t>网上</a:t>
            </a:r>
            <a:r>
              <a:rPr lang="zh-CN" altLang="en-US" sz="2400">
                <a:sym typeface="+mn-ea"/>
              </a:rPr>
              <a:t>公开）</a:t>
            </a:r>
            <a:endParaRPr lang="zh-CN" altLang="en-US" sz="2400">
              <a:sym typeface="+mn-ea"/>
            </a:endParaRPr>
          </a:p>
          <a:p>
            <a:endParaRPr lang="zh-CN" altLang="en-US" sz="2400"/>
          </a:p>
        </p:txBody>
      </p:sp>
      <p:pic>
        <p:nvPicPr>
          <p:cNvPr id="5" name="图片 4" descr="屏幕截图 2025-10-25 154020"/>
          <p:cNvPicPr>
            <a:picLocks noChangeAspect="1"/>
          </p:cNvPicPr>
          <p:nvPr/>
        </p:nvPicPr>
        <p:blipFill>
          <a:blip r:embed="rId1"/>
          <a:stretch>
            <a:fillRect/>
          </a:stretch>
        </p:blipFill>
        <p:spPr>
          <a:xfrm>
            <a:off x="2830195" y="2535555"/>
            <a:ext cx="5259705" cy="2408555"/>
          </a:xfrm>
          <a:prstGeom prst="rect">
            <a:avLst/>
          </a:prstGeom>
        </p:spPr>
      </p:pic>
      <p:sp>
        <p:nvSpPr>
          <p:cNvPr id="6" name="文本框 5"/>
          <p:cNvSpPr txBox="1"/>
          <p:nvPr/>
        </p:nvSpPr>
        <p:spPr>
          <a:xfrm>
            <a:off x="906145" y="6280150"/>
            <a:ext cx="10893425" cy="368300"/>
          </a:xfrm>
          <a:prstGeom prst="rect">
            <a:avLst/>
          </a:prstGeom>
          <a:noFill/>
        </p:spPr>
        <p:txBody>
          <a:bodyPr wrap="square" rtlCol="0">
            <a:spAutoFit/>
          </a:bodyPr>
          <a:p>
            <a:r>
              <a:rPr lang="zh-CN" altLang="en-US"/>
              <a:t>前面三个作业以截图的形式提交，</a:t>
            </a:r>
            <a:r>
              <a:rPr lang="en-US" altLang="zh-CN"/>
              <a:t>level 4 </a:t>
            </a:r>
            <a:r>
              <a:rPr lang="zh-CN" altLang="en-US"/>
              <a:t>提交</a:t>
            </a:r>
            <a:r>
              <a:rPr lang="en-US" altLang="zh-CN"/>
              <a:t>ip</a:t>
            </a:r>
            <a:r>
              <a:rPr lang="zh-CN" altLang="en-US"/>
              <a:t>地址即可。提交</a:t>
            </a:r>
            <a:r>
              <a:rPr lang="zh-CN" altLang="en-US"/>
              <a:t>邮箱：</a:t>
            </a:r>
            <a:r>
              <a:rPr lang="en-US" altLang="zh-CN"/>
              <a:t>lekai@lanshan.email</a:t>
            </a:r>
            <a:endParaRPr lang="en-US" altLang="zh-CN"/>
          </a:p>
        </p:txBody>
      </p:sp>
    </p:spTree>
    <p:custDataLst>
      <p:tags r:id="rId2"/>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p:cNvSpPr>
            <a:spLocks noGrp="1"/>
          </p:cNvSpPr>
          <p:nvPr>
            <p:ph type="title"/>
            <p:custDataLst>
              <p:tags r:id="rId1"/>
            </p:custDataLst>
          </p:nvPr>
        </p:nvSpPr>
        <p:spPr/>
        <p:txBody>
          <a:bodyPr/>
          <a:lstStyle/>
          <a:p>
            <a:r>
              <a:rPr lang="zh-CN" altLang="en-US"/>
              <a:t>目录</a:t>
            </a:r>
            <a:endParaRPr lang="zh-CN" altLang="en-US"/>
          </a:p>
        </p:txBody>
      </p:sp>
      <p:sp>
        <p:nvSpPr>
          <p:cNvPr id="9" name="序号"/>
          <p:cNvSpPr txBox="1"/>
          <p:nvPr>
            <p:custDataLst>
              <p:tags r:id="rId2"/>
            </p:custDataLst>
          </p:nvPr>
        </p:nvSpPr>
        <p:spPr>
          <a:xfrm>
            <a:off x="4735888" y="1757577"/>
            <a:ext cx="658495" cy="684000"/>
          </a:xfrm>
          <a:prstGeom prst="rect">
            <a:avLst/>
          </a:prstGeom>
          <a:noFill/>
        </p:spPr>
        <p:txBody>
          <a:bodyPr wrap="none" lIns="0" tIns="0" rIns="0" bIns="0" rtlCol="0" anchor="t"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100000"/>
              </a:lnSpc>
            </a:pPr>
            <a:r>
              <a:rPr lang="en-US" sz="3800" b="1" dirty="0">
                <a:solidFill>
                  <a:schemeClr val="accent1"/>
                </a:solidFill>
                <a:ea typeface="+mj-ea"/>
              </a:rPr>
              <a:t>01</a:t>
            </a:r>
            <a:endParaRPr lang="en-US" sz="3800" b="1" dirty="0">
              <a:solidFill>
                <a:schemeClr val="accent1"/>
              </a:solidFill>
              <a:ea typeface="+mj-ea"/>
            </a:endParaRPr>
          </a:p>
        </p:txBody>
      </p:sp>
      <p:sp>
        <p:nvSpPr>
          <p:cNvPr id="10" name="项标题"/>
          <p:cNvSpPr txBox="1"/>
          <p:nvPr>
            <p:custDataLst>
              <p:tags r:id="rId3"/>
            </p:custDataLst>
          </p:nvPr>
        </p:nvSpPr>
        <p:spPr>
          <a:xfrm>
            <a:off x="5786478" y="1754733"/>
            <a:ext cx="4788000" cy="756000"/>
          </a:xfrm>
          <a:prstGeom prst="rect">
            <a:avLst/>
          </a:prstGeom>
          <a:noFill/>
        </p:spPr>
        <p:txBody>
          <a:bodyPr wrap="square" lIns="0" tIns="0" rIns="0" bIns="0" rtlCol="0" anchor="t"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00000"/>
              </a:lnSpc>
            </a:pPr>
            <a:r>
              <a:rPr lang="en-US" altLang="zh-CN" sz="3400" spc="300" dirty="0">
                <a:solidFill>
                  <a:schemeClr val="tx1">
                    <a:lumMod val="85000"/>
                    <a:lumOff val="15000"/>
                  </a:schemeClr>
                </a:solidFill>
                <a:latin typeface="+mn-ea"/>
              </a:rPr>
              <a:t>Linux</a:t>
            </a:r>
            <a:r>
              <a:rPr lang="zh-CN" altLang="en-US" sz="3400" spc="300" dirty="0">
                <a:solidFill>
                  <a:schemeClr val="tx1">
                    <a:lumMod val="85000"/>
                    <a:lumOff val="15000"/>
                  </a:schemeClr>
                </a:solidFill>
                <a:latin typeface="+mn-ea"/>
              </a:rPr>
              <a:t>介绍</a:t>
            </a:r>
            <a:endParaRPr lang="zh-CN" altLang="en-US" sz="3400" spc="300" dirty="0">
              <a:solidFill>
                <a:schemeClr val="tx1">
                  <a:lumMod val="85000"/>
                  <a:lumOff val="15000"/>
                </a:schemeClr>
              </a:solidFill>
              <a:latin typeface="+mn-ea"/>
            </a:endParaRPr>
          </a:p>
        </p:txBody>
      </p:sp>
      <p:sp>
        <p:nvSpPr>
          <p:cNvPr id="11" name="序号"/>
          <p:cNvSpPr txBox="1"/>
          <p:nvPr>
            <p:custDataLst>
              <p:tags r:id="rId4"/>
            </p:custDataLst>
          </p:nvPr>
        </p:nvSpPr>
        <p:spPr>
          <a:xfrm>
            <a:off x="4735888" y="2684537"/>
            <a:ext cx="658495" cy="684000"/>
          </a:xfrm>
          <a:prstGeom prst="rect">
            <a:avLst/>
          </a:prstGeom>
          <a:noFill/>
        </p:spPr>
        <p:txBody>
          <a:bodyPr wrap="none" lIns="0" tIns="0" rIns="0" bIns="0" rtlCol="0" anchor="t"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100000"/>
              </a:lnSpc>
            </a:pPr>
            <a:r>
              <a:rPr lang="en-US" sz="3800" b="1" dirty="0">
                <a:solidFill>
                  <a:schemeClr val="accent1"/>
                </a:solidFill>
                <a:ea typeface="+mj-ea"/>
              </a:rPr>
              <a:t>02</a:t>
            </a:r>
            <a:endParaRPr lang="en-US" sz="3800" b="1" dirty="0">
              <a:solidFill>
                <a:schemeClr val="accent1"/>
              </a:solidFill>
              <a:ea typeface="+mj-ea"/>
            </a:endParaRPr>
          </a:p>
        </p:txBody>
      </p:sp>
      <p:sp>
        <p:nvSpPr>
          <p:cNvPr id="12" name="项标题"/>
          <p:cNvSpPr txBox="1"/>
          <p:nvPr>
            <p:custDataLst>
              <p:tags r:id="rId5"/>
            </p:custDataLst>
          </p:nvPr>
        </p:nvSpPr>
        <p:spPr>
          <a:xfrm>
            <a:off x="5786478" y="2684868"/>
            <a:ext cx="4788000" cy="756000"/>
          </a:xfrm>
          <a:prstGeom prst="rect">
            <a:avLst/>
          </a:prstGeom>
          <a:noFill/>
        </p:spPr>
        <p:txBody>
          <a:bodyPr wrap="square" lIns="0" tIns="0" rIns="0" bIns="0" rtlCol="0" anchor="t"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00000"/>
              </a:lnSpc>
            </a:pPr>
            <a:r>
              <a:rPr lang="en-US" altLang="zh-CN" sz="3400" spc="300" dirty="0">
                <a:solidFill>
                  <a:schemeClr val="tx1">
                    <a:lumMod val="85000"/>
                    <a:lumOff val="15000"/>
                  </a:schemeClr>
                </a:solidFill>
                <a:latin typeface="+mn-ea"/>
              </a:rPr>
              <a:t>Linux</a:t>
            </a:r>
            <a:r>
              <a:rPr lang="zh-CN" altLang="en-US" sz="3400" spc="300" dirty="0">
                <a:solidFill>
                  <a:schemeClr val="tx1">
                    <a:lumMod val="85000"/>
                    <a:lumOff val="15000"/>
                  </a:schemeClr>
                </a:solidFill>
                <a:latin typeface="+mn-ea"/>
              </a:rPr>
              <a:t>构成与基础</a:t>
            </a:r>
            <a:r>
              <a:rPr lang="zh-CN" altLang="en-US" sz="3400" spc="300" dirty="0">
                <a:solidFill>
                  <a:schemeClr val="tx1">
                    <a:lumMod val="85000"/>
                    <a:lumOff val="15000"/>
                  </a:schemeClr>
                </a:solidFill>
                <a:latin typeface="+mn-ea"/>
              </a:rPr>
              <a:t>操作</a:t>
            </a:r>
            <a:endParaRPr lang="zh-CN" altLang="en-US" sz="3400" spc="300" dirty="0">
              <a:solidFill>
                <a:schemeClr val="tx1">
                  <a:lumMod val="85000"/>
                  <a:lumOff val="15000"/>
                </a:schemeClr>
              </a:solidFill>
              <a:latin typeface="+mn-ea"/>
            </a:endParaRPr>
          </a:p>
        </p:txBody>
      </p:sp>
      <p:sp>
        <p:nvSpPr>
          <p:cNvPr id="13" name="序号"/>
          <p:cNvSpPr txBox="1"/>
          <p:nvPr>
            <p:custDataLst>
              <p:tags r:id="rId6"/>
            </p:custDataLst>
          </p:nvPr>
        </p:nvSpPr>
        <p:spPr>
          <a:xfrm>
            <a:off x="4735888" y="3658791"/>
            <a:ext cx="658495" cy="684000"/>
          </a:xfrm>
          <a:prstGeom prst="rect">
            <a:avLst/>
          </a:prstGeom>
          <a:noFill/>
        </p:spPr>
        <p:txBody>
          <a:bodyPr wrap="none" lIns="0" tIns="0" rIns="0" bIns="0" rtlCol="0" anchor="t"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100000"/>
              </a:lnSpc>
            </a:pPr>
            <a:r>
              <a:rPr lang="en-US" sz="3800" b="1" dirty="0">
                <a:solidFill>
                  <a:schemeClr val="accent1"/>
                </a:solidFill>
                <a:ea typeface="+mj-ea"/>
              </a:rPr>
              <a:t>03</a:t>
            </a:r>
            <a:endParaRPr lang="en-US" sz="3800" b="1" dirty="0">
              <a:solidFill>
                <a:schemeClr val="accent1"/>
              </a:solidFill>
              <a:ea typeface="+mj-ea"/>
            </a:endParaRPr>
          </a:p>
        </p:txBody>
      </p:sp>
      <p:sp>
        <p:nvSpPr>
          <p:cNvPr id="14" name="项标题"/>
          <p:cNvSpPr txBox="1"/>
          <p:nvPr>
            <p:custDataLst>
              <p:tags r:id="rId7"/>
            </p:custDataLst>
          </p:nvPr>
        </p:nvSpPr>
        <p:spPr>
          <a:xfrm>
            <a:off x="5786478" y="3655947"/>
            <a:ext cx="4788000" cy="756000"/>
          </a:xfrm>
          <a:prstGeom prst="rect">
            <a:avLst/>
          </a:prstGeom>
          <a:noFill/>
        </p:spPr>
        <p:txBody>
          <a:bodyPr wrap="square" lIns="0" tIns="0" rIns="0" bIns="0" rtlCol="0" anchor="t"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00000"/>
              </a:lnSpc>
            </a:pPr>
            <a:r>
              <a:rPr lang="en-US" altLang="zh-CN" sz="3400" spc="300" dirty="0">
                <a:solidFill>
                  <a:schemeClr val="tx1">
                    <a:lumMod val="85000"/>
                    <a:lumOff val="15000"/>
                  </a:schemeClr>
                </a:solidFill>
                <a:latin typeface="+mn-ea"/>
                <a:sym typeface="+mn-ea"/>
              </a:rPr>
              <a:t>vim</a:t>
            </a:r>
            <a:r>
              <a:rPr lang="zh-CN" altLang="en-US" sz="3400" spc="300" dirty="0">
                <a:solidFill>
                  <a:schemeClr val="tx1">
                    <a:lumMod val="85000"/>
                    <a:lumOff val="15000"/>
                  </a:schemeClr>
                </a:solidFill>
                <a:latin typeface="+mn-ea"/>
                <a:sym typeface="+mn-ea"/>
              </a:rPr>
              <a:t>的使用</a:t>
            </a:r>
            <a:endParaRPr lang="zh-CN" altLang="en-US" sz="3400" spc="300" dirty="0">
              <a:solidFill>
                <a:schemeClr val="tx1">
                  <a:lumMod val="85000"/>
                  <a:lumOff val="15000"/>
                </a:schemeClr>
              </a:solidFill>
              <a:latin typeface="+mn-ea"/>
            </a:endParaRPr>
          </a:p>
        </p:txBody>
      </p:sp>
      <p:sp>
        <p:nvSpPr>
          <p:cNvPr id="15" name="序号"/>
          <p:cNvSpPr txBox="1"/>
          <p:nvPr>
            <p:custDataLst>
              <p:tags r:id="rId8"/>
            </p:custDataLst>
          </p:nvPr>
        </p:nvSpPr>
        <p:spPr>
          <a:xfrm>
            <a:off x="4735888" y="4629045"/>
            <a:ext cx="658495" cy="684000"/>
          </a:xfrm>
          <a:prstGeom prst="rect">
            <a:avLst/>
          </a:prstGeom>
          <a:noFill/>
        </p:spPr>
        <p:txBody>
          <a:bodyPr wrap="none" lIns="0" tIns="0" rIns="0" bIns="0" rtlCol="0" anchor="t"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100000"/>
              </a:lnSpc>
            </a:pPr>
            <a:r>
              <a:rPr lang="en-US" sz="3800" b="1" dirty="0">
                <a:solidFill>
                  <a:schemeClr val="accent1"/>
                </a:solidFill>
                <a:ea typeface="+mj-ea"/>
              </a:rPr>
              <a:t>04</a:t>
            </a:r>
            <a:endParaRPr lang="en-US" sz="3800" b="1" dirty="0">
              <a:solidFill>
                <a:schemeClr val="accent1"/>
              </a:solidFill>
              <a:ea typeface="+mj-ea"/>
            </a:endParaRPr>
          </a:p>
        </p:txBody>
      </p:sp>
      <p:sp>
        <p:nvSpPr>
          <p:cNvPr id="16" name="项标题"/>
          <p:cNvSpPr txBox="1"/>
          <p:nvPr>
            <p:custDataLst>
              <p:tags r:id="rId9"/>
            </p:custDataLst>
          </p:nvPr>
        </p:nvSpPr>
        <p:spPr>
          <a:xfrm>
            <a:off x="5786478" y="4626836"/>
            <a:ext cx="4788000" cy="756000"/>
          </a:xfrm>
          <a:prstGeom prst="rect">
            <a:avLst/>
          </a:prstGeom>
          <a:noFill/>
        </p:spPr>
        <p:txBody>
          <a:bodyPr wrap="square" lIns="0" tIns="0" rIns="0" bIns="0" rtlCol="0" anchor="t"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00000"/>
              </a:lnSpc>
            </a:pPr>
            <a:r>
              <a:rPr lang="en-US" altLang="zh-CN" sz="3400" spc="300" dirty="0">
                <a:solidFill>
                  <a:schemeClr val="tx1">
                    <a:lumMod val="85000"/>
                    <a:lumOff val="15000"/>
                  </a:schemeClr>
                </a:solidFill>
                <a:latin typeface="+mn-ea"/>
              </a:rPr>
              <a:t>Linux</a:t>
            </a:r>
            <a:r>
              <a:rPr lang="zh-CN" altLang="en-US" sz="3400" spc="300" dirty="0">
                <a:solidFill>
                  <a:schemeClr val="tx1">
                    <a:lumMod val="85000"/>
                    <a:lumOff val="15000"/>
                  </a:schemeClr>
                </a:solidFill>
                <a:latin typeface="+mn-ea"/>
              </a:rPr>
              <a:t>相关</a:t>
            </a:r>
            <a:r>
              <a:rPr lang="zh-CN" altLang="en-US" sz="3400" spc="300" dirty="0">
                <a:solidFill>
                  <a:schemeClr val="tx1">
                    <a:lumMod val="85000"/>
                    <a:lumOff val="15000"/>
                  </a:schemeClr>
                </a:solidFill>
                <a:latin typeface="+mn-ea"/>
              </a:rPr>
              <a:t>运用</a:t>
            </a:r>
            <a:endParaRPr lang="zh-CN" altLang="en-US" sz="3400" spc="300" dirty="0">
              <a:solidFill>
                <a:schemeClr val="tx1">
                  <a:lumMod val="85000"/>
                  <a:lumOff val="15000"/>
                </a:schemeClr>
              </a:solidFill>
              <a:latin typeface="+mn-ea"/>
            </a:endParaRPr>
          </a:p>
        </p:txBody>
      </p:sp>
      <p:sp>
        <p:nvSpPr>
          <p:cNvPr id="2" name="任意多边形: 形状 11"/>
          <p:cNvSpPr/>
          <p:nvPr userDrawn="1">
            <p:custDataLst>
              <p:tags r:id="rId10"/>
            </p:custDataLst>
          </p:nvPr>
        </p:nvSpPr>
        <p:spPr>
          <a:xfrm>
            <a:off x="818221" y="4568280"/>
            <a:ext cx="1693545" cy="237490"/>
          </a:xfrm>
          <a:custGeom>
            <a:avLst/>
            <a:gdLst/>
            <a:ahLst/>
            <a:cxnLst/>
            <a:rect l="l" t="t" r="r" b="b"/>
            <a:pathLst>
              <a:path w="4207743" h="596057">
                <a:moveTo>
                  <a:pt x="789087" y="106413"/>
                </a:moveTo>
                <a:cubicBezTo>
                  <a:pt x="740966" y="106413"/>
                  <a:pt x="703077" y="124272"/>
                  <a:pt x="675419" y="159991"/>
                </a:cubicBezTo>
                <a:cubicBezTo>
                  <a:pt x="647762" y="195709"/>
                  <a:pt x="633933" y="241970"/>
                  <a:pt x="633933" y="298773"/>
                </a:cubicBezTo>
                <a:cubicBezTo>
                  <a:pt x="633933" y="354831"/>
                  <a:pt x="647452" y="400658"/>
                  <a:pt x="674489" y="436253"/>
                </a:cubicBezTo>
                <a:cubicBezTo>
                  <a:pt x="701526" y="471848"/>
                  <a:pt x="738609" y="489645"/>
                  <a:pt x="785738" y="489645"/>
                </a:cubicBezTo>
                <a:cubicBezTo>
                  <a:pt x="833859" y="489645"/>
                  <a:pt x="871314" y="472592"/>
                  <a:pt x="898103" y="438485"/>
                </a:cubicBezTo>
                <a:cubicBezTo>
                  <a:pt x="924893" y="404379"/>
                  <a:pt x="938287" y="358552"/>
                  <a:pt x="938287" y="301005"/>
                </a:cubicBezTo>
                <a:cubicBezTo>
                  <a:pt x="938287" y="240978"/>
                  <a:pt x="925264" y="193539"/>
                  <a:pt x="899220" y="158688"/>
                </a:cubicBezTo>
                <a:cubicBezTo>
                  <a:pt x="873175" y="123838"/>
                  <a:pt x="836464" y="106413"/>
                  <a:pt x="789087" y="106413"/>
                </a:cubicBezTo>
                <a:close/>
                <a:moveTo>
                  <a:pt x="3315891" y="9674"/>
                </a:moveTo>
                <a:lnTo>
                  <a:pt x="3767584" y="9674"/>
                </a:lnTo>
                <a:lnTo>
                  <a:pt x="3767584" y="110133"/>
                </a:lnTo>
                <a:lnTo>
                  <a:pt x="3603129" y="110133"/>
                </a:lnTo>
                <a:lnTo>
                  <a:pt x="3603129" y="586011"/>
                </a:lnTo>
                <a:lnTo>
                  <a:pt x="3479974" y="586011"/>
                </a:lnTo>
                <a:lnTo>
                  <a:pt x="3479974" y="110133"/>
                </a:lnTo>
                <a:lnTo>
                  <a:pt x="3315891" y="110133"/>
                </a:lnTo>
                <a:close/>
                <a:moveTo>
                  <a:pt x="2722141" y="9674"/>
                </a:moveTo>
                <a:lnTo>
                  <a:pt x="2856086" y="9674"/>
                </a:lnTo>
                <a:lnTo>
                  <a:pt x="3091234" y="372071"/>
                </a:lnTo>
                <a:cubicBezTo>
                  <a:pt x="3106861" y="396131"/>
                  <a:pt x="3116411" y="411386"/>
                  <a:pt x="3119884" y="417835"/>
                </a:cubicBezTo>
                <a:lnTo>
                  <a:pt x="3121744" y="417835"/>
                </a:lnTo>
                <a:cubicBezTo>
                  <a:pt x="3119264" y="403945"/>
                  <a:pt x="3118024" y="377404"/>
                  <a:pt x="3118024" y="338212"/>
                </a:cubicBezTo>
                <a:lnTo>
                  <a:pt x="3118024" y="9674"/>
                </a:lnTo>
                <a:lnTo>
                  <a:pt x="3234482" y="9674"/>
                </a:lnTo>
                <a:lnTo>
                  <a:pt x="3234482" y="586011"/>
                </a:lnTo>
                <a:lnTo>
                  <a:pt x="3108722" y="586011"/>
                </a:lnTo>
                <a:lnTo>
                  <a:pt x="2864644" y="213197"/>
                </a:lnTo>
                <a:cubicBezTo>
                  <a:pt x="2851993" y="193849"/>
                  <a:pt x="2842815" y="178222"/>
                  <a:pt x="2837110" y="166316"/>
                </a:cubicBezTo>
                <a:lnTo>
                  <a:pt x="2835250" y="166316"/>
                </a:lnTo>
                <a:cubicBezTo>
                  <a:pt x="2837483" y="186160"/>
                  <a:pt x="2838599" y="216793"/>
                  <a:pt x="2838599" y="258217"/>
                </a:cubicBezTo>
                <a:lnTo>
                  <a:pt x="2838599" y="586011"/>
                </a:lnTo>
                <a:lnTo>
                  <a:pt x="2722141" y="586011"/>
                </a:lnTo>
                <a:close/>
                <a:moveTo>
                  <a:pt x="2283991" y="9674"/>
                </a:moveTo>
                <a:lnTo>
                  <a:pt x="2611785" y="9674"/>
                </a:lnTo>
                <a:lnTo>
                  <a:pt x="2611785" y="110133"/>
                </a:lnTo>
                <a:lnTo>
                  <a:pt x="2406774" y="110133"/>
                </a:lnTo>
                <a:lnTo>
                  <a:pt x="2406774" y="245939"/>
                </a:lnTo>
                <a:lnTo>
                  <a:pt x="2597274" y="245939"/>
                </a:lnTo>
                <a:lnTo>
                  <a:pt x="2597274" y="346026"/>
                </a:lnTo>
                <a:lnTo>
                  <a:pt x="2406774" y="346026"/>
                </a:lnTo>
                <a:lnTo>
                  <a:pt x="2406774" y="485552"/>
                </a:lnTo>
                <a:lnTo>
                  <a:pt x="2625179" y="485552"/>
                </a:lnTo>
                <a:lnTo>
                  <a:pt x="2625179" y="586011"/>
                </a:lnTo>
                <a:lnTo>
                  <a:pt x="2283991" y="586011"/>
                </a:lnTo>
                <a:close/>
                <a:moveTo>
                  <a:pt x="1753791" y="9674"/>
                </a:moveTo>
                <a:lnTo>
                  <a:pt x="2205484" y="9674"/>
                </a:lnTo>
                <a:lnTo>
                  <a:pt x="2205484" y="110133"/>
                </a:lnTo>
                <a:lnTo>
                  <a:pt x="2041029" y="110133"/>
                </a:lnTo>
                <a:lnTo>
                  <a:pt x="2041029" y="586011"/>
                </a:lnTo>
                <a:lnTo>
                  <a:pt x="1917874" y="586011"/>
                </a:lnTo>
                <a:lnTo>
                  <a:pt x="1917874" y="110133"/>
                </a:lnTo>
                <a:lnTo>
                  <a:pt x="1753791" y="110133"/>
                </a:lnTo>
                <a:close/>
                <a:moveTo>
                  <a:pt x="1160041" y="9674"/>
                </a:moveTo>
                <a:lnTo>
                  <a:pt x="1293986" y="9674"/>
                </a:lnTo>
                <a:lnTo>
                  <a:pt x="1529135" y="372071"/>
                </a:lnTo>
                <a:cubicBezTo>
                  <a:pt x="1544761" y="396131"/>
                  <a:pt x="1554311" y="411386"/>
                  <a:pt x="1557784" y="417835"/>
                </a:cubicBezTo>
                <a:lnTo>
                  <a:pt x="1559644" y="417835"/>
                </a:lnTo>
                <a:cubicBezTo>
                  <a:pt x="1557164" y="403945"/>
                  <a:pt x="1555924" y="377404"/>
                  <a:pt x="1555924" y="338212"/>
                </a:cubicBezTo>
                <a:lnTo>
                  <a:pt x="1555924" y="9674"/>
                </a:lnTo>
                <a:lnTo>
                  <a:pt x="1672382" y="9674"/>
                </a:lnTo>
                <a:lnTo>
                  <a:pt x="1672382" y="586011"/>
                </a:lnTo>
                <a:lnTo>
                  <a:pt x="1546622" y="586011"/>
                </a:lnTo>
                <a:lnTo>
                  <a:pt x="1302544" y="213197"/>
                </a:lnTo>
                <a:cubicBezTo>
                  <a:pt x="1289893" y="193849"/>
                  <a:pt x="1280716" y="178222"/>
                  <a:pt x="1275011" y="166316"/>
                </a:cubicBezTo>
                <a:lnTo>
                  <a:pt x="1273150" y="166316"/>
                </a:lnTo>
                <a:cubicBezTo>
                  <a:pt x="1275383" y="186160"/>
                  <a:pt x="1276499" y="216793"/>
                  <a:pt x="1276499" y="258217"/>
                </a:cubicBezTo>
                <a:lnTo>
                  <a:pt x="1276499" y="586011"/>
                </a:lnTo>
                <a:lnTo>
                  <a:pt x="1160041" y="586011"/>
                </a:lnTo>
                <a:close/>
                <a:moveTo>
                  <a:pt x="4040683" y="0"/>
                </a:moveTo>
                <a:cubicBezTo>
                  <a:pt x="4096990" y="0"/>
                  <a:pt x="4144243" y="7318"/>
                  <a:pt x="4182442" y="21953"/>
                </a:cubicBezTo>
                <a:lnTo>
                  <a:pt x="4182442" y="137294"/>
                </a:lnTo>
                <a:cubicBezTo>
                  <a:pt x="4143747" y="111001"/>
                  <a:pt x="4098478" y="97855"/>
                  <a:pt x="4046637" y="97855"/>
                </a:cubicBezTo>
                <a:cubicBezTo>
                  <a:pt x="4016375" y="97855"/>
                  <a:pt x="3992191" y="103374"/>
                  <a:pt x="3974083" y="114412"/>
                </a:cubicBezTo>
                <a:cubicBezTo>
                  <a:pt x="3955975" y="125450"/>
                  <a:pt x="3946922" y="140271"/>
                  <a:pt x="3946922" y="158874"/>
                </a:cubicBezTo>
                <a:cubicBezTo>
                  <a:pt x="3946922" y="173757"/>
                  <a:pt x="3953123" y="187462"/>
                  <a:pt x="3965525" y="199988"/>
                </a:cubicBezTo>
                <a:cubicBezTo>
                  <a:pt x="3977927" y="212515"/>
                  <a:pt x="4008562" y="229444"/>
                  <a:pt x="4057427" y="250776"/>
                </a:cubicBezTo>
                <a:cubicBezTo>
                  <a:pt x="4114725" y="275332"/>
                  <a:pt x="4154103" y="301253"/>
                  <a:pt x="4175559" y="328539"/>
                </a:cubicBezTo>
                <a:cubicBezTo>
                  <a:pt x="4197015" y="355824"/>
                  <a:pt x="4207743" y="388318"/>
                  <a:pt x="4207743" y="426021"/>
                </a:cubicBezTo>
                <a:cubicBezTo>
                  <a:pt x="4207743" y="481335"/>
                  <a:pt x="4188147" y="523503"/>
                  <a:pt x="4148956" y="552525"/>
                </a:cubicBezTo>
                <a:cubicBezTo>
                  <a:pt x="4109765" y="581546"/>
                  <a:pt x="4054078" y="596057"/>
                  <a:pt x="3981896" y="596057"/>
                </a:cubicBezTo>
                <a:cubicBezTo>
                  <a:pt x="3915916" y="596057"/>
                  <a:pt x="3861841" y="585391"/>
                  <a:pt x="3819674" y="564059"/>
                </a:cubicBezTo>
                <a:lnTo>
                  <a:pt x="3819674" y="440904"/>
                </a:lnTo>
                <a:cubicBezTo>
                  <a:pt x="3866059" y="479351"/>
                  <a:pt x="3918768" y="498575"/>
                  <a:pt x="3977804" y="498575"/>
                </a:cubicBezTo>
                <a:cubicBezTo>
                  <a:pt x="4011290" y="498575"/>
                  <a:pt x="4036467" y="492808"/>
                  <a:pt x="4053334" y="481273"/>
                </a:cubicBezTo>
                <a:cubicBezTo>
                  <a:pt x="4070201" y="469739"/>
                  <a:pt x="4078635" y="454918"/>
                  <a:pt x="4078635" y="436811"/>
                </a:cubicBezTo>
                <a:cubicBezTo>
                  <a:pt x="4078635" y="421184"/>
                  <a:pt x="4071937" y="406425"/>
                  <a:pt x="4058543" y="392535"/>
                </a:cubicBezTo>
                <a:cubicBezTo>
                  <a:pt x="4045148" y="378644"/>
                  <a:pt x="4009802" y="359792"/>
                  <a:pt x="3952503" y="335980"/>
                </a:cubicBezTo>
                <a:cubicBezTo>
                  <a:pt x="3862462" y="297781"/>
                  <a:pt x="3817441" y="242218"/>
                  <a:pt x="3817441" y="169292"/>
                </a:cubicBezTo>
                <a:cubicBezTo>
                  <a:pt x="3817441" y="115714"/>
                  <a:pt x="3837843" y="74104"/>
                  <a:pt x="3878647" y="44463"/>
                </a:cubicBezTo>
                <a:cubicBezTo>
                  <a:pt x="3919451" y="14821"/>
                  <a:pt x="3973463" y="0"/>
                  <a:pt x="4040683" y="0"/>
                </a:cubicBezTo>
                <a:close/>
                <a:moveTo>
                  <a:pt x="792807" y="0"/>
                </a:moveTo>
                <a:cubicBezTo>
                  <a:pt x="875159" y="0"/>
                  <a:pt x="941450" y="27410"/>
                  <a:pt x="991679" y="82228"/>
                </a:cubicBezTo>
                <a:cubicBezTo>
                  <a:pt x="1041909" y="137046"/>
                  <a:pt x="1067023" y="207492"/>
                  <a:pt x="1067023" y="293564"/>
                </a:cubicBezTo>
                <a:cubicBezTo>
                  <a:pt x="1067023" y="383357"/>
                  <a:pt x="1040916" y="456221"/>
                  <a:pt x="988702" y="512155"/>
                </a:cubicBezTo>
                <a:cubicBezTo>
                  <a:pt x="936489" y="568090"/>
                  <a:pt x="868090" y="596057"/>
                  <a:pt x="783506" y="596057"/>
                </a:cubicBezTo>
                <a:cubicBezTo>
                  <a:pt x="700906" y="596057"/>
                  <a:pt x="633809" y="568958"/>
                  <a:pt x="582216" y="514760"/>
                </a:cubicBezTo>
                <a:cubicBezTo>
                  <a:pt x="530622" y="460561"/>
                  <a:pt x="504825" y="390798"/>
                  <a:pt x="504825" y="305470"/>
                </a:cubicBezTo>
                <a:cubicBezTo>
                  <a:pt x="504825" y="215181"/>
                  <a:pt x="531180" y="141697"/>
                  <a:pt x="583890" y="85018"/>
                </a:cubicBezTo>
                <a:cubicBezTo>
                  <a:pt x="636600" y="28340"/>
                  <a:pt x="706239" y="0"/>
                  <a:pt x="792807" y="0"/>
                </a:cubicBezTo>
                <a:close/>
                <a:moveTo>
                  <a:pt x="305842" y="0"/>
                </a:moveTo>
                <a:cubicBezTo>
                  <a:pt x="362148" y="0"/>
                  <a:pt x="409278" y="7318"/>
                  <a:pt x="447229" y="21953"/>
                </a:cubicBezTo>
                <a:lnTo>
                  <a:pt x="447229" y="140643"/>
                </a:lnTo>
                <a:cubicBezTo>
                  <a:pt x="408285" y="117823"/>
                  <a:pt x="364133" y="106413"/>
                  <a:pt x="314771" y="106413"/>
                </a:cubicBezTo>
                <a:cubicBezTo>
                  <a:pt x="258465" y="106413"/>
                  <a:pt x="213444" y="124396"/>
                  <a:pt x="179710" y="160363"/>
                </a:cubicBezTo>
                <a:cubicBezTo>
                  <a:pt x="145976" y="196329"/>
                  <a:pt x="129108" y="243334"/>
                  <a:pt x="129108" y="301377"/>
                </a:cubicBezTo>
                <a:cubicBezTo>
                  <a:pt x="129108" y="357932"/>
                  <a:pt x="145107" y="403449"/>
                  <a:pt x="177105" y="437927"/>
                </a:cubicBezTo>
                <a:cubicBezTo>
                  <a:pt x="209104" y="472406"/>
                  <a:pt x="252388" y="489645"/>
                  <a:pt x="306958" y="489645"/>
                </a:cubicBezTo>
                <a:cubicBezTo>
                  <a:pt x="358304" y="489645"/>
                  <a:pt x="405061" y="477243"/>
                  <a:pt x="447229" y="452438"/>
                </a:cubicBezTo>
                <a:lnTo>
                  <a:pt x="447229" y="565175"/>
                </a:lnTo>
                <a:cubicBezTo>
                  <a:pt x="405309" y="585763"/>
                  <a:pt x="350614" y="596057"/>
                  <a:pt x="283145" y="596057"/>
                </a:cubicBezTo>
                <a:cubicBezTo>
                  <a:pt x="196329" y="596057"/>
                  <a:pt x="127434" y="570074"/>
                  <a:pt x="76460" y="518108"/>
                </a:cubicBezTo>
                <a:cubicBezTo>
                  <a:pt x="25487" y="466142"/>
                  <a:pt x="0" y="396875"/>
                  <a:pt x="0" y="310307"/>
                </a:cubicBezTo>
                <a:cubicBezTo>
                  <a:pt x="0" y="219274"/>
                  <a:pt x="28464" y="144798"/>
                  <a:pt x="85390" y="86879"/>
                </a:cubicBezTo>
                <a:cubicBezTo>
                  <a:pt x="142317" y="28960"/>
                  <a:pt x="215801" y="0"/>
                  <a:pt x="305842" y="0"/>
                </a:cubicBezTo>
                <a:close/>
              </a:path>
            </a:pathLst>
          </a:custGeom>
          <a:solidFill>
            <a:schemeClr val="accent1"/>
          </a:solidFill>
          <a:ln>
            <a:noFill/>
          </a:ln>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ltLang="zh-CN" dirty="0">
              <a:solidFill>
                <a:schemeClr val="accent1">
                  <a:lumMod val="20000"/>
                  <a:lumOff val="80000"/>
                </a:schemeClr>
              </a:solidFill>
            </a:endParaRPr>
          </a:p>
        </p:txBody>
      </p:sp>
    </p:spTree>
    <p:custDataLst>
      <p:tags r:id="rId1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p:cNvSpPr>
            <a:spLocks noGrp="1"/>
          </p:cNvSpPr>
          <p:nvPr>
            <p:ph type="title"/>
            <p:custDataLst>
              <p:tags r:id="rId1"/>
            </p:custDataLst>
          </p:nvPr>
        </p:nvSpPr>
        <p:spPr/>
        <p:txBody>
          <a:bodyPr/>
          <a:lstStyle/>
          <a:p>
            <a:r>
              <a:rPr lang="en-US" altLang="zh-CN"/>
              <a:t>Linux</a:t>
            </a:r>
            <a:r>
              <a:rPr lang="zh-CN" altLang="en-US"/>
              <a:t>介绍</a:t>
            </a:r>
            <a:endParaRPr lang="zh-CN" altLang="en-US"/>
          </a:p>
        </p:txBody>
      </p:sp>
      <p:sp>
        <p:nvSpPr>
          <p:cNvPr id="6" name="节编号"/>
          <p:cNvSpPr>
            <a:spLocks noGrp="1"/>
          </p:cNvSpPr>
          <p:nvPr>
            <p:ph type="body" sz="quarter" idx="13"/>
            <p:custDataLst>
              <p:tags r:id="rId2"/>
            </p:custDataLst>
          </p:nvPr>
        </p:nvSpPr>
        <p:spPr/>
        <p:txBody>
          <a:bodyPr/>
          <a:lstStyle/>
          <a:p>
            <a:r>
              <a:rPr lang="zh-CN" altLang="en-US"/>
              <a:t>01</a:t>
            </a:r>
            <a:endParaRPr lang="zh-CN" altLang="en-US"/>
          </a:p>
        </p:txBody>
      </p:sp>
    </p:spTree>
    <p:custDataLst>
      <p:tags r:id="rId3"/>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p:cNvSpPr>
            <a:spLocks noGrp="1"/>
          </p:cNvSpPr>
          <p:nvPr>
            <p:ph type="title"/>
            <p:custDataLst>
              <p:tags r:id="rId1"/>
            </p:custDataLst>
          </p:nvPr>
        </p:nvSpPr>
        <p:spPr/>
        <p:txBody>
          <a:bodyPr/>
          <a:lstStyle/>
          <a:p>
            <a:r>
              <a:rPr lang="zh-CN" altLang="en-US"/>
              <a:t>什么是</a:t>
            </a:r>
            <a:r>
              <a:rPr lang="en-US" altLang="zh-CN"/>
              <a:t>Linux</a:t>
            </a:r>
            <a:endParaRPr lang="en-US" altLang="zh-CN"/>
          </a:p>
        </p:txBody>
      </p:sp>
      <p:sp>
        <p:nvSpPr>
          <p:cNvPr id="3" name="正文"/>
          <p:cNvSpPr>
            <a:spLocks noGrp="1"/>
          </p:cNvSpPr>
          <p:nvPr>
            <p:ph idx="1"/>
            <p:custDataLst>
              <p:tags r:id="rId2"/>
            </p:custDataLst>
          </p:nvPr>
        </p:nvSpPr>
        <p:spPr/>
        <p:txBody>
          <a:bodyPr/>
          <a:lstStyle/>
          <a:p>
            <a:pPr algn="l"/>
            <a:r>
              <a:rPr lang="en-US" altLang="zh-CN" dirty="0">
                <a:solidFill>
                  <a:srgbClr val="121212"/>
                </a:solidFill>
                <a:effectLst/>
                <a:latin typeface="-apple-system"/>
                <a:sym typeface="+mn-ea"/>
              </a:rPr>
              <a:t>Linux</a:t>
            </a:r>
            <a:r>
              <a:rPr lang="zh-CN" altLang="en-US" dirty="0">
                <a:solidFill>
                  <a:srgbClr val="121212"/>
                </a:solidFill>
                <a:effectLst/>
                <a:latin typeface="-apple-system"/>
                <a:sym typeface="+mn-ea"/>
              </a:rPr>
              <a:t>是一套免费使用和自由传播的类</a:t>
            </a:r>
            <a:r>
              <a:rPr lang="en-US" altLang="zh-CN" dirty="0">
                <a:solidFill>
                  <a:srgbClr val="121212"/>
                </a:solidFill>
                <a:effectLst/>
                <a:latin typeface="-apple-system"/>
                <a:sym typeface="+mn-ea"/>
              </a:rPr>
              <a:t>Unix</a:t>
            </a:r>
            <a:r>
              <a:rPr lang="zh-CN" altLang="en-US" dirty="0">
                <a:solidFill>
                  <a:srgbClr val="121212"/>
                </a:solidFill>
                <a:effectLst/>
                <a:latin typeface="-apple-system"/>
                <a:sym typeface="+mn-ea"/>
              </a:rPr>
              <a:t>操作系统，是一个多用户、多任务、支持多线程和多</a:t>
            </a:r>
            <a:r>
              <a:rPr lang="en-US" altLang="zh-CN" dirty="0">
                <a:solidFill>
                  <a:srgbClr val="121212"/>
                </a:solidFill>
                <a:effectLst/>
                <a:latin typeface="-apple-system"/>
                <a:sym typeface="+mn-ea"/>
              </a:rPr>
              <a:t>CPU</a:t>
            </a:r>
            <a:r>
              <a:rPr lang="zh-CN" altLang="en-US" dirty="0">
                <a:solidFill>
                  <a:srgbClr val="121212"/>
                </a:solidFill>
                <a:effectLst/>
                <a:latin typeface="-apple-system"/>
                <a:sym typeface="+mn-ea"/>
              </a:rPr>
              <a:t>的操作系统。它能运行主要的</a:t>
            </a:r>
            <a:r>
              <a:rPr lang="en-US" altLang="zh-CN" dirty="0">
                <a:solidFill>
                  <a:srgbClr val="121212"/>
                </a:solidFill>
                <a:effectLst/>
                <a:latin typeface="-apple-system"/>
                <a:sym typeface="+mn-ea"/>
              </a:rPr>
              <a:t>UNIX</a:t>
            </a:r>
            <a:r>
              <a:rPr lang="zh-CN" altLang="en-US" dirty="0">
                <a:solidFill>
                  <a:srgbClr val="121212"/>
                </a:solidFill>
                <a:effectLst/>
                <a:latin typeface="-apple-system"/>
                <a:sym typeface="+mn-ea"/>
              </a:rPr>
              <a:t>工具软件、应用程序和网络协议。它支持</a:t>
            </a:r>
            <a:r>
              <a:rPr lang="en-US" altLang="zh-CN" dirty="0">
                <a:solidFill>
                  <a:srgbClr val="121212"/>
                </a:solidFill>
                <a:effectLst/>
                <a:latin typeface="-apple-system"/>
                <a:sym typeface="+mn-ea"/>
              </a:rPr>
              <a:t>32</a:t>
            </a:r>
            <a:r>
              <a:rPr lang="zh-CN" altLang="en-US" dirty="0">
                <a:solidFill>
                  <a:srgbClr val="121212"/>
                </a:solidFill>
                <a:effectLst/>
                <a:latin typeface="-apple-system"/>
                <a:sym typeface="+mn-ea"/>
              </a:rPr>
              <a:t>位和</a:t>
            </a:r>
            <a:r>
              <a:rPr lang="en-US" altLang="zh-CN" dirty="0">
                <a:solidFill>
                  <a:srgbClr val="121212"/>
                </a:solidFill>
                <a:effectLst/>
                <a:latin typeface="-apple-system"/>
                <a:sym typeface="+mn-ea"/>
              </a:rPr>
              <a:t>64</a:t>
            </a:r>
            <a:r>
              <a:rPr lang="zh-CN" altLang="en-US" dirty="0">
                <a:solidFill>
                  <a:srgbClr val="121212"/>
                </a:solidFill>
                <a:effectLst/>
                <a:latin typeface="-apple-system"/>
                <a:sym typeface="+mn-ea"/>
              </a:rPr>
              <a:t>位硬件。</a:t>
            </a:r>
            <a:r>
              <a:rPr lang="en-US" altLang="zh-CN" dirty="0">
                <a:solidFill>
                  <a:srgbClr val="121212"/>
                </a:solidFill>
                <a:effectLst/>
                <a:latin typeface="-apple-system"/>
                <a:sym typeface="+mn-ea"/>
              </a:rPr>
              <a:t>Linux</a:t>
            </a:r>
            <a:r>
              <a:rPr lang="zh-CN" altLang="en-US" dirty="0">
                <a:solidFill>
                  <a:srgbClr val="121212"/>
                </a:solidFill>
                <a:effectLst/>
                <a:latin typeface="-apple-system"/>
                <a:sym typeface="+mn-ea"/>
              </a:rPr>
              <a:t>继承了</a:t>
            </a:r>
            <a:r>
              <a:rPr lang="en-US" altLang="zh-CN" dirty="0">
                <a:solidFill>
                  <a:srgbClr val="121212"/>
                </a:solidFill>
                <a:effectLst/>
                <a:latin typeface="-apple-system"/>
                <a:sym typeface="+mn-ea"/>
              </a:rPr>
              <a:t>Unix</a:t>
            </a:r>
            <a:r>
              <a:rPr lang="zh-CN" altLang="en-US" dirty="0">
                <a:solidFill>
                  <a:srgbClr val="121212"/>
                </a:solidFill>
                <a:effectLst/>
                <a:latin typeface="-apple-system"/>
                <a:sym typeface="+mn-ea"/>
              </a:rPr>
              <a:t>以网络为核心的设计思想，是一个性能稳定的多用户网络操作系统。</a:t>
            </a:r>
            <a:endParaRPr lang="zh-CN" altLang="en-US" b="0" i="0" dirty="0">
              <a:solidFill>
                <a:srgbClr val="121212"/>
              </a:solidFill>
              <a:effectLst/>
              <a:latin typeface="-apple-system"/>
            </a:endParaRPr>
          </a:p>
          <a:p>
            <a:pPr algn="l"/>
            <a:r>
              <a:rPr lang="zh-CN" altLang="en-US" dirty="0">
                <a:solidFill>
                  <a:srgbClr val="121212"/>
                </a:solidFill>
                <a:effectLst/>
                <a:latin typeface="-apple-system"/>
                <a:sym typeface="+mn-ea"/>
              </a:rPr>
              <a:t>说的简单点，它就是一个操作系统</a:t>
            </a:r>
            <a:r>
              <a:rPr lang="en-US" altLang="zh-CN" dirty="0">
                <a:solidFill>
                  <a:srgbClr val="121212"/>
                </a:solidFill>
                <a:effectLst/>
                <a:latin typeface="-apple-system"/>
                <a:sym typeface="+mn-ea"/>
              </a:rPr>
              <a:t>(</a:t>
            </a:r>
            <a:r>
              <a:rPr lang="zh-CN" altLang="en-US" dirty="0">
                <a:solidFill>
                  <a:srgbClr val="121212"/>
                </a:solidFill>
                <a:effectLst/>
                <a:latin typeface="-apple-system"/>
                <a:sym typeface="+mn-ea"/>
              </a:rPr>
              <a:t>另外</a:t>
            </a:r>
            <a:r>
              <a:rPr lang="en-US" altLang="zh-CN" dirty="0">
                <a:solidFill>
                  <a:srgbClr val="121212"/>
                </a:solidFill>
                <a:effectLst/>
                <a:latin typeface="-apple-system"/>
                <a:sym typeface="+mn-ea"/>
              </a:rPr>
              <a:t>Linux</a:t>
            </a:r>
            <a:r>
              <a:rPr lang="zh-CN" altLang="en-US" dirty="0">
                <a:solidFill>
                  <a:srgbClr val="121212"/>
                </a:solidFill>
                <a:effectLst/>
                <a:latin typeface="-apple-system"/>
                <a:sym typeface="+mn-ea"/>
              </a:rPr>
              <a:t>的吉祥物是</a:t>
            </a:r>
            <a:r>
              <a:rPr lang="zh-CN" altLang="en-US" dirty="0">
                <a:solidFill>
                  <a:srgbClr val="121212"/>
                </a:solidFill>
                <a:effectLst/>
                <a:latin typeface="-apple-system"/>
                <a:sym typeface="+mn-ea"/>
              </a:rPr>
              <a:t>小企鹅，谁不喜欢小企鹅呢</a:t>
            </a:r>
            <a:r>
              <a:rPr lang="en-US" altLang="zh-CN" dirty="0">
                <a:solidFill>
                  <a:srgbClr val="121212"/>
                </a:solidFill>
                <a:effectLst/>
                <a:latin typeface="-apple-system"/>
                <a:sym typeface="+mn-ea"/>
              </a:rPr>
              <a:t>)</a:t>
            </a:r>
            <a:endParaRPr lang="zh-CN" altLang="en-US" b="0" i="0" dirty="0">
              <a:solidFill>
                <a:srgbClr val="121212"/>
              </a:solidFill>
              <a:effectLst/>
              <a:latin typeface="-apple-system"/>
            </a:endParaRPr>
          </a:p>
          <a:p>
            <a:endParaRPr lang="zh-CN" altLang="en-US"/>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69874" y="3675006"/>
            <a:ext cx="2107340" cy="2554352"/>
          </a:xfrm>
          <a:prstGeom prst="rect">
            <a:avLst/>
          </a:prstGeom>
        </p:spPr>
      </p:pic>
    </p:spTree>
    <p:custDataLst>
      <p:tags r:id="rId4"/>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Linux</a:t>
            </a:r>
            <a:r>
              <a:rPr lang="zh-CN" altLang="en-US"/>
              <a:t>和</a:t>
            </a:r>
            <a:r>
              <a:rPr lang="en-US" altLang="zh-CN"/>
              <a:t>windows</a:t>
            </a:r>
            <a:r>
              <a:rPr lang="zh-CN" altLang="en-US"/>
              <a:t>的</a:t>
            </a:r>
            <a:r>
              <a:rPr lang="zh-CN" altLang="en-US"/>
              <a:t>区别</a:t>
            </a:r>
            <a:endParaRPr lang="zh-CN" altLang="en-US"/>
          </a:p>
        </p:txBody>
      </p:sp>
      <p:sp>
        <p:nvSpPr>
          <p:cNvPr id="3" name="内容占位符 2"/>
          <p:cNvSpPr>
            <a:spLocks noGrp="1"/>
          </p:cNvSpPr>
          <p:nvPr>
            <p:ph idx="1"/>
          </p:nvPr>
        </p:nvSpPr>
        <p:spPr/>
        <p:txBody>
          <a:bodyPr/>
          <a:p>
            <a:r>
              <a:rPr lang="en-US" altLang="zh-CN" dirty="0">
                <a:solidFill>
                  <a:srgbClr val="121212"/>
                </a:solidFill>
                <a:latin typeface="-apple-system"/>
                <a:sym typeface="+mn-ea"/>
              </a:rPr>
              <a:t>1.</a:t>
            </a:r>
            <a:r>
              <a:rPr lang="en-US" altLang="zh-CN" dirty="0">
                <a:solidFill>
                  <a:srgbClr val="121212"/>
                </a:solidFill>
                <a:effectLst/>
                <a:latin typeface="-apple-system"/>
                <a:sym typeface="+mn-ea"/>
              </a:rPr>
              <a:t>Linux</a:t>
            </a:r>
            <a:r>
              <a:rPr lang="zh-CN" altLang="en-US" dirty="0">
                <a:solidFill>
                  <a:srgbClr val="121212"/>
                </a:solidFill>
                <a:effectLst/>
                <a:latin typeface="-apple-system"/>
                <a:sym typeface="+mn-ea"/>
              </a:rPr>
              <a:t>是开源操作系统，而</a:t>
            </a:r>
            <a:r>
              <a:rPr lang="en-US" altLang="zh-CN" dirty="0">
                <a:solidFill>
                  <a:srgbClr val="121212"/>
                </a:solidFill>
                <a:effectLst/>
                <a:latin typeface="-apple-system"/>
                <a:sym typeface="+mn-ea"/>
              </a:rPr>
              <a:t>Windows OS</a:t>
            </a:r>
            <a:r>
              <a:rPr lang="zh-CN" altLang="en-US" dirty="0">
                <a:solidFill>
                  <a:srgbClr val="121212"/>
                </a:solidFill>
                <a:effectLst/>
                <a:latin typeface="-apple-system"/>
                <a:sym typeface="+mn-ea"/>
              </a:rPr>
              <a:t>是商业操作系统。</a:t>
            </a:r>
            <a:endParaRPr lang="zh-CN" altLang="en-US" dirty="0"/>
          </a:p>
          <a:p>
            <a:r>
              <a:rPr lang="en-US" altLang="zh-CN" dirty="0">
                <a:solidFill>
                  <a:srgbClr val="121212"/>
                </a:solidFill>
                <a:latin typeface="-apple-system"/>
                <a:sym typeface="+mn-ea"/>
              </a:rPr>
              <a:t>2.</a:t>
            </a:r>
            <a:r>
              <a:rPr lang="zh-CN" altLang="en-US" dirty="0">
                <a:solidFill>
                  <a:srgbClr val="333333"/>
                </a:solidFill>
                <a:effectLst/>
                <a:latin typeface="Arial" panose="020B0604020202020204" pitchFamily="34" charset="0"/>
                <a:sym typeface="+mn-ea"/>
              </a:rPr>
              <a:t> </a:t>
            </a:r>
            <a:r>
              <a:rPr lang="en-US" altLang="zh-CN" dirty="0">
                <a:solidFill>
                  <a:srgbClr val="333333"/>
                </a:solidFill>
                <a:effectLst/>
                <a:latin typeface="Arial" panose="020B0604020202020204" pitchFamily="34" charset="0"/>
                <a:sym typeface="+mn-ea"/>
              </a:rPr>
              <a:t>Linux</a:t>
            </a:r>
            <a:r>
              <a:rPr lang="zh-CN" altLang="en-US" dirty="0">
                <a:solidFill>
                  <a:srgbClr val="333333"/>
                </a:solidFill>
                <a:effectLst/>
                <a:latin typeface="Arial" panose="020B0604020202020204" pitchFamily="34" charset="0"/>
                <a:sym typeface="+mn-ea"/>
              </a:rPr>
              <a:t>可以访问源代码并根据用户的需要修改代码，而</a:t>
            </a:r>
            <a:r>
              <a:rPr lang="en-US" altLang="zh-CN" dirty="0">
                <a:solidFill>
                  <a:srgbClr val="333333"/>
                </a:solidFill>
                <a:effectLst/>
                <a:latin typeface="Arial" panose="020B0604020202020204" pitchFamily="34" charset="0"/>
                <a:sym typeface="+mn-ea"/>
              </a:rPr>
              <a:t>Windows</a:t>
            </a:r>
            <a:r>
              <a:rPr lang="zh-CN" altLang="en-US" dirty="0">
                <a:solidFill>
                  <a:srgbClr val="333333"/>
                </a:solidFill>
                <a:effectLst/>
                <a:latin typeface="Arial" panose="020B0604020202020204" pitchFamily="34" charset="0"/>
                <a:sym typeface="+mn-ea"/>
              </a:rPr>
              <a:t>不能访问源代码。</a:t>
            </a:r>
            <a:endParaRPr lang="zh-CN" altLang="en-US" dirty="0"/>
          </a:p>
          <a:p>
            <a:r>
              <a:rPr lang="en-US" altLang="zh-CN" dirty="0">
                <a:solidFill>
                  <a:srgbClr val="121212"/>
                </a:solidFill>
                <a:latin typeface="-apple-system"/>
                <a:sym typeface="+mn-ea"/>
              </a:rPr>
              <a:t>3.</a:t>
            </a:r>
            <a:r>
              <a:rPr lang="en-US" altLang="zh-CN" dirty="0">
                <a:solidFill>
                  <a:srgbClr val="121212"/>
                </a:solidFill>
                <a:effectLst/>
                <a:latin typeface="-apple-system"/>
                <a:sym typeface="+mn-ea"/>
              </a:rPr>
              <a:t>Linux</a:t>
            </a:r>
            <a:r>
              <a:rPr lang="zh-CN" altLang="en-US" dirty="0">
                <a:solidFill>
                  <a:srgbClr val="121212"/>
                </a:solidFill>
                <a:effectLst/>
                <a:latin typeface="-apple-system"/>
                <a:sym typeface="+mn-ea"/>
              </a:rPr>
              <a:t>具有很高的安全性，因为它易于识别错误并进行修复，而</a:t>
            </a:r>
            <a:r>
              <a:rPr lang="en-US" altLang="zh-CN" dirty="0">
                <a:solidFill>
                  <a:srgbClr val="121212"/>
                </a:solidFill>
                <a:effectLst/>
                <a:latin typeface="-apple-system"/>
                <a:sym typeface="+mn-ea"/>
              </a:rPr>
              <a:t>Windows</a:t>
            </a:r>
            <a:r>
              <a:rPr lang="zh-CN" altLang="en-US" dirty="0">
                <a:solidFill>
                  <a:srgbClr val="121212"/>
                </a:solidFill>
                <a:effectLst/>
                <a:latin typeface="-apple-system"/>
                <a:sym typeface="+mn-ea"/>
              </a:rPr>
              <a:t>具有庞大的用户群，并成为病毒和恶意软件开发人员的目标。</a:t>
            </a:r>
            <a:endParaRPr lang="zh-CN" altLang="en-US" dirty="0"/>
          </a:p>
          <a:p>
            <a:r>
              <a:rPr lang="en-US" altLang="zh-CN" dirty="0">
                <a:solidFill>
                  <a:srgbClr val="121212"/>
                </a:solidFill>
                <a:latin typeface="-apple-system"/>
                <a:sym typeface="+mn-ea"/>
              </a:rPr>
              <a:t>4.</a:t>
            </a:r>
            <a:r>
              <a:rPr lang="en-US" altLang="zh-CN" dirty="0">
                <a:solidFill>
                  <a:srgbClr val="121212"/>
                </a:solidFill>
                <a:effectLst/>
                <a:latin typeface="-apple-system"/>
                <a:sym typeface="+mn-ea"/>
              </a:rPr>
              <a:t>Linux</a:t>
            </a:r>
            <a:r>
              <a:rPr lang="zh-CN" altLang="en-US" dirty="0">
                <a:solidFill>
                  <a:srgbClr val="121212"/>
                </a:solidFill>
                <a:effectLst/>
                <a:latin typeface="-apple-system"/>
                <a:sym typeface="+mn-ea"/>
              </a:rPr>
              <a:t>被企业组织用作服务器和操作系统，而</a:t>
            </a:r>
            <a:r>
              <a:rPr lang="en-US" altLang="zh-CN" dirty="0">
                <a:solidFill>
                  <a:srgbClr val="121212"/>
                </a:solidFill>
                <a:effectLst/>
                <a:latin typeface="-apple-system"/>
                <a:sym typeface="+mn-ea"/>
              </a:rPr>
              <a:t>Windows</a:t>
            </a:r>
            <a:r>
              <a:rPr lang="zh-CN" altLang="en-US" dirty="0">
                <a:solidFill>
                  <a:srgbClr val="121212"/>
                </a:solidFill>
                <a:effectLst/>
                <a:latin typeface="-apple-system"/>
                <a:sym typeface="+mn-ea"/>
              </a:rPr>
              <a:t>则主要由游戏玩家和商业用户使用。在当前情况下，</a:t>
            </a:r>
            <a:r>
              <a:rPr lang="en-US" altLang="zh-CN" dirty="0">
                <a:solidFill>
                  <a:srgbClr val="121212"/>
                </a:solidFill>
                <a:effectLst/>
                <a:latin typeface="-apple-system"/>
                <a:sym typeface="+mn-ea"/>
              </a:rPr>
              <a:t>Linux</a:t>
            </a:r>
            <a:r>
              <a:rPr lang="zh-CN" altLang="en-US" dirty="0">
                <a:solidFill>
                  <a:srgbClr val="121212"/>
                </a:solidFill>
                <a:effectLst/>
                <a:latin typeface="-apple-system"/>
                <a:sym typeface="+mn-ea"/>
              </a:rPr>
              <a:t>和</a:t>
            </a:r>
            <a:r>
              <a:rPr lang="en-US" altLang="zh-CN" dirty="0">
                <a:solidFill>
                  <a:srgbClr val="121212"/>
                </a:solidFill>
                <a:effectLst/>
                <a:latin typeface="-apple-system"/>
                <a:sym typeface="+mn-ea"/>
              </a:rPr>
              <a:t>Windows</a:t>
            </a:r>
            <a:r>
              <a:rPr lang="zh-CN" altLang="en-US" dirty="0">
                <a:solidFill>
                  <a:srgbClr val="121212"/>
                </a:solidFill>
                <a:effectLst/>
                <a:latin typeface="-apple-system"/>
                <a:sym typeface="+mn-ea"/>
              </a:rPr>
              <a:t>在硬件和驱动程序支持方面具有相同的优先级。</a:t>
            </a:r>
            <a:endParaRPr lang="zh-CN" altLang="en-US" dirty="0"/>
          </a:p>
          <a:p>
            <a:endParaRPr lang="zh-CN" altLang="en-US"/>
          </a:p>
        </p:txBody>
      </p: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 name="图片 6" descr="Windows-wallpaper"/>
          <p:cNvPicPr>
            <a:picLocks noChangeAspect="1"/>
          </p:cNvPicPr>
          <p:nvPr/>
        </p:nvPicPr>
        <p:blipFill>
          <a:blip r:embed="rId1"/>
          <a:stretch>
            <a:fillRect/>
          </a:stretch>
        </p:blipFill>
        <p:spPr>
          <a:xfrm>
            <a:off x="729615" y="970280"/>
            <a:ext cx="4761230" cy="4186555"/>
          </a:xfrm>
          <a:prstGeom prst="rect">
            <a:avLst/>
          </a:prstGeom>
        </p:spPr>
      </p:pic>
      <p:sp>
        <p:nvSpPr>
          <p:cNvPr id="8" name="文本框 7"/>
          <p:cNvSpPr txBox="1"/>
          <p:nvPr/>
        </p:nvSpPr>
        <p:spPr>
          <a:xfrm>
            <a:off x="1717675" y="5554980"/>
            <a:ext cx="3411855" cy="368300"/>
          </a:xfrm>
          <a:prstGeom prst="rect">
            <a:avLst/>
          </a:prstGeom>
          <a:noFill/>
        </p:spPr>
        <p:txBody>
          <a:bodyPr wrap="square" rtlCol="0">
            <a:spAutoFit/>
          </a:bodyPr>
          <a:p>
            <a:r>
              <a:rPr lang="zh-CN" altLang="en-US"/>
              <a:t>我们可爱的浅蓝色</a:t>
            </a:r>
            <a:r>
              <a:rPr lang="zh-CN" altLang="en-US"/>
              <a:t>星球</a:t>
            </a:r>
            <a:endParaRPr lang="zh-CN" altLang="en-US"/>
          </a:p>
        </p:txBody>
      </p:sp>
      <p:pic>
        <p:nvPicPr>
          <p:cNvPr id="9" name="图片 8" descr="Linux-Lite-6.4-Desktop"/>
          <p:cNvPicPr>
            <a:picLocks noChangeAspect="1"/>
          </p:cNvPicPr>
          <p:nvPr/>
        </p:nvPicPr>
        <p:blipFill>
          <a:blip r:embed="rId2"/>
          <a:stretch>
            <a:fillRect/>
          </a:stretch>
        </p:blipFill>
        <p:spPr>
          <a:xfrm>
            <a:off x="6513830" y="1023620"/>
            <a:ext cx="5112385" cy="4133215"/>
          </a:xfrm>
          <a:prstGeom prst="rect">
            <a:avLst/>
          </a:prstGeom>
        </p:spPr>
      </p:pic>
      <p:sp>
        <p:nvSpPr>
          <p:cNvPr id="10" name="文本框 9"/>
          <p:cNvSpPr txBox="1"/>
          <p:nvPr/>
        </p:nvSpPr>
        <p:spPr>
          <a:xfrm>
            <a:off x="7764780" y="5509260"/>
            <a:ext cx="4064000" cy="368300"/>
          </a:xfrm>
          <a:prstGeom prst="rect">
            <a:avLst/>
          </a:prstGeom>
          <a:noFill/>
        </p:spPr>
        <p:txBody>
          <a:bodyPr wrap="square" rtlCol="0">
            <a:spAutoFit/>
          </a:bodyPr>
          <a:p>
            <a:r>
              <a:rPr lang="zh-CN" altLang="en-US"/>
              <a:t>浩瀚无垠的</a:t>
            </a:r>
            <a:r>
              <a:rPr lang="zh-CN" altLang="en-US"/>
              <a:t>宇宙</a:t>
            </a:r>
            <a:endParaRPr lang="zh-CN" altLang="en-US"/>
          </a:p>
        </p:txBody>
      </p:sp>
      <p:sp>
        <p:nvSpPr>
          <p:cNvPr id="5" name="文本框 4"/>
          <p:cNvSpPr txBox="1"/>
          <p:nvPr/>
        </p:nvSpPr>
        <p:spPr>
          <a:xfrm>
            <a:off x="5646420" y="5554980"/>
            <a:ext cx="650875" cy="368300"/>
          </a:xfrm>
          <a:prstGeom prst="rect">
            <a:avLst/>
          </a:prstGeom>
          <a:noFill/>
        </p:spPr>
        <p:txBody>
          <a:bodyPr wrap="square" rtlCol="0">
            <a:spAutoFit/>
          </a:bodyPr>
          <a:p>
            <a:r>
              <a:rPr lang="en-US" altLang="zh-CN"/>
              <a:t>VS</a:t>
            </a:r>
            <a:endParaRPr lang="en-US" altLang="zh-CN"/>
          </a:p>
        </p:txBody>
      </p:sp>
    </p:spTree>
    <p:custDataLst>
      <p:tags r:id="rId3"/>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r>
              <a:rPr lang="en-US" altLang="zh-CN"/>
              <a:t>Linux</a:t>
            </a:r>
            <a:r>
              <a:rPr lang="zh-CN" altLang="en-US"/>
              <a:t>构成</a:t>
            </a:r>
            <a:br>
              <a:rPr lang="zh-CN" altLang="en-US"/>
            </a:br>
            <a:endParaRPr lang="zh-CN" altLang="en-US"/>
          </a:p>
        </p:txBody>
      </p:sp>
      <p:sp>
        <p:nvSpPr>
          <p:cNvPr id="3" name="内容占位符 2"/>
          <p:cNvSpPr>
            <a:spLocks noGrp="1"/>
          </p:cNvSpPr>
          <p:nvPr>
            <p:ph idx="1"/>
          </p:nvPr>
        </p:nvSpPr>
        <p:spPr/>
        <p:txBody>
          <a:bodyPr/>
          <a:p>
            <a:r>
              <a:rPr lang="en-US" altLang="zh-CN"/>
              <a:t>linux</a:t>
            </a:r>
            <a:r>
              <a:rPr lang="zh-CN" altLang="en-US"/>
              <a:t>严格来说只能算作是操作系统的内核，完整的一套</a:t>
            </a:r>
            <a:r>
              <a:rPr lang="en-US" altLang="zh-CN"/>
              <a:t>linux</a:t>
            </a:r>
            <a:r>
              <a:rPr lang="zh-CN" altLang="en-US"/>
              <a:t>系统应该是：</a:t>
            </a:r>
            <a:endParaRPr lang="zh-CN" altLang="en-US"/>
          </a:p>
          <a:p>
            <a:pPr marL="0" indent="0">
              <a:buNone/>
            </a:pPr>
            <a:r>
              <a:rPr lang="en-US" altLang="zh-CN" b="1">
                <a:sym typeface="+mn-ea"/>
              </a:rPr>
              <a:t>                                              linux</a:t>
            </a:r>
            <a:r>
              <a:rPr lang="zh-CN" altLang="en-US" b="1">
                <a:sym typeface="+mn-ea"/>
              </a:rPr>
              <a:t>内核</a:t>
            </a:r>
            <a:r>
              <a:rPr lang="en-US" altLang="zh-CN" b="1">
                <a:sym typeface="+mn-ea"/>
              </a:rPr>
              <a:t>+GNU</a:t>
            </a:r>
            <a:r>
              <a:rPr lang="zh-CN" altLang="en-US" b="1">
                <a:sym typeface="+mn-ea"/>
              </a:rPr>
              <a:t>工具</a:t>
            </a:r>
            <a:endParaRPr lang="zh-CN" altLang="en-US" b="1"/>
          </a:p>
          <a:p>
            <a:r>
              <a:rPr lang="zh-CN" altLang="en-US"/>
              <a:t>何为</a:t>
            </a:r>
            <a:r>
              <a:rPr lang="zh-CN" altLang="en-US"/>
              <a:t>内核？</a:t>
            </a:r>
            <a:endParaRPr lang="zh-CN" altLang="en-US" b="1"/>
          </a:p>
          <a:p>
            <a:pPr marL="0" indent="0">
              <a:buNone/>
            </a:pPr>
            <a:endParaRPr lang="zh-CN" altLang="en-US"/>
          </a:p>
          <a:p>
            <a:pPr marL="0" indent="0">
              <a:buNone/>
            </a:pPr>
            <a:endParaRPr lang="zh-CN" altLang="en-US"/>
          </a:p>
          <a:p>
            <a:pPr marL="0" indent="0">
              <a:buNone/>
            </a:pPr>
            <a:r>
              <a:rPr lang="en-US" altLang="zh-CN"/>
              <a:t>   </a:t>
            </a:r>
            <a:r>
              <a:rPr lang="zh-CN" altLang="en-US"/>
              <a:t>计算机则</a:t>
            </a:r>
            <a:r>
              <a:rPr lang="zh-CN" altLang="en-US"/>
              <a:t>可以分为：</a:t>
            </a:r>
            <a:endParaRPr lang="zh-CN" altLang="en-US"/>
          </a:p>
          <a:p>
            <a:pPr marL="0" indent="0">
              <a:buNone/>
            </a:pPr>
            <a:r>
              <a:rPr lang="en-US" altLang="zh-CN"/>
              <a:t>                                                   </a:t>
            </a:r>
            <a:r>
              <a:rPr lang="zh-CN" altLang="en-US"/>
              <a:t>硬件</a:t>
            </a:r>
            <a:r>
              <a:rPr lang="en-US" altLang="zh-CN"/>
              <a:t>+</a:t>
            </a:r>
            <a:r>
              <a:rPr lang="zh-CN" altLang="en-US"/>
              <a:t>内核</a:t>
            </a:r>
            <a:r>
              <a:rPr lang="en-US" altLang="zh-CN"/>
              <a:t>+</a:t>
            </a:r>
            <a:r>
              <a:rPr lang="zh-CN" altLang="en-US"/>
              <a:t>进程</a:t>
            </a:r>
            <a:endParaRPr lang="zh-CN" altLang="en-US"/>
          </a:p>
        </p:txBody>
      </p:sp>
      <p:pic>
        <p:nvPicPr>
          <p:cNvPr id="4" name="图片 3"/>
          <p:cNvPicPr>
            <a:picLocks noChangeAspect="1"/>
          </p:cNvPicPr>
          <p:nvPr/>
        </p:nvPicPr>
        <p:blipFill>
          <a:blip r:embed="rId1"/>
          <a:stretch>
            <a:fillRect/>
          </a:stretch>
        </p:blipFill>
        <p:spPr>
          <a:xfrm>
            <a:off x="3120390" y="2724150"/>
            <a:ext cx="5951220" cy="1409700"/>
          </a:xfrm>
          <a:prstGeom prst="rect">
            <a:avLst/>
          </a:prstGeom>
        </p:spPr>
      </p:pic>
    </p:spTree>
    <p:custDataLst>
      <p:tags r:id="rId2"/>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关于</a:t>
            </a:r>
            <a:r>
              <a:rPr lang="en-US" altLang="zh-CN"/>
              <a:t>linux</a:t>
            </a:r>
            <a:r>
              <a:rPr lang="zh-CN" altLang="en-US"/>
              <a:t>发行版</a:t>
            </a:r>
            <a:endParaRPr lang="zh-CN" altLang="en-US"/>
          </a:p>
        </p:txBody>
      </p:sp>
      <p:sp>
        <p:nvSpPr>
          <p:cNvPr id="3" name="内容占位符 2"/>
          <p:cNvSpPr>
            <a:spLocks noGrp="1"/>
          </p:cNvSpPr>
          <p:nvPr>
            <p:ph idx="1"/>
          </p:nvPr>
        </p:nvSpPr>
        <p:spPr/>
        <p:txBody>
          <a:bodyPr/>
          <a:p>
            <a:r>
              <a:rPr lang="zh-CN" altLang="en-US" dirty="0">
                <a:solidFill>
                  <a:srgbClr val="444444"/>
                </a:solidFill>
                <a:effectLst/>
                <a:latin typeface="Helvetica Neue"/>
                <a:sym typeface="+mn-ea"/>
              </a:rPr>
              <a:t>从技术上来说，李纳斯</a:t>
            </a:r>
            <a:r>
              <a:rPr lang="en-US" altLang="zh-CN" dirty="0">
                <a:solidFill>
                  <a:srgbClr val="444444"/>
                </a:solidFill>
                <a:effectLst/>
                <a:latin typeface="Helvetica Neue"/>
                <a:sym typeface="+mn-ea"/>
              </a:rPr>
              <a:t>•</a:t>
            </a:r>
            <a:r>
              <a:rPr lang="zh-CN" altLang="en-US" dirty="0">
                <a:solidFill>
                  <a:srgbClr val="444444"/>
                </a:solidFill>
                <a:effectLst/>
                <a:latin typeface="Helvetica Neue"/>
                <a:sym typeface="+mn-ea"/>
              </a:rPr>
              <a:t>托瓦兹开发的 </a:t>
            </a:r>
            <a:r>
              <a:rPr lang="en-US" altLang="zh-CN" dirty="0">
                <a:solidFill>
                  <a:srgbClr val="444444"/>
                </a:solidFill>
                <a:effectLst/>
                <a:latin typeface="Helvetica Neue"/>
                <a:sym typeface="+mn-ea"/>
              </a:rPr>
              <a:t>Linux </a:t>
            </a:r>
            <a:r>
              <a:rPr lang="zh-CN" altLang="en-US" dirty="0">
                <a:solidFill>
                  <a:srgbClr val="444444"/>
                </a:solidFill>
                <a:effectLst/>
                <a:latin typeface="Helvetica Neue"/>
                <a:sym typeface="+mn-ea"/>
              </a:rPr>
              <a:t>只是一个内核。内核指的是一个提供设备驱动、文件系统、进程管理、网络通信等功能的系统软件，内核并不是一套完整的操作系统，它只是操作系统的核心。一些组织或厂商将 </a:t>
            </a:r>
            <a:r>
              <a:rPr lang="en-US" altLang="zh-CN" dirty="0">
                <a:solidFill>
                  <a:srgbClr val="444444"/>
                </a:solidFill>
                <a:effectLst/>
                <a:latin typeface="Helvetica Neue"/>
                <a:sym typeface="+mn-ea"/>
              </a:rPr>
              <a:t>Linux </a:t>
            </a:r>
            <a:r>
              <a:rPr lang="zh-CN" altLang="en-US" dirty="0">
                <a:solidFill>
                  <a:srgbClr val="444444"/>
                </a:solidFill>
                <a:effectLst/>
                <a:latin typeface="Helvetica Neue"/>
                <a:sym typeface="+mn-ea"/>
              </a:rPr>
              <a:t>内核与各种软件和文档包装起来，并提供系统安装界面和系统配置、设定与管理工具，就构成了 </a:t>
            </a:r>
            <a:r>
              <a:rPr lang="en-US" altLang="zh-CN" dirty="0">
                <a:solidFill>
                  <a:srgbClr val="444444"/>
                </a:solidFill>
                <a:effectLst/>
                <a:latin typeface="Helvetica Neue"/>
                <a:sym typeface="+mn-ea"/>
              </a:rPr>
              <a:t>Linux </a:t>
            </a:r>
            <a:r>
              <a:rPr lang="zh-CN" altLang="en-US" dirty="0">
                <a:solidFill>
                  <a:srgbClr val="444444"/>
                </a:solidFill>
                <a:effectLst/>
                <a:latin typeface="Helvetica Neue"/>
                <a:sym typeface="+mn-ea"/>
              </a:rPr>
              <a:t>的发行版本。</a:t>
            </a:r>
            <a:endParaRPr lang="zh-CN" altLang="en-US" dirty="0">
              <a:solidFill>
                <a:srgbClr val="444444"/>
              </a:solidFill>
              <a:effectLst/>
              <a:latin typeface="Helvetica Neue"/>
              <a:sym typeface="+mn-ea"/>
            </a:endParaRPr>
          </a:p>
          <a:p>
            <a:r>
              <a:rPr lang="zh-CN" altLang="en-US" dirty="0">
                <a:solidFill>
                  <a:srgbClr val="444444"/>
                </a:solidFill>
                <a:effectLst/>
                <a:latin typeface="Helvetica Neue"/>
                <a:sym typeface="+mn-ea"/>
              </a:rPr>
              <a:t>市面上常见的Linux版本有Ubuntu、Centos、Rocky、kali、RHEL等等，但是它们的基本命令行格式基本相同，所以学会了一种，就可以很快上手另一种</a:t>
            </a:r>
            <a:r>
              <a:rPr lang="zh-CN" altLang="en-US" dirty="0">
                <a:sym typeface="+mn-ea"/>
              </a:rPr>
              <a:t>。</a:t>
            </a:r>
            <a:br>
              <a:rPr lang="zh-CN" altLang="en-US" dirty="0">
                <a:sym typeface="+mn-ea"/>
              </a:rPr>
            </a:br>
            <a:endParaRPr lang="zh-CN" altLang="en-US"/>
          </a:p>
        </p:txBody>
      </p:sp>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linux</a:t>
            </a:r>
            <a:r>
              <a:rPr lang="zh-CN" altLang="en-US"/>
              <a:t>发行版</a:t>
            </a:r>
            <a:r>
              <a:rPr lang="zh-CN" altLang="en-US"/>
              <a:t>有哪些？</a:t>
            </a:r>
            <a:endParaRPr lang="zh-CN" altLang="en-US"/>
          </a:p>
        </p:txBody>
      </p:sp>
      <p:pic>
        <p:nvPicPr>
          <p:cNvPr id="3076" name="Picture 4"/>
          <p:cNvPicPr>
            <a:picLocks noChangeAspect="1" noChangeArrowheads="1"/>
          </p:cNvPicPr>
          <p:nvPr/>
        </p:nvPicPr>
        <p:blipFill>
          <a:blip r:embed="rId1" cstate="print">
            <a:extLst>
              <a:ext uri="{28A0092B-C50C-407E-A947-70E740481C1C}">
                <a14:useLocalDpi xmlns:a14="http://schemas.microsoft.com/office/drawing/2010/main" val="0"/>
              </a:ext>
            </a:extLst>
          </a:blip>
          <a:stretch>
            <a:fillRect/>
          </a:stretch>
        </p:blipFill>
        <p:spPr bwMode="auto">
          <a:xfrm>
            <a:off x="860060" y="1307808"/>
            <a:ext cx="942095" cy="553951"/>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725354" y="1239595"/>
            <a:ext cx="3644730" cy="994017"/>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086061" y="1861759"/>
            <a:ext cx="1758154" cy="618870"/>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Debian OpenLogo"/>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786047" y="3199363"/>
            <a:ext cx="2032216" cy="2692686"/>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4285397" y="3274433"/>
            <a:ext cx="3049060" cy="1021435"/>
          </a:xfrm>
          <a:prstGeom prst="rect">
            <a:avLst/>
          </a:prstGeom>
          <a:noFill/>
          <a:extLst>
            <a:ext uri="{909E8E84-426E-40DD-AFC4-6F175D3DCCD1}">
              <a14:hiddenFill xmlns:a14="http://schemas.microsoft.com/office/drawing/2010/main">
                <a:solidFill>
                  <a:srgbClr val="FFFFFF"/>
                </a:solidFill>
              </a14:hiddenFill>
            </a:ext>
          </a:extLst>
        </p:spPr>
      </p:pic>
      <p:sp>
        <p:nvSpPr>
          <p:cNvPr id="4" name="标题 1"/>
          <p:cNvSpPr>
            <a:spLocks noGrp="1"/>
          </p:cNvSpPr>
          <p:nvPr/>
        </p:nvSpPr>
        <p:spPr>
          <a:xfrm>
            <a:off x="6470015" y="4605655"/>
            <a:ext cx="4646295" cy="128651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2800" b="1" kern="1200">
                <a:solidFill>
                  <a:schemeClr val="tx1"/>
                </a:solidFill>
                <a:latin typeface="+mj-lt"/>
                <a:ea typeface="+mj-ea"/>
                <a:cs typeface="+mj-cs"/>
              </a:defRPr>
            </a:lvl1pPr>
          </a:lstStyle>
          <a:p>
            <a:pPr algn="r"/>
            <a:r>
              <a:rPr lang="zh-CN" altLang="en-US" sz="3800" dirty="0"/>
              <a:t>等等各种发行版</a:t>
            </a:r>
            <a:endParaRPr lang="zh-CN" altLang="en-US" sz="3800" dirty="0"/>
          </a:p>
        </p:txBody>
      </p:sp>
    </p:spTree>
    <p:custDataLst>
      <p:tags r:id="rId6"/>
    </p:custDataLst>
  </p:cSld>
  <p:clrMapOvr>
    <a:masterClrMapping/>
  </p:clrMapOvr>
</p:sld>
</file>

<file path=ppt/tags/tag1.xml><?xml version="1.0" encoding="utf-8"?>
<p:tagLst xmlns:p="http://schemas.openxmlformats.org/presentationml/2006/main">
  <p:tag name="KSO_WM_UNIT_TYPE" val="i"/>
  <p:tag name="KSO_WM_UNIT_INDEX" val="1"/>
  <p:tag name="KSO_WM_BEAUTIFY_FLAG" val="#wm#"/>
  <p:tag name="KSO_WM_TAG_VERSION" val="3.0"/>
  <p:tag name="KSO_WM_UNIT_ID" val="_1*i*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0.xml><?xml version="1.0" encoding="utf-8"?>
<p:tagLst xmlns:p="http://schemas.openxmlformats.org/presentationml/2006/main">
  <p:tag name="KSO_WM_UNIT_TYPE" val="i"/>
  <p:tag name="KSO_WM_UNIT_INDEX" val="17"/>
  <p:tag name="KSO_WM_BEAUTIFY_FLAG" val="#wm#"/>
  <p:tag name="KSO_WM_TAG_VERSION" val="3.0"/>
  <p:tag name="KSO_WM_UNIT_ID" val="_1*i*17"/>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00.xml><?xml version="1.0" encoding="utf-8"?>
<p:tagLst xmlns:p="http://schemas.openxmlformats.org/presentationml/2006/main">
  <p:tag name="KSO_WM_UNIT_TYPE" val="f"/>
  <p:tag name="KSO_WM_UNIT_SUBTYPE" val="a"/>
  <p:tag name="KSO_WM_UNIT_INDEX" val="1"/>
  <p:tag name="KSO_WM_BEAUTIFY_FLAG" val="#wm#"/>
  <p:tag name="KSO_WM_TAG_VERSION" val="1.0"/>
  <p:tag name="KSO_WM_UNIT_PRESET_TEXT" val="单击此处编辑母版文本样式&#10;第二级&#10;第三级&#10;第四级&#10;第五级"/>
  <p:tag name="KSO_WM_UNIT_ID" val="_0*f*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UNIT_VALUE" val="350"/>
  <p:tag name="KSO_WM_TEMPLATE_CATEGORY" val="custom"/>
  <p:tag name="KSO_WM_TEMPLATE_INDEX" val="20236352"/>
</p:tagLst>
</file>

<file path=ppt/tags/tag101.xml><?xml version="1.0" encoding="utf-8"?>
<p:tagLst xmlns:p="http://schemas.openxmlformats.org/presentationml/2006/main">
  <p:tag name="KSO_WM_UNIT_ID" val="_0**"/>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02.xml><?xml version="1.0" encoding="utf-8"?>
<p:tagLst xmlns:p="http://schemas.openxmlformats.org/presentationml/2006/main">
  <p:tag name="KSO_WM_UNIT_ID" val="_0**"/>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03.xml><?xml version="1.0" encoding="utf-8"?>
<p:tagLst xmlns:p="http://schemas.openxmlformats.org/presentationml/2006/main">
  <p:tag name="KSO_WM_UNIT_ID" val="_0**"/>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04.xml><?xml version="1.0" encoding="utf-8"?>
<p:tagLst xmlns:p="http://schemas.openxmlformats.org/presentationml/2006/main">
  <p:tag name="KSO_WM_TEMPLATE_SUBCATEGORY" val="29"/>
  <p:tag name="KSO_WM_TEMPLATE_COLOR_TYPE" val="0"/>
  <p:tag name="KSO_WM_TAG_VERSION" val="3.0"/>
  <p:tag name="KSO_WM_TEMPLATE_THUMBS_INDEX" val="1、9"/>
  <p:tag name="KSO_WM_BEAUTIFY_FLAG" val="#wm#"/>
  <p:tag name="KSO_WM_TEMPLATE_INDEX" val="20236352"/>
  <p:tag name="KSO_WM_TEMPLATE_CATEGORY" val="custom"/>
  <p:tag name="KSO_WM_TEMPLATE_MASTER_TYPE" val="0"/>
</p:tagLst>
</file>

<file path=ppt/tags/tag105.xml><?xml version="1.0" encoding="utf-8"?>
<p:tagLst xmlns:p="http://schemas.openxmlformats.org/presentationml/2006/main">
  <p:tag name="KSO_WM_UNIT_TYPE" val="a"/>
  <p:tag name="KSO_WM_UNIT_INDEX" val="1"/>
  <p:tag name="KSO_WM_BEAUTIFY_FLAG" val="#wm#"/>
  <p:tag name="KSO_WM_TAG_VERSION" val="3.0"/>
  <p:tag name="KSO_WM_UNIT_ID" val="custom20236352_1*a*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TEMPLATE_INDEX" val="20236352"/>
  <p:tag name="KSO_WM_TEMPLATE_CATEGORY" val="custom"/>
  <p:tag name="KSO_WM_UNIT_ISCONTENTSTITLE" val="0"/>
  <p:tag name="KSO_WM_UNIT_PRESET_TEXT" val="单击此处添加&#10;文档标题"/>
</p:tagLst>
</file>

<file path=ppt/tags/tag106.xml><?xml version="1.0" encoding="utf-8"?>
<p:tagLst xmlns:p="http://schemas.openxmlformats.org/presentationml/2006/main">
  <p:tag name="KSO_WM_UNIT_TYPE" val="f"/>
  <p:tag name="KSO_WM_UNIT_SUBTYPE" val="g"/>
  <p:tag name="KSO_WM_UNIT_INDEX" val="2"/>
  <p:tag name="KSO_WM_BEAUTIFY_FLAG" val="#wm#"/>
  <p:tag name="KSO_WM_TAG_VERSION" val="3.0"/>
  <p:tag name="KSO_WM_UNIT_ID" val="custom20236352_1*f*2"/>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TEMPLATE_INDEX" val="20236352"/>
  <p:tag name="KSO_WM_TEMPLATE_CATEGORY" val="custom"/>
  <p:tag name="KSO_WM_UNIT_VALUE" val="11"/>
  <p:tag name="KSO_WM_UNIT_PRESET_TEXT" val="金山办公软件有限公司"/>
</p:tagLst>
</file>

<file path=ppt/tags/tag107.xml><?xml version="1.0" encoding="utf-8"?>
<p:tagLst xmlns:p="http://schemas.openxmlformats.org/presentationml/2006/main">
  <p:tag name="KSO_WM_UNIT_TYPE" val="f"/>
  <p:tag name="KSO_WM_UNIT_SUBTYPE" val="b"/>
  <p:tag name="KSO_WM_UNIT_INDEX" val="1"/>
  <p:tag name="KSO_WM_BEAUTIFY_FLAG" val="#wm#"/>
  <p:tag name="KSO_WM_TAG_VERSION" val="3.0"/>
  <p:tag name="KSO_WM_UNIT_ID" val="custom20236352_1*f*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TEMPLATE_INDEX" val="20236352"/>
  <p:tag name="KSO_WM_TEMPLATE_CATEGORY" val="custom"/>
  <p:tag name="KSO_WM_UNIT_VALUE" val="9"/>
  <p:tag name="KSO_WM_UNIT_PRESET_TEXT" val="汇报人：WPS"/>
</p:tagLst>
</file>

<file path=ppt/tags/tag108.xml><?xml version="1.0" encoding="utf-8"?>
<p:tagLst xmlns:p="http://schemas.openxmlformats.org/presentationml/2006/main">
  <p:tag name="KSO_WM_SLIDE_TYPE" val="title"/>
  <p:tag name="KSO_WM_TEMPLATE_SUBCATEGORY" val="29"/>
  <p:tag name="KSO_WM_TEMPLATE_COLOR_TYPE" val="0"/>
  <p:tag name="KSO_WM_TAG_VERSION" val="3.0"/>
  <p:tag name="KSO_WM_SLIDE_SUBTYPE" val="pureTxt"/>
  <p:tag name="KSO_WM_SLIDE_ITEM_CNT" val="0"/>
  <p:tag name="KSO_WM_TEMPLATE_THUMBS_INDEX" val="1、9"/>
  <p:tag name="KSO_WM_BEAUTIFY_FLAG" val="#wm#"/>
  <p:tag name="KSO_WM_TEMPLATE_INDEX" val="20236352"/>
  <p:tag name="KSO_WM_TEMPLATE_CATEGORY" val="custom"/>
  <p:tag name="KSO_WM_SLIDE_INDEX" val="1"/>
  <p:tag name="KSO_WM_SLIDE_ID" val="custom20236352_1"/>
  <p:tag name="KSO_WM_TEMPLATE_MASTER_TYPE" val="0"/>
  <p:tag name="KSO_WM_SLIDE_LAYOUT" val="a_f"/>
  <p:tag name="KSO_WM_SLIDE_LAYOUT_CNT" val="1_2"/>
</p:tagLst>
</file>

<file path=ppt/tags/tag109.xml><?xml version="1.0" encoding="utf-8"?>
<p:tagLst xmlns:p="http://schemas.openxmlformats.org/presentationml/2006/main">
  <p:tag name="KSO_WM_UNIT_TYPE" val="a"/>
  <p:tag name="KSO_WM_UNIT_INDEX" val="1"/>
  <p:tag name="KSO_WM_BEAUTIFY_FLAG" val="#wm#"/>
  <p:tag name="KSO_WM_TAG_VERSION" val="3.0"/>
  <p:tag name="KSO_WM_UNIT_ISCONTENTSTITLE" val="1"/>
  <p:tag name="KSO_WM_DIAGRAM_GROUP_CODE" val="l1-1"/>
  <p:tag name="KSO_WM_DIAGRAM_COLOR_TRICK" val="1"/>
  <p:tag name="KSO_WM_DIAGRAM_COLOR_TEXT_CAN_REMOVE" val="n"/>
  <p:tag name="KSO_WM_UNIT_ID" val="custom20236352_4*a*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TEMPLATE_INDEX" val="20236352"/>
  <p:tag name="KSO_WM_TEMPLATE_CATEGORY" val="custom"/>
  <p:tag name="KSO_WM_UNIT_PRESET_TEXT" val="目录"/>
</p:tagLst>
</file>

<file path=ppt/tags/tag11.xml><?xml version="1.0" encoding="utf-8"?>
<p:tagLst xmlns:p="http://schemas.openxmlformats.org/presentationml/2006/main">
  <p:tag name="KSO_WM_UNIT_TYPE" val="a"/>
  <p:tag name="KSO_WM_UNIT_INDEX" val="1"/>
  <p:tag name="KSO_WM_BEAUTIFY_FLAG" val="#wm#"/>
  <p:tag name="KSO_WM_TAG_VERSION" val="3.0"/>
  <p:tag name="KSO_WM_UNIT_PRESET_TEXT" val="单击此处编辑母版标题样式"/>
  <p:tag name="KSO_WM_UNIT_ID" val="_1*a*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UNIT_ISCONTENTSTITLE" val="0"/>
  <p:tag name="KSO_WM_UNIT_VALUE" val="14"/>
</p:tagLst>
</file>

<file path=ppt/tags/tag110.xml><?xml version="1.0" encoding="utf-8"?>
<p:tagLst xmlns:p="http://schemas.openxmlformats.org/presentationml/2006/main">
  <p:tag name="KSO_WM_UNIT_TYPE" val="l_h_i"/>
  <p:tag name="KSO_WM_UNIT_SUBTYPE" val="d"/>
  <p:tag name="KSO_WM_UNIT_INDEX" val="1_1_1"/>
  <p:tag name="KSO_WM_BEAUTIFY_FLAG" val="#wm#"/>
  <p:tag name="KSO_WM_TAG_VERSION" val="3.0"/>
  <p:tag name="KSO_WM_DIAGRAM_VERSION" val="3"/>
  <p:tag name="KSO_WM_DIAGRAM_GROUP_CODE" val="l1-1"/>
  <p:tag name="KSO_WM_DIAGRAM_COLOR_TRICK" val="1"/>
  <p:tag name="KSO_WM_DIAGRAM_COLOR_TEXT_CAN_REMOVE" val="n"/>
  <p:tag name="KSO_WM_UNIT_ID" val="custom20236352_4*l_h_i*1_1_1"/>
  <p:tag name="KSO_WM_UNIT_ISNUMDGMTITLE" val="0"/>
  <p:tag name="KSO_WM_UNIT_NOCLEAR" val="0"/>
  <p:tag name="KSO_WM_UNIT_HIGHLIGHT" val="0"/>
  <p:tag name="KSO_WM_UNIT_COMPATIBLE" val="0"/>
  <p:tag name="KSO_WM_UNIT_DIAGRAM_ISNUMVISUAL" val="0"/>
  <p:tag name="KSO_WM_UNIT_DIAGRAM_ISREFERUNIT" val="0"/>
  <p:tag name="KSO_WM_UNIT_LAYERLEVEL" val="1_1_1"/>
  <p:tag name="KSO_WM_TEMPLATE_INDEX" val="20236352"/>
  <p:tag name="KSO_WM_TEMPLATE_CATEGORY" val="custom"/>
  <p:tag name="KSO_WM_DIAGRAM_MAX_ITEMCNT" val="6"/>
  <p:tag name="KSO_WM_DIAGRAM_MIN_ITEMCNT" val="2"/>
  <p:tag name="KSO_WM_DIAGRAM_VIRTUALLY_FRAME" val="{&quot;height&quot;:358.9500732421875,&quot;left&quot;:361.34862306609864,&quot;top&quot;:101.53161692221337,&quot;width&quot;:482.843383789062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01"/>
</p:tagLst>
</file>

<file path=ppt/tags/tag111.xml><?xml version="1.0" encoding="utf-8"?>
<p:tagLst xmlns:p="http://schemas.openxmlformats.org/presentationml/2006/main">
  <p:tag name="KSO_WM_UNIT_TYPE" val="l_h_f"/>
  <p:tag name="KSO_WM_UNIT_INDEX" val="1_1_1"/>
  <p:tag name="KSO_WM_BEAUTIFY_FLAG" val="#wm#"/>
  <p:tag name="KSO_WM_TAG_VERSION" val="3.0"/>
  <p:tag name="KSO_WM_DIAGRAM_VERSION" val="3"/>
  <p:tag name="KSO_WM_DIAGRAM_GROUP_CODE" val="l1-1"/>
  <p:tag name="KSO_WM_DIAGRAM_COLOR_TRICK" val="1"/>
  <p:tag name="KSO_WM_DIAGRAM_COLOR_TEXT_CAN_REMOVE" val="n"/>
  <p:tag name="KSO_WM_UNIT_ID" val="custom20236352_4*l_h_f*1_1_1"/>
  <p:tag name="KSO_WM_UNIT_ISNUMDGMTITLE" val="0"/>
  <p:tag name="KSO_WM_UNIT_NOCLEAR" val="0"/>
  <p:tag name="KSO_WM_UNIT_HIGHLIGHT" val="0"/>
  <p:tag name="KSO_WM_UNIT_COMPATIBLE" val="0"/>
  <p:tag name="KSO_WM_UNIT_DIAGRAM_ISNUMVISUAL" val="0"/>
  <p:tag name="KSO_WM_UNIT_DIAGRAM_ISREFERUNIT" val="0"/>
  <p:tag name="KSO_WM_UNIT_LAYERLEVEL" val="1_1_1"/>
  <p:tag name="KSO_WM_TEMPLATE_INDEX" val="20236352"/>
  <p:tag name="KSO_WM_TEMPLATE_CATEGORY" val="custom"/>
  <p:tag name="KSO_WM_UNIT_SUBTYPE" val="a"/>
  <p:tag name="KSO_WM_DIAGRAM_MAX_ITEMCNT" val="6"/>
  <p:tag name="KSO_WM_DIAGRAM_MIN_ITEMCNT" val="2"/>
  <p:tag name="KSO_WM_DIAGRAM_VIRTUALLY_FRAME" val="{&quot;height&quot;:358.9500732421875,&quot;left&quot;:361.34862306609864,&quot;top&quot;:101.53161692221337,&quot;width&quot;:482.843383789062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单击添加目录项标题"/>
</p:tagLst>
</file>

<file path=ppt/tags/tag112.xml><?xml version="1.0" encoding="utf-8"?>
<p:tagLst xmlns:p="http://schemas.openxmlformats.org/presentationml/2006/main">
  <p:tag name="KSO_WM_UNIT_TYPE" val="l_h_i"/>
  <p:tag name="KSO_WM_UNIT_SUBTYPE" val="d"/>
  <p:tag name="KSO_WM_UNIT_INDEX" val="1_2_1"/>
  <p:tag name="KSO_WM_BEAUTIFY_FLAG" val="#wm#"/>
  <p:tag name="KSO_WM_TAG_VERSION" val="3.0"/>
  <p:tag name="KSO_WM_DIAGRAM_VERSION" val="3"/>
  <p:tag name="KSO_WM_DIAGRAM_GROUP_CODE" val="l1-1"/>
  <p:tag name="KSO_WM_DIAGRAM_COLOR_TRICK" val="1"/>
  <p:tag name="KSO_WM_DIAGRAM_COLOR_TEXT_CAN_REMOVE" val="n"/>
  <p:tag name="KSO_WM_UNIT_ID" val="custom20236352_4*l_h_i*1_2_1"/>
  <p:tag name="KSO_WM_UNIT_ISNUMDGMTITLE" val="0"/>
  <p:tag name="KSO_WM_UNIT_NOCLEAR" val="0"/>
  <p:tag name="KSO_WM_UNIT_HIGHLIGHT" val="0"/>
  <p:tag name="KSO_WM_UNIT_COMPATIBLE" val="0"/>
  <p:tag name="KSO_WM_UNIT_DIAGRAM_ISNUMVISUAL" val="0"/>
  <p:tag name="KSO_WM_UNIT_DIAGRAM_ISREFERUNIT" val="0"/>
  <p:tag name="KSO_WM_UNIT_LAYERLEVEL" val="1_1_1"/>
  <p:tag name="KSO_WM_TEMPLATE_INDEX" val="20236352"/>
  <p:tag name="KSO_WM_TEMPLATE_CATEGORY" val="custom"/>
  <p:tag name="KSO_WM_DIAGRAM_MAX_ITEMCNT" val="6"/>
  <p:tag name="KSO_WM_DIAGRAM_MIN_ITEMCNT" val="2"/>
  <p:tag name="KSO_WM_DIAGRAM_VIRTUALLY_FRAME" val="{&quot;height&quot;:358.9500732421875,&quot;left&quot;:361.34862306609864,&quot;top&quot;:101.53161692221337,&quot;width&quot;:482.843383789062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02"/>
</p:tagLst>
</file>

<file path=ppt/tags/tag113.xml><?xml version="1.0" encoding="utf-8"?>
<p:tagLst xmlns:p="http://schemas.openxmlformats.org/presentationml/2006/main">
  <p:tag name="KSO_WM_UNIT_TYPE" val="l_h_f"/>
  <p:tag name="KSO_WM_UNIT_INDEX" val="1_2_1"/>
  <p:tag name="KSO_WM_BEAUTIFY_FLAG" val="#wm#"/>
  <p:tag name="KSO_WM_TAG_VERSION" val="3.0"/>
  <p:tag name="KSO_WM_DIAGRAM_VERSION" val="3"/>
  <p:tag name="KSO_WM_DIAGRAM_GROUP_CODE" val="l1-1"/>
  <p:tag name="KSO_WM_DIAGRAM_COLOR_TRICK" val="1"/>
  <p:tag name="KSO_WM_DIAGRAM_COLOR_TEXT_CAN_REMOVE" val="n"/>
  <p:tag name="KSO_WM_UNIT_ID" val="custom20236352_4*l_h_f*1_2_1"/>
  <p:tag name="KSO_WM_UNIT_ISNUMDGMTITLE" val="0"/>
  <p:tag name="KSO_WM_UNIT_NOCLEAR" val="0"/>
  <p:tag name="KSO_WM_UNIT_HIGHLIGHT" val="0"/>
  <p:tag name="KSO_WM_UNIT_COMPATIBLE" val="0"/>
  <p:tag name="KSO_WM_UNIT_DIAGRAM_ISNUMVISUAL" val="0"/>
  <p:tag name="KSO_WM_UNIT_DIAGRAM_ISREFERUNIT" val="0"/>
  <p:tag name="KSO_WM_UNIT_LAYERLEVEL" val="1_1_1"/>
  <p:tag name="KSO_WM_TEMPLATE_INDEX" val="20236352"/>
  <p:tag name="KSO_WM_TEMPLATE_CATEGORY" val="custom"/>
  <p:tag name="KSO_WM_UNIT_SUBTYPE" val="a"/>
  <p:tag name="KSO_WM_DIAGRAM_MAX_ITEMCNT" val="6"/>
  <p:tag name="KSO_WM_DIAGRAM_MIN_ITEMCNT" val="2"/>
  <p:tag name="KSO_WM_DIAGRAM_VIRTUALLY_FRAME" val="{&quot;height&quot;:358.9500732421875,&quot;left&quot;:361.34862306609864,&quot;top&quot;:101.53161692221337,&quot;width&quot;:482.843383789062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单击添加目录项标题"/>
</p:tagLst>
</file>

<file path=ppt/tags/tag114.xml><?xml version="1.0" encoding="utf-8"?>
<p:tagLst xmlns:p="http://schemas.openxmlformats.org/presentationml/2006/main">
  <p:tag name="KSO_WM_UNIT_TYPE" val="l_h_i"/>
  <p:tag name="KSO_WM_UNIT_SUBTYPE" val="d"/>
  <p:tag name="KSO_WM_UNIT_INDEX" val="1_3_1"/>
  <p:tag name="KSO_WM_BEAUTIFY_FLAG" val="#wm#"/>
  <p:tag name="KSO_WM_TAG_VERSION" val="3.0"/>
  <p:tag name="KSO_WM_DIAGRAM_VERSION" val="3"/>
  <p:tag name="KSO_WM_DIAGRAM_GROUP_CODE" val="l1-1"/>
  <p:tag name="KSO_WM_DIAGRAM_COLOR_TRICK" val="1"/>
  <p:tag name="KSO_WM_DIAGRAM_COLOR_TEXT_CAN_REMOVE" val="n"/>
  <p:tag name="KSO_WM_UNIT_ID" val="custom20236352_4*l_h_i*1_3_1"/>
  <p:tag name="KSO_WM_UNIT_ISNUMDGMTITLE" val="0"/>
  <p:tag name="KSO_WM_UNIT_NOCLEAR" val="0"/>
  <p:tag name="KSO_WM_UNIT_HIGHLIGHT" val="0"/>
  <p:tag name="KSO_WM_UNIT_COMPATIBLE" val="0"/>
  <p:tag name="KSO_WM_UNIT_DIAGRAM_ISNUMVISUAL" val="0"/>
  <p:tag name="KSO_WM_UNIT_DIAGRAM_ISREFERUNIT" val="0"/>
  <p:tag name="KSO_WM_UNIT_LAYERLEVEL" val="1_1_1"/>
  <p:tag name="KSO_WM_TEMPLATE_INDEX" val="20236352"/>
  <p:tag name="KSO_WM_TEMPLATE_CATEGORY" val="custom"/>
  <p:tag name="KSO_WM_DIAGRAM_MAX_ITEMCNT" val="6"/>
  <p:tag name="KSO_WM_DIAGRAM_MIN_ITEMCNT" val="2"/>
  <p:tag name="KSO_WM_DIAGRAM_VIRTUALLY_FRAME" val="{&quot;height&quot;:358.9500732421875,&quot;left&quot;:361.34862306609864,&quot;top&quot;:101.53161692221337,&quot;width&quot;:482.843383789062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03"/>
</p:tagLst>
</file>

<file path=ppt/tags/tag115.xml><?xml version="1.0" encoding="utf-8"?>
<p:tagLst xmlns:p="http://schemas.openxmlformats.org/presentationml/2006/main">
  <p:tag name="KSO_WM_UNIT_TYPE" val="l_h_f"/>
  <p:tag name="KSO_WM_UNIT_INDEX" val="1_3_1"/>
  <p:tag name="KSO_WM_BEAUTIFY_FLAG" val="#wm#"/>
  <p:tag name="KSO_WM_TAG_VERSION" val="3.0"/>
  <p:tag name="KSO_WM_DIAGRAM_VERSION" val="3"/>
  <p:tag name="KSO_WM_DIAGRAM_GROUP_CODE" val="l1-1"/>
  <p:tag name="KSO_WM_DIAGRAM_COLOR_TRICK" val="1"/>
  <p:tag name="KSO_WM_DIAGRAM_COLOR_TEXT_CAN_REMOVE" val="n"/>
  <p:tag name="KSO_WM_UNIT_ID" val="custom20236352_4*l_h_f*1_3_1"/>
  <p:tag name="KSO_WM_UNIT_ISNUMDGMTITLE" val="0"/>
  <p:tag name="KSO_WM_UNIT_NOCLEAR" val="0"/>
  <p:tag name="KSO_WM_UNIT_HIGHLIGHT" val="0"/>
  <p:tag name="KSO_WM_UNIT_COMPATIBLE" val="0"/>
  <p:tag name="KSO_WM_UNIT_DIAGRAM_ISNUMVISUAL" val="0"/>
  <p:tag name="KSO_WM_UNIT_DIAGRAM_ISREFERUNIT" val="0"/>
  <p:tag name="KSO_WM_UNIT_LAYERLEVEL" val="1_1_1"/>
  <p:tag name="KSO_WM_TEMPLATE_INDEX" val="20236352"/>
  <p:tag name="KSO_WM_TEMPLATE_CATEGORY" val="custom"/>
  <p:tag name="KSO_WM_UNIT_SUBTYPE" val="a"/>
  <p:tag name="KSO_WM_DIAGRAM_MAX_ITEMCNT" val="6"/>
  <p:tag name="KSO_WM_DIAGRAM_MIN_ITEMCNT" val="2"/>
  <p:tag name="KSO_WM_DIAGRAM_VIRTUALLY_FRAME" val="{&quot;height&quot;:358.9500732421875,&quot;left&quot;:361.34862306609864,&quot;top&quot;:101.53161692221337,&quot;width&quot;:482.843383789062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单击添加目录项标题"/>
</p:tagLst>
</file>

<file path=ppt/tags/tag116.xml><?xml version="1.0" encoding="utf-8"?>
<p:tagLst xmlns:p="http://schemas.openxmlformats.org/presentationml/2006/main">
  <p:tag name="KSO_WM_UNIT_TYPE" val="l_h_i"/>
  <p:tag name="KSO_WM_UNIT_SUBTYPE" val="d"/>
  <p:tag name="KSO_WM_UNIT_INDEX" val="1_4_1"/>
  <p:tag name="KSO_WM_BEAUTIFY_FLAG" val="#wm#"/>
  <p:tag name="KSO_WM_TAG_VERSION" val="3.0"/>
  <p:tag name="KSO_WM_DIAGRAM_VERSION" val="3"/>
  <p:tag name="KSO_WM_DIAGRAM_GROUP_CODE" val="l1-1"/>
  <p:tag name="KSO_WM_DIAGRAM_COLOR_TRICK" val="1"/>
  <p:tag name="KSO_WM_DIAGRAM_COLOR_TEXT_CAN_REMOVE" val="n"/>
  <p:tag name="KSO_WM_UNIT_ID" val="custom20236352_4*l_h_i*1_4_1"/>
  <p:tag name="KSO_WM_UNIT_ISNUMDGMTITLE" val="0"/>
  <p:tag name="KSO_WM_UNIT_NOCLEAR" val="0"/>
  <p:tag name="KSO_WM_UNIT_HIGHLIGHT" val="0"/>
  <p:tag name="KSO_WM_UNIT_COMPATIBLE" val="0"/>
  <p:tag name="KSO_WM_UNIT_DIAGRAM_ISNUMVISUAL" val="0"/>
  <p:tag name="KSO_WM_UNIT_DIAGRAM_ISREFERUNIT" val="0"/>
  <p:tag name="KSO_WM_UNIT_LAYERLEVEL" val="1_1_1"/>
  <p:tag name="KSO_WM_TEMPLATE_INDEX" val="20236352"/>
  <p:tag name="KSO_WM_TEMPLATE_CATEGORY" val="custom"/>
  <p:tag name="KSO_WM_DIAGRAM_MAX_ITEMCNT" val="6"/>
  <p:tag name="KSO_WM_DIAGRAM_MIN_ITEMCNT" val="2"/>
  <p:tag name="KSO_WM_DIAGRAM_VIRTUALLY_FRAME" val="{&quot;height&quot;:358.9500732421875,&quot;left&quot;:361.34862306609864,&quot;top&quot;:101.53161692221337,&quot;width&quot;:482.843383789062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04"/>
</p:tagLst>
</file>

<file path=ppt/tags/tag117.xml><?xml version="1.0" encoding="utf-8"?>
<p:tagLst xmlns:p="http://schemas.openxmlformats.org/presentationml/2006/main">
  <p:tag name="KSO_WM_UNIT_TYPE" val="l_h_f"/>
  <p:tag name="KSO_WM_UNIT_INDEX" val="1_4_1"/>
  <p:tag name="KSO_WM_BEAUTIFY_FLAG" val="#wm#"/>
  <p:tag name="KSO_WM_TAG_VERSION" val="3.0"/>
  <p:tag name="KSO_WM_DIAGRAM_VERSION" val="3"/>
  <p:tag name="KSO_WM_DIAGRAM_GROUP_CODE" val="l1-1"/>
  <p:tag name="KSO_WM_DIAGRAM_COLOR_TRICK" val="1"/>
  <p:tag name="KSO_WM_DIAGRAM_COLOR_TEXT_CAN_REMOVE" val="n"/>
  <p:tag name="KSO_WM_UNIT_ID" val="custom20236352_4*l_h_f*1_4_1"/>
  <p:tag name="KSO_WM_UNIT_ISNUMDGMTITLE" val="0"/>
  <p:tag name="KSO_WM_UNIT_NOCLEAR" val="0"/>
  <p:tag name="KSO_WM_UNIT_HIGHLIGHT" val="0"/>
  <p:tag name="KSO_WM_UNIT_COMPATIBLE" val="0"/>
  <p:tag name="KSO_WM_UNIT_DIAGRAM_ISNUMVISUAL" val="0"/>
  <p:tag name="KSO_WM_UNIT_DIAGRAM_ISREFERUNIT" val="0"/>
  <p:tag name="KSO_WM_UNIT_LAYERLEVEL" val="1_1_1"/>
  <p:tag name="KSO_WM_TEMPLATE_INDEX" val="20236352"/>
  <p:tag name="KSO_WM_TEMPLATE_CATEGORY" val="custom"/>
  <p:tag name="KSO_WM_UNIT_SUBTYPE" val="a"/>
  <p:tag name="KSO_WM_DIAGRAM_MAX_ITEMCNT" val="6"/>
  <p:tag name="KSO_WM_DIAGRAM_MIN_ITEMCNT" val="2"/>
  <p:tag name="KSO_WM_DIAGRAM_VIRTUALLY_FRAME" val="{&quot;height&quot;:358.9500732421875,&quot;left&quot;:361.34862306609864,&quot;top&quot;:101.53161692221337,&quot;width&quot;:482.843383789062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单击添加目录项标题"/>
</p:tagLst>
</file>

<file path=ppt/tags/tag118.xml><?xml version="1.0" encoding="utf-8"?>
<p:tagLst xmlns:p="http://schemas.openxmlformats.org/presentationml/2006/main">
  <p:tag name="KSO_WM_UNIT_TYPE" val="i"/>
  <p:tag name="KSO_WM_UNIT_INDEX" val="1"/>
  <p:tag name="KSO_WM_BEAUTIFY_FLAG" val="#wm#"/>
  <p:tag name="KSO_WM_TAG_VERSION" val="3.0"/>
  <p:tag name="KSO_WM_DIAGRAM_GROUP_CODE" val="l1-1"/>
  <p:tag name="KSO_WM_DIAGRAM_COLOR_TRICK" val="1"/>
  <p:tag name="KSO_WM_DIAGRAM_COLOR_TEXT_CAN_REMOVE" val="n"/>
  <p:tag name="KSO_WM_UNIT_ID" val="custom20236352_4*i*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TEMPLATE_INDEX" val="20236352"/>
  <p:tag name="KSO_WM_TEMPLATE_CATEGORY" val="custom"/>
</p:tagLst>
</file>

<file path=ppt/tags/tag119.xml><?xml version="1.0" encoding="utf-8"?>
<p:tagLst xmlns:p="http://schemas.openxmlformats.org/presentationml/2006/main">
  <p:tag name="KSO_WM_SLIDE_TYPE" val="contents"/>
  <p:tag name="KSO_WM_TEMPLATE_SUBCATEGORY" val="29"/>
  <p:tag name="KSO_WM_TEMPLATE_COLOR_TYPE" val="0"/>
  <p:tag name="KSO_WM_TAG_VERSION" val="3.0"/>
  <p:tag name="KSO_WM_SLIDE_SUBTYPE" val="diag"/>
  <p:tag name="KSO_WM_SLIDE_ITEM_CNT" val="4"/>
  <p:tag name="KSO_WM_DIAGRAM_GROUP_CODE" val="l1-1"/>
  <p:tag name="KSO_WM_BEAUTIFY_FLAG" val="#wm#"/>
  <p:tag name="KSO_WM_TEMPLATE_INDEX" val="20236352"/>
  <p:tag name="KSO_WM_TEMPLATE_CATEGORY" val="custom"/>
  <p:tag name="KSO_WM_SLIDE_INDEX" val="4"/>
  <p:tag name="KSO_WM_SLIDE_ID" val="custom20236352_4"/>
  <p:tag name="KSO_WM_TEMPLATE_MASTER_TYPE" val="0"/>
  <p:tag name="KSO_WM_SLIDE_LAYOUT" val="a_l"/>
  <p:tag name="KSO_WM_SLIDE_LAYOUT_CNT" val="1_1"/>
  <p:tag name="KSO_WM_SLIDE_DIAGTYPE" val="l"/>
</p:tagLst>
</file>

<file path=ppt/tags/tag12.xml><?xml version="1.0" encoding="utf-8"?>
<p:tagLst xmlns:p="http://schemas.openxmlformats.org/presentationml/2006/main">
  <p:tag name="KSO_WM_UNIT_ID" val="_1**"/>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20.xml><?xml version="1.0" encoding="utf-8"?>
<p:tagLst xmlns:p="http://schemas.openxmlformats.org/presentationml/2006/main">
  <p:tag name="KSO_WM_UNIT_TYPE" val="a"/>
  <p:tag name="KSO_WM_UNIT_INDEX" val="1"/>
  <p:tag name="KSO_WM_BEAUTIFY_FLAG" val="#wm#"/>
  <p:tag name="KSO_WM_TAG_VERSION" val="3.0"/>
  <p:tag name="KSO_WM_UNIT_ID" val="custom20236352_7*a*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TEMPLATE_INDEX" val="20236352"/>
  <p:tag name="KSO_WM_TEMPLATE_CATEGORY" val="custom"/>
  <p:tag name="KSO_WM_UNIT_ISCONTENTSTITLE" val="0"/>
  <p:tag name="KSO_WM_UNIT_PRESET_TEXT" val="添加章节标题"/>
</p:tagLst>
</file>

<file path=ppt/tags/tag121.xml><?xml version="1.0" encoding="utf-8"?>
<p:tagLst xmlns:p="http://schemas.openxmlformats.org/presentationml/2006/main">
  <p:tag name="KSO_WM_UNIT_TYPE" val="e"/>
  <p:tag name="KSO_WM_UNIT_INDEX" val="1"/>
  <p:tag name="KSO_WM_BEAUTIFY_FLAG" val="#wm#"/>
  <p:tag name="KSO_WM_TAG_VERSION" val="3.0"/>
  <p:tag name="KSO_WM_UNIT_ID" val="custom20236352_7*e*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TEMPLATE_INDEX" val="20236352"/>
  <p:tag name="KSO_WM_TEMPLATE_CATEGORY" val="custom"/>
  <p:tag name="KSO_WM_UNIT_VALUE" val="5"/>
  <p:tag name="KSO_WM_UNIT_PRESET_TEXT" val="01"/>
</p:tagLst>
</file>

<file path=ppt/tags/tag122.xml><?xml version="1.0" encoding="utf-8"?>
<p:tagLst xmlns:p="http://schemas.openxmlformats.org/presentationml/2006/main">
  <p:tag name="KSO_WM_SLIDE_TYPE" val="sectionTitle"/>
  <p:tag name="KSO_WM_TEMPLATE_SUBCATEGORY" val="29"/>
  <p:tag name="KSO_WM_TEMPLATE_COLOR_TYPE" val="0"/>
  <p:tag name="KSO_WM_TAG_VERSION" val="3.0"/>
  <p:tag name="KSO_WM_SLIDE_SUBTYPE" val="pureTxt"/>
  <p:tag name="KSO_WM_SLIDE_ITEM_CNT" val="0"/>
  <p:tag name="KSO_WM_BEAUTIFY_FLAG" val="#wm#"/>
  <p:tag name="KSO_WM_TEMPLATE_INDEX" val="20236352"/>
  <p:tag name="KSO_WM_TEMPLATE_CATEGORY" val="custom"/>
  <p:tag name="KSO_WM_SLIDE_INDEX" val="7"/>
  <p:tag name="KSO_WM_SLIDE_ID" val="custom20236352_7"/>
  <p:tag name="KSO_WM_TEMPLATE_MASTER_TYPE" val="0"/>
  <p:tag name="KSO_WM_SLIDE_LAYOUT" val="a_b_e"/>
  <p:tag name="KSO_WM_SLIDE_LAYOUT_CNT" val="1_1_1"/>
</p:tagLst>
</file>

<file path=ppt/tags/tag123.xml><?xml version="1.0" encoding="utf-8"?>
<p:tagLst xmlns:p="http://schemas.openxmlformats.org/presentationml/2006/main">
  <p:tag name="KSO_WM_UNIT_TYPE" val="a"/>
  <p:tag name="KSO_WM_UNIT_INDEX" val="1"/>
  <p:tag name="KSO_WM_BEAUTIFY_FLAG" val="#wm#"/>
  <p:tag name="KSO_WM_TAG_VERSION" val="3.0"/>
  <p:tag name="KSO_WM_UNIT_ID" val="custom20236352_8*a*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TEMPLATE_INDEX" val="20236352"/>
  <p:tag name="KSO_WM_TEMPLATE_CATEGORY" val="custom"/>
  <p:tag name="KSO_WM_UNIT_ISCONTENTSTITLE" val="0"/>
  <p:tag name="KSO_WM_UNIT_PRESET_TEXT" val="单击此处添加标题"/>
</p:tagLst>
</file>

<file path=ppt/tags/tag124.xml><?xml version="1.0" encoding="utf-8"?>
<p:tagLst xmlns:p="http://schemas.openxmlformats.org/presentationml/2006/main">
  <p:tag name="KSO_WM_UNIT_TYPE" val="f"/>
  <p:tag name="KSO_WM_UNIT_SUBTYPE" val="a"/>
  <p:tag name="KSO_WM_UNIT_INDEX" val="1"/>
  <p:tag name="KSO_WM_BEAUTIFY_FLAG" val="#wm#"/>
  <p:tag name="KSO_WM_TAG_VERSION" val="3.0"/>
  <p:tag name="KSO_WM_UNIT_ID" val="custom20236352_8*f*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TEMPLATE_INDEX" val="20236352"/>
  <p:tag name="KSO_WM_TEMPLATE_CATEGORY" val="custom"/>
  <p:tag name="KSO_WM_UNIT_PRESET_TEXT" val="单击此处添加文本"/>
</p:tagLst>
</file>

<file path=ppt/tags/tag125.xml><?xml version="1.0" encoding="utf-8"?>
<p:tagLst xmlns:p="http://schemas.openxmlformats.org/presentationml/2006/main">
  <p:tag name="KSO_WM_SLIDE_TYPE" val="text"/>
  <p:tag name="KSO_WM_TEMPLATE_SUBCATEGORY" val="29"/>
  <p:tag name="KSO_WM_TEMPLATE_COLOR_TYPE" val="0"/>
  <p:tag name="KSO_WM_TAG_VERSION" val="3.0"/>
  <p:tag name="KSO_WM_SLIDE_SUBTYPE" val="pureTxt"/>
  <p:tag name="KSO_WM_SLIDE_ITEM_CNT" val="0"/>
  <p:tag name="KSO_WM_BEAUTIFY_FLAG" val="#wm#"/>
  <p:tag name="KSO_WM_TEMPLATE_INDEX" val="20236352"/>
  <p:tag name="KSO_WM_TEMPLATE_CATEGORY" val="custom"/>
  <p:tag name="KSO_WM_SLIDE_INDEX" val="8"/>
  <p:tag name="KSO_WM_SLIDE_ID" val="custom20236352_8"/>
  <p:tag name="KSO_WM_TEMPLATE_MASTER_TYPE" val="0"/>
  <p:tag name="KSO_WM_SLIDE_LAYOUT" val="a_f"/>
  <p:tag name="KSO_WM_SLIDE_LAYOUT_CNT" val="1_1"/>
  <p:tag name="KSO_WM_SLIDE_SIZE" val="850*454"/>
  <p:tag name="KSO_WM_SLIDE_POSITION" val="54*31"/>
</p:tagLst>
</file>

<file path=ppt/tags/tag126.xml><?xml version="1.0" encoding="utf-8"?>
<p:tagLst xmlns:p="http://schemas.openxmlformats.org/presentationml/2006/main">
  <p:tag name="KSO_WM_BEAUTIFY_FLAG" val="#wm#"/>
  <p:tag name="KSO_WM_TEMPLATE_CATEGORY" val="custom"/>
  <p:tag name="KSO_WM_TEMPLATE_INDEX" val="20236352"/>
</p:tagLst>
</file>

<file path=ppt/tags/tag127.xml><?xml version="1.0" encoding="utf-8"?>
<p:tagLst xmlns:p="http://schemas.openxmlformats.org/presentationml/2006/main">
  <p:tag name="KSO_WM_BEAUTIFY_FLAG" val="#wm#"/>
  <p:tag name="KSO_WM_TEMPLATE_CATEGORY" val="custom"/>
  <p:tag name="KSO_WM_TEMPLATE_INDEX" val="20236352"/>
</p:tagLst>
</file>

<file path=ppt/tags/tag128.xml><?xml version="1.0" encoding="utf-8"?>
<p:tagLst xmlns:p="http://schemas.openxmlformats.org/presentationml/2006/main">
  <p:tag name="KSO_WM_BEAUTIFY_FLAG" val="#wm#"/>
  <p:tag name="KSO_WM_TEMPLATE_CATEGORY" val="custom"/>
  <p:tag name="KSO_WM_TEMPLATE_INDEX" val="20236352"/>
</p:tagLst>
</file>

<file path=ppt/tags/tag129.xml><?xml version="1.0" encoding="utf-8"?>
<p:tagLst xmlns:p="http://schemas.openxmlformats.org/presentationml/2006/main">
  <p:tag name="KSO_WM_BEAUTIFY_FLAG" val="#wm#"/>
  <p:tag name="KSO_WM_TEMPLATE_CATEGORY" val="custom"/>
  <p:tag name="KSO_WM_TEMPLATE_INDEX" val="20236352"/>
</p:tagLst>
</file>

<file path=ppt/tags/tag13.xml><?xml version="1.0" encoding="utf-8"?>
<p:tagLst xmlns:p="http://schemas.openxmlformats.org/presentationml/2006/main">
  <p:tag name="KSO_WM_UNIT_ID" val="_1**"/>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30.xml><?xml version="1.0" encoding="utf-8"?>
<p:tagLst xmlns:p="http://schemas.openxmlformats.org/presentationml/2006/main">
  <p:tag name="KSO_WM_BEAUTIFY_FLAG" val="#wm#"/>
  <p:tag name="KSO_WM_TEMPLATE_CATEGORY" val="custom"/>
  <p:tag name="KSO_WM_TEMPLATE_INDEX" val="20236352"/>
</p:tagLst>
</file>

<file path=ppt/tags/tag131.xml><?xml version="1.0" encoding="utf-8"?>
<p:tagLst xmlns:p="http://schemas.openxmlformats.org/presentationml/2006/main">
  <p:tag name="KSO_WM_BEAUTIFY_FLAG" val="#wm#"/>
  <p:tag name="KSO_WM_TEMPLATE_CATEGORY" val="custom"/>
  <p:tag name="KSO_WM_TEMPLATE_INDEX" val="20236352"/>
</p:tagLst>
</file>

<file path=ppt/tags/tag132.xml><?xml version="1.0" encoding="utf-8"?>
<p:tagLst xmlns:p="http://schemas.openxmlformats.org/presentationml/2006/main">
  <p:tag name="KSO_WM_BEAUTIFY_FLAG" val="#wm#"/>
  <p:tag name="KSO_WM_TEMPLATE_CATEGORY" val="custom"/>
  <p:tag name="KSO_WM_TEMPLATE_INDEX" val="20236352"/>
</p:tagLst>
</file>

<file path=ppt/tags/tag133.xml><?xml version="1.0" encoding="utf-8"?>
<p:tagLst xmlns:p="http://schemas.openxmlformats.org/presentationml/2006/main">
  <p:tag name="KSO_WM_BEAUTIFY_FLAG" val="#wm#"/>
  <p:tag name="KSO_WM_TEMPLATE_CATEGORY" val="custom"/>
  <p:tag name="KSO_WM_TEMPLATE_INDEX" val="20236352"/>
</p:tagLst>
</file>

<file path=ppt/tags/tag134.xml><?xml version="1.0" encoding="utf-8"?>
<p:tagLst xmlns:p="http://schemas.openxmlformats.org/presentationml/2006/main">
  <p:tag name="KSO_WM_BEAUTIFY_FLAG" val="#wm#"/>
  <p:tag name="KSO_WM_TEMPLATE_CATEGORY" val="custom"/>
  <p:tag name="KSO_WM_TEMPLATE_INDEX" val="20236352"/>
</p:tagLst>
</file>

<file path=ppt/tags/tag135.xml><?xml version="1.0" encoding="utf-8"?>
<p:tagLst xmlns:p="http://schemas.openxmlformats.org/presentationml/2006/main">
  <p:tag name="KSO_WM_BEAUTIFY_FLAG" val="#wm#"/>
  <p:tag name="KSO_WM_TEMPLATE_CATEGORY" val="custom"/>
  <p:tag name="KSO_WM_TEMPLATE_INDEX" val="20236352"/>
</p:tagLst>
</file>

<file path=ppt/tags/tag136.xml><?xml version="1.0" encoding="utf-8"?>
<p:tagLst xmlns:p="http://schemas.openxmlformats.org/presentationml/2006/main">
  <p:tag name="KSO_WM_BEAUTIFY_FLAG" val="#wm#"/>
  <p:tag name="KSO_WM_TEMPLATE_CATEGORY" val="custom"/>
  <p:tag name="KSO_WM_TEMPLATE_INDEX" val="20234898"/>
</p:tagLst>
</file>

<file path=ppt/tags/tag137.xml><?xml version="1.0" encoding="utf-8"?>
<p:tagLst xmlns:p="http://schemas.openxmlformats.org/presentationml/2006/main">
  <p:tag name="KSO_WM_BEAUTIFY_FLAG" val="#wm#"/>
  <p:tag name="KSO_WM_TEMPLATE_CATEGORY" val="custom"/>
  <p:tag name="KSO_WM_TEMPLATE_INDEX" val="20234898"/>
</p:tagLst>
</file>

<file path=ppt/tags/tag138.xml><?xml version="1.0" encoding="utf-8"?>
<p:tagLst xmlns:p="http://schemas.openxmlformats.org/presentationml/2006/main">
  <p:tag name="KSO_WM_BEAUTIFY_FLAG" val="#wm#"/>
  <p:tag name="KSO_WM_TEMPLATE_CATEGORY" val="custom"/>
  <p:tag name="KSO_WM_TEMPLATE_INDEX" val="20234898"/>
</p:tagLst>
</file>

<file path=ppt/tags/tag139.xml><?xml version="1.0" encoding="utf-8"?>
<p:tagLst xmlns:p="http://schemas.openxmlformats.org/presentationml/2006/main">
  <p:tag name="KSO_WM_BEAUTIFY_FLAG" val="#wm#"/>
  <p:tag name="KSO_WM_TEMPLATE_CATEGORY" val="custom"/>
  <p:tag name="KSO_WM_TEMPLATE_INDEX" val="20234898"/>
</p:tagLst>
</file>

<file path=ppt/tags/tag14.xml><?xml version="1.0" encoding="utf-8"?>
<p:tagLst xmlns:p="http://schemas.openxmlformats.org/presentationml/2006/main">
  <p:tag name="KSO_WM_UNIT_ID" val="_1**"/>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40.xml><?xml version="1.0" encoding="utf-8"?>
<p:tagLst xmlns:p="http://schemas.openxmlformats.org/presentationml/2006/main">
  <p:tag name="commondata" val="eyJoZGlkIjoiNDg3OWZmZDQ0ZGYwYjk3M2UyZjM3MGUzMjQ2Y2I5YzcifQ=="/>
</p:tagLst>
</file>

<file path=ppt/tags/tag15.xml><?xml version="1.0" encoding="utf-8"?>
<p:tagLst xmlns:p="http://schemas.openxmlformats.org/presentationml/2006/main">
  <p:tag name="KSO_WM_UNIT_TYPE" val="f"/>
  <p:tag name="KSO_WM_UNIT_SUBTYPE" val="g"/>
  <p:tag name="KSO_WM_UNIT_INDEX" val="1"/>
  <p:tag name="KSO_WM_BEAUTIFY_FLAG" val="#wm#"/>
  <p:tag name="KSO_WM_TAG_VERSION" val="3.0"/>
  <p:tag name="KSO_WM_UNIT_PRESET_TEXT" val="公司名"/>
  <p:tag name="KSO_WM_UNIT_ID" val="_1*f*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UNIT_VALUE" val="11"/>
</p:tagLst>
</file>

<file path=ppt/tags/tag16.xml><?xml version="1.0" encoding="utf-8"?>
<p:tagLst xmlns:p="http://schemas.openxmlformats.org/presentationml/2006/main">
  <p:tag name="KSO_WM_UNIT_TYPE" val="f"/>
  <p:tag name="KSO_WM_UNIT_SUBTYPE" val="b"/>
  <p:tag name="KSO_WM_UNIT_INDEX" val="2"/>
  <p:tag name="KSO_WM_BEAUTIFY_FLAG" val="#wm#"/>
  <p:tag name="KSO_WM_TAG_VERSION" val="3.0"/>
  <p:tag name="KSO_WM_UNIT_PRESET_TEXT" val="署名"/>
  <p:tag name="KSO_WM_UNIT_ID" val="_1*f*2"/>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UNIT_VALUE" val="9"/>
</p:tagLst>
</file>

<file path=ppt/tags/tag17.xml><?xml version="1.0" encoding="utf-8"?>
<p:tagLst xmlns:p="http://schemas.openxmlformats.org/presentationml/2006/main">
  <p:tag name="KSO_WM_UNIT_TYPE" val="a"/>
  <p:tag name="KSO_WM_UNIT_INDEX" val="1"/>
  <p:tag name="KSO_WM_BEAUTIFY_FLAG" val="#wm#"/>
  <p:tag name="KSO_WM_TAG_VERSION" val="3.0"/>
  <p:tag name="KSO_WM_UNIT_PRESET_TEXT" val="单击此处编辑母版标题样式"/>
  <p:tag name="KSO_WM_UNIT_ID" val="_2*a*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UNIT_ISCONTENTSTITLE" val="0"/>
</p:tagLst>
</file>

<file path=ppt/tags/tag18.xml><?xml version="1.0" encoding="utf-8"?>
<p:tagLst xmlns:p="http://schemas.openxmlformats.org/presentationml/2006/main">
  <p:tag name="KSO_WM_UNIT_TYPE" val="f"/>
  <p:tag name="KSO_WM_UNIT_SUBTYPE" val="a"/>
  <p:tag name="KSO_WM_UNIT_INDEX" val="1"/>
  <p:tag name="KSO_WM_BEAUTIFY_FLAG" val="#wm#"/>
  <p:tag name="KSO_WM_TAG_VERSION" val="3.0"/>
  <p:tag name="KSO_WM_UNIT_PRESET_TEXT" val="单击此处编辑母版文本样式&#10;第二级&#10;第三级&#10;第四级&#10;第五级"/>
  <p:tag name="KSO_WM_UNIT_ID" val="_2*f*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9.xml><?xml version="1.0" encoding="utf-8"?>
<p:tagLst xmlns:p="http://schemas.openxmlformats.org/presentationml/2006/main">
  <p:tag name="KSO_WM_UNIT_ID" val="_2**"/>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2.xml><?xml version="1.0" encoding="utf-8"?>
<p:tagLst xmlns:p="http://schemas.openxmlformats.org/presentationml/2006/main">
  <p:tag name="KSO_WM_UNIT_TYPE" val="i"/>
  <p:tag name="KSO_WM_UNIT_INDEX" val="2"/>
  <p:tag name="KSO_WM_BEAUTIFY_FLAG" val="#wm#"/>
  <p:tag name="KSO_WM_TAG_VERSION" val="3.0"/>
  <p:tag name="KSO_WM_UNIT_ID" val="_1*i*2"/>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20.xml><?xml version="1.0" encoding="utf-8"?>
<p:tagLst xmlns:p="http://schemas.openxmlformats.org/presentationml/2006/main">
  <p:tag name="KSO_WM_UNIT_ID" val="_2**"/>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21.xml><?xml version="1.0" encoding="utf-8"?>
<p:tagLst xmlns:p="http://schemas.openxmlformats.org/presentationml/2006/main">
  <p:tag name="KSO_WM_UNIT_ID" val="_2**"/>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22.xml><?xml version="1.0" encoding="utf-8"?>
<p:tagLst xmlns:p="http://schemas.openxmlformats.org/presentationml/2006/main">
  <p:tag name="KSO_WM_UNIT_TYPE" val="a"/>
  <p:tag name="KSO_WM_UNIT_INDEX" val="1"/>
  <p:tag name="KSO_WM_BEAUTIFY_FLAG" val="#wm#"/>
  <p:tag name="KSO_WM_TAG_VERSION" val="3.0"/>
  <p:tag name="KSO_WM_UNIT_PRESET_TEXT" val="标题"/>
  <p:tag name="KSO_WM_UNIT_ID" val="_3*a*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UNIT_ISCONTENTSTITLE" val="1"/>
  <p:tag name="KSO_WM_UNIT_VALUE" val="2"/>
</p:tagLst>
</file>

<file path=ppt/tags/tag23.xml><?xml version="1.0" encoding="utf-8"?>
<p:tagLst xmlns:p="http://schemas.openxmlformats.org/presentationml/2006/main">
  <p:tag name="KSO_WM_UNIT_ID" val="_3**"/>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24.xml><?xml version="1.0" encoding="utf-8"?>
<p:tagLst xmlns:p="http://schemas.openxmlformats.org/presentationml/2006/main">
  <p:tag name="KSO_WM_UNIT_ID" val="_3**"/>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25.xml><?xml version="1.0" encoding="utf-8"?>
<p:tagLst xmlns:p="http://schemas.openxmlformats.org/presentationml/2006/main">
  <p:tag name="KSO_WM_UNIT_ID" val="_3**"/>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26.xml><?xml version="1.0" encoding="utf-8"?>
<p:tagLst xmlns:p="http://schemas.openxmlformats.org/presentationml/2006/main">
  <p:tag name="KSO_WM_UNIT_TYPE" val="i"/>
  <p:tag name="KSO_WM_UNIT_INDEX" val="2"/>
  <p:tag name="KSO_WM_BEAUTIFY_FLAG" val="#wm#"/>
  <p:tag name="KSO_WM_TAG_VERSION" val="3.0"/>
  <p:tag name="KSO_WM_UNIT_ID" val="_3*i*2"/>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27.xml><?xml version="1.0" encoding="utf-8"?>
<p:tagLst xmlns:p="http://schemas.openxmlformats.org/presentationml/2006/main">
  <p:tag name="KSO_WM_UNIT_TYPE" val="i"/>
  <p:tag name="KSO_WM_UNIT_INDEX" val="1"/>
  <p:tag name="KSO_WM_BEAUTIFY_FLAG" val="#wm#"/>
  <p:tag name="KSO_WM_TAG_VERSION" val="3.0"/>
  <p:tag name="KSO_WM_UNIT_ID" val="_3*i*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28.xml><?xml version="1.0" encoding="utf-8"?>
<p:tagLst xmlns:p="http://schemas.openxmlformats.org/presentationml/2006/main">
  <p:tag name="KSO_WM_UNIT_TYPE" val="i"/>
  <p:tag name="KSO_WM_UNIT_INDEX" val="3"/>
  <p:tag name="KSO_WM_BEAUTIFY_FLAG" val="#wm#"/>
  <p:tag name="KSO_WM_TAG_VERSION" val="3.0"/>
  <p:tag name="KSO_WM_UNIT_ID" val="_3*i*3"/>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29.xml><?xml version="1.0" encoding="utf-8"?>
<p:tagLst xmlns:p="http://schemas.openxmlformats.org/presentationml/2006/main">
  <p:tag name="KSO_WM_UNIT_TYPE" val="i"/>
  <p:tag name="KSO_WM_UNIT_INDEX" val="4"/>
  <p:tag name="KSO_WM_BEAUTIFY_FLAG" val="#wm#"/>
  <p:tag name="KSO_WM_TAG_VERSION" val="3.0"/>
  <p:tag name="KSO_WM_UNIT_ID" val="_3*i*4"/>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3.xml><?xml version="1.0" encoding="utf-8"?>
<p:tagLst xmlns:p="http://schemas.openxmlformats.org/presentationml/2006/main">
  <p:tag name="KSO_WM_UNIT_TYPE" val="i"/>
  <p:tag name="KSO_WM_UNIT_INDEX" val="3"/>
  <p:tag name="KSO_WM_BEAUTIFY_FLAG" val="#wm#"/>
  <p:tag name="KSO_WM_TAG_VERSION" val="3.0"/>
  <p:tag name="KSO_WM_UNIT_ID" val="_1*i*3"/>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30.xml><?xml version="1.0" encoding="utf-8"?>
<p:tagLst xmlns:p="http://schemas.openxmlformats.org/presentationml/2006/main">
  <p:tag name="KSO_WM_UNIT_TYPE" val="i"/>
  <p:tag name="KSO_WM_UNIT_INDEX" val="5"/>
  <p:tag name="KSO_WM_BEAUTIFY_FLAG" val="#wm#"/>
  <p:tag name="KSO_WM_TAG_VERSION" val="3.0"/>
  <p:tag name="KSO_WM_UNIT_ID" val="_3*i*5"/>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31.xml><?xml version="1.0" encoding="utf-8"?>
<p:tagLst xmlns:p="http://schemas.openxmlformats.org/presentationml/2006/main">
  <p:tag name="KSO_WM_UNIT_TYPE" val="e"/>
  <p:tag name="KSO_WM_UNIT_INDEX" val="1"/>
  <p:tag name="KSO_WM_BEAUTIFY_FLAG" val="#wm#"/>
  <p:tag name="KSO_WM_TAG_VERSION" val="3.0"/>
  <p:tag name="KSO_WM_UNIT_ID" val="_4*e*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UNIT_PRESET_TEXT_INDEX" val="0"/>
  <p:tag name="KSO_WM_UNIT_PRESET_TEXT_LEN" val="0"/>
  <p:tag name="KSO_WM_UNIT_VALUE" val="36"/>
</p:tagLst>
</file>

<file path=ppt/tags/tag32.xml><?xml version="1.0" encoding="utf-8"?>
<p:tagLst xmlns:p="http://schemas.openxmlformats.org/presentationml/2006/main">
  <p:tag name="KSO_WM_UNIT_TYPE" val="i"/>
  <p:tag name="KSO_WM_UNIT_INDEX" val="5"/>
  <p:tag name="KSO_WM_BEAUTIFY_FLAG" val="#wm#"/>
  <p:tag name="KSO_WM_TAG_VERSION" val="3.0"/>
  <p:tag name="KSO_WM_UNIT_ID" val="_4*i*5"/>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33.xml><?xml version="1.0" encoding="utf-8"?>
<p:tagLst xmlns:p="http://schemas.openxmlformats.org/presentationml/2006/main">
  <p:tag name="KSO_WM_UNIT_TYPE" val="i"/>
  <p:tag name="KSO_WM_UNIT_INDEX" val="6"/>
  <p:tag name="KSO_WM_BEAUTIFY_FLAG" val="#wm#"/>
  <p:tag name="KSO_WM_TAG_VERSION" val="3.0"/>
  <p:tag name="KSO_WM_UNIT_ID" val="_4*i*6"/>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34.xml><?xml version="1.0" encoding="utf-8"?>
<p:tagLst xmlns:p="http://schemas.openxmlformats.org/presentationml/2006/main">
  <p:tag name="KSO_WM_UNIT_TYPE" val="i"/>
  <p:tag name="KSO_WM_UNIT_INDEX" val="8"/>
  <p:tag name="KSO_WM_BEAUTIFY_FLAG" val="#wm#"/>
  <p:tag name="KSO_WM_TAG_VERSION" val="3.0"/>
  <p:tag name="KSO_WM_UNIT_ID" val="_4*i*8"/>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35.xml><?xml version="1.0" encoding="utf-8"?>
<p:tagLst xmlns:p="http://schemas.openxmlformats.org/presentationml/2006/main">
  <p:tag name="KSO_WM_UNIT_TYPE" val="i"/>
  <p:tag name="KSO_WM_UNIT_INDEX" val="9"/>
  <p:tag name="KSO_WM_BEAUTIFY_FLAG" val="#wm#"/>
  <p:tag name="KSO_WM_TAG_VERSION" val="3.0"/>
  <p:tag name="KSO_WM_UNIT_ID" val="_4*i*9"/>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36.xml><?xml version="1.0" encoding="utf-8"?>
<p:tagLst xmlns:p="http://schemas.openxmlformats.org/presentationml/2006/main">
  <p:tag name="KSO_WM_UNIT_TYPE" val="i"/>
  <p:tag name="KSO_WM_UNIT_INDEX" val="4"/>
  <p:tag name="KSO_WM_BEAUTIFY_FLAG" val="#wm#"/>
  <p:tag name="KSO_WM_TAG_VERSION" val="3.0"/>
  <p:tag name="KSO_WM_UNIT_ID" val="_4*i*4"/>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37.xml><?xml version="1.0" encoding="utf-8"?>
<p:tagLst xmlns:p="http://schemas.openxmlformats.org/presentationml/2006/main">
  <p:tag name="KSO_WM_UNIT_TYPE" val="i"/>
  <p:tag name="KSO_WM_UNIT_INDEX" val="3"/>
  <p:tag name="KSO_WM_BEAUTIFY_FLAG" val="#wm#"/>
  <p:tag name="KSO_WM_TAG_VERSION" val="3.0"/>
  <p:tag name="KSO_WM_UNIT_ID" val="_4*i*3"/>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38.xml><?xml version="1.0" encoding="utf-8"?>
<p:tagLst xmlns:p="http://schemas.openxmlformats.org/presentationml/2006/main">
  <p:tag name="KSO_WM_UNIT_TYPE" val="i"/>
  <p:tag name="KSO_WM_UNIT_INDEX" val="1"/>
  <p:tag name="KSO_WM_BEAUTIFY_FLAG" val="#wm#"/>
  <p:tag name="KSO_WM_TAG_VERSION" val="3.0"/>
  <p:tag name="KSO_WM_UNIT_ID" val="_4*i*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39.xml><?xml version="1.0" encoding="utf-8"?>
<p:tagLst xmlns:p="http://schemas.openxmlformats.org/presentationml/2006/main">
  <p:tag name="KSO_WM_UNIT_TYPE" val="i"/>
  <p:tag name="KSO_WM_UNIT_INDEX" val="2"/>
  <p:tag name="KSO_WM_BEAUTIFY_FLAG" val="#wm#"/>
  <p:tag name="KSO_WM_TAG_VERSION" val="3.0"/>
  <p:tag name="KSO_WM_UNIT_ID" val="_4*i*2"/>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4.xml><?xml version="1.0" encoding="utf-8"?>
<p:tagLst xmlns:p="http://schemas.openxmlformats.org/presentationml/2006/main">
  <p:tag name="KSO_WM_UNIT_TYPE" val="i"/>
  <p:tag name="KSO_WM_UNIT_INDEX" val="9"/>
  <p:tag name="KSO_WM_BEAUTIFY_FLAG" val="#wm#"/>
  <p:tag name="KSO_WM_TAG_VERSION" val="3.0"/>
  <p:tag name="KSO_WM_UNIT_ID" val="_1*i*9"/>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40.xml><?xml version="1.0" encoding="utf-8"?>
<p:tagLst xmlns:p="http://schemas.openxmlformats.org/presentationml/2006/main">
  <p:tag name="KSO_WM_UNIT_TYPE" val="i"/>
  <p:tag name="KSO_WM_UNIT_INDEX" val="10"/>
  <p:tag name="KSO_WM_BEAUTIFY_FLAG" val="#wm#"/>
  <p:tag name="KSO_WM_TAG_VERSION" val="3.0"/>
  <p:tag name="KSO_WM_UNIT_ID" val="_4*i*1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41.xml><?xml version="1.0" encoding="utf-8"?>
<p:tagLst xmlns:p="http://schemas.openxmlformats.org/presentationml/2006/main">
  <p:tag name="KSO_WM_UNIT_TYPE" val="i"/>
  <p:tag name="KSO_WM_UNIT_INDEX" val="12"/>
  <p:tag name="KSO_WM_BEAUTIFY_FLAG" val="#wm#"/>
  <p:tag name="KSO_WM_TAG_VERSION" val="3.0"/>
  <p:tag name="KSO_WM_UNIT_ID" val="_4*i*12"/>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42.xml><?xml version="1.0" encoding="utf-8"?>
<p:tagLst xmlns:p="http://schemas.openxmlformats.org/presentationml/2006/main">
  <p:tag name="KSO_WM_UNIT_TYPE" val="i"/>
  <p:tag name="KSO_WM_UNIT_INDEX" val="11"/>
  <p:tag name="KSO_WM_BEAUTIFY_FLAG" val="#wm#"/>
  <p:tag name="KSO_WM_TAG_VERSION" val="3.0"/>
  <p:tag name="KSO_WM_UNIT_ID" val="_4*i*1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43.xml><?xml version="1.0" encoding="utf-8"?>
<p:tagLst xmlns:p="http://schemas.openxmlformats.org/presentationml/2006/main">
  <p:tag name="KSO_WM_UNIT_TYPE" val="a"/>
  <p:tag name="KSO_WM_UNIT_INDEX" val="1"/>
  <p:tag name="KSO_WM_BEAUTIFY_FLAG" val="#wm#"/>
  <p:tag name="KSO_WM_TAG_VERSION" val="3.0"/>
  <p:tag name="KSO_WM_UNIT_PRESET_TEXT" val="单击此处编辑母版标题样式"/>
  <p:tag name="KSO_WM_UNIT_ID" val="_4*a*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UNIT_ISCONTENTSTITLE" val="0"/>
  <p:tag name="KSO_WM_UNIT_VALUE" val="14"/>
</p:tagLst>
</file>

<file path=ppt/tags/tag44.xml><?xml version="1.0" encoding="utf-8"?>
<p:tagLst xmlns:p="http://schemas.openxmlformats.org/presentationml/2006/main">
  <p:tag name="KSO_WM_UNIT_TYPE" val="b"/>
  <p:tag name="KSO_WM_UNIT_INDEX" val="1"/>
  <p:tag name="KSO_WM_BEAUTIFY_FLAG" val="#wm#"/>
  <p:tag name="KSO_WM_TAG_VERSION" val="3.0"/>
  <p:tag name="KSO_WM_UNIT_PRESET_TEXT" val="单击此处编辑副标题"/>
  <p:tag name="KSO_WM_UNIT_ID" val="_4*b*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UNIT_ISCONTENTSTITLE" val="0"/>
  <p:tag name="KSO_WM_UNIT_VALUE" val="35"/>
</p:tagLst>
</file>

<file path=ppt/tags/tag45.xml><?xml version="1.0" encoding="utf-8"?>
<p:tagLst xmlns:p="http://schemas.openxmlformats.org/presentationml/2006/main">
  <p:tag name="KSO_WM_UNIT_TYPE" val="i"/>
  <p:tag name="KSO_WM_UNIT_INDEX" val="7"/>
  <p:tag name="KSO_WM_BEAUTIFY_FLAG" val="#wm#"/>
  <p:tag name="KSO_WM_TAG_VERSION" val="3.0"/>
  <p:tag name="KSO_WM_UNIT_ID" val="_4*i*7"/>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46.xml><?xml version="1.0" encoding="utf-8"?>
<p:tagLst xmlns:p="http://schemas.openxmlformats.org/presentationml/2006/main">
  <p:tag name="KSO_WM_UNIT_ID" val="_4**"/>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47.xml><?xml version="1.0" encoding="utf-8"?>
<p:tagLst xmlns:p="http://schemas.openxmlformats.org/presentationml/2006/main">
  <p:tag name="KSO_WM_UNIT_ID" val="_4**"/>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48.xml><?xml version="1.0" encoding="utf-8"?>
<p:tagLst xmlns:p="http://schemas.openxmlformats.org/presentationml/2006/main">
  <p:tag name="KSO_WM_UNIT_TYPE" val="a"/>
  <p:tag name="KSO_WM_UNIT_INDEX" val="1"/>
  <p:tag name="KSO_WM_BEAUTIFY_FLAG" val="#wm#"/>
  <p:tag name="KSO_WM_TAG_VERSION" val="3.0"/>
  <p:tag name="KSO_WM_UNIT_PRESET_TEXT" val="单击此处编辑母版标题样式"/>
  <p:tag name="KSO_WM_UNIT_ID" val="_5*a*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UNIT_ISCONTENTSTITLE" val="0"/>
</p:tagLst>
</file>

<file path=ppt/tags/tag49.xml><?xml version="1.0" encoding="utf-8"?>
<p:tagLst xmlns:p="http://schemas.openxmlformats.org/presentationml/2006/main">
  <p:tag name="KSO_WM_UNIT_TYPE" val="f"/>
  <p:tag name="KSO_WM_UNIT_SUBTYPE" val="a"/>
  <p:tag name="KSO_WM_UNIT_INDEX" val="1"/>
  <p:tag name="KSO_WM_BEAUTIFY_FLAG" val="#wm#"/>
  <p:tag name="KSO_WM_TAG_VERSION" val="3.0"/>
  <p:tag name="KSO_WM_UNIT_PRESET_TEXT" val="单击此处编辑母版文本样式&#10;第二级&#10;第三级&#10;第四级&#10;第五级"/>
  <p:tag name="KSO_WM_UNIT_ID" val="_5*f*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5.xml><?xml version="1.0" encoding="utf-8"?>
<p:tagLst xmlns:p="http://schemas.openxmlformats.org/presentationml/2006/main">
  <p:tag name="KSO_WM_UNIT_TYPE" val="i"/>
  <p:tag name="KSO_WM_UNIT_INDEX" val="11"/>
  <p:tag name="KSO_WM_BEAUTIFY_FLAG" val="#wm#"/>
  <p:tag name="KSO_WM_TAG_VERSION" val="3.0"/>
  <p:tag name="KSO_WM_UNIT_ID" val="_1*i*1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50.xml><?xml version="1.0" encoding="utf-8"?>
<p:tagLst xmlns:p="http://schemas.openxmlformats.org/presentationml/2006/main">
  <p:tag name="KSO_WM_UNIT_TYPE" val="f"/>
  <p:tag name="KSO_WM_UNIT_SUBTYPE" val="a"/>
  <p:tag name="KSO_WM_UNIT_INDEX" val="2"/>
  <p:tag name="KSO_WM_BEAUTIFY_FLAG" val="#wm#"/>
  <p:tag name="KSO_WM_TAG_VERSION" val="3.0"/>
  <p:tag name="KSO_WM_UNIT_PRESET_TEXT" val="单击此处编辑母版文本样式&#10;第二级&#10;第三级&#10;第四级&#10;第五级"/>
  <p:tag name="KSO_WM_UNIT_ID" val="_5*f*2"/>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51.xml><?xml version="1.0" encoding="utf-8"?>
<p:tagLst xmlns:p="http://schemas.openxmlformats.org/presentationml/2006/main">
  <p:tag name="KSO_WM_UNIT_ID" val="_5**"/>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52.xml><?xml version="1.0" encoding="utf-8"?>
<p:tagLst xmlns:p="http://schemas.openxmlformats.org/presentationml/2006/main">
  <p:tag name="KSO_WM_UNIT_ID" val="_5**"/>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53.xml><?xml version="1.0" encoding="utf-8"?>
<p:tagLst xmlns:p="http://schemas.openxmlformats.org/presentationml/2006/main">
  <p:tag name="KSO_WM_UNIT_ID" val="_5**"/>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54.xml><?xml version="1.0" encoding="utf-8"?>
<p:tagLst xmlns:p="http://schemas.openxmlformats.org/presentationml/2006/main">
  <p:tag name="KSO_WM_UNIT_TYPE" val="h_a"/>
  <p:tag name="KSO_WM_UNIT_INDEX" val="1_1"/>
  <p:tag name="KSO_WM_BEAUTIFY_FLAG" val="#wm#"/>
  <p:tag name="KSO_WM_TAG_VERSION" val="3.0"/>
  <p:tag name="KSO_WM_UNIT_PRESET_TEXT" val="单击此处编辑母版标题样式"/>
  <p:tag name="KSO_WM_UNIT_ID" val="_6*h_a*1_1"/>
  <p:tag name="KSO_WM_UNIT_ISNUMDGMTITLE" val="0"/>
  <p:tag name="KSO_WM_UNIT_NOCLEAR" val="0"/>
  <p:tag name="KSO_WM_UNIT_HIGHLIGHT" val="0"/>
  <p:tag name="KSO_WM_UNIT_COMPATIBLE" val="0"/>
  <p:tag name="KSO_WM_UNIT_DIAGRAM_ISNUMVISUAL" val="0"/>
  <p:tag name="KSO_WM_UNIT_DIAGRAM_ISREFERUNIT" val="0"/>
  <p:tag name="KSO_WM_UNIT_LAYERLEVEL" val="1_1"/>
  <p:tag name="KSO_WM_UNIT_ISCONTENTSTITLE" val="0"/>
</p:tagLst>
</file>

<file path=ppt/tags/tag55.xml><?xml version="1.0" encoding="utf-8"?>
<p:tagLst xmlns:p="http://schemas.openxmlformats.org/presentationml/2006/main">
  <p:tag name="KSO_WM_UNIT_TYPE" val="h_f"/>
  <p:tag name="KSO_WM_UNIT_SUBTYPE" val="a"/>
  <p:tag name="KSO_WM_UNIT_INDEX" val="1_1"/>
  <p:tag name="KSO_WM_BEAUTIFY_FLAG" val="#wm#"/>
  <p:tag name="KSO_WM_TAG_VERSION" val="3.0"/>
  <p:tag name="KSO_WM_UNIT_PRESET_TEXT" val="单击此处编辑母版文本样式&#10;第二级&#10;第三级&#10;第四级&#10;第五级"/>
  <p:tag name="KSO_WM_UNIT_ID" val="_6*h_f*1_1"/>
  <p:tag name="KSO_WM_UNIT_ISNUMDGMTITLE" val="0"/>
  <p:tag name="KSO_WM_UNIT_NOCLEAR" val="0"/>
  <p:tag name="KSO_WM_UNIT_HIGHLIGHT" val="0"/>
  <p:tag name="KSO_WM_UNIT_COMPATIBLE" val="0"/>
  <p:tag name="KSO_WM_UNIT_DIAGRAM_ISNUMVISUAL" val="0"/>
  <p:tag name="KSO_WM_UNIT_DIAGRAM_ISREFERUNIT" val="0"/>
  <p:tag name="KSO_WM_UNIT_LAYERLEVEL" val="1_1"/>
</p:tagLst>
</file>

<file path=ppt/tags/tag56.xml><?xml version="1.0" encoding="utf-8"?>
<p:tagLst xmlns:p="http://schemas.openxmlformats.org/presentationml/2006/main">
  <p:tag name="KSO_WM_UNIT_TYPE" val="h_a"/>
  <p:tag name="KSO_WM_UNIT_INDEX" val="2_1"/>
  <p:tag name="KSO_WM_BEAUTIFY_FLAG" val="#wm#"/>
  <p:tag name="KSO_WM_TAG_VERSION" val="3.0"/>
  <p:tag name="KSO_WM_UNIT_PRESET_TEXT" val="单击此处编辑母版标题样式"/>
  <p:tag name="KSO_WM_UNIT_ID" val="_6*h_a*2_1"/>
  <p:tag name="KSO_WM_UNIT_ISNUMDGMTITLE" val="0"/>
  <p:tag name="KSO_WM_UNIT_NOCLEAR" val="0"/>
  <p:tag name="KSO_WM_UNIT_HIGHLIGHT" val="0"/>
  <p:tag name="KSO_WM_UNIT_COMPATIBLE" val="0"/>
  <p:tag name="KSO_WM_UNIT_DIAGRAM_ISNUMVISUAL" val="0"/>
  <p:tag name="KSO_WM_UNIT_DIAGRAM_ISREFERUNIT" val="0"/>
  <p:tag name="KSO_WM_UNIT_LAYERLEVEL" val="1_1"/>
  <p:tag name="KSO_WM_UNIT_ISCONTENTSTITLE" val="0"/>
</p:tagLst>
</file>

<file path=ppt/tags/tag57.xml><?xml version="1.0" encoding="utf-8"?>
<p:tagLst xmlns:p="http://schemas.openxmlformats.org/presentationml/2006/main">
  <p:tag name="KSO_WM_UNIT_TYPE" val="h_f"/>
  <p:tag name="KSO_WM_UNIT_SUBTYPE" val="a"/>
  <p:tag name="KSO_WM_UNIT_INDEX" val="2_1"/>
  <p:tag name="KSO_WM_BEAUTIFY_FLAG" val="#wm#"/>
  <p:tag name="KSO_WM_TAG_VERSION" val="3.0"/>
  <p:tag name="KSO_WM_UNIT_PRESET_TEXT" val="单击此处编辑母版文本样式&#10;第二级&#10;第三级&#10;第四级&#10;第五级"/>
  <p:tag name="KSO_WM_UNIT_ID" val="_6*h_f*2_1"/>
  <p:tag name="KSO_WM_UNIT_ISNUMDGMTITLE" val="0"/>
  <p:tag name="KSO_WM_UNIT_NOCLEAR" val="0"/>
  <p:tag name="KSO_WM_UNIT_HIGHLIGHT" val="0"/>
  <p:tag name="KSO_WM_UNIT_COMPATIBLE" val="0"/>
  <p:tag name="KSO_WM_UNIT_DIAGRAM_ISNUMVISUAL" val="0"/>
  <p:tag name="KSO_WM_UNIT_DIAGRAM_ISREFERUNIT" val="0"/>
  <p:tag name="KSO_WM_UNIT_LAYERLEVEL" val="1_1"/>
</p:tagLst>
</file>

<file path=ppt/tags/tag58.xml><?xml version="1.0" encoding="utf-8"?>
<p:tagLst xmlns:p="http://schemas.openxmlformats.org/presentationml/2006/main">
  <p:tag name="KSO_WM_UNIT_ID" val="_6**"/>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59.xml><?xml version="1.0" encoding="utf-8"?>
<p:tagLst xmlns:p="http://schemas.openxmlformats.org/presentationml/2006/main">
  <p:tag name="KSO_WM_UNIT_ID" val="_6**"/>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6.xml><?xml version="1.0" encoding="utf-8"?>
<p:tagLst xmlns:p="http://schemas.openxmlformats.org/presentationml/2006/main">
  <p:tag name="KSO_WM_UNIT_TYPE" val="i"/>
  <p:tag name="KSO_WM_UNIT_INDEX" val="12"/>
  <p:tag name="KSO_WM_BEAUTIFY_FLAG" val="#wm#"/>
  <p:tag name="KSO_WM_TAG_VERSION" val="3.0"/>
  <p:tag name="KSO_WM_UNIT_ID" val="_1*i*12"/>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60.xml><?xml version="1.0" encoding="utf-8"?>
<p:tagLst xmlns:p="http://schemas.openxmlformats.org/presentationml/2006/main">
  <p:tag name="KSO_WM_UNIT_ID" val="_6**"/>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61.xml><?xml version="1.0" encoding="utf-8"?>
<p:tagLst xmlns:p="http://schemas.openxmlformats.org/presentationml/2006/main">
  <p:tag name="KSO_WM_UNIT_TYPE" val="a"/>
  <p:tag name="KSO_WM_UNIT_INDEX" val="1"/>
  <p:tag name="KSO_WM_BEAUTIFY_FLAG" val="#wm#"/>
  <p:tag name="KSO_WM_TAG_VERSION" val="3.0"/>
  <p:tag name="KSO_WM_UNIT_PRESET_TEXT" val="单击此处编辑母版标题样式"/>
  <p:tag name="KSO_WM_UNIT_ID" val="_6*a*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UNIT_ISCONTENTSTITLE" val="0"/>
</p:tagLst>
</file>

<file path=ppt/tags/tag62.xml><?xml version="1.0" encoding="utf-8"?>
<p:tagLst xmlns:p="http://schemas.openxmlformats.org/presentationml/2006/main">
  <p:tag name="KSO_WM_UNIT_TYPE" val="a"/>
  <p:tag name="KSO_WM_UNIT_INDEX" val="1"/>
  <p:tag name="KSO_WM_BEAUTIFY_FLAG" val="#wm#"/>
  <p:tag name="KSO_WM_TAG_VERSION" val="3.0"/>
  <p:tag name="KSO_WM_UNIT_PRESET_TEXT" val="单击此处编辑母版标题样式"/>
  <p:tag name="KSO_WM_UNIT_ID" val="_7*a*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UNIT_ISCONTENTSTITLE" val="0"/>
</p:tagLst>
</file>

<file path=ppt/tags/tag63.xml><?xml version="1.0" encoding="utf-8"?>
<p:tagLst xmlns:p="http://schemas.openxmlformats.org/presentationml/2006/main">
  <p:tag name="KSO_WM_UNIT_ID" val="_7**"/>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64.xml><?xml version="1.0" encoding="utf-8"?>
<p:tagLst xmlns:p="http://schemas.openxmlformats.org/presentationml/2006/main">
  <p:tag name="KSO_WM_UNIT_ID" val="_7**"/>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65.xml><?xml version="1.0" encoding="utf-8"?>
<p:tagLst xmlns:p="http://schemas.openxmlformats.org/presentationml/2006/main">
  <p:tag name="KSO_WM_UNIT_ID" val="_7**"/>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66.xml><?xml version="1.0" encoding="utf-8"?>
<p:tagLst xmlns:p="http://schemas.openxmlformats.org/presentationml/2006/main">
  <p:tag name="KSO_WM_UNIT_ID" val="_8**"/>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67.xml><?xml version="1.0" encoding="utf-8"?>
<p:tagLst xmlns:p="http://schemas.openxmlformats.org/presentationml/2006/main">
  <p:tag name="KSO_WM_UNIT_ID" val="_8**"/>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68.xml><?xml version="1.0" encoding="utf-8"?>
<p:tagLst xmlns:p="http://schemas.openxmlformats.org/presentationml/2006/main">
  <p:tag name="KSO_WM_UNIT_ID" val="_8**"/>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69.xml><?xml version="1.0" encoding="utf-8"?>
<p:tagLst xmlns:p="http://schemas.openxmlformats.org/presentationml/2006/main">
  <p:tag name="KSO_WM_UNIT_TYPE" val="f"/>
  <p:tag name="KSO_WM_UNIT_SUBTYPE" val="a"/>
  <p:tag name="KSO_WM_UNIT_INDEX" val="1"/>
  <p:tag name="KSO_WM_BEAUTIFY_FLAG" val="#wm#"/>
  <p:tag name="KSO_WM_TAG_VERSION" val="3.0"/>
  <p:tag name="KSO_WM_UNIT_PRESET_TEXT" val="单击此处编辑母版文本样式&#10;第二级&#10;第三级&#10;第四级&#10;第五级"/>
  <p:tag name="KSO_WM_UNIT_ID" val="_9*f*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7.xml><?xml version="1.0" encoding="utf-8"?>
<p:tagLst xmlns:p="http://schemas.openxmlformats.org/presentationml/2006/main">
  <p:tag name="KSO_WM_UNIT_TYPE" val="i"/>
  <p:tag name="KSO_WM_UNIT_INDEX" val="13"/>
  <p:tag name="KSO_WM_BEAUTIFY_FLAG" val="#wm#"/>
  <p:tag name="KSO_WM_TAG_VERSION" val="3.0"/>
  <p:tag name="KSO_WM_UNIT_ID" val="_1*i*13"/>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70.xml><?xml version="1.0" encoding="utf-8"?>
<p:tagLst xmlns:p="http://schemas.openxmlformats.org/presentationml/2006/main">
  <p:tag name="KSO_WM_UNIT_ID" val="_9**"/>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71.xml><?xml version="1.0" encoding="utf-8"?>
<p:tagLst xmlns:p="http://schemas.openxmlformats.org/presentationml/2006/main">
  <p:tag name="KSO_WM_UNIT_ID" val="_9**"/>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72.xml><?xml version="1.0" encoding="utf-8"?>
<p:tagLst xmlns:p="http://schemas.openxmlformats.org/presentationml/2006/main">
  <p:tag name="KSO_WM_UNIT_ID" val="_9**"/>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73.xml><?xml version="1.0" encoding="utf-8"?>
<p:tagLst xmlns:p="http://schemas.openxmlformats.org/presentationml/2006/main">
  <p:tag name="KSO_WM_UNIT_TYPE" val="b"/>
  <p:tag name="KSO_WM_UNIT_INDEX" val="1"/>
  <p:tag name="KSO_WM_BEAUTIFY_FLAG" val="#wm#"/>
  <p:tag name="KSO_WM_TAG_VERSION" val="3.0"/>
  <p:tag name="KSO_WM_UNIT_PRESET_TEXT" val="单击此处编辑副标题"/>
  <p:tag name="KSO_WM_UNIT_ID" val="_10*b*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UNIT_ISCONTENTSTITLE" val="0"/>
</p:tagLst>
</file>

<file path=ppt/tags/tag74.xml><?xml version="1.0" encoding="utf-8"?>
<p:tagLst xmlns:p="http://schemas.openxmlformats.org/presentationml/2006/main">
  <p:tag name="KSO_WM_UNIT_ID" val="_10**"/>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75.xml><?xml version="1.0" encoding="utf-8"?>
<p:tagLst xmlns:p="http://schemas.openxmlformats.org/presentationml/2006/main">
  <p:tag name="KSO_WM_UNIT_ID" val="_10**"/>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76.xml><?xml version="1.0" encoding="utf-8"?>
<p:tagLst xmlns:p="http://schemas.openxmlformats.org/presentationml/2006/main">
  <p:tag name="KSO_WM_UNIT_ID" val="_10**"/>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77.xml><?xml version="1.0" encoding="utf-8"?>
<p:tagLst xmlns:p="http://schemas.openxmlformats.org/presentationml/2006/main">
  <p:tag name="KSO_WM_UNIT_TYPE" val="a"/>
  <p:tag name="KSO_WM_UNIT_INDEX" val="1"/>
  <p:tag name="KSO_WM_BEAUTIFY_FLAG" val="#wm#"/>
  <p:tag name="KSO_WM_TAG_VERSION" val="3.0"/>
  <p:tag name="KSO_WM_UNIT_PRESET_TEXT" val="单击此处编辑母版标题样式"/>
  <p:tag name="KSO_WM_UNIT_ID" val="_10*a*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UNIT_ISCONTENTSTITLE" val="0"/>
</p:tagLst>
</file>

<file path=ppt/tags/tag78.xml><?xml version="1.0" encoding="utf-8"?>
<p:tagLst xmlns:p="http://schemas.openxmlformats.org/presentationml/2006/main">
  <p:tag name="KSO_WM_UNIT_TYPE" val="i"/>
  <p:tag name="KSO_WM_UNIT_INDEX" val="10"/>
  <p:tag name="KSO_WM_BEAUTIFY_FLAG" val="#wm#"/>
  <p:tag name="KSO_WM_TAG_VERSION" val="3.0"/>
  <p:tag name="KSO_WM_UNIT_ID" val="_11*i*1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79.xml><?xml version="1.0" encoding="utf-8"?>
<p:tagLst xmlns:p="http://schemas.openxmlformats.org/presentationml/2006/main">
  <p:tag name="KSO_WM_UNIT_TYPE" val="i"/>
  <p:tag name="KSO_WM_UNIT_INDEX" val="11"/>
  <p:tag name="KSO_WM_BEAUTIFY_FLAG" val="#wm#"/>
  <p:tag name="KSO_WM_TAG_VERSION" val="3.0"/>
  <p:tag name="KSO_WM_UNIT_ID" val="_11*i*1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8.xml><?xml version="1.0" encoding="utf-8"?>
<p:tagLst xmlns:p="http://schemas.openxmlformats.org/presentationml/2006/main">
  <p:tag name="KSO_WM_UNIT_TYPE" val="i"/>
  <p:tag name="KSO_WM_UNIT_INDEX" val="15"/>
  <p:tag name="KSO_WM_BEAUTIFY_FLAG" val="#wm#"/>
  <p:tag name="KSO_WM_TAG_VERSION" val="3.0"/>
  <p:tag name="KSO_WM_UNIT_ID" val="_1*i*15"/>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80.xml><?xml version="1.0" encoding="utf-8"?>
<p:tagLst xmlns:p="http://schemas.openxmlformats.org/presentationml/2006/main">
  <p:tag name="KSO_WM_UNIT_TYPE" val="i"/>
  <p:tag name="KSO_WM_UNIT_INDEX" val="12"/>
  <p:tag name="KSO_WM_BEAUTIFY_FLAG" val="#wm#"/>
  <p:tag name="KSO_WM_TAG_VERSION" val="3.0"/>
  <p:tag name="KSO_WM_UNIT_ID" val="_11*i*12"/>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81.xml><?xml version="1.0" encoding="utf-8"?>
<p:tagLst xmlns:p="http://schemas.openxmlformats.org/presentationml/2006/main">
  <p:tag name="KSO_WM_UNIT_TYPE" val="i"/>
  <p:tag name="KSO_WM_UNIT_INDEX" val="6"/>
  <p:tag name="KSO_WM_BEAUTIFY_FLAG" val="#wm#"/>
  <p:tag name="KSO_WM_TAG_VERSION" val="3.0"/>
  <p:tag name="KSO_WM_UNIT_ID" val="_11*i*6"/>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82.xml><?xml version="1.0" encoding="utf-8"?>
<p:tagLst xmlns:p="http://schemas.openxmlformats.org/presentationml/2006/main">
  <p:tag name="KSO_WM_UNIT_TYPE" val="i"/>
  <p:tag name="KSO_WM_UNIT_INDEX" val="5"/>
  <p:tag name="KSO_WM_BEAUTIFY_FLAG" val="#wm#"/>
  <p:tag name="KSO_WM_TAG_VERSION" val="3.0"/>
  <p:tag name="KSO_WM_UNIT_ID" val="_11*i*5"/>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83.xml><?xml version="1.0" encoding="utf-8"?>
<p:tagLst xmlns:p="http://schemas.openxmlformats.org/presentationml/2006/main">
  <p:tag name="KSO_WM_UNIT_TYPE" val="i"/>
  <p:tag name="KSO_WM_UNIT_INDEX" val="7"/>
  <p:tag name="KSO_WM_BEAUTIFY_FLAG" val="#wm#"/>
  <p:tag name="KSO_WM_TAG_VERSION" val="3.0"/>
  <p:tag name="KSO_WM_UNIT_ID" val="_11*i*7"/>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84.xml><?xml version="1.0" encoding="utf-8"?>
<p:tagLst xmlns:p="http://schemas.openxmlformats.org/presentationml/2006/main">
  <p:tag name="KSO_WM_UNIT_TYPE" val="i"/>
  <p:tag name="KSO_WM_UNIT_INDEX" val="4"/>
  <p:tag name="KSO_WM_BEAUTIFY_FLAG" val="#wm#"/>
  <p:tag name="KSO_WM_TAG_VERSION" val="3.0"/>
  <p:tag name="KSO_WM_UNIT_ID" val="_11*i*4"/>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85.xml><?xml version="1.0" encoding="utf-8"?>
<p:tagLst xmlns:p="http://schemas.openxmlformats.org/presentationml/2006/main">
  <p:tag name="KSO_WM_UNIT_TYPE" val="i"/>
  <p:tag name="KSO_WM_UNIT_INDEX" val="3"/>
  <p:tag name="KSO_WM_BEAUTIFY_FLAG" val="#wm#"/>
  <p:tag name="KSO_WM_TAG_VERSION" val="3.0"/>
  <p:tag name="KSO_WM_UNIT_ID" val="_11*i*3"/>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86.xml><?xml version="1.0" encoding="utf-8"?>
<p:tagLst xmlns:p="http://schemas.openxmlformats.org/presentationml/2006/main">
  <p:tag name="KSO_WM_UNIT_TYPE" val="i"/>
  <p:tag name="KSO_WM_UNIT_INDEX" val="1"/>
  <p:tag name="KSO_WM_BEAUTIFY_FLAG" val="#wm#"/>
  <p:tag name="KSO_WM_TAG_VERSION" val="3.0"/>
  <p:tag name="KSO_WM_UNIT_ID" val="_11*i*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87.xml><?xml version="1.0" encoding="utf-8"?>
<p:tagLst xmlns:p="http://schemas.openxmlformats.org/presentationml/2006/main">
  <p:tag name="KSO_WM_UNIT_TYPE" val="i"/>
  <p:tag name="KSO_WM_UNIT_INDEX" val="2"/>
  <p:tag name="KSO_WM_BEAUTIFY_FLAG" val="#wm#"/>
  <p:tag name="KSO_WM_TAG_VERSION" val="3.0"/>
  <p:tag name="KSO_WM_UNIT_ID" val="_11*i*2"/>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88.xml><?xml version="1.0" encoding="utf-8"?>
<p:tagLst xmlns:p="http://schemas.openxmlformats.org/presentationml/2006/main">
  <p:tag name="KSO_WM_UNIT_TYPE" val="a"/>
  <p:tag name="KSO_WM_UNIT_INDEX" val="1"/>
  <p:tag name="KSO_WM_BEAUTIFY_FLAG" val="#wm#"/>
  <p:tag name="KSO_WM_TAG_VERSION" val="3.0"/>
  <p:tag name="KSO_WM_UNIT_PRESET_TEXT" val="编辑母版标题"/>
  <p:tag name="KSO_WM_UNIT_ID" val="_11*a*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UNIT_ISCONTENTSTITLE" val="0"/>
  <p:tag name="KSO_WM_UNIT_VALUE" val="8"/>
</p:tagLst>
</file>

<file path=ppt/tags/tag89.xml><?xml version="1.0" encoding="utf-8"?>
<p:tagLst xmlns:p="http://schemas.openxmlformats.org/presentationml/2006/main">
  <p:tag name="KSO_WM_UNIT_TYPE" val="b"/>
  <p:tag name="KSO_WM_UNIT_INDEX" val="1"/>
  <p:tag name="KSO_WM_BEAUTIFY_FLAG" val="#wm#"/>
  <p:tag name="KSO_WM_TAG_VERSION" val="3.0"/>
  <p:tag name="KSO_WM_UNIT_PRESET_TEXT" val="单击此处编辑副标题"/>
  <p:tag name="KSO_WM_UNIT_ID" val="_11*b*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UNIT_ISCONTENTSTITLE" val="0"/>
  <p:tag name="KSO_WM_UNIT_VALUE" val="12"/>
</p:tagLst>
</file>

<file path=ppt/tags/tag9.xml><?xml version="1.0" encoding="utf-8"?>
<p:tagLst xmlns:p="http://schemas.openxmlformats.org/presentationml/2006/main">
  <p:tag name="KSO_WM_UNIT_TYPE" val="i"/>
  <p:tag name="KSO_WM_UNIT_INDEX" val="16"/>
  <p:tag name="KSO_WM_BEAUTIFY_FLAG" val="#wm#"/>
  <p:tag name="KSO_WM_TAG_VERSION" val="3.0"/>
  <p:tag name="KSO_WM_UNIT_ID" val="_1*i*16"/>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90.xml><?xml version="1.0" encoding="utf-8"?>
<p:tagLst xmlns:p="http://schemas.openxmlformats.org/presentationml/2006/main">
  <p:tag name="KSO_WM_UNIT_ID" val="_11**"/>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91.xml><?xml version="1.0" encoding="utf-8"?>
<p:tagLst xmlns:p="http://schemas.openxmlformats.org/presentationml/2006/main">
  <p:tag name="KSO_WM_UNIT_ID" val="_11**"/>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92.xml><?xml version="1.0" encoding="utf-8"?>
<p:tagLst xmlns:p="http://schemas.openxmlformats.org/presentationml/2006/main">
  <p:tag name="KSO_WM_UNIT_ID" val="_11**"/>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93.xml><?xml version="1.0" encoding="utf-8"?>
<p:tagLst xmlns:p="http://schemas.openxmlformats.org/presentationml/2006/main">
  <p:tag name="KSO_WM_UNIT_TYPE" val="f"/>
  <p:tag name="KSO_WM_UNIT_SUBTYPE" val="g"/>
  <p:tag name="KSO_WM_UNIT_INDEX" val="2"/>
  <p:tag name="KSO_WM_BEAUTIFY_FLAG" val="#wm#"/>
  <p:tag name="KSO_WM_TAG_VERSION" val="3.0"/>
  <p:tag name="KSO_WM_UNIT_PRESET_TEXT" val="公司"/>
  <p:tag name="KSO_WM_UNIT_ID" val="_11*f*2"/>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UNIT_VALUE" val="11"/>
</p:tagLst>
</file>

<file path=ppt/tags/tag94.xml><?xml version="1.0" encoding="utf-8"?>
<p:tagLst xmlns:p="http://schemas.openxmlformats.org/presentationml/2006/main">
  <p:tag name="KSO_WM_UNIT_TYPE" val="f"/>
  <p:tag name="KSO_WM_UNIT_SUBTYPE" val="b"/>
  <p:tag name="KSO_WM_UNIT_INDEX" val="1"/>
  <p:tag name="KSO_WM_BEAUTIFY_FLAG" val="#wm#"/>
  <p:tag name="KSO_WM_TAG_VERSION" val="3.0"/>
  <p:tag name="KSO_WM_UNIT_PRESET_TEXT" val="署名"/>
  <p:tag name="KSO_WM_UNIT_ID" val="_11*f*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UNIT_VALUE" val="10"/>
</p:tagLst>
</file>

<file path=ppt/tags/tag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i*1"/>
  <p:tag name="KSO_WM_UNIT_LAYERLEVEL" val="1"/>
  <p:tag name="KSO_WM_TAG_VERSION" val="3.0"/>
  <p:tag name="KSO_WM_BEAUTIFY_FLAG" val="#wm#"/>
  <p:tag name="KSO_WM_UNIT_TYPE" val="i"/>
  <p:tag name="KSO_WM_UNIT_INDEX" val="1"/>
</p:tagLst>
</file>

<file path=ppt/tags/tag96.xml><?xml version="1.0" encoding="utf-8"?>
<p:tagLst xmlns:p="http://schemas.openxmlformats.org/presentationml/2006/main">
  <p:tag name="KSO_WM_UNIT_TYPE" val="i"/>
  <p:tag name="KSO_WM_UNIT_INDEX" val="2"/>
  <p:tag name="KSO_WM_BEAUTIFY_FLAG" val="#wm#"/>
  <p:tag name="KSO_WM_TAG_VERSION" val="3.0"/>
  <p:tag name="KSO_WM_UNIT_ID" val="_0*i*2"/>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97.xml><?xml version="1.0" encoding="utf-8"?>
<p:tagLst xmlns:p="http://schemas.openxmlformats.org/presentationml/2006/main">
  <p:tag name="KSO_WM_UNIT_TYPE" val="i"/>
  <p:tag name="KSO_WM_UNIT_INDEX" val="3"/>
  <p:tag name="KSO_WM_BEAUTIFY_FLAG" val="#wm#"/>
  <p:tag name="KSO_WM_TAG_VERSION" val="3.0"/>
  <p:tag name="KSO_WM_UNIT_ID" val="_0*i*3"/>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98.xml><?xml version="1.0" encoding="utf-8"?>
<p:tagLst xmlns:p="http://schemas.openxmlformats.org/presentationml/2006/main">
  <p:tag name="KSO_WM_UNIT_TYPE" val="i"/>
  <p:tag name="KSO_WM_UNIT_INDEX" val="4"/>
  <p:tag name="KSO_WM_BEAUTIFY_FLAG" val="#wm#"/>
  <p:tag name="KSO_WM_TAG_VERSION" val="3.0"/>
  <p:tag name="KSO_WM_UNIT_ID" val="_0*i*4"/>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99.xml><?xml version="1.0" encoding="utf-8"?>
<p:tagLst xmlns:p="http://schemas.openxmlformats.org/presentationml/2006/main">
  <p:tag name="KSO_WM_UNIT_TYPE" val="a"/>
  <p:tag name="KSO_WM_UNIT_INDEX" val="1"/>
  <p:tag name="KSO_WM_BEAUTIFY_FLAG" val="#wm#"/>
  <p:tag name="KSO_WM_TAG_VERSION" val="1.0"/>
  <p:tag name="KSO_WM_UNIT_PRESET_TEXT" val="单击此处编辑母版标题样式"/>
  <p:tag name="KSO_WM_UNIT_ID" val="_0*a*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UNIT_ISCONTENTSTITLE" val="0"/>
  <p:tag name="KSO_WM_UNIT_VALUE" val="30"/>
  <p:tag name="KSO_WM_TEMPLATE_CATEGORY" val="custom"/>
  <p:tag name="KSO_WM_TEMPLATE_INDEX" val="20236352"/>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Black-Arial">
      <a:majorFont>
        <a:latin typeface="Arial Black"/>
        <a:ea typeface=""/>
        <a:cs typeface=""/>
        <a:font script="Jpan" typeface="ＭＳ ゴシック"/>
        <a:font script="Hang" typeface="굴림"/>
        <a:font script="Hans" typeface="宋体"/>
        <a:font script="Hant" typeface="新細明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a:ea typeface=""/>
        <a:cs typeface=""/>
        <a:font script="Jpan" typeface="ＭＳ Ｐゴシック"/>
        <a:font script="Hang" typeface="굴림"/>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
      <a:dk1>
        <a:srgbClr val="000000"/>
      </a:dk1>
      <a:lt1>
        <a:srgbClr val="FFFFFF"/>
      </a:lt1>
      <a:dk2>
        <a:srgbClr val="001548"/>
      </a:dk2>
      <a:lt2>
        <a:srgbClr val="F5F7FF"/>
      </a:lt2>
      <a:accent1>
        <a:srgbClr val="376FFF"/>
      </a:accent1>
      <a:accent2>
        <a:srgbClr val="FF7429"/>
      </a:accent2>
      <a:accent3>
        <a:srgbClr val="8830FE"/>
      </a:accent3>
      <a:accent4>
        <a:srgbClr val="17D594"/>
      </a:accent4>
      <a:accent5>
        <a:srgbClr val="F84949"/>
      </a:accent5>
      <a:accent6>
        <a:srgbClr val="FFC000"/>
      </a:accent6>
      <a:hlink>
        <a:srgbClr val="304FFE"/>
      </a:hlink>
      <a:folHlink>
        <a:srgbClr val="492067"/>
      </a:folHlink>
    </a:clrScheme>
    <a:fontScheme name="主题字体">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vertOverflow="overflow" horzOverflow="overflow" vert="horz" wrap="square" numCol="1" spcCol="0" rtlCol="0" fromWordArt="0" anchor="ctr" anchorCtr="0" compatLnSpc="1">
        <a:noAutofit/>
      </a:bodyPr>
      <a:lstStyle>
        <a:defPPr lvl="0" algn="ctr">
          <a:buClrTx/>
          <a:buSzTx/>
          <a:buFontTx/>
          <a:defRPr lang="zh-CN" altLang="en-US">
            <a:sym typeface="+mn-ea"/>
          </a:defRPr>
        </a:defPPr>
      </a:lstStyle>
      <a:style>
        <a:lnRef idx="2">
          <a:schemeClr val="accent1">
            <a:lumMod val="75000"/>
          </a:schemeClr>
        </a:lnRef>
        <a:fillRef idx="1">
          <a:schemeClr val="accent1"/>
        </a:fillRef>
        <a:effectRef idx="0">
          <a:srgbClr val="FFFFFF"/>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宋体"/>
        <a:ea typeface=""/>
        <a:cs typeface=""/>
        <a:font script="Jpan" typeface="游ゴシック Light"/>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宋体"/>
        <a:ea typeface=""/>
        <a:cs typeface=""/>
        <a:font script="Jpan" typeface="游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2638</Words>
  <Application>WPS 演示</Application>
  <PresentationFormat>宽屏</PresentationFormat>
  <Paragraphs>179</Paragraphs>
  <Slides>18</Slides>
  <Notes>0</Notes>
  <HiddenSlides>0</HiddenSlides>
  <MMClips>0</MMClips>
  <ScaleCrop>false</ScaleCrop>
  <HeadingPairs>
    <vt:vector size="6" baseType="variant">
      <vt:variant>
        <vt:lpstr>已用的字体</vt:lpstr>
      </vt:variant>
      <vt:variant>
        <vt:i4>13</vt:i4>
      </vt:variant>
      <vt:variant>
        <vt:lpstr>主题</vt:lpstr>
      </vt:variant>
      <vt:variant>
        <vt:i4>2</vt:i4>
      </vt:variant>
      <vt:variant>
        <vt:lpstr>幻灯片标题</vt:lpstr>
      </vt:variant>
      <vt:variant>
        <vt:i4>18</vt:i4>
      </vt:variant>
    </vt:vector>
  </HeadingPairs>
  <TitlesOfParts>
    <vt:vector size="33" baseType="lpstr">
      <vt:lpstr>Arial</vt:lpstr>
      <vt:lpstr>宋体</vt:lpstr>
      <vt:lpstr>Wingdings</vt:lpstr>
      <vt:lpstr>-apple-system</vt:lpstr>
      <vt:lpstr>SWAstro</vt:lpstr>
      <vt:lpstr>Helvetica Neue</vt:lpstr>
      <vt:lpstr>微软雅黑</vt:lpstr>
      <vt:lpstr>Arial Unicode MS</vt:lpstr>
      <vt:lpstr>Arial Black</vt:lpstr>
      <vt:lpstr>Calibri</vt:lpstr>
      <vt:lpstr>-apple-system</vt:lpstr>
      <vt:lpstr>Helvetica Neue</vt:lpstr>
      <vt:lpstr>Microsoft JhengHei</vt:lpstr>
      <vt:lpstr>Office 主题​​</vt:lpstr>
      <vt:lpstr>1_Office 主题​​</vt:lpstr>
      <vt:lpstr>Linux基础</vt:lpstr>
      <vt:lpstr>目录</vt:lpstr>
      <vt:lpstr>Linux介绍</vt:lpstr>
      <vt:lpstr>什么是Linux</vt:lpstr>
      <vt:lpstr>Linux和windows的区别</vt:lpstr>
      <vt:lpstr>PowerPoint 演示文稿</vt:lpstr>
      <vt:lpstr>Linux构成 </vt:lpstr>
      <vt:lpstr>关于linux发行版</vt:lpstr>
      <vt:lpstr>linux发行版有哪些？</vt:lpstr>
      <vt:lpstr>linux：一切皆文件</vt:lpstr>
      <vt:lpstr>Linux文件系统</vt:lpstr>
      <vt:lpstr>Linux命令学习</vt:lpstr>
      <vt:lpstr>PowerPoint 演示文稿</vt:lpstr>
      <vt:lpstr>vim</vt:lpstr>
      <vt:lpstr>vim的使用简介</vt:lpstr>
      <vt:lpstr>PowerPoint 演示文稿</vt:lpstr>
      <vt:lpstr>作业安排</vt:lpstr>
      <vt:lpstr>作业安排</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明</cp:lastModifiedBy>
  <cp:revision>12</cp:revision>
  <dcterms:created xsi:type="dcterms:W3CDTF">2024-08-29T21:54:00Z</dcterms:created>
  <dcterms:modified xsi:type="dcterms:W3CDTF">2025-10-25T07:50:54Z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2052-12.1.0.23542</vt:lpwstr>
  </property>
  <property fmtid="{D5CDD505-2E9C-101B-9397-08002B2CF9AE}" pid="3" name="ICV">
    <vt:lpwstr/>
  </property>
</Properties>
</file>